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2.xml" ContentType="application/vnd.openxmlformats-officedocument.presentationml.tags+xml"/>
  <Override PartName="/ppt/notesSlides/notesSlide24.xml" ContentType="application/vnd.openxmlformats-officedocument.presentationml.notesSlide+xml"/>
  <Override PartName="/ppt/tags/tag13.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9"/>
  </p:notesMasterIdLst>
  <p:sldIdLst>
    <p:sldId id="342" r:id="rId3"/>
    <p:sldId id="257" r:id="rId4"/>
    <p:sldId id="258" r:id="rId5"/>
    <p:sldId id="340" r:id="rId6"/>
    <p:sldId id="341" r:id="rId7"/>
    <p:sldId id="259" r:id="rId8"/>
    <p:sldId id="315" r:id="rId9"/>
    <p:sldId id="336" r:id="rId10"/>
    <p:sldId id="337" r:id="rId11"/>
    <p:sldId id="338" r:id="rId12"/>
    <p:sldId id="339" r:id="rId13"/>
    <p:sldId id="316" r:id="rId14"/>
    <p:sldId id="317" r:id="rId15"/>
    <p:sldId id="318" r:id="rId16"/>
    <p:sldId id="320" r:id="rId17"/>
    <p:sldId id="321" r:id="rId18"/>
    <p:sldId id="323" r:id="rId19"/>
    <p:sldId id="324" r:id="rId20"/>
    <p:sldId id="325" r:id="rId21"/>
    <p:sldId id="327" r:id="rId22"/>
    <p:sldId id="328" r:id="rId23"/>
    <p:sldId id="329" r:id="rId24"/>
    <p:sldId id="330" r:id="rId25"/>
    <p:sldId id="333" r:id="rId26"/>
    <p:sldId id="314" r:id="rId27"/>
    <p:sldId id="343" r:id="rId28"/>
  </p:sldIdLst>
  <p:sldSz cx="9144000" cy="5143500" type="screen16x9"/>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692"/>
    <a:srgbClr val="A7D8CD"/>
    <a:srgbClr val="C4C0BC"/>
    <a:srgbClr val="F8F8F8"/>
    <a:srgbClr val="33CCCC"/>
    <a:srgbClr val="009999"/>
    <a:srgbClr val="008080"/>
    <a:srgbClr val="5F5F5F"/>
    <a:srgbClr val="00918E"/>
    <a:srgbClr val="00A2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CB3DDB-0F27-48C8-B9CF-0D185F38B12D}" type="datetimeFigureOut">
              <a:rPr lang="zh-CN" altLang="en-US" smtClean="0"/>
              <a:t>2019/6/9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471C6-AD5F-4A48-85CD-A0853D0DC89C}" type="slidenum">
              <a:rPr lang="zh-CN" altLang="en-US" smtClean="0"/>
              <a:t>‹#›</a:t>
            </a:fld>
            <a:endParaRPr lang="zh-CN" altLang="en-US"/>
          </a:p>
        </p:txBody>
      </p:sp>
    </p:spTree>
    <p:extLst>
      <p:ext uri="{BB962C8B-B14F-4D97-AF65-F5344CB8AC3E}">
        <p14:creationId xmlns:p14="http://schemas.microsoft.com/office/powerpoint/2010/main" val="4215358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a:t>
            </a:fld>
            <a:endParaRPr lang="zh-CN" altLang="en-US"/>
          </a:p>
        </p:txBody>
      </p:sp>
    </p:spTree>
    <p:extLst>
      <p:ext uri="{BB962C8B-B14F-4D97-AF65-F5344CB8AC3E}">
        <p14:creationId xmlns:p14="http://schemas.microsoft.com/office/powerpoint/2010/main" val="2272578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10</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11</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12</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13</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14</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15</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16</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17</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18</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19</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20</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21</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22</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23</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24</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25</a:t>
            </a:fld>
            <a:endParaRPr lang="zh-CN" altLang="en-US"/>
          </a:p>
        </p:txBody>
      </p:sp>
    </p:spTree>
    <p:extLst>
      <p:ext uri="{BB962C8B-B14F-4D97-AF65-F5344CB8AC3E}">
        <p14:creationId xmlns:p14="http://schemas.microsoft.com/office/powerpoint/2010/main" val="2446719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4</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5</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6</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7</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8</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9</a:t>
            </a:fld>
            <a:endParaRPr lang="zh-CN" altLang="en-US"/>
          </a:p>
        </p:txBody>
      </p:sp>
    </p:spTree>
    <p:extLst>
      <p:ext uri="{BB962C8B-B14F-4D97-AF65-F5344CB8AC3E}">
        <p14:creationId xmlns:p14="http://schemas.microsoft.com/office/powerpoint/2010/main" val="258611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422030" y="1028700"/>
            <a:ext cx="8229600" cy="13716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zh-CN" altLang="en-US"/>
              <a:t>单击此处编辑母版标题样式</a:t>
            </a:r>
            <a:endParaRPr kumimoji="0" lang="en-US"/>
          </a:p>
        </p:txBody>
      </p:sp>
      <p:sp>
        <p:nvSpPr>
          <p:cNvPr id="28" name="日期占位符 27"/>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17" name="页脚占位符 16"/>
          <p:cNvSpPr>
            <a:spLocks noGrp="1"/>
          </p:cNvSpPr>
          <p:nvPr>
            <p:ph type="ftr" sz="quarter" idx="11"/>
          </p:nvPr>
        </p:nvSpPr>
        <p:spPr/>
        <p:txBody>
          <a:bodyPr/>
          <a:lstStyle/>
          <a:p>
            <a:endParaRPr kumimoji="0" lang="en-US"/>
          </a:p>
        </p:txBody>
      </p:sp>
      <p:sp>
        <p:nvSpPr>
          <p:cNvPr id="29" name="灯片编号占位符 2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
        <p:nvSpPr>
          <p:cNvPr id="9" name="副标题 8"/>
          <p:cNvSpPr>
            <a:spLocks noGrp="1"/>
          </p:cNvSpPr>
          <p:nvPr>
            <p:ph type="subTitle" idx="1"/>
          </p:nvPr>
        </p:nvSpPr>
        <p:spPr>
          <a:xfrm>
            <a:off x="1371600" y="2498774"/>
            <a:ext cx="6400800" cy="131445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205979"/>
            <a:ext cx="6019800" cy="4388644"/>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46275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50507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62533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2414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97023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4491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7253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399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45045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6603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5596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600200" y="457200"/>
            <a:ext cx="7086600" cy="13716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1600200" y="1880840"/>
            <a:ext cx="7086600" cy="1132284"/>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a:xfrm>
            <a:off x="7924800" y="4812507"/>
            <a:ext cx="762000" cy="273844"/>
          </a:xfrm>
        </p:spPr>
        <p:txBody>
          <a:bodyPr/>
          <a:lstStyle/>
          <a:p>
            <a:fld id="{69E29E33-B620-47F9-BB04-8846C2A5AFC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sz="half" idx="1"/>
          </p:nvPr>
        </p:nvSpPr>
        <p:spPr>
          <a:xfrm>
            <a:off x="457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内容占位符 3"/>
          <p:cNvSpPr>
            <a:spLocks noGrp="1"/>
          </p:cNvSpPr>
          <p:nvPr>
            <p:ph sz="half" idx="2"/>
          </p:nvPr>
        </p:nvSpPr>
        <p:spPr>
          <a:xfrm>
            <a:off x="4648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8229600" cy="857250"/>
          </a:xfrm>
        </p:spPr>
        <p:txBody>
          <a:bodyPr anchor="ctr"/>
          <a:lstStyle>
            <a:lvl1pPr>
              <a:defRPr/>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457200" y="1151335"/>
            <a:ext cx="4040188"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a:t>单击此处编辑母版文本样式</a:t>
            </a:r>
          </a:p>
        </p:txBody>
      </p:sp>
      <p:sp>
        <p:nvSpPr>
          <p:cNvPr id="4" name="文本占位符 3"/>
          <p:cNvSpPr>
            <a:spLocks noGrp="1"/>
          </p:cNvSpPr>
          <p:nvPr>
            <p:ph type="body" sz="half" idx="3"/>
          </p:nvPr>
        </p:nvSpPr>
        <p:spPr>
          <a:xfrm>
            <a:off x="4645026" y="1151335"/>
            <a:ext cx="4041775"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a:t>单击此处编辑母版文本样式</a:t>
            </a:r>
          </a:p>
        </p:txBody>
      </p:sp>
      <p:sp>
        <p:nvSpPr>
          <p:cNvPr id="5" name="内容占位符 4"/>
          <p:cNvSpPr>
            <a:spLocks noGrp="1"/>
          </p:cNvSpPr>
          <p:nvPr>
            <p:ph sz="quarter" idx="2"/>
          </p:nvPr>
        </p:nvSpPr>
        <p:spPr>
          <a:xfrm>
            <a:off x="457200" y="1771651"/>
            <a:ext cx="4040188"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6" name="内容占位符 5"/>
          <p:cNvSpPr>
            <a:spLocks noGrp="1"/>
          </p:cNvSpPr>
          <p:nvPr>
            <p:ph sz="quarter" idx="4"/>
          </p:nvPr>
        </p:nvSpPr>
        <p:spPr>
          <a:xfrm>
            <a:off x="4645026" y="1771651"/>
            <a:ext cx="4041775"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7" name="日期占位符 6"/>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8" name="页脚占位符 7"/>
          <p:cNvSpPr>
            <a:spLocks noGrp="1"/>
          </p:cNvSpPr>
          <p:nvPr>
            <p:ph type="ftr" sz="quarter" idx="11"/>
          </p:nvPr>
        </p:nvSpPr>
        <p:spPr/>
        <p:txBody>
          <a:bodyPr/>
          <a:lstStyle/>
          <a:p>
            <a:endParaRPr kumimoji="0" lang="en-US"/>
          </a:p>
        </p:txBody>
      </p:sp>
      <p:sp>
        <p:nvSpPr>
          <p:cNvPr id="9" name="灯片编号占位符 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
        <p:nvSpPr>
          <p:cNvPr id="11" name="矩形 10"/>
          <p:cNvSpPr/>
          <p:nvPr userDrawn="1"/>
        </p:nvSpPr>
        <p:spPr>
          <a:xfrm>
            <a:off x="6444208" y="4876804"/>
            <a:ext cx="775136" cy="246221"/>
          </a:xfrm>
          <a:prstGeom prst="rect">
            <a:avLst/>
          </a:prstGeom>
        </p:spPr>
        <p:txBody>
          <a:bodyPr wrap="square">
            <a:spAutoFit/>
          </a:bodyPr>
          <a:lstStyle/>
          <a:p>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r>
              <a:rPr lang="en-US" altLang="zh-CN" sz="100" dirty="0">
                <a:solidFill>
                  <a:prstClr val="white"/>
                </a:solidFill>
                <a:latin typeface="Calibri"/>
              </a:rPr>
              <a:t> </a:t>
            </a:r>
            <a:endParaRPr lang="zh-CN" altLang="en-US" sz="100" dirty="0">
              <a:solidFill>
                <a:prstClr val="white"/>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4" name="页脚占位符 3"/>
          <p:cNvSpPr>
            <a:spLocks noGrp="1"/>
          </p:cNvSpPr>
          <p:nvPr>
            <p:ph type="ftr" sz="quarter" idx="11"/>
          </p:nvPr>
        </p:nvSpPr>
        <p:spPr/>
        <p:txBody>
          <a:bodyPr/>
          <a:lstStyle/>
          <a:p>
            <a:endParaRPr kumimoji="0" lang="en-US"/>
          </a:p>
        </p:txBody>
      </p:sp>
      <p:sp>
        <p:nvSpPr>
          <p:cNvPr id="5" name="灯片编号占位符 4"/>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3" name="页脚占位符 2"/>
          <p:cNvSpPr>
            <a:spLocks noGrp="1"/>
          </p:cNvSpPr>
          <p:nvPr>
            <p:ph type="ftr" sz="quarter" idx="11"/>
          </p:nvPr>
        </p:nvSpPr>
        <p:spPr/>
        <p:txBody>
          <a:bodyPr/>
          <a:lstStyle/>
          <a:p>
            <a:endParaRPr kumimoji="0" lang="en-US"/>
          </a:p>
        </p:txBody>
      </p:sp>
      <p:sp>
        <p:nvSpPr>
          <p:cNvPr id="4" name="灯片编号占位符 3"/>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zh-CN" altLang="en-US"/>
              <a:t>单击此处编辑母版标题样式</a:t>
            </a:r>
            <a:endParaRPr kumimoji="0" lang="en-US"/>
          </a:p>
        </p:txBody>
      </p:sp>
      <p:sp>
        <p:nvSpPr>
          <p:cNvPr id="3" name="文本占位符 2"/>
          <p:cNvSpPr>
            <a:spLocks noGrp="1"/>
          </p:cNvSpPr>
          <p:nvPr>
            <p:ph type="body" idx="2"/>
          </p:nvPr>
        </p:nvSpPr>
        <p:spPr>
          <a:xfrm>
            <a:off x="457201" y="1143001"/>
            <a:ext cx="3008313" cy="3451622"/>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a:t>单击此处编辑母版文本样式</a:t>
            </a:r>
          </a:p>
        </p:txBody>
      </p:sp>
      <p:sp>
        <p:nvSpPr>
          <p:cNvPr id="4" name="内容占位符 3"/>
          <p:cNvSpPr>
            <a:spLocks noGrp="1"/>
          </p:cNvSpPr>
          <p:nvPr>
            <p:ph sz="half" idx="1"/>
          </p:nvPr>
        </p:nvSpPr>
        <p:spPr>
          <a:xfrm>
            <a:off x="3575050" y="204788"/>
            <a:ext cx="5111750" cy="4389835"/>
          </a:xfrm>
        </p:spPr>
        <p:txBody>
          <a:bodyPr/>
          <a:lstStyle>
            <a:lvl1pPr>
              <a:defRPr sz="2600"/>
            </a:lvl1pPr>
            <a:lvl2pPr>
              <a:defRPr sz="2400"/>
            </a:lvl2pPr>
            <a:lvl3pPr>
              <a:defRPr sz="2200"/>
            </a:lvl3pPr>
            <a:lvl4pPr>
              <a:defRPr sz="2000"/>
            </a:lvl4pPr>
            <a:lvl5pPr>
              <a:defRPr sz="18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28800" y="457200"/>
            <a:ext cx="5486400" cy="391716"/>
          </a:xfrm>
        </p:spPr>
        <p:txBody>
          <a:bodyPr lIns="45720" rIns="45720" bIns="0" anchor="b">
            <a:sp3d prstMaterial="softEdge"/>
          </a:bodyPr>
          <a:lstStyle>
            <a:lvl1pPr algn="ctr">
              <a:buNone/>
              <a:defRPr sz="2000" b="1"/>
            </a:lvl1pPr>
          </a:lstStyle>
          <a:p>
            <a:r>
              <a:rPr kumimoji="0" lang="zh-CN" altLang="en-US"/>
              <a:t>单击此处编辑母版标题样式</a:t>
            </a:r>
            <a:endParaRPr kumimoji="0" lang="en-US"/>
          </a:p>
        </p:txBody>
      </p:sp>
      <p:sp>
        <p:nvSpPr>
          <p:cNvPr id="3" name="图片占位符 2"/>
          <p:cNvSpPr>
            <a:spLocks noGrp="1"/>
          </p:cNvSpPr>
          <p:nvPr>
            <p:ph type="pic" idx="1"/>
          </p:nvPr>
        </p:nvSpPr>
        <p:spPr>
          <a:xfrm>
            <a:off x="1828800" y="1373981"/>
            <a:ext cx="5486400" cy="29718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zh-CN" altLang="en-US">
                <a:solidFill>
                  <a:schemeClr val="lt1"/>
                </a:solidFill>
                <a:latin typeface="+mn-lt"/>
                <a:ea typeface="+mn-ea"/>
                <a:cs typeface="+mn-cs"/>
              </a:rPr>
              <a:t>单击图标添加图片</a:t>
            </a:r>
            <a:endParaRPr kumimoji="0" lang="en-US" dirty="0">
              <a:solidFill>
                <a:schemeClr val="lt1"/>
              </a:solidFill>
              <a:latin typeface="+mn-lt"/>
              <a:ea typeface="+mn-ea"/>
              <a:cs typeface="+mn-cs"/>
            </a:endParaRPr>
          </a:p>
        </p:txBody>
      </p:sp>
      <p:sp>
        <p:nvSpPr>
          <p:cNvPr id="4" name="文本占位符 3"/>
          <p:cNvSpPr>
            <a:spLocks noGrp="1"/>
          </p:cNvSpPr>
          <p:nvPr>
            <p:ph type="body" sz="half" idx="2"/>
          </p:nvPr>
        </p:nvSpPr>
        <p:spPr>
          <a:xfrm>
            <a:off x="1828800" y="875090"/>
            <a:ext cx="5486400" cy="397764"/>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zh-CN" altLang="en-US"/>
              <a:t>单击此处编辑母版文本样式</a:t>
            </a:r>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6/9/2019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rgbClr val="F8F8F8"/>
          </a:fgClr>
          <a:bgClr>
            <a:schemeClr val="accent3">
              <a:lumMod val="20000"/>
              <a:lumOff val="80000"/>
            </a:schemeClr>
          </a:bgClr>
        </a:pattFill>
        <a:effectLst/>
      </p:bgPr>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205979"/>
            <a:ext cx="8229600" cy="85725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zh-CN" altLang="en-US"/>
              <a:t>单击此处编辑母版标题样式</a:t>
            </a:r>
            <a:endParaRPr kumimoji="0" lang="en-US"/>
          </a:p>
        </p:txBody>
      </p:sp>
      <p:sp>
        <p:nvSpPr>
          <p:cNvPr id="13" name="文本占位符 12"/>
          <p:cNvSpPr>
            <a:spLocks noGrp="1"/>
          </p:cNvSpPr>
          <p:nvPr>
            <p:ph type="body" idx="1"/>
          </p:nvPr>
        </p:nvSpPr>
        <p:spPr>
          <a:xfrm>
            <a:off x="457200" y="1200150"/>
            <a:ext cx="8229600" cy="3531870"/>
          </a:xfrm>
          <a:prstGeom prst="rect">
            <a:avLst/>
          </a:prstGeom>
        </p:spPr>
        <p:txBody>
          <a:bodyPr vert="horz">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14" name="日期占位符 13"/>
          <p:cNvSpPr>
            <a:spLocks noGrp="1"/>
          </p:cNvSpPr>
          <p:nvPr>
            <p:ph type="dt" sz="half" idx="2"/>
          </p:nvPr>
        </p:nvSpPr>
        <p:spPr>
          <a:xfrm>
            <a:off x="457200" y="4812507"/>
            <a:ext cx="2133600" cy="273844"/>
          </a:xfrm>
          <a:prstGeom prst="rect">
            <a:avLst/>
          </a:prstGeom>
        </p:spPr>
        <p:txBody>
          <a:bodyPr vert="horz" anchor="b"/>
          <a:lstStyle>
            <a:lvl1pPr algn="l" eaLnBrk="1" latinLnBrk="0" hangingPunct="1">
              <a:defRPr kumimoji="0" sz="1200">
                <a:solidFill>
                  <a:schemeClr val="tx1">
                    <a:shade val="50000"/>
                  </a:schemeClr>
                </a:solidFill>
              </a:defRPr>
            </a:lvl1pPr>
          </a:lstStyle>
          <a:p>
            <a:pPr eaLnBrk="1" latinLnBrk="0" hangingPunct="1"/>
            <a:fld id="{7CB97365-EBCA-4027-87D5-99FC1D4DF0BB}" type="datetimeFigureOut">
              <a:rPr lang="en-US" smtClean="0"/>
              <a:pPr eaLnBrk="1" latinLnBrk="0" hangingPunct="1"/>
              <a:t>6/9/2019</a:t>
            </a:fld>
            <a:endParaRPr lang="en-US">
              <a:solidFill>
                <a:schemeClr val="tx1">
                  <a:shade val="50000"/>
                </a:schemeClr>
              </a:solidFill>
            </a:endParaRPr>
          </a:p>
        </p:txBody>
      </p:sp>
      <p:sp>
        <p:nvSpPr>
          <p:cNvPr id="3" name="页脚占位符 2"/>
          <p:cNvSpPr>
            <a:spLocks noGrp="1"/>
          </p:cNvSpPr>
          <p:nvPr>
            <p:ph type="ftr" sz="quarter" idx="3"/>
          </p:nvPr>
        </p:nvSpPr>
        <p:spPr>
          <a:xfrm>
            <a:off x="3124200" y="4812507"/>
            <a:ext cx="2895600" cy="273844"/>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a:solidFill>
                <a:schemeClr val="tx1">
                  <a:shade val="50000"/>
                </a:schemeClr>
              </a:solidFill>
            </a:endParaRPr>
          </a:p>
        </p:txBody>
      </p:sp>
      <p:sp>
        <p:nvSpPr>
          <p:cNvPr id="23" name="灯片编号占位符 22"/>
          <p:cNvSpPr>
            <a:spLocks noGrp="1"/>
          </p:cNvSpPr>
          <p:nvPr>
            <p:ph type="sldNum" sz="quarter" idx="4"/>
          </p:nvPr>
        </p:nvSpPr>
        <p:spPr>
          <a:xfrm>
            <a:off x="7924800" y="4812507"/>
            <a:ext cx="762000" cy="273844"/>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eaLnBrk="1" latinLnBrk="0" hangingPunct="1"/>
              <a:t>‹#›</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20384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6.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1" y="321"/>
            <a:ext cx="9142857" cy="5142857"/>
          </a:xfrm>
          <a:prstGeom prst="rect">
            <a:avLst/>
          </a:prstGeom>
        </p:spPr>
      </p:pic>
      <p:pic>
        <p:nvPicPr>
          <p:cNvPr id="33" name="图片 32" descr="花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40082" y="1709708"/>
            <a:ext cx="782955" cy="863600"/>
          </a:xfrm>
          <a:prstGeom prst="rect">
            <a:avLst/>
          </a:prstGeom>
        </p:spPr>
      </p:pic>
      <p:sp>
        <p:nvSpPr>
          <p:cNvPr id="34" name="文本框 8"/>
          <p:cNvSpPr txBox="1"/>
          <p:nvPr/>
        </p:nvSpPr>
        <p:spPr>
          <a:xfrm>
            <a:off x="3555092" y="706408"/>
            <a:ext cx="793750" cy="1200329"/>
          </a:xfrm>
          <a:prstGeom prst="rect">
            <a:avLst/>
          </a:prstGeom>
          <a:noFill/>
        </p:spPr>
        <p:txBody>
          <a:bodyPr wrap="square" rtlCol="0">
            <a:spAutoFit/>
          </a:bodyPr>
          <a:lstStyle/>
          <a:p>
            <a:pPr algn="ctr"/>
            <a:r>
              <a:rPr lang="zh-CN" altLang="en-US" sz="7200" dirty="0" smtClean="0">
                <a:solidFill>
                  <a:srgbClr val="009692"/>
                </a:solidFill>
                <a:latin typeface="汉仪大黑简" panose="02010609000101010101" pitchFamily="49" charset="-122"/>
                <a:ea typeface="汉仪大黑简" panose="02010609000101010101" pitchFamily="49" charset="-122"/>
              </a:rPr>
              <a:t>水</a:t>
            </a:r>
            <a:endParaRPr lang="zh-CN" altLang="en-US" sz="7200" dirty="0">
              <a:solidFill>
                <a:srgbClr val="009692"/>
              </a:solidFill>
              <a:latin typeface="汉仪大黑简" panose="02010609000101010101" pitchFamily="49" charset="-122"/>
              <a:ea typeface="汉仪大黑简" panose="02010609000101010101" pitchFamily="49" charset="-122"/>
            </a:endParaRPr>
          </a:p>
        </p:txBody>
      </p:sp>
      <p:sp>
        <p:nvSpPr>
          <p:cNvPr id="35" name="文本框 10"/>
          <p:cNvSpPr txBox="1"/>
          <p:nvPr/>
        </p:nvSpPr>
        <p:spPr>
          <a:xfrm>
            <a:off x="4599667" y="1709708"/>
            <a:ext cx="793750" cy="1200329"/>
          </a:xfrm>
          <a:prstGeom prst="rect">
            <a:avLst/>
          </a:prstGeom>
          <a:noFill/>
        </p:spPr>
        <p:txBody>
          <a:bodyPr wrap="square" rtlCol="0">
            <a:spAutoFit/>
          </a:bodyPr>
          <a:lstStyle/>
          <a:p>
            <a:pPr algn="ctr"/>
            <a:r>
              <a:rPr lang="zh-CN" altLang="en-US" sz="7200" dirty="0" smtClean="0">
                <a:solidFill>
                  <a:srgbClr val="009692"/>
                </a:solidFill>
                <a:latin typeface="汉仪大黑简" panose="02010609000101010101" pitchFamily="49" charset="-122"/>
                <a:ea typeface="汉仪大黑简" panose="02010609000101010101" pitchFamily="49" charset="-122"/>
              </a:rPr>
              <a:t>彩</a:t>
            </a:r>
            <a:endParaRPr lang="zh-CN" altLang="en-US" sz="7200" dirty="0">
              <a:solidFill>
                <a:srgbClr val="009692"/>
              </a:solidFill>
              <a:latin typeface="汉仪大黑简" panose="02010609000101010101" pitchFamily="49" charset="-122"/>
              <a:ea typeface="汉仪大黑简" panose="02010609000101010101" pitchFamily="49" charset="-122"/>
            </a:endParaRPr>
          </a:p>
        </p:txBody>
      </p:sp>
      <p:sp>
        <p:nvSpPr>
          <p:cNvPr id="36" name="椭圆 35"/>
          <p:cNvSpPr/>
          <p:nvPr/>
        </p:nvSpPr>
        <p:spPr>
          <a:xfrm>
            <a:off x="3410947" y="2698403"/>
            <a:ext cx="834390" cy="834390"/>
          </a:xfrm>
          <a:prstGeom prst="ellipse">
            <a:avLst/>
          </a:prstGeom>
          <a:noFill/>
          <a:ln w="12700" cap="flat" cmpd="sng" algn="ctr">
            <a:solidFill>
              <a:srgbClr val="6D98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800" b="0" i="0" u="none" strike="noStrike" kern="0" cap="none" spc="0" normalizeH="0" baseline="0" noProof="0" smtClean="0">
                <a:ln>
                  <a:noFill/>
                </a:ln>
                <a:solidFill>
                  <a:srgbClr val="009692"/>
                </a:solidFill>
                <a:effectLst/>
                <a:uLnTx/>
                <a:uFillTx/>
                <a:latin typeface="方正清刻本悦宋简体" panose="02000000000000000000" charset="-122"/>
                <a:ea typeface="方正清刻本悦宋简体" panose="02000000000000000000" charset="-122"/>
                <a:cs typeface="+mn-cs"/>
              </a:rPr>
              <a:t>清</a:t>
            </a:r>
          </a:p>
        </p:txBody>
      </p:sp>
      <p:sp>
        <p:nvSpPr>
          <p:cNvPr id="37" name="椭圆 36"/>
          <p:cNvSpPr/>
          <p:nvPr/>
        </p:nvSpPr>
        <p:spPr>
          <a:xfrm>
            <a:off x="3410947" y="3673763"/>
            <a:ext cx="834390" cy="834390"/>
          </a:xfrm>
          <a:prstGeom prst="ellipse">
            <a:avLst/>
          </a:prstGeom>
          <a:noFill/>
          <a:ln w="12700" cap="flat" cmpd="sng" algn="ctr">
            <a:solidFill>
              <a:srgbClr val="6D98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800" b="0" i="0" u="none" strike="noStrike" kern="0" cap="none" spc="0" normalizeH="0" baseline="0" noProof="0" smtClean="0">
                <a:ln>
                  <a:noFill/>
                </a:ln>
                <a:solidFill>
                  <a:srgbClr val="009692"/>
                </a:solidFill>
                <a:effectLst/>
                <a:uLnTx/>
                <a:uFillTx/>
                <a:latin typeface="方正清刻本悦宋简体" panose="02000000000000000000" charset="-122"/>
                <a:ea typeface="方正清刻本悦宋简体" panose="02000000000000000000" charset="-122"/>
                <a:cs typeface="+mn-cs"/>
              </a:rPr>
              <a:t>新</a:t>
            </a:r>
          </a:p>
        </p:txBody>
      </p:sp>
      <p:cxnSp>
        <p:nvCxnSpPr>
          <p:cNvPr id="38" name="直接连接符 37"/>
          <p:cNvCxnSpPr/>
          <p:nvPr/>
        </p:nvCxnSpPr>
        <p:spPr>
          <a:xfrm flipH="1">
            <a:off x="4480922" y="123478"/>
            <a:ext cx="564515" cy="469900"/>
          </a:xfrm>
          <a:prstGeom prst="line">
            <a:avLst/>
          </a:prstGeom>
          <a:noFill/>
          <a:ln w="6350" cap="flat" cmpd="sng" algn="ctr">
            <a:solidFill>
              <a:srgbClr val="6D986A"/>
            </a:solidFill>
            <a:prstDash val="solid"/>
            <a:miter lim="800000"/>
          </a:ln>
          <a:effectLst/>
        </p:spPr>
      </p:cxnSp>
      <p:sp>
        <p:nvSpPr>
          <p:cNvPr id="39" name="文本框 14"/>
          <p:cNvSpPr txBox="1"/>
          <p:nvPr/>
        </p:nvSpPr>
        <p:spPr>
          <a:xfrm>
            <a:off x="4780999" y="280958"/>
            <a:ext cx="553998" cy="922655"/>
          </a:xfrm>
          <a:prstGeom prst="rect">
            <a:avLst/>
          </a:prstGeom>
          <a:noFill/>
        </p:spPr>
        <p:txBody>
          <a:bodyPr vert="eaVert" wrap="square" rtlCol="0">
            <a:spAutoFit/>
          </a:bodyPr>
          <a:lstStyle/>
          <a:p>
            <a:pPr algn="ctr"/>
            <a:r>
              <a:rPr lang="en-US" altLang="zh-CN" sz="2400" dirty="0">
                <a:solidFill>
                  <a:srgbClr val="009692"/>
                </a:solidFill>
                <a:latin typeface="方正宋刻本秀楷简体" panose="02000000000000000000" charset="-122"/>
                <a:ea typeface="方正宋刻本秀楷简体" panose="02000000000000000000" charset="-122"/>
              </a:rPr>
              <a:t>Smile</a:t>
            </a:r>
          </a:p>
        </p:txBody>
      </p:sp>
      <p:sp>
        <p:nvSpPr>
          <p:cNvPr id="40" name="文本框 15"/>
          <p:cNvSpPr txBox="1"/>
          <p:nvPr/>
        </p:nvSpPr>
        <p:spPr>
          <a:xfrm>
            <a:off x="4431749" y="593378"/>
            <a:ext cx="553998" cy="922655"/>
          </a:xfrm>
          <a:prstGeom prst="rect">
            <a:avLst/>
          </a:prstGeom>
          <a:noFill/>
        </p:spPr>
        <p:txBody>
          <a:bodyPr vert="eaVert" wrap="square" rtlCol="0">
            <a:spAutoFit/>
          </a:bodyPr>
          <a:lstStyle/>
          <a:p>
            <a:pPr algn="ctr"/>
            <a:r>
              <a:rPr lang="en-US" altLang="zh-CN" sz="2400">
                <a:solidFill>
                  <a:srgbClr val="009692"/>
                </a:solidFill>
                <a:latin typeface="方正宋刻本秀楷简体" panose="02000000000000000000" charset="-122"/>
                <a:ea typeface="方正宋刻本秀楷简体" panose="02000000000000000000" charset="-122"/>
              </a:rPr>
              <a:t>Fresh</a:t>
            </a:r>
          </a:p>
        </p:txBody>
      </p:sp>
      <p:grpSp>
        <p:nvGrpSpPr>
          <p:cNvPr id="41" name="组合 40"/>
          <p:cNvGrpSpPr/>
          <p:nvPr/>
        </p:nvGrpSpPr>
        <p:grpSpPr>
          <a:xfrm>
            <a:off x="2720067" y="527973"/>
            <a:ext cx="3220085" cy="2664460"/>
            <a:chOff x="6015" y="2603"/>
            <a:chExt cx="5071" cy="4196"/>
          </a:xfrm>
        </p:grpSpPr>
        <p:cxnSp>
          <p:nvCxnSpPr>
            <p:cNvPr id="42" name="直接连接符 41"/>
            <p:cNvCxnSpPr/>
            <p:nvPr/>
          </p:nvCxnSpPr>
          <p:spPr>
            <a:xfrm flipH="1">
              <a:off x="6342" y="2884"/>
              <a:ext cx="4418" cy="3658"/>
            </a:xfrm>
            <a:prstGeom prst="line">
              <a:avLst/>
            </a:prstGeom>
            <a:noFill/>
            <a:ln w="6350" cap="flat" cmpd="sng" algn="ctr">
              <a:solidFill>
                <a:srgbClr val="6D986A"/>
              </a:solidFill>
              <a:prstDash val="solid"/>
              <a:miter lim="800000"/>
            </a:ln>
            <a:effectLst/>
          </p:spPr>
        </p:cxnSp>
        <p:sp>
          <p:nvSpPr>
            <p:cNvPr id="43" name="椭圆 42"/>
            <p:cNvSpPr/>
            <p:nvPr/>
          </p:nvSpPr>
          <p:spPr>
            <a:xfrm>
              <a:off x="10898" y="2603"/>
              <a:ext cx="189" cy="189"/>
            </a:xfrm>
            <a:prstGeom prst="ellipse">
              <a:avLst/>
            </a:prstGeom>
            <a:solidFill>
              <a:srgbClr val="6D986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4" name="椭圆 43"/>
            <p:cNvSpPr/>
            <p:nvPr/>
          </p:nvSpPr>
          <p:spPr>
            <a:xfrm>
              <a:off x="6015" y="6611"/>
              <a:ext cx="189" cy="189"/>
            </a:xfrm>
            <a:prstGeom prst="ellipse">
              <a:avLst/>
            </a:prstGeom>
            <a:solidFill>
              <a:srgbClr val="6D986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5" name="文本框 20"/>
          <p:cNvSpPr txBox="1"/>
          <p:nvPr/>
        </p:nvSpPr>
        <p:spPr>
          <a:xfrm>
            <a:off x="4434924" y="2898428"/>
            <a:ext cx="553998" cy="2063750"/>
          </a:xfrm>
          <a:prstGeom prst="rect">
            <a:avLst/>
          </a:prstGeom>
          <a:noFill/>
        </p:spPr>
        <p:txBody>
          <a:bodyPr vert="eaVert" wrap="square" rtlCol="0">
            <a:spAutoFit/>
          </a:bodyPr>
          <a:lstStyle/>
          <a:p>
            <a:r>
              <a:rPr lang="zh-CN" altLang="en-US" sz="2400" dirty="0">
                <a:solidFill>
                  <a:srgbClr val="009692"/>
                </a:solidFill>
                <a:latin typeface="方正清刻本悦宋简体" panose="02000000000000000000" charset="-122"/>
                <a:ea typeface="方正清刻本悦宋简体" panose="02000000000000000000" charset="-122"/>
              </a:rPr>
              <a:t>水彩</a:t>
            </a:r>
            <a:r>
              <a:rPr lang="zh-CN" altLang="en-US" sz="2400" dirty="0" smtClean="0">
                <a:solidFill>
                  <a:srgbClr val="009692"/>
                </a:solidFill>
                <a:latin typeface="方正清刻本悦宋简体" panose="02000000000000000000" charset="-122"/>
                <a:ea typeface="方正清刻本悦宋简体" panose="02000000000000000000" charset="-122"/>
              </a:rPr>
              <a:t>通</a:t>
            </a:r>
            <a:r>
              <a:rPr lang="zh-CN" altLang="en-US" sz="2400" dirty="0">
                <a:solidFill>
                  <a:srgbClr val="009692"/>
                </a:solidFill>
                <a:latin typeface="方正清刻本悦宋简体" panose="02000000000000000000" charset="-122"/>
                <a:ea typeface="方正清刻本悦宋简体" panose="02000000000000000000" charset="-122"/>
              </a:rPr>
              <a:t>用模板</a:t>
            </a:r>
          </a:p>
        </p:txBody>
      </p:sp>
      <p:cxnSp>
        <p:nvCxnSpPr>
          <p:cNvPr id="46" name="直接连接符 45"/>
          <p:cNvCxnSpPr/>
          <p:nvPr/>
        </p:nvCxnSpPr>
        <p:spPr>
          <a:xfrm flipH="1">
            <a:off x="3832587" y="4508153"/>
            <a:ext cx="564515" cy="469900"/>
          </a:xfrm>
          <a:prstGeom prst="line">
            <a:avLst/>
          </a:prstGeom>
          <a:noFill/>
          <a:ln w="6350" cap="flat" cmpd="sng" algn="ctr">
            <a:solidFill>
              <a:srgbClr val="6D986A"/>
            </a:solidFill>
            <a:prstDash val="solid"/>
            <a:miter lim="800000"/>
          </a:ln>
          <a:effectLst/>
        </p:spPr>
      </p:cxnSp>
      <p:sp>
        <p:nvSpPr>
          <p:cNvPr id="47" name="文本框 22"/>
          <p:cNvSpPr txBox="1"/>
          <p:nvPr/>
        </p:nvSpPr>
        <p:spPr>
          <a:xfrm>
            <a:off x="4983151" y="2898428"/>
            <a:ext cx="701731" cy="1971675"/>
          </a:xfrm>
          <a:prstGeom prst="rect">
            <a:avLst/>
          </a:prstGeom>
          <a:noFill/>
        </p:spPr>
        <p:txBody>
          <a:bodyPr vert="eaVert" wrap="square" rtlCol="0">
            <a:spAutoFit/>
          </a:bodyPr>
          <a:lstStyle/>
          <a:p>
            <a:pPr>
              <a:lnSpc>
                <a:spcPct val="120000"/>
              </a:lnSpc>
            </a:pPr>
            <a:r>
              <a:rPr sz="1400" dirty="0">
                <a:solidFill>
                  <a:srgbClr val="009692"/>
                </a:solidFill>
                <a:latin typeface="方正清刻本悦宋简体" panose="02000000000000000000" charset="-122"/>
                <a:ea typeface="方正清刻本悦宋简体" panose="02000000000000000000" charset="-122"/>
              </a:rPr>
              <a:t>When a cigarette falls in love with a match.</a:t>
            </a:r>
          </a:p>
        </p:txBody>
      </p:sp>
    </p:spTree>
    <p:custDataLst>
      <p:tags r:id="rId1"/>
    </p:custDataLst>
    <p:extLst>
      <p:ext uri="{BB962C8B-B14F-4D97-AF65-F5344CB8AC3E}">
        <p14:creationId xmlns:p14="http://schemas.microsoft.com/office/powerpoint/2010/main" val="3947044146"/>
      </p:ext>
    </p:extLst>
  </p:cSld>
  <p:clrMapOvr>
    <a:masterClrMapping/>
  </p:clrMapOvr>
  <mc:AlternateContent xmlns:mc="http://schemas.openxmlformats.org/markup-compatibility/2006" xmlns:p14="http://schemas.microsoft.com/office/powerpoint/2010/main">
    <mc:Choice Requires="p14">
      <p:transition spd="slow" p14:dur="4000" advTm="4632">
        <p14:vortex dir="r"/>
      </p:transition>
    </mc:Choice>
    <mc:Fallback xmlns="">
      <p:transition spd="slow" advTm="463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Horizontal)">
                                      <p:cBhvr>
                                        <p:cTn id="7" dur="500"/>
                                        <p:tgtEl>
                                          <p:spTgt spid="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Effect transition="in" filter="fade">
                                      <p:cBhvr>
                                        <p:cTn id="17" dur="500"/>
                                        <p:tgtEl>
                                          <p:spTgt spid="3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childTnLst>
                          </p:cTn>
                        </p:par>
                        <p:par>
                          <p:cTn id="29" fill="hold">
                            <p:stCondLst>
                              <p:cond delay="2000"/>
                            </p:stCondLst>
                            <p:childTnLst>
                              <p:par>
                                <p:cTn id="30" presetID="22" presetClass="entr" presetSubtype="2"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right)">
                                      <p:cBhvr>
                                        <p:cTn id="32" dur="500"/>
                                        <p:tgtEl>
                                          <p:spTgt spid="38"/>
                                        </p:tgtEl>
                                      </p:cBhvr>
                                    </p:animEffect>
                                  </p:childTnLst>
                                </p:cTn>
                              </p:par>
                            </p:childTnLst>
                          </p:cTn>
                        </p:par>
                        <p:par>
                          <p:cTn id="33" fill="hold">
                            <p:stCondLst>
                              <p:cond delay="2500"/>
                            </p:stCondLst>
                            <p:childTnLst>
                              <p:par>
                                <p:cTn id="34" presetID="42"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ppt_x</p:attrName>
                                        </p:attrNameLst>
                                      </p:cBhvr>
                                      <p:tavLst>
                                        <p:tav tm="0">
                                          <p:val>
                                            <p:strVal val="#ppt_x"/>
                                          </p:val>
                                        </p:tav>
                                        <p:tav tm="100000">
                                          <p:val>
                                            <p:strVal val="#ppt_x"/>
                                          </p:val>
                                        </p:tav>
                                      </p:tavLst>
                                    </p:anim>
                                    <p:anim calcmode="lin" valueType="num">
                                      <p:cBhvr>
                                        <p:cTn id="38" dur="500" fill="hold"/>
                                        <p:tgtEl>
                                          <p:spTgt spid="3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anim calcmode="lin" valueType="num">
                                      <p:cBhvr>
                                        <p:cTn id="42" dur="500" fill="hold"/>
                                        <p:tgtEl>
                                          <p:spTgt spid="40"/>
                                        </p:tgtEl>
                                        <p:attrNameLst>
                                          <p:attrName>ppt_x</p:attrName>
                                        </p:attrNameLst>
                                      </p:cBhvr>
                                      <p:tavLst>
                                        <p:tav tm="0">
                                          <p:val>
                                            <p:strVal val="#ppt_x"/>
                                          </p:val>
                                        </p:tav>
                                        <p:tav tm="100000">
                                          <p:val>
                                            <p:strVal val="#ppt_x"/>
                                          </p:val>
                                        </p:tav>
                                      </p:tavLst>
                                    </p:anim>
                                    <p:anim calcmode="lin" valueType="num">
                                      <p:cBhvr>
                                        <p:cTn id="43" dur="500" fill="hold"/>
                                        <p:tgtEl>
                                          <p:spTgt spid="40"/>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35" presetClass="entr" presetSubtype="0" fill="hold" grpId="1"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anim calcmode="lin" valueType="num">
                                      <p:cBhvr>
                                        <p:cTn id="48" dur="500" fill="hold"/>
                                        <p:tgtEl>
                                          <p:spTgt spid="36"/>
                                        </p:tgtEl>
                                        <p:attrNameLst>
                                          <p:attrName>style.rotation</p:attrName>
                                        </p:attrNameLst>
                                      </p:cBhvr>
                                      <p:tavLst>
                                        <p:tav tm="0">
                                          <p:val>
                                            <p:fltVal val="720"/>
                                          </p:val>
                                        </p:tav>
                                        <p:tav tm="100000">
                                          <p:val>
                                            <p:fltVal val="0"/>
                                          </p:val>
                                        </p:tav>
                                      </p:tavLst>
                                    </p:anim>
                                    <p:anim calcmode="lin" valueType="num">
                                      <p:cBhvr>
                                        <p:cTn id="49" dur="500" fill="hold"/>
                                        <p:tgtEl>
                                          <p:spTgt spid="36"/>
                                        </p:tgtEl>
                                        <p:attrNameLst>
                                          <p:attrName>ppt_h</p:attrName>
                                        </p:attrNameLst>
                                      </p:cBhvr>
                                      <p:tavLst>
                                        <p:tav tm="0">
                                          <p:val>
                                            <p:fltVal val="0"/>
                                          </p:val>
                                        </p:tav>
                                        <p:tav tm="100000">
                                          <p:val>
                                            <p:strVal val="#ppt_h"/>
                                          </p:val>
                                        </p:tav>
                                      </p:tavLst>
                                    </p:anim>
                                    <p:anim calcmode="lin" valueType="num">
                                      <p:cBhvr>
                                        <p:cTn id="50" dur="500" fill="hold"/>
                                        <p:tgtEl>
                                          <p:spTgt spid="36"/>
                                        </p:tgtEl>
                                        <p:attrNameLst>
                                          <p:attrName>ppt_w</p:attrName>
                                        </p:attrNameLst>
                                      </p:cBhvr>
                                      <p:tavLst>
                                        <p:tav tm="0">
                                          <p:val>
                                            <p:fltVal val="0"/>
                                          </p:val>
                                        </p:tav>
                                        <p:tav tm="100000">
                                          <p:val>
                                            <p:strVal val="#ppt_w"/>
                                          </p:val>
                                        </p:tav>
                                      </p:tavLst>
                                    </p:anim>
                                  </p:childTnLst>
                                </p:cTn>
                              </p:par>
                              <p:par>
                                <p:cTn id="51" presetID="35" presetClass="entr" presetSubtype="0" fill="hold" grpId="1"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anim calcmode="lin" valueType="num">
                                      <p:cBhvr>
                                        <p:cTn id="54" dur="500" fill="hold"/>
                                        <p:tgtEl>
                                          <p:spTgt spid="37"/>
                                        </p:tgtEl>
                                        <p:attrNameLst>
                                          <p:attrName>style.rotation</p:attrName>
                                        </p:attrNameLst>
                                      </p:cBhvr>
                                      <p:tavLst>
                                        <p:tav tm="0">
                                          <p:val>
                                            <p:fltVal val="720"/>
                                          </p:val>
                                        </p:tav>
                                        <p:tav tm="100000">
                                          <p:val>
                                            <p:fltVal val="0"/>
                                          </p:val>
                                        </p:tav>
                                      </p:tavLst>
                                    </p:anim>
                                    <p:anim calcmode="lin" valueType="num">
                                      <p:cBhvr>
                                        <p:cTn id="55" dur="500" fill="hold"/>
                                        <p:tgtEl>
                                          <p:spTgt spid="37"/>
                                        </p:tgtEl>
                                        <p:attrNameLst>
                                          <p:attrName>ppt_h</p:attrName>
                                        </p:attrNameLst>
                                      </p:cBhvr>
                                      <p:tavLst>
                                        <p:tav tm="0">
                                          <p:val>
                                            <p:fltVal val="0"/>
                                          </p:val>
                                        </p:tav>
                                        <p:tav tm="100000">
                                          <p:val>
                                            <p:strVal val="#ppt_h"/>
                                          </p:val>
                                        </p:tav>
                                      </p:tavLst>
                                    </p:anim>
                                    <p:anim calcmode="lin" valueType="num">
                                      <p:cBhvr>
                                        <p:cTn id="56" dur="500" fill="hold"/>
                                        <p:tgtEl>
                                          <p:spTgt spid="37"/>
                                        </p:tgtEl>
                                        <p:attrNameLst>
                                          <p:attrName>ppt_w</p:attrName>
                                        </p:attrNameLst>
                                      </p:cBhvr>
                                      <p:tavLst>
                                        <p:tav tm="0">
                                          <p:val>
                                            <p:fltVal val="0"/>
                                          </p:val>
                                        </p:tav>
                                        <p:tav tm="100000">
                                          <p:val>
                                            <p:strVal val="#ppt_w"/>
                                          </p:val>
                                        </p:tav>
                                      </p:tavLst>
                                    </p:anim>
                                  </p:childTnLst>
                                </p:cTn>
                              </p:par>
                            </p:childTnLst>
                          </p:cTn>
                        </p:par>
                        <p:par>
                          <p:cTn id="57" fill="hold">
                            <p:stCondLst>
                              <p:cond delay="3500"/>
                            </p:stCondLst>
                            <p:childTnLst>
                              <p:par>
                                <p:cTn id="58" presetID="22" presetClass="entr" presetSubtype="2" fill="hold" nodeType="after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right)">
                                      <p:cBhvr>
                                        <p:cTn id="60" dur="500"/>
                                        <p:tgtEl>
                                          <p:spTgt spid="46"/>
                                        </p:tgtEl>
                                      </p:cBhvr>
                                    </p:animEffect>
                                  </p:childTnLst>
                                </p:cTn>
                              </p:par>
                            </p:childTnLst>
                          </p:cTn>
                        </p:par>
                        <p:par>
                          <p:cTn id="61" fill="hold">
                            <p:stCondLst>
                              <p:cond delay="4000"/>
                            </p:stCondLst>
                            <p:childTnLst>
                              <p:par>
                                <p:cTn id="62" presetID="22" presetClass="entr" presetSubtype="1" fill="hold" grpId="1"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wipe(up)">
                                      <p:cBhvr>
                                        <p:cTn id="64" dur="500"/>
                                        <p:tgtEl>
                                          <p:spTgt spid="45"/>
                                        </p:tgtEl>
                                      </p:cBhvr>
                                    </p:animEffect>
                                  </p:childTnLst>
                                </p:cTn>
                              </p:par>
                            </p:childTnLst>
                          </p:cTn>
                        </p:par>
                        <p:par>
                          <p:cTn id="65" fill="hold">
                            <p:stCondLst>
                              <p:cond delay="4500"/>
                            </p:stCondLst>
                            <p:childTnLst>
                              <p:par>
                                <p:cTn id="66" presetID="22" presetClass="entr" presetSubtype="1"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wipe(up)">
                                      <p:cBhvr>
                                        <p:cTn id="6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P spid="36" grpId="1" bldLvl="0" animBg="1"/>
      <p:bldP spid="37" grpId="0" animBg="1"/>
      <p:bldP spid="37" grpId="1" bldLvl="0" animBg="1"/>
      <p:bldP spid="39" grpId="0"/>
      <p:bldP spid="40" grpId="0"/>
      <p:bldP spid="45" grpId="0"/>
      <p:bldP spid="45" grpId="1"/>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658289" y="1873936"/>
            <a:ext cx="3394025" cy="916826"/>
            <a:chOff x="4658289" y="1513896"/>
            <a:chExt cx="3394025" cy="916826"/>
          </a:xfrm>
        </p:grpSpPr>
        <p:cxnSp>
          <p:nvCxnSpPr>
            <p:cNvPr id="3" name="直接连接符 2"/>
            <p:cNvCxnSpPr/>
            <p:nvPr/>
          </p:nvCxnSpPr>
          <p:spPr>
            <a:xfrm>
              <a:off x="4658289" y="1852450"/>
              <a:ext cx="3347417" cy="0"/>
            </a:xfrm>
            <a:prstGeom prst="line">
              <a:avLst/>
            </a:prstGeom>
            <a:ln w="15875">
              <a:solidFill>
                <a:srgbClr val="009692"/>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bwMode="auto">
            <a:xfrm>
              <a:off x="6803500" y="1513896"/>
              <a:ext cx="1159293"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dirty="0">
                  <a:solidFill>
                    <a:srgbClr val="009692"/>
                  </a:solidFill>
                </a:rPr>
                <a:t>添加标题</a:t>
              </a:r>
            </a:p>
          </p:txBody>
        </p:sp>
        <p:sp>
          <p:nvSpPr>
            <p:cNvPr id="6" name="矩形 1"/>
            <p:cNvSpPr>
              <a:spLocks noChangeArrowheads="1"/>
            </p:cNvSpPr>
            <p:nvPr/>
          </p:nvSpPr>
          <p:spPr bwMode="auto">
            <a:xfrm>
              <a:off x="5163250" y="1903911"/>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endParaRPr lang="en-US" altLang="zh-CN" sz="1000" dirty="0">
                <a:solidFill>
                  <a:srgbClr val="5F5F5F"/>
                </a:solidFill>
                <a:latin typeface="微软雅黑" pitchFamily="34" charset="-122"/>
                <a:ea typeface="微软雅黑" pitchFamily="34" charset="-122"/>
                <a:sym typeface="微软雅黑" pitchFamily="34" charset="-122"/>
              </a:endParaRPr>
            </a:p>
          </p:txBody>
        </p:sp>
      </p:grpSp>
      <p:grpSp>
        <p:nvGrpSpPr>
          <p:cNvPr id="31" name="组合 30"/>
          <p:cNvGrpSpPr/>
          <p:nvPr/>
        </p:nvGrpSpPr>
        <p:grpSpPr>
          <a:xfrm>
            <a:off x="5613964" y="2966136"/>
            <a:ext cx="2438350" cy="916826"/>
            <a:chOff x="5613964" y="2606096"/>
            <a:chExt cx="2438350" cy="916826"/>
          </a:xfrm>
        </p:grpSpPr>
        <p:cxnSp>
          <p:nvCxnSpPr>
            <p:cNvPr id="4" name="直接连接符 3"/>
            <p:cNvCxnSpPr/>
            <p:nvPr/>
          </p:nvCxnSpPr>
          <p:spPr>
            <a:xfrm>
              <a:off x="5613964" y="2947825"/>
              <a:ext cx="2391742" cy="0"/>
            </a:xfrm>
            <a:prstGeom prst="line">
              <a:avLst/>
            </a:prstGeom>
            <a:ln w="15875">
              <a:solidFill>
                <a:srgbClr val="009692"/>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bwMode="auto">
            <a:xfrm>
              <a:off x="6803500" y="2606096"/>
              <a:ext cx="115929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rgbClr val="009692"/>
                  </a:solidFill>
                </a:rPr>
                <a:t>添加标题</a:t>
              </a:r>
            </a:p>
          </p:txBody>
        </p:sp>
        <p:sp>
          <p:nvSpPr>
            <p:cNvPr id="8" name="矩形 1"/>
            <p:cNvSpPr>
              <a:spLocks noChangeArrowheads="1"/>
            </p:cNvSpPr>
            <p:nvPr/>
          </p:nvSpPr>
          <p:spPr bwMode="auto">
            <a:xfrm>
              <a:off x="6061490" y="2996111"/>
              <a:ext cx="199082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a:t>
              </a:r>
              <a:endParaRPr lang="en-US" altLang="zh-CN" sz="1000" dirty="0">
                <a:solidFill>
                  <a:srgbClr val="5F5F5F"/>
                </a:solidFill>
                <a:latin typeface="微软雅黑" pitchFamily="34" charset="-122"/>
                <a:ea typeface="微软雅黑" pitchFamily="34" charset="-122"/>
                <a:sym typeface="微软雅黑" pitchFamily="34" charset="-122"/>
              </a:endParaRPr>
            </a:p>
          </p:txBody>
        </p:sp>
      </p:grpSp>
      <p:grpSp>
        <p:nvGrpSpPr>
          <p:cNvPr id="32" name="组合 31"/>
          <p:cNvGrpSpPr/>
          <p:nvPr/>
        </p:nvGrpSpPr>
        <p:grpSpPr>
          <a:xfrm>
            <a:off x="899592" y="2372176"/>
            <a:ext cx="2960185" cy="908482"/>
            <a:chOff x="899592" y="2012136"/>
            <a:chExt cx="2960185" cy="908482"/>
          </a:xfrm>
        </p:grpSpPr>
        <p:sp>
          <p:nvSpPr>
            <p:cNvPr id="10" name="TextBox 9"/>
            <p:cNvSpPr txBox="1"/>
            <p:nvPr/>
          </p:nvSpPr>
          <p:spPr bwMode="auto">
            <a:xfrm>
              <a:off x="915648" y="2012136"/>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rgbClr val="009692"/>
                  </a:solidFill>
                </a:rPr>
                <a:t>添加标题</a:t>
              </a:r>
            </a:p>
          </p:txBody>
        </p:sp>
        <p:cxnSp>
          <p:nvCxnSpPr>
            <p:cNvPr id="12" name="直接连接符 11"/>
            <p:cNvCxnSpPr/>
            <p:nvPr/>
          </p:nvCxnSpPr>
          <p:spPr>
            <a:xfrm>
              <a:off x="899592" y="2355352"/>
              <a:ext cx="2960185" cy="0"/>
            </a:xfrm>
            <a:prstGeom prst="line">
              <a:avLst/>
            </a:prstGeom>
            <a:ln w="15875">
              <a:solidFill>
                <a:srgbClr val="009692"/>
              </a:solidFill>
            </a:ln>
          </p:spPr>
          <p:style>
            <a:lnRef idx="1">
              <a:schemeClr val="accent1"/>
            </a:lnRef>
            <a:fillRef idx="0">
              <a:schemeClr val="accent1"/>
            </a:fillRef>
            <a:effectRef idx="0">
              <a:schemeClr val="accent1"/>
            </a:effectRef>
            <a:fontRef idx="minor">
              <a:schemeClr val="tx1"/>
            </a:fontRef>
          </p:style>
        </p:cxnSp>
        <p:sp>
          <p:nvSpPr>
            <p:cNvPr id="13" name="矩形 1"/>
            <p:cNvSpPr>
              <a:spLocks noChangeArrowheads="1"/>
            </p:cNvSpPr>
            <p:nvPr/>
          </p:nvSpPr>
          <p:spPr bwMode="auto">
            <a:xfrm>
              <a:off x="915648" y="2393807"/>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endParaRPr lang="en-US" altLang="zh-CN" sz="1000" dirty="0">
                <a:solidFill>
                  <a:srgbClr val="5F5F5F"/>
                </a:solidFill>
                <a:latin typeface="微软雅黑" pitchFamily="34" charset="-122"/>
                <a:ea typeface="微软雅黑" pitchFamily="34" charset="-122"/>
                <a:sym typeface="微软雅黑" pitchFamily="34" charset="-122"/>
              </a:endParaRPr>
            </a:p>
          </p:txBody>
        </p:sp>
      </p:grpSp>
      <p:grpSp>
        <p:nvGrpSpPr>
          <p:cNvPr id="30" name="组合 29"/>
          <p:cNvGrpSpPr/>
          <p:nvPr/>
        </p:nvGrpSpPr>
        <p:grpSpPr>
          <a:xfrm>
            <a:off x="899592" y="3463468"/>
            <a:ext cx="1980697" cy="908482"/>
            <a:chOff x="899592" y="3103428"/>
            <a:chExt cx="1980697" cy="908482"/>
          </a:xfrm>
        </p:grpSpPr>
        <p:cxnSp>
          <p:nvCxnSpPr>
            <p:cNvPr id="11" name="直接连接符 10"/>
            <p:cNvCxnSpPr/>
            <p:nvPr/>
          </p:nvCxnSpPr>
          <p:spPr>
            <a:xfrm>
              <a:off x="899592" y="3460252"/>
              <a:ext cx="1980697" cy="0"/>
            </a:xfrm>
            <a:prstGeom prst="line">
              <a:avLst/>
            </a:prstGeom>
            <a:ln w="15875">
              <a:solidFill>
                <a:srgbClr val="00969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bwMode="auto">
            <a:xfrm>
              <a:off x="915648" y="3103428"/>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rgbClr val="009692"/>
                  </a:solidFill>
                </a:rPr>
                <a:t>添加标题</a:t>
              </a:r>
            </a:p>
          </p:txBody>
        </p:sp>
        <p:sp>
          <p:nvSpPr>
            <p:cNvPr id="15" name="矩形 1"/>
            <p:cNvSpPr>
              <a:spLocks noChangeArrowheads="1"/>
            </p:cNvSpPr>
            <p:nvPr/>
          </p:nvSpPr>
          <p:spPr bwMode="auto">
            <a:xfrm>
              <a:off x="915647" y="3485099"/>
              <a:ext cx="187885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a:t>
              </a:r>
              <a:endParaRPr lang="en-US" altLang="zh-CN" sz="1000" dirty="0">
                <a:solidFill>
                  <a:srgbClr val="5F5F5F"/>
                </a:solidFill>
                <a:latin typeface="微软雅黑" pitchFamily="34" charset="-122"/>
                <a:ea typeface="微软雅黑" pitchFamily="34" charset="-122"/>
                <a:sym typeface="微软雅黑" pitchFamily="34" charset="-122"/>
              </a:endParaRPr>
            </a:p>
          </p:txBody>
        </p:sp>
      </p:grpSp>
      <p:grpSp>
        <p:nvGrpSpPr>
          <p:cNvPr id="29" name="组合 28"/>
          <p:cNvGrpSpPr/>
          <p:nvPr/>
        </p:nvGrpSpPr>
        <p:grpSpPr>
          <a:xfrm>
            <a:off x="4165420" y="2014809"/>
            <a:ext cx="634775" cy="362415"/>
            <a:chOff x="4165420" y="1654769"/>
            <a:chExt cx="634775" cy="362415"/>
          </a:xfrm>
        </p:grpSpPr>
        <p:sp>
          <p:nvSpPr>
            <p:cNvPr id="17" name="Freeform 779"/>
            <p:cNvSpPr>
              <a:spLocks/>
            </p:cNvSpPr>
            <p:nvPr/>
          </p:nvSpPr>
          <p:spPr bwMode="auto">
            <a:xfrm>
              <a:off x="4165420" y="1654769"/>
              <a:ext cx="634775" cy="362415"/>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solidFill>
              <a:srgbClr val="008080"/>
            </a:solidFill>
            <a:ln>
              <a:noFill/>
            </a:ln>
            <a:extLst/>
          </p:spPr>
          <p:txBody>
            <a:bodyPr/>
            <a:lstStyle/>
            <a:p>
              <a:endParaRPr lang="zh-CN" altLang="en-US" sz="1600">
                <a:solidFill>
                  <a:srgbClr val="FFFFFF"/>
                </a:solidFill>
              </a:endParaRPr>
            </a:p>
          </p:txBody>
        </p:sp>
        <p:sp>
          <p:nvSpPr>
            <p:cNvPr id="21" name="TextBox 682"/>
            <p:cNvSpPr txBox="1"/>
            <p:nvPr/>
          </p:nvSpPr>
          <p:spPr>
            <a:xfrm>
              <a:off x="4241975" y="1735915"/>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a:solidFill>
                    <a:schemeClr val="accent2"/>
                  </a:solidFill>
                </a:rPr>
                <a:t>18%</a:t>
              </a:r>
              <a:endParaRPr lang="zh-CN" altLang="en-US" sz="1200" dirty="0">
                <a:solidFill>
                  <a:schemeClr val="accent2"/>
                </a:solidFill>
              </a:endParaRPr>
            </a:p>
          </p:txBody>
        </p:sp>
      </p:grpSp>
      <p:grpSp>
        <p:nvGrpSpPr>
          <p:cNvPr id="28" name="组合 27"/>
          <p:cNvGrpSpPr/>
          <p:nvPr/>
        </p:nvGrpSpPr>
        <p:grpSpPr>
          <a:xfrm>
            <a:off x="3686593" y="2563922"/>
            <a:ext cx="1581445" cy="364611"/>
            <a:chOff x="3686593" y="2203882"/>
            <a:chExt cx="1581445" cy="364611"/>
          </a:xfrm>
        </p:grpSpPr>
        <p:sp>
          <p:nvSpPr>
            <p:cNvPr id="18" name="Freeform 780"/>
            <p:cNvSpPr>
              <a:spLocks/>
            </p:cNvSpPr>
            <p:nvPr/>
          </p:nvSpPr>
          <p:spPr bwMode="auto">
            <a:xfrm>
              <a:off x="3686593" y="2203882"/>
              <a:ext cx="1581445" cy="364611"/>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solidFill>
              <a:srgbClr val="008080"/>
            </a:solidFill>
            <a:ln>
              <a:noFill/>
            </a:ln>
            <a:extLst/>
          </p:spPr>
          <p:txBody>
            <a:bodyPr/>
            <a:lstStyle/>
            <a:p>
              <a:endParaRPr lang="zh-CN" altLang="en-US" sz="1600">
                <a:solidFill>
                  <a:srgbClr val="FFFFFF"/>
                </a:solidFill>
              </a:endParaRPr>
            </a:p>
          </p:txBody>
        </p:sp>
        <p:sp>
          <p:nvSpPr>
            <p:cNvPr id="22" name="TextBox 682"/>
            <p:cNvSpPr txBox="1"/>
            <p:nvPr/>
          </p:nvSpPr>
          <p:spPr>
            <a:xfrm>
              <a:off x="4241975" y="2243915"/>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a:solidFill>
                    <a:schemeClr val="accent2"/>
                  </a:solidFill>
                </a:rPr>
                <a:t>23%</a:t>
              </a:r>
              <a:endParaRPr lang="zh-CN" altLang="en-US" sz="1200" dirty="0">
                <a:solidFill>
                  <a:schemeClr val="accent2"/>
                </a:solidFill>
              </a:endParaRPr>
            </a:p>
          </p:txBody>
        </p:sp>
      </p:grpSp>
      <p:grpSp>
        <p:nvGrpSpPr>
          <p:cNvPr id="27" name="组合 26"/>
          <p:cNvGrpSpPr/>
          <p:nvPr/>
        </p:nvGrpSpPr>
        <p:grpSpPr>
          <a:xfrm>
            <a:off x="3205569" y="3115232"/>
            <a:ext cx="2543491" cy="351432"/>
            <a:chOff x="3205569" y="2755192"/>
            <a:chExt cx="2543491" cy="351432"/>
          </a:xfrm>
        </p:grpSpPr>
        <p:sp>
          <p:nvSpPr>
            <p:cNvPr id="19" name="Freeform 781"/>
            <p:cNvSpPr>
              <a:spLocks/>
            </p:cNvSpPr>
            <p:nvPr/>
          </p:nvSpPr>
          <p:spPr bwMode="auto">
            <a:xfrm>
              <a:off x="3205569" y="2755192"/>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solidFill>
              <a:srgbClr val="008080"/>
            </a:solidFill>
            <a:ln>
              <a:noFill/>
            </a:ln>
            <a:extLst/>
          </p:spPr>
          <p:txBody>
            <a:bodyPr/>
            <a:lstStyle/>
            <a:p>
              <a:endParaRPr lang="zh-CN" altLang="en-US" sz="1600">
                <a:solidFill>
                  <a:srgbClr val="FFFFFF"/>
                </a:solidFill>
              </a:endParaRPr>
            </a:p>
          </p:txBody>
        </p:sp>
        <p:sp>
          <p:nvSpPr>
            <p:cNvPr id="23" name="TextBox 682"/>
            <p:cNvSpPr txBox="1"/>
            <p:nvPr/>
          </p:nvSpPr>
          <p:spPr>
            <a:xfrm>
              <a:off x="4241975" y="2790015"/>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a:solidFill>
                    <a:schemeClr val="accent2"/>
                  </a:solidFill>
                </a:rPr>
                <a:t>38%</a:t>
              </a:r>
              <a:endParaRPr lang="zh-CN" altLang="en-US" sz="1200" dirty="0">
                <a:solidFill>
                  <a:schemeClr val="accent2"/>
                </a:solidFill>
              </a:endParaRPr>
            </a:p>
          </p:txBody>
        </p:sp>
      </p:grpSp>
      <p:grpSp>
        <p:nvGrpSpPr>
          <p:cNvPr id="26" name="组合 25"/>
          <p:cNvGrpSpPr/>
          <p:nvPr/>
        </p:nvGrpSpPr>
        <p:grpSpPr>
          <a:xfrm>
            <a:off x="2724547" y="3655559"/>
            <a:ext cx="3505537" cy="362415"/>
            <a:chOff x="2724547" y="3295519"/>
            <a:chExt cx="3505537" cy="362415"/>
          </a:xfrm>
        </p:grpSpPr>
        <p:sp>
          <p:nvSpPr>
            <p:cNvPr id="20" name="Freeform 782"/>
            <p:cNvSpPr>
              <a:spLocks/>
            </p:cNvSpPr>
            <p:nvPr/>
          </p:nvSpPr>
          <p:spPr bwMode="auto">
            <a:xfrm>
              <a:off x="2724547" y="3295519"/>
              <a:ext cx="3505537" cy="362415"/>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solidFill>
              <a:srgbClr val="008080"/>
            </a:solidFill>
            <a:ln>
              <a:noFill/>
            </a:ln>
            <a:extLst/>
          </p:spPr>
          <p:txBody>
            <a:bodyPr/>
            <a:lstStyle/>
            <a:p>
              <a:endParaRPr lang="zh-CN" altLang="en-US" sz="1600">
                <a:solidFill>
                  <a:srgbClr val="FFFFFF"/>
                </a:solidFill>
              </a:endParaRPr>
            </a:p>
          </p:txBody>
        </p:sp>
        <p:sp>
          <p:nvSpPr>
            <p:cNvPr id="24" name="TextBox 682"/>
            <p:cNvSpPr txBox="1"/>
            <p:nvPr/>
          </p:nvSpPr>
          <p:spPr>
            <a:xfrm>
              <a:off x="4241975" y="3338655"/>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a:solidFill>
                    <a:schemeClr val="accent2"/>
                  </a:solidFill>
                </a:rPr>
                <a:t>57%</a:t>
              </a:r>
              <a:endParaRPr lang="zh-CN" altLang="en-US" sz="1200" dirty="0">
                <a:solidFill>
                  <a:schemeClr val="accent2"/>
                </a:solidFill>
              </a:endParaRPr>
            </a:p>
          </p:txBody>
        </p:sp>
      </p:grpSp>
      <p:pic>
        <p:nvPicPr>
          <p:cNvPr id="34" name="图片 3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35"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4141029419"/>
      </p:ext>
    </p:extLst>
  </p:cSld>
  <p:clrMapOvr>
    <a:masterClrMapping/>
  </p:clrMapOvr>
  <mc:AlternateContent xmlns:mc="http://schemas.openxmlformats.org/markup-compatibility/2006" xmlns:p14="http://schemas.microsoft.com/office/powerpoint/2010/main">
    <mc:Choice Requires="p14">
      <p:transition spd="slow" p14:dur="1600" advTm="8654">
        <p14:prism isContent="1" isInverted="1"/>
      </p:transition>
    </mc:Choice>
    <mc:Fallback xmlns="">
      <p:transition spd="slow" advTm="865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0-#ppt_w/2"/>
                                          </p:val>
                                        </p:tav>
                                        <p:tav tm="100000">
                                          <p:val>
                                            <p:strVal val="#ppt_x"/>
                                          </p:val>
                                        </p:tav>
                                      </p:tavLst>
                                    </p:anim>
                                    <p:anim calcmode="lin" valueType="num">
                                      <p:cBhvr additive="base">
                                        <p:cTn id="15"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anim calcmode="lin" valueType="num">
                                      <p:cBhvr>
                                        <p:cTn id="21" dur="1000" fill="hold"/>
                                        <p:tgtEl>
                                          <p:spTgt spid="27"/>
                                        </p:tgtEl>
                                        <p:attrNameLst>
                                          <p:attrName>ppt_x</p:attrName>
                                        </p:attrNameLst>
                                      </p:cBhvr>
                                      <p:tavLst>
                                        <p:tav tm="0">
                                          <p:val>
                                            <p:strVal val="#ppt_x"/>
                                          </p:val>
                                        </p:tav>
                                        <p:tav tm="100000">
                                          <p:val>
                                            <p:strVal val="#ppt_x"/>
                                          </p:val>
                                        </p:tav>
                                      </p:tavLst>
                                    </p:anim>
                                    <p:anim calcmode="lin" valueType="num">
                                      <p:cBhvr>
                                        <p:cTn id="2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1+#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0-#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1000"/>
                                        <p:tgtEl>
                                          <p:spTgt spid="29"/>
                                        </p:tgtEl>
                                      </p:cBhvr>
                                    </p:animEffect>
                                    <p:anim calcmode="lin" valueType="num">
                                      <p:cBhvr>
                                        <p:cTn id="47" dur="1000" fill="hold"/>
                                        <p:tgtEl>
                                          <p:spTgt spid="29"/>
                                        </p:tgtEl>
                                        <p:attrNameLst>
                                          <p:attrName>ppt_x</p:attrName>
                                        </p:attrNameLst>
                                      </p:cBhvr>
                                      <p:tavLst>
                                        <p:tav tm="0">
                                          <p:val>
                                            <p:strVal val="#ppt_x"/>
                                          </p:val>
                                        </p:tav>
                                        <p:tav tm="100000">
                                          <p:val>
                                            <p:strVal val="#ppt_x"/>
                                          </p:val>
                                        </p:tav>
                                      </p:tavLst>
                                    </p:anim>
                                    <p:anim calcmode="lin" valueType="num">
                                      <p:cBhvr>
                                        <p:cTn id="4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500" fill="hold"/>
                                        <p:tgtEl>
                                          <p:spTgt spid="33"/>
                                        </p:tgtEl>
                                        <p:attrNameLst>
                                          <p:attrName>ppt_x</p:attrName>
                                        </p:attrNameLst>
                                      </p:cBhvr>
                                      <p:tavLst>
                                        <p:tav tm="0">
                                          <p:val>
                                            <p:strVal val="1+#ppt_w/2"/>
                                          </p:val>
                                        </p:tav>
                                        <p:tav tm="100000">
                                          <p:val>
                                            <p:strVal val="#ppt_x"/>
                                          </p:val>
                                        </p:tav>
                                      </p:tavLst>
                                    </p:anim>
                                    <p:anim calcmode="lin" valueType="num">
                                      <p:cBhvr additive="base">
                                        <p:cTn id="5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6" presetClass="entr" presetSubtype="26" fill="hold" nodeType="click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barn(inHorizontal)">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27584" y="2974178"/>
            <a:ext cx="680119" cy="680119"/>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accent2"/>
                </a:solidFill>
                <a:latin typeface="微软雅黑" pitchFamily="34" charset="-122"/>
                <a:ea typeface="微软雅黑" pitchFamily="34" charset="-122"/>
              </a:rPr>
              <a:t>标题</a:t>
            </a:r>
          </a:p>
        </p:txBody>
      </p:sp>
      <p:sp>
        <p:nvSpPr>
          <p:cNvPr id="3" name="虚尾箭头 2"/>
          <p:cNvSpPr/>
          <p:nvPr/>
        </p:nvSpPr>
        <p:spPr>
          <a:xfrm>
            <a:off x="1695270" y="3185566"/>
            <a:ext cx="395204" cy="257342"/>
          </a:xfrm>
          <a:prstGeom prst="stripedRightArrow">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4" name="椭圆 3"/>
          <p:cNvSpPr/>
          <p:nvPr/>
        </p:nvSpPr>
        <p:spPr>
          <a:xfrm>
            <a:off x="2278041" y="2974178"/>
            <a:ext cx="680119" cy="680119"/>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accent2"/>
                </a:solidFill>
                <a:latin typeface="微软雅黑" pitchFamily="34" charset="-122"/>
                <a:ea typeface="微软雅黑" pitchFamily="34" charset="-122"/>
              </a:rPr>
              <a:t>标题</a:t>
            </a:r>
          </a:p>
        </p:txBody>
      </p:sp>
      <p:sp>
        <p:nvSpPr>
          <p:cNvPr id="5" name="虚尾箭头 4"/>
          <p:cNvSpPr/>
          <p:nvPr/>
        </p:nvSpPr>
        <p:spPr>
          <a:xfrm>
            <a:off x="3145727" y="3185566"/>
            <a:ext cx="395204" cy="257342"/>
          </a:xfrm>
          <a:prstGeom prst="stripedRightArrow">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6" name="椭圆 5"/>
          <p:cNvSpPr/>
          <p:nvPr/>
        </p:nvSpPr>
        <p:spPr>
          <a:xfrm>
            <a:off x="3728498" y="2974178"/>
            <a:ext cx="680119" cy="680119"/>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accent2"/>
                </a:solidFill>
                <a:latin typeface="微软雅黑" pitchFamily="34" charset="-122"/>
                <a:ea typeface="微软雅黑" pitchFamily="34" charset="-122"/>
              </a:rPr>
              <a:t>标题</a:t>
            </a:r>
          </a:p>
        </p:txBody>
      </p:sp>
      <p:sp>
        <p:nvSpPr>
          <p:cNvPr id="7" name="虚尾箭头 6"/>
          <p:cNvSpPr/>
          <p:nvPr/>
        </p:nvSpPr>
        <p:spPr>
          <a:xfrm>
            <a:off x="4596184" y="3185566"/>
            <a:ext cx="395204" cy="257342"/>
          </a:xfrm>
          <a:prstGeom prst="stripedRightArrow">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8" name="椭圆 7"/>
          <p:cNvSpPr/>
          <p:nvPr/>
        </p:nvSpPr>
        <p:spPr>
          <a:xfrm>
            <a:off x="5178955" y="2691989"/>
            <a:ext cx="1244499" cy="1244499"/>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accent2"/>
                </a:solidFill>
                <a:latin typeface="微软雅黑" pitchFamily="34" charset="-122"/>
                <a:ea typeface="微软雅黑" pitchFamily="34" charset="-122"/>
              </a:rPr>
              <a:t>标题</a:t>
            </a:r>
          </a:p>
        </p:txBody>
      </p:sp>
      <p:sp>
        <p:nvSpPr>
          <p:cNvPr id="9" name="虚尾箭头 8"/>
          <p:cNvSpPr/>
          <p:nvPr/>
        </p:nvSpPr>
        <p:spPr>
          <a:xfrm>
            <a:off x="6611020" y="3185566"/>
            <a:ext cx="395204" cy="257342"/>
          </a:xfrm>
          <a:prstGeom prst="stripedRightArrow">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10" name="椭圆 9"/>
          <p:cNvSpPr/>
          <p:nvPr/>
        </p:nvSpPr>
        <p:spPr>
          <a:xfrm>
            <a:off x="7116876" y="2922066"/>
            <a:ext cx="784341" cy="784341"/>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accent2"/>
                </a:solidFill>
                <a:latin typeface="微软雅黑" pitchFamily="34" charset="-122"/>
                <a:ea typeface="微软雅黑" pitchFamily="34" charset="-122"/>
              </a:rPr>
              <a:t>标题</a:t>
            </a:r>
          </a:p>
        </p:txBody>
      </p:sp>
      <p:grpSp>
        <p:nvGrpSpPr>
          <p:cNvPr id="11" name="组合 10"/>
          <p:cNvGrpSpPr/>
          <p:nvPr/>
        </p:nvGrpSpPr>
        <p:grpSpPr>
          <a:xfrm>
            <a:off x="1132828" y="1534892"/>
            <a:ext cx="1969345" cy="1340544"/>
            <a:chOff x="1602873" y="1131590"/>
            <a:chExt cx="1778961" cy="1210948"/>
          </a:xfrm>
        </p:grpSpPr>
        <p:sp>
          <p:nvSpPr>
            <p:cNvPr id="12" name="椭圆 11"/>
            <p:cNvSpPr/>
            <p:nvPr/>
          </p:nvSpPr>
          <p:spPr>
            <a:xfrm>
              <a:off x="1602873" y="2259515"/>
              <a:ext cx="83023" cy="83023"/>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rgbClr val="5F5F5F"/>
                </a:solidFill>
                <a:latin typeface="微软雅黑" pitchFamily="34" charset="-122"/>
                <a:ea typeface="微软雅黑" pitchFamily="34" charset="-122"/>
              </a:endParaRPr>
            </a:p>
          </p:txBody>
        </p:sp>
        <p:cxnSp>
          <p:nvCxnSpPr>
            <p:cNvPr id="13" name="直接连接符 12"/>
            <p:cNvCxnSpPr>
              <a:stCxn id="12" idx="0"/>
            </p:cNvCxnSpPr>
            <p:nvPr/>
          </p:nvCxnSpPr>
          <p:spPr>
            <a:xfrm flipV="1">
              <a:off x="1644384" y="1131590"/>
              <a:ext cx="0" cy="1127925"/>
            </a:xfrm>
            <a:prstGeom prst="line">
              <a:avLst/>
            </a:prstGeom>
            <a:ln>
              <a:solidFill>
                <a:srgbClr val="009692"/>
              </a:solidFill>
            </a:ln>
          </p:spPr>
          <p:style>
            <a:lnRef idx="1">
              <a:schemeClr val="accent1"/>
            </a:lnRef>
            <a:fillRef idx="0">
              <a:schemeClr val="accent1"/>
            </a:fillRef>
            <a:effectRef idx="0">
              <a:schemeClr val="accent1"/>
            </a:effectRef>
            <a:fontRef idx="minor">
              <a:schemeClr val="tx1"/>
            </a:fontRef>
          </p:style>
        </p:cxnSp>
        <p:sp>
          <p:nvSpPr>
            <p:cNvPr id="14" name="文本框 3"/>
            <p:cNvSpPr txBox="1"/>
            <p:nvPr/>
          </p:nvSpPr>
          <p:spPr>
            <a:xfrm>
              <a:off x="1685896" y="1147321"/>
              <a:ext cx="1695938" cy="556045"/>
            </a:xfrm>
            <a:prstGeom prst="rect">
              <a:avLst/>
            </a:prstGeom>
            <a:noFill/>
          </p:spPr>
          <p:txBody>
            <a:bodyPr wrap="none" rtlCol="0">
              <a:spAutoFit/>
            </a:bodyPr>
            <a:lstStyle/>
            <a:p>
              <a:r>
                <a:rPr lang="zh-CN" altLang="en-US" sz="1400" b="1" dirty="0">
                  <a:solidFill>
                    <a:srgbClr val="008080"/>
                  </a:solidFill>
                  <a:latin typeface="微软雅黑" panose="020B0503020204020204" pitchFamily="34" charset="-122"/>
                  <a:ea typeface="微软雅黑" panose="020B0503020204020204" pitchFamily="34" charset="-122"/>
                </a:rPr>
                <a:t>标题文字</a:t>
              </a:r>
              <a:endParaRPr lang="en-US" altLang="zh-CN" sz="1400" b="1" dirty="0">
                <a:solidFill>
                  <a:srgbClr val="008080"/>
                </a:solidFill>
                <a:latin typeface="微软雅黑" panose="020B0503020204020204" pitchFamily="34" charset="-122"/>
                <a:ea typeface="微软雅黑" panose="020B0503020204020204" pitchFamily="34" charset="-122"/>
              </a:endParaRPr>
            </a:p>
            <a:p>
              <a:pPr lvl="0">
                <a:defRPr/>
              </a:pPr>
              <a:r>
                <a:rPr lang="zh-CN" altLang="en-US" sz="1000" kern="0" dirty="0">
                  <a:solidFill>
                    <a:srgbClr val="5F5F5F"/>
                  </a:solidFill>
                  <a:latin typeface="微软雅黑" pitchFamily="34" charset="-122"/>
                  <a:ea typeface="微软雅黑" pitchFamily="34" charset="-122"/>
                </a:rPr>
                <a:t>点击添加文本点击添加文本    </a:t>
              </a:r>
              <a:endParaRPr lang="en-US" altLang="zh-CN" sz="1000" kern="0" dirty="0">
                <a:solidFill>
                  <a:srgbClr val="5F5F5F"/>
                </a:solidFill>
                <a:latin typeface="微软雅黑" pitchFamily="34" charset="-122"/>
                <a:ea typeface="微软雅黑" pitchFamily="34" charset="-122"/>
              </a:endParaRPr>
            </a:p>
            <a:p>
              <a:pPr lvl="0">
                <a:defRPr/>
              </a:pPr>
              <a:r>
                <a:rPr lang="zh-CN" altLang="en-US" sz="1000" kern="0" dirty="0">
                  <a:solidFill>
                    <a:srgbClr val="5F5F5F"/>
                  </a:solidFill>
                  <a:latin typeface="微软雅黑" pitchFamily="34" charset="-122"/>
                  <a:ea typeface="微软雅黑" pitchFamily="34" charset="-122"/>
                </a:rPr>
                <a:t>点击添加文本点击添加文本</a:t>
              </a:r>
              <a:endParaRPr lang="en-US" altLang="zh-CN" sz="1000" kern="0" dirty="0">
                <a:solidFill>
                  <a:srgbClr val="5F5F5F"/>
                </a:solidFill>
                <a:latin typeface="微软雅黑" pitchFamily="34" charset="-122"/>
                <a:ea typeface="微软雅黑" pitchFamily="34" charset="-122"/>
              </a:endParaRPr>
            </a:p>
          </p:txBody>
        </p:sp>
      </p:grpSp>
      <p:grpSp>
        <p:nvGrpSpPr>
          <p:cNvPr id="15" name="组合 14"/>
          <p:cNvGrpSpPr/>
          <p:nvPr/>
        </p:nvGrpSpPr>
        <p:grpSpPr>
          <a:xfrm>
            <a:off x="5775545" y="1295749"/>
            <a:ext cx="1969345" cy="1287622"/>
            <a:chOff x="1602873" y="915566"/>
            <a:chExt cx="1778961" cy="1163143"/>
          </a:xfrm>
        </p:grpSpPr>
        <p:sp>
          <p:nvSpPr>
            <p:cNvPr id="16" name="椭圆 15"/>
            <p:cNvSpPr/>
            <p:nvPr/>
          </p:nvSpPr>
          <p:spPr>
            <a:xfrm>
              <a:off x="1602873" y="1995686"/>
              <a:ext cx="83023" cy="83023"/>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rgbClr val="5F5F5F"/>
                </a:solidFill>
                <a:latin typeface="微软雅黑" pitchFamily="34" charset="-122"/>
                <a:ea typeface="微软雅黑" pitchFamily="34" charset="-122"/>
              </a:endParaRPr>
            </a:p>
          </p:txBody>
        </p:sp>
        <p:cxnSp>
          <p:nvCxnSpPr>
            <p:cNvPr id="17" name="直接连接符 16"/>
            <p:cNvCxnSpPr/>
            <p:nvPr/>
          </p:nvCxnSpPr>
          <p:spPr>
            <a:xfrm flipV="1">
              <a:off x="1644384" y="915566"/>
              <a:ext cx="0" cy="1127925"/>
            </a:xfrm>
            <a:prstGeom prst="line">
              <a:avLst/>
            </a:prstGeom>
            <a:ln>
              <a:solidFill>
                <a:srgbClr val="009692"/>
              </a:solidFill>
            </a:ln>
          </p:spPr>
          <p:style>
            <a:lnRef idx="1">
              <a:schemeClr val="accent1"/>
            </a:lnRef>
            <a:fillRef idx="0">
              <a:schemeClr val="accent1"/>
            </a:fillRef>
            <a:effectRef idx="0">
              <a:schemeClr val="accent1"/>
            </a:effectRef>
            <a:fontRef idx="minor">
              <a:schemeClr val="tx1"/>
            </a:fontRef>
          </p:style>
        </p:cxnSp>
        <p:sp>
          <p:nvSpPr>
            <p:cNvPr id="18" name="文本框 3"/>
            <p:cNvSpPr txBox="1"/>
            <p:nvPr/>
          </p:nvSpPr>
          <p:spPr>
            <a:xfrm>
              <a:off x="1685896" y="1147321"/>
              <a:ext cx="1695938" cy="556045"/>
            </a:xfrm>
            <a:prstGeom prst="rect">
              <a:avLst/>
            </a:prstGeom>
            <a:noFill/>
          </p:spPr>
          <p:txBody>
            <a:bodyPr wrap="none" rtlCol="0">
              <a:spAutoFit/>
            </a:bodyPr>
            <a:lstStyle/>
            <a:p>
              <a:r>
                <a:rPr lang="zh-CN" altLang="en-US" sz="1400" b="1" dirty="0">
                  <a:solidFill>
                    <a:srgbClr val="008080"/>
                  </a:solidFill>
                  <a:latin typeface="微软雅黑" panose="020B0503020204020204" pitchFamily="34" charset="-122"/>
                  <a:ea typeface="微软雅黑" panose="020B0503020204020204" pitchFamily="34" charset="-122"/>
                </a:rPr>
                <a:t>标题文字</a:t>
              </a:r>
              <a:endParaRPr lang="en-US" altLang="zh-CN" sz="1400" b="1" dirty="0">
                <a:solidFill>
                  <a:srgbClr val="008080"/>
                </a:solidFill>
                <a:latin typeface="微软雅黑" panose="020B0503020204020204" pitchFamily="34" charset="-122"/>
                <a:ea typeface="微软雅黑" panose="020B0503020204020204" pitchFamily="34" charset="-122"/>
              </a:endParaRPr>
            </a:p>
            <a:p>
              <a:pPr lvl="0">
                <a:defRPr/>
              </a:pPr>
              <a:r>
                <a:rPr lang="zh-CN" altLang="en-US" sz="1000" kern="0" dirty="0">
                  <a:solidFill>
                    <a:srgbClr val="5F5F5F"/>
                  </a:solidFill>
                  <a:latin typeface="微软雅黑" pitchFamily="34" charset="-122"/>
                  <a:ea typeface="微软雅黑" pitchFamily="34" charset="-122"/>
                </a:rPr>
                <a:t>点击添加文本点击添加文本    </a:t>
              </a:r>
              <a:endParaRPr lang="en-US" altLang="zh-CN" sz="1000" kern="0" dirty="0">
                <a:solidFill>
                  <a:srgbClr val="5F5F5F"/>
                </a:solidFill>
                <a:latin typeface="微软雅黑" pitchFamily="34" charset="-122"/>
                <a:ea typeface="微软雅黑" pitchFamily="34" charset="-122"/>
              </a:endParaRPr>
            </a:p>
            <a:p>
              <a:pPr lvl="0">
                <a:defRPr/>
              </a:pPr>
              <a:r>
                <a:rPr lang="zh-CN" altLang="en-US" sz="1000" kern="0" dirty="0">
                  <a:solidFill>
                    <a:srgbClr val="5F5F5F"/>
                  </a:solidFill>
                  <a:latin typeface="微软雅黑" pitchFamily="34" charset="-122"/>
                  <a:ea typeface="微软雅黑" pitchFamily="34" charset="-122"/>
                </a:rPr>
                <a:t>点击添加文本点击添加文本</a:t>
              </a:r>
              <a:endParaRPr lang="en-US" altLang="zh-CN" sz="1000" kern="0" dirty="0">
                <a:solidFill>
                  <a:srgbClr val="5F5F5F"/>
                </a:solidFill>
                <a:latin typeface="微软雅黑" pitchFamily="34" charset="-122"/>
                <a:ea typeface="微软雅黑" pitchFamily="34" charset="-122"/>
              </a:endParaRPr>
            </a:p>
          </p:txBody>
        </p:sp>
      </p:grpSp>
      <p:grpSp>
        <p:nvGrpSpPr>
          <p:cNvPr id="19" name="组合 18"/>
          <p:cNvGrpSpPr/>
          <p:nvPr/>
        </p:nvGrpSpPr>
        <p:grpSpPr>
          <a:xfrm>
            <a:off x="2572146" y="3766892"/>
            <a:ext cx="1971287" cy="1253130"/>
            <a:chOff x="2572146" y="3406852"/>
            <a:chExt cx="1971287" cy="1253130"/>
          </a:xfrm>
        </p:grpSpPr>
        <p:grpSp>
          <p:nvGrpSpPr>
            <p:cNvPr id="20" name="组合 19"/>
            <p:cNvGrpSpPr/>
            <p:nvPr/>
          </p:nvGrpSpPr>
          <p:grpSpPr>
            <a:xfrm>
              <a:off x="2572146" y="3406852"/>
              <a:ext cx="91908" cy="1253130"/>
              <a:chOff x="5796760" y="3373688"/>
              <a:chExt cx="83023" cy="1131985"/>
            </a:xfrm>
          </p:grpSpPr>
          <p:sp>
            <p:nvSpPr>
              <p:cNvPr id="22" name="椭圆 21"/>
              <p:cNvSpPr/>
              <p:nvPr/>
            </p:nvSpPr>
            <p:spPr>
              <a:xfrm>
                <a:off x="5796760" y="3373688"/>
                <a:ext cx="83023" cy="83023"/>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rgbClr val="5F5F5F"/>
                  </a:solidFill>
                  <a:latin typeface="微软雅黑" pitchFamily="34" charset="-122"/>
                  <a:ea typeface="微软雅黑" pitchFamily="34" charset="-122"/>
                </a:endParaRPr>
              </a:p>
            </p:txBody>
          </p:sp>
          <p:cxnSp>
            <p:nvCxnSpPr>
              <p:cNvPr id="23" name="直接连接符 22"/>
              <p:cNvCxnSpPr>
                <a:stCxn id="22" idx="4"/>
              </p:cNvCxnSpPr>
              <p:nvPr/>
            </p:nvCxnSpPr>
            <p:spPr>
              <a:xfrm>
                <a:off x="5838271" y="3456711"/>
                <a:ext cx="0" cy="1048962"/>
              </a:xfrm>
              <a:prstGeom prst="line">
                <a:avLst/>
              </a:prstGeom>
              <a:ln>
                <a:solidFill>
                  <a:srgbClr val="009692"/>
                </a:solidFill>
              </a:ln>
            </p:spPr>
            <p:style>
              <a:lnRef idx="1">
                <a:schemeClr val="accent1"/>
              </a:lnRef>
              <a:fillRef idx="0">
                <a:schemeClr val="accent1"/>
              </a:fillRef>
              <a:effectRef idx="0">
                <a:schemeClr val="accent1"/>
              </a:effectRef>
              <a:fontRef idx="minor">
                <a:schemeClr val="tx1"/>
              </a:fontRef>
            </p:style>
          </p:cxnSp>
        </p:grpSp>
        <p:sp>
          <p:nvSpPr>
            <p:cNvPr id="21" name="文本框 3"/>
            <p:cNvSpPr txBox="1"/>
            <p:nvPr/>
          </p:nvSpPr>
          <p:spPr>
            <a:xfrm>
              <a:off x="2665996" y="3704585"/>
              <a:ext cx="1877437" cy="615553"/>
            </a:xfrm>
            <a:prstGeom prst="rect">
              <a:avLst/>
            </a:prstGeom>
            <a:noFill/>
          </p:spPr>
          <p:txBody>
            <a:bodyPr wrap="none" rtlCol="0">
              <a:spAutoFit/>
            </a:bodyPr>
            <a:lstStyle/>
            <a:p>
              <a:r>
                <a:rPr lang="zh-CN" altLang="en-US" sz="1400" b="1" dirty="0">
                  <a:solidFill>
                    <a:srgbClr val="008080"/>
                  </a:solidFill>
                  <a:latin typeface="微软雅黑" panose="020B0503020204020204" pitchFamily="34" charset="-122"/>
                  <a:ea typeface="微软雅黑" panose="020B0503020204020204" pitchFamily="34" charset="-122"/>
                </a:rPr>
                <a:t>标题文字</a:t>
              </a:r>
              <a:endParaRPr lang="en-US" altLang="zh-CN" sz="1400" b="1" dirty="0">
                <a:solidFill>
                  <a:srgbClr val="008080"/>
                </a:solidFill>
                <a:latin typeface="微软雅黑" panose="020B0503020204020204" pitchFamily="34" charset="-122"/>
                <a:ea typeface="微软雅黑" panose="020B0503020204020204" pitchFamily="34" charset="-122"/>
              </a:endParaRPr>
            </a:p>
            <a:p>
              <a:pPr lvl="0">
                <a:defRPr/>
              </a:pPr>
              <a:r>
                <a:rPr lang="zh-CN" altLang="en-US" sz="1000" kern="0" dirty="0">
                  <a:solidFill>
                    <a:srgbClr val="5F5F5F"/>
                  </a:solidFill>
                  <a:latin typeface="微软雅黑" pitchFamily="34" charset="-122"/>
                  <a:ea typeface="微软雅黑" pitchFamily="34" charset="-122"/>
                </a:rPr>
                <a:t>点击添加文本点击添加文本    </a:t>
              </a:r>
              <a:endParaRPr lang="en-US" altLang="zh-CN" sz="1000" kern="0" dirty="0">
                <a:solidFill>
                  <a:srgbClr val="5F5F5F"/>
                </a:solidFill>
                <a:latin typeface="微软雅黑" pitchFamily="34" charset="-122"/>
                <a:ea typeface="微软雅黑" pitchFamily="34" charset="-122"/>
              </a:endParaRPr>
            </a:p>
            <a:p>
              <a:pPr lvl="0">
                <a:defRPr/>
              </a:pPr>
              <a:r>
                <a:rPr lang="zh-CN" altLang="en-US" sz="1000" kern="0" dirty="0">
                  <a:solidFill>
                    <a:srgbClr val="5F5F5F"/>
                  </a:solidFill>
                  <a:latin typeface="微软雅黑" pitchFamily="34" charset="-122"/>
                  <a:ea typeface="微软雅黑" pitchFamily="34" charset="-122"/>
                </a:rPr>
                <a:t>点击添加文本点击添加文本</a:t>
              </a:r>
              <a:endParaRPr lang="en-US" altLang="zh-CN" sz="1000" kern="0" dirty="0">
                <a:solidFill>
                  <a:srgbClr val="5F5F5F"/>
                </a:solidFill>
                <a:latin typeface="微软雅黑" pitchFamily="34" charset="-122"/>
                <a:ea typeface="微软雅黑" pitchFamily="34" charset="-122"/>
              </a:endParaRPr>
            </a:p>
          </p:txBody>
        </p:sp>
      </p:grpSp>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6"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1970987896"/>
      </p:ext>
    </p:extLst>
  </p:cSld>
  <p:clrMapOvr>
    <a:masterClrMapping/>
  </p:clrMapOvr>
  <mc:AlternateContent xmlns:mc="http://schemas.openxmlformats.org/markup-compatibility/2006" xmlns:p14="http://schemas.microsoft.com/office/powerpoint/2010/main">
    <mc:Choice Requires="p14">
      <p:transition spd="slow" p14:dur="1600" advTm="8212">
        <p14:prism isContent="1" isInverted="1"/>
      </p:transition>
    </mc:Choice>
    <mc:Fallback xmlns="">
      <p:transition spd="slow" advTm="82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6" presetClass="entr" presetSubtype="26" fill="hold" nodeType="click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barn(inHorizontal)">
                                      <p:cBhvr>
                                        <p:cTn id="6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弧形箭头 1"/>
          <p:cNvSpPr/>
          <p:nvPr/>
        </p:nvSpPr>
        <p:spPr>
          <a:xfrm>
            <a:off x="973138" y="1753617"/>
            <a:ext cx="2513012" cy="1511300"/>
          </a:xfrm>
          <a:prstGeom prst="curvedDownArrow">
            <a:avLst>
              <a:gd name="adj1" fmla="val 46521"/>
              <a:gd name="adj2" fmla="val 83125"/>
              <a:gd name="adj3" fmla="val 21641"/>
            </a:avLst>
          </a:prstGeom>
          <a:solidFill>
            <a:srgbClr val="008080"/>
          </a:solidFill>
          <a:ln>
            <a:noFill/>
          </a:ln>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3" name="上弧形箭头 2"/>
          <p:cNvSpPr/>
          <p:nvPr/>
        </p:nvSpPr>
        <p:spPr>
          <a:xfrm flipH="1" flipV="1">
            <a:off x="848990" y="3300214"/>
            <a:ext cx="2261444" cy="1359768"/>
          </a:xfrm>
          <a:prstGeom prst="curvedDownArrow">
            <a:avLst>
              <a:gd name="adj1" fmla="val 46521"/>
              <a:gd name="adj2" fmla="val 83125"/>
              <a:gd name="adj3" fmla="val 21641"/>
            </a:avLst>
          </a:prstGeom>
          <a:solidFill>
            <a:srgbClr val="008080"/>
          </a:solidFill>
          <a:ln>
            <a:noFill/>
          </a:ln>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nvGrpSpPr>
          <p:cNvPr id="4" name="组合 3"/>
          <p:cNvGrpSpPr/>
          <p:nvPr/>
        </p:nvGrpSpPr>
        <p:grpSpPr>
          <a:xfrm>
            <a:off x="2700342" y="1704406"/>
            <a:ext cx="5512857" cy="587374"/>
            <a:chOff x="2700342" y="1357303"/>
            <a:chExt cx="5512857" cy="587374"/>
          </a:xfrm>
        </p:grpSpPr>
        <p:cxnSp>
          <p:nvCxnSpPr>
            <p:cNvPr id="5" name="直接连接符​​ 14"/>
            <p:cNvCxnSpPr/>
            <p:nvPr/>
          </p:nvCxnSpPr>
          <p:spPr>
            <a:xfrm>
              <a:off x="2700342" y="1944677"/>
              <a:ext cx="5400675" cy="0"/>
            </a:xfrm>
            <a:prstGeom prst="line">
              <a:avLst/>
            </a:prstGeom>
            <a:ln w="12700">
              <a:solidFill>
                <a:srgbClr val="009692"/>
              </a:solidFill>
              <a:prstDash val="sys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220072" y="1357303"/>
              <a:ext cx="2993127" cy="461665"/>
            </a:xfrm>
            <a:prstGeom prst="rect">
              <a:avLst/>
            </a:prstGeom>
            <a:noFill/>
            <a:ln>
              <a:solidFill>
                <a:srgbClr val="009692"/>
              </a:solidFill>
            </a:ln>
          </p:spPr>
          <p:txBody>
            <a:bodyPr wrap="none">
              <a:spAutoFit/>
            </a:bodyPr>
            <a:lstStyle/>
            <a:p>
              <a:pPr marL="342900" indent="-342900">
                <a:buFont typeface="Arial" pitchFamily="34" charset="0"/>
                <a:buChar char="•"/>
                <a:defRPr/>
              </a:pPr>
              <a:r>
                <a:rPr lang="zh-CN" altLang="en-US" sz="1200" dirty="0">
                  <a:solidFill>
                    <a:srgbClr val="5F5F5F"/>
                  </a:solidFill>
                  <a:latin typeface="微软雅黑" pitchFamily="34" charset="-122"/>
                  <a:ea typeface="微软雅黑" pitchFamily="34" charset="-122"/>
                </a:rPr>
                <a:t>点击此处输入文字点击此处输入文字</a:t>
              </a:r>
              <a:endParaRPr lang="en-US" altLang="zh-CN" sz="1200" dirty="0">
                <a:solidFill>
                  <a:srgbClr val="5F5F5F"/>
                </a:solidFill>
                <a:latin typeface="微软雅黑" pitchFamily="34" charset="-122"/>
                <a:ea typeface="微软雅黑" pitchFamily="34" charset="-122"/>
              </a:endParaRPr>
            </a:p>
            <a:p>
              <a:pPr marL="342900" indent="-342900">
                <a:buFont typeface="Arial" pitchFamily="34" charset="0"/>
                <a:buChar char="•"/>
                <a:defRPr/>
              </a:pPr>
              <a:r>
                <a:rPr lang="zh-CN" altLang="en-US" sz="1200" dirty="0">
                  <a:solidFill>
                    <a:srgbClr val="5F5F5F"/>
                  </a:solidFill>
                  <a:latin typeface="微软雅黑" pitchFamily="34" charset="-122"/>
                  <a:ea typeface="微软雅黑" pitchFamily="34" charset="-122"/>
                </a:rPr>
                <a:t>点击此处输入文字点击此处输入文字</a:t>
              </a:r>
              <a:endParaRPr lang="en-US" altLang="zh-CN" sz="1200" dirty="0">
                <a:solidFill>
                  <a:srgbClr val="5F5F5F"/>
                </a:solidFill>
                <a:latin typeface="微软雅黑" pitchFamily="34" charset="-122"/>
                <a:ea typeface="微软雅黑" pitchFamily="34" charset="-122"/>
              </a:endParaRPr>
            </a:p>
          </p:txBody>
        </p:sp>
      </p:grpSp>
      <p:grpSp>
        <p:nvGrpSpPr>
          <p:cNvPr id="7" name="组合 6"/>
          <p:cNvGrpSpPr/>
          <p:nvPr/>
        </p:nvGrpSpPr>
        <p:grpSpPr>
          <a:xfrm>
            <a:off x="2700342" y="3749265"/>
            <a:ext cx="5512857" cy="558640"/>
            <a:chOff x="2700342" y="3402162"/>
            <a:chExt cx="5512857" cy="558640"/>
          </a:xfrm>
        </p:grpSpPr>
        <p:cxnSp>
          <p:nvCxnSpPr>
            <p:cNvPr id="8" name="直接连接符​​ 15"/>
            <p:cNvCxnSpPr/>
            <p:nvPr/>
          </p:nvCxnSpPr>
          <p:spPr>
            <a:xfrm>
              <a:off x="2700342" y="3960802"/>
              <a:ext cx="5400675" cy="0"/>
            </a:xfrm>
            <a:prstGeom prst="line">
              <a:avLst/>
            </a:prstGeom>
            <a:ln w="12700">
              <a:solidFill>
                <a:srgbClr val="009692"/>
              </a:solidFill>
              <a:prstDash val="sys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20072" y="3402162"/>
              <a:ext cx="2993127" cy="461665"/>
            </a:xfrm>
            <a:prstGeom prst="rect">
              <a:avLst/>
            </a:prstGeom>
            <a:noFill/>
            <a:ln>
              <a:solidFill>
                <a:srgbClr val="009692"/>
              </a:solidFill>
            </a:ln>
          </p:spPr>
          <p:txBody>
            <a:bodyPr wrap="none">
              <a:spAutoFit/>
            </a:bodyPr>
            <a:lstStyle/>
            <a:p>
              <a:pPr marL="342900" indent="-342900">
                <a:buFont typeface="Arial" pitchFamily="34" charset="0"/>
                <a:buChar char="•"/>
                <a:defRPr/>
              </a:pPr>
              <a:r>
                <a:rPr lang="zh-CN" altLang="en-US" sz="1200" dirty="0">
                  <a:solidFill>
                    <a:srgbClr val="5F5F5F"/>
                  </a:solidFill>
                  <a:latin typeface="微软雅黑" pitchFamily="34" charset="-122"/>
                  <a:ea typeface="微软雅黑" pitchFamily="34" charset="-122"/>
                </a:rPr>
                <a:t>点击此处输入文字点击此处输入文字</a:t>
              </a:r>
              <a:endParaRPr lang="en-US" altLang="zh-CN" sz="1200" dirty="0">
                <a:solidFill>
                  <a:srgbClr val="5F5F5F"/>
                </a:solidFill>
                <a:latin typeface="微软雅黑" pitchFamily="34" charset="-122"/>
                <a:ea typeface="微软雅黑" pitchFamily="34" charset="-122"/>
              </a:endParaRPr>
            </a:p>
            <a:p>
              <a:pPr marL="342900" indent="-342900">
                <a:buFont typeface="Arial" pitchFamily="34" charset="0"/>
                <a:buChar char="•"/>
                <a:defRPr/>
              </a:pPr>
              <a:r>
                <a:rPr lang="zh-CN" altLang="en-US" sz="1200" dirty="0">
                  <a:solidFill>
                    <a:srgbClr val="5F5F5F"/>
                  </a:solidFill>
                  <a:latin typeface="微软雅黑" pitchFamily="34" charset="-122"/>
                  <a:ea typeface="微软雅黑" pitchFamily="34" charset="-122"/>
                </a:rPr>
                <a:t>点击此处输入文字点击此处输入文字</a:t>
              </a:r>
              <a:endParaRPr lang="en-US" altLang="zh-CN" sz="1200" dirty="0">
                <a:solidFill>
                  <a:srgbClr val="5F5F5F"/>
                </a:solidFill>
                <a:latin typeface="微软雅黑" pitchFamily="34" charset="-122"/>
                <a:ea typeface="微软雅黑" pitchFamily="34" charset="-122"/>
              </a:endParaRPr>
            </a:p>
          </p:txBody>
        </p:sp>
      </p:grpSp>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12"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2277113219"/>
      </p:ext>
    </p:extLst>
  </p:cSld>
  <p:clrMapOvr>
    <a:masterClrMapping/>
  </p:clrMapOvr>
  <mc:AlternateContent xmlns:mc="http://schemas.openxmlformats.org/markup-compatibility/2006" xmlns:p14="http://schemas.microsoft.com/office/powerpoint/2010/main">
    <mc:Choice Requires="p14">
      <p:transition spd="slow" p14:dur="1600" advTm="2853">
        <p14:prism isContent="1" isInverted="1"/>
      </p:transition>
    </mc:Choice>
    <mc:Fallback xmlns="">
      <p:transition spd="slow" advTm="28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arn(inHorizontal)">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5665" y="1635646"/>
            <a:ext cx="7800662" cy="557908"/>
            <a:chOff x="895284" y="2319106"/>
            <a:chExt cx="7800662" cy="557908"/>
          </a:xfrm>
        </p:grpSpPr>
        <p:sp>
          <p:nvSpPr>
            <p:cNvPr id="3" name="下箭头 2"/>
            <p:cNvSpPr/>
            <p:nvPr/>
          </p:nvSpPr>
          <p:spPr>
            <a:xfrm rot="16200000">
              <a:off x="2477819" y="2477702"/>
              <a:ext cx="524151" cy="274473"/>
            </a:xfrm>
            <a:prstGeom prst="downArrow">
              <a:avLst/>
            </a:prstGeom>
            <a:solidFill>
              <a:srgbClr val="008080"/>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2"/>
                </a:solidFill>
                <a:effectLst/>
                <a:uLnTx/>
                <a:uFillTx/>
                <a:latin typeface="Arial"/>
                <a:ea typeface="微软雅黑"/>
              </a:endParaRPr>
            </a:p>
          </p:txBody>
        </p:sp>
        <p:grpSp>
          <p:nvGrpSpPr>
            <p:cNvPr id="4" name="组合 3"/>
            <p:cNvGrpSpPr/>
            <p:nvPr/>
          </p:nvGrpSpPr>
          <p:grpSpPr>
            <a:xfrm>
              <a:off x="895284" y="2319106"/>
              <a:ext cx="1736500" cy="542503"/>
              <a:chOff x="1242522" y="2224451"/>
              <a:chExt cx="1754984" cy="506492"/>
            </a:xfrm>
          </p:grpSpPr>
          <p:sp>
            <p:nvSpPr>
              <p:cNvPr id="16" name="矩形 15"/>
              <p:cNvSpPr/>
              <p:nvPr/>
            </p:nvSpPr>
            <p:spPr>
              <a:xfrm>
                <a:off x="1256590" y="2224451"/>
                <a:ext cx="1740916" cy="506492"/>
              </a:xfrm>
              <a:prstGeom prst="rect">
                <a:avLst/>
              </a:prstGeom>
              <a:solidFill>
                <a:srgbClr val="008080"/>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accent2"/>
                  </a:solidFill>
                  <a:effectLst/>
                  <a:uLnTx/>
                  <a:uFillTx/>
                  <a:latin typeface="Arial"/>
                  <a:ea typeface="微软雅黑"/>
                </a:endParaRPr>
              </a:p>
            </p:txBody>
          </p:sp>
          <p:sp>
            <p:nvSpPr>
              <p:cNvPr id="17" name="矩形 16"/>
              <p:cNvSpPr/>
              <p:nvPr/>
            </p:nvSpPr>
            <p:spPr>
              <a:xfrm>
                <a:off x="1242522" y="2276621"/>
                <a:ext cx="1754984" cy="344816"/>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rPr>
                  <a:t>标题内容</a:t>
                </a:r>
              </a:p>
            </p:txBody>
          </p:sp>
        </p:grpSp>
        <p:grpSp>
          <p:nvGrpSpPr>
            <p:cNvPr id="5" name="组合 4"/>
            <p:cNvGrpSpPr/>
            <p:nvPr/>
          </p:nvGrpSpPr>
          <p:grpSpPr>
            <a:xfrm>
              <a:off x="2876289" y="2355117"/>
              <a:ext cx="1754984" cy="506492"/>
              <a:chOff x="1242522" y="3272029"/>
              <a:chExt cx="1754984" cy="506492"/>
            </a:xfrm>
          </p:grpSpPr>
          <p:sp>
            <p:nvSpPr>
              <p:cNvPr id="14" name="矩形 13"/>
              <p:cNvSpPr/>
              <p:nvPr/>
            </p:nvSpPr>
            <p:spPr>
              <a:xfrm>
                <a:off x="1256590" y="3272029"/>
                <a:ext cx="1740916" cy="506492"/>
              </a:xfrm>
              <a:prstGeom prst="rect">
                <a:avLst/>
              </a:prstGeom>
              <a:solidFill>
                <a:srgbClr val="008080"/>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accent2"/>
                  </a:solidFill>
                  <a:effectLst/>
                  <a:uLnTx/>
                  <a:uFillTx/>
                  <a:latin typeface="Arial"/>
                  <a:ea typeface="微软雅黑"/>
                </a:endParaRPr>
              </a:p>
            </p:txBody>
          </p:sp>
          <p:sp>
            <p:nvSpPr>
              <p:cNvPr id="15" name="矩形 14"/>
              <p:cNvSpPr/>
              <p:nvPr/>
            </p:nvSpPr>
            <p:spPr>
              <a:xfrm>
                <a:off x="1242522" y="3325220"/>
                <a:ext cx="1754983"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6" name="组合 5"/>
            <p:cNvGrpSpPr/>
            <p:nvPr/>
          </p:nvGrpSpPr>
          <p:grpSpPr>
            <a:xfrm>
              <a:off x="4861858" y="2355117"/>
              <a:ext cx="1787684" cy="506492"/>
              <a:chOff x="1209822" y="4319607"/>
              <a:chExt cx="1787684" cy="506492"/>
            </a:xfrm>
          </p:grpSpPr>
          <p:sp>
            <p:nvSpPr>
              <p:cNvPr id="12" name="矩形 11"/>
              <p:cNvSpPr/>
              <p:nvPr/>
            </p:nvSpPr>
            <p:spPr>
              <a:xfrm>
                <a:off x="1256590" y="4319607"/>
                <a:ext cx="1740916" cy="506492"/>
              </a:xfrm>
              <a:prstGeom prst="rect">
                <a:avLst/>
              </a:prstGeom>
              <a:solidFill>
                <a:srgbClr val="008080"/>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accent2"/>
                  </a:solidFill>
                  <a:effectLst/>
                  <a:uLnTx/>
                  <a:uFillTx/>
                  <a:latin typeface="Arial"/>
                  <a:ea typeface="微软雅黑"/>
                </a:endParaRPr>
              </a:p>
            </p:txBody>
          </p:sp>
          <p:sp>
            <p:nvSpPr>
              <p:cNvPr id="13" name="矩形 12"/>
              <p:cNvSpPr/>
              <p:nvPr/>
            </p:nvSpPr>
            <p:spPr>
              <a:xfrm>
                <a:off x="1209822" y="4370544"/>
                <a:ext cx="1787683"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7" name="组合 6"/>
            <p:cNvGrpSpPr/>
            <p:nvPr/>
          </p:nvGrpSpPr>
          <p:grpSpPr>
            <a:xfrm>
              <a:off x="6926894" y="2352863"/>
              <a:ext cx="1769052" cy="506492"/>
              <a:chOff x="1228454" y="5367185"/>
              <a:chExt cx="1769052" cy="506492"/>
            </a:xfrm>
          </p:grpSpPr>
          <p:sp>
            <p:nvSpPr>
              <p:cNvPr id="10" name="矩形 9"/>
              <p:cNvSpPr/>
              <p:nvPr/>
            </p:nvSpPr>
            <p:spPr>
              <a:xfrm>
                <a:off x="1256590" y="5367185"/>
                <a:ext cx="1740916" cy="506492"/>
              </a:xfrm>
              <a:prstGeom prst="rect">
                <a:avLst/>
              </a:prstGeom>
              <a:solidFill>
                <a:srgbClr val="008080"/>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accent2"/>
                  </a:solidFill>
                  <a:effectLst/>
                  <a:uLnTx/>
                  <a:uFillTx/>
                  <a:latin typeface="Arial"/>
                  <a:ea typeface="微软雅黑"/>
                </a:endParaRPr>
              </a:p>
            </p:txBody>
          </p:sp>
          <p:sp>
            <p:nvSpPr>
              <p:cNvPr id="11" name="矩形 10"/>
              <p:cNvSpPr/>
              <p:nvPr/>
            </p:nvSpPr>
            <p:spPr>
              <a:xfrm>
                <a:off x="1228454" y="5420376"/>
                <a:ext cx="1769051"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sp>
          <p:nvSpPr>
            <p:cNvPr id="8" name="下箭头 7"/>
            <p:cNvSpPr/>
            <p:nvPr/>
          </p:nvSpPr>
          <p:spPr>
            <a:xfrm rot="16200000">
              <a:off x="4459667" y="2477701"/>
              <a:ext cx="524151" cy="274473"/>
            </a:xfrm>
            <a:prstGeom prst="downArrow">
              <a:avLst/>
            </a:prstGeom>
            <a:solidFill>
              <a:srgbClr val="008080"/>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2"/>
                </a:solidFill>
                <a:effectLst/>
                <a:uLnTx/>
                <a:uFillTx/>
                <a:latin typeface="Arial"/>
                <a:ea typeface="微软雅黑"/>
              </a:endParaRPr>
            </a:p>
          </p:txBody>
        </p:sp>
        <p:sp>
          <p:nvSpPr>
            <p:cNvPr id="9" name="下箭头 8"/>
            <p:cNvSpPr/>
            <p:nvPr/>
          </p:nvSpPr>
          <p:spPr>
            <a:xfrm rot="16200000">
              <a:off x="6479573" y="2476594"/>
              <a:ext cx="524151" cy="274473"/>
            </a:xfrm>
            <a:prstGeom prst="downArrow">
              <a:avLst/>
            </a:prstGeom>
            <a:solidFill>
              <a:srgbClr val="008080"/>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2"/>
                </a:solidFill>
                <a:effectLst/>
                <a:uLnTx/>
                <a:uFillTx/>
                <a:latin typeface="Arial"/>
                <a:ea typeface="微软雅黑"/>
              </a:endParaRPr>
            </a:p>
          </p:txBody>
        </p:sp>
      </p:grpSp>
      <p:grpSp>
        <p:nvGrpSpPr>
          <p:cNvPr id="18" name="组合 17"/>
          <p:cNvGrpSpPr/>
          <p:nvPr/>
        </p:nvGrpSpPr>
        <p:grpSpPr>
          <a:xfrm>
            <a:off x="581470" y="2837339"/>
            <a:ext cx="1924546" cy="1516216"/>
            <a:chOff x="559222" y="2286995"/>
            <a:chExt cx="1924546" cy="1516216"/>
          </a:xfrm>
        </p:grpSpPr>
        <p:sp>
          <p:nvSpPr>
            <p:cNvPr id="19" name="圆角矩形标注 18"/>
            <p:cNvSpPr/>
            <p:nvPr/>
          </p:nvSpPr>
          <p:spPr>
            <a:xfrm>
              <a:off x="559222" y="2286995"/>
              <a:ext cx="1851657" cy="1516216"/>
            </a:xfrm>
            <a:prstGeom prst="wedgeRoundRectCallout">
              <a:avLst>
                <a:gd name="adj1" fmla="val -19313"/>
                <a:gd name="adj2" fmla="val -71106"/>
                <a:gd name="adj3" fmla="val 16667"/>
              </a:avLst>
            </a:prstGeom>
            <a:noFill/>
            <a:ln w="38100" cap="flat" cmpd="sng" algn="ctr">
              <a:solidFill>
                <a:srgbClr val="00969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5F5F5F"/>
                </a:solidFill>
                <a:effectLst/>
                <a:uLnTx/>
                <a:uFillTx/>
                <a:latin typeface="Arial"/>
                <a:ea typeface="微软雅黑"/>
              </a:endParaRPr>
            </a:p>
          </p:txBody>
        </p:sp>
        <p:sp>
          <p:nvSpPr>
            <p:cNvPr id="20" name="文本框 44"/>
            <p:cNvSpPr txBox="1"/>
            <p:nvPr/>
          </p:nvSpPr>
          <p:spPr>
            <a:xfrm>
              <a:off x="652118" y="2554327"/>
              <a:ext cx="1831650" cy="938719"/>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100" dirty="0">
                  <a:solidFill>
                    <a:srgbClr val="5F5F5F"/>
                  </a:solidFill>
                  <a:latin typeface="微软雅黑" pitchFamily="34" charset="-122"/>
                  <a:ea typeface="微软雅黑" pitchFamily="34" charset="-122"/>
                </a:rPr>
                <a:t>请输入您要的内容</a:t>
              </a:r>
              <a:endParaRPr lang="en-US" altLang="zh-CN" sz="1100" dirty="0">
                <a:solidFill>
                  <a:srgbClr val="5F5F5F"/>
                </a:solidFill>
                <a:latin typeface="微软雅黑" pitchFamily="34" charset="-122"/>
                <a:ea typeface="微软雅黑" pitchFamily="34" charset="-122"/>
              </a:endParaRPr>
            </a:p>
            <a:p>
              <a:r>
                <a:rPr lang="zh-CN" altLang="en-US" sz="1100" dirty="0">
                  <a:solidFill>
                    <a:srgbClr val="5F5F5F"/>
                  </a:solidFill>
                  <a:latin typeface="微软雅黑" pitchFamily="34" charset="-122"/>
                  <a:ea typeface="微软雅黑" pitchFamily="34" charset="-122"/>
                </a:rPr>
                <a:t>请输入您要的内容</a:t>
              </a:r>
            </a:p>
            <a:p>
              <a:r>
                <a:rPr lang="zh-CN" altLang="en-US" sz="1100" dirty="0">
                  <a:solidFill>
                    <a:srgbClr val="5F5F5F"/>
                  </a:solidFill>
                  <a:latin typeface="微软雅黑" pitchFamily="34" charset="-122"/>
                  <a:ea typeface="微软雅黑" pitchFamily="34" charset="-122"/>
                </a:rPr>
                <a:t>请输入您要的内容</a:t>
              </a:r>
            </a:p>
            <a:p>
              <a:r>
                <a:rPr lang="zh-CN" altLang="en-US" sz="1100" dirty="0">
                  <a:solidFill>
                    <a:srgbClr val="5F5F5F"/>
                  </a:solidFill>
                  <a:latin typeface="微软雅黑" pitchFamily="34" charset="-122"/>
                  <a:ea typeface="微软雅黑" pitchFamily="34" charset="-122"/>
                </a:rPr>
                <a:t>请输入您要的内容</a:t>
              </a:r>
            </a:p>
            <a:p>
              <a:endParaRPr lang="zh-CN" altLang="en-US" sz="1100" dirty="0">
                <a:solidFill>
                  <a:srgbClr val="5F5F5F"/>
                </a:solidFill>
                <a:latin typeface="微软雅黑" pitchFamily="34" charset="-122"/>
                <a:ea typeface="微软雅黑" pitchFamily="34" charset="-122"/>
              </a:endParaRPr>
            </a:p>
          </p:txBody>
        </p:sp>
      </p:grpSp>
      <p:grpSp>
        <p:nvGrpSpPr>
          <p:cNvPr id="21" name="组合 20"/>
          <p:cNvGrpSpPr/>
          <p:nvPr/>
        </p:nvGrpSpPr>
        <p:grpSpPr>
          <a:xfrm>
            <a:off x="2538066" y="2789643"/>
            <a:ext cx="1920951" cy="1563912"/>
            <a:chOff x="2550466" y="2239299"/>
            <a:chExt cx="1920951" cy="1563912"/>
          </a:xfrm>
        </p:grpSpPr>
        <p:sp>
          <p:nvSpPr>
            <p:cNvPr id="22" name="圆角矩形标注 21"/>
            <p:cNvSpPr/>
            <p:nvPr/>
          </p:nvSpPr>
          <p:spPr>
            <a:xfrm>
              <a:off x="2550466" y="2239299"/>
              <a:ext cx="1851657" cy="1563912"/>
            </a:xfrm>
            <a:prstGeom prst="wedgeRoundRectCallout">
              <a:avLst>
                <a:gd name="adj1" fmla="val -20832"/>
                <a:gd name="adj2" fmla="val -72175"/>
                <a:gd name="adj3" fmla="val 16667"/>
              </a:avLst>
            </a:prstGeom>
            <a:noFill/>
            <a:ln w="38100" cap="flat" cmpd="sng" algn="ctr">
              <a:solidFill>
                <a:srgbClr val="00969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5F5F5F"/>
                </a:solidFill>
                <a:effectLst/>
                <a:uLnTx/>
                <a:uFillTx/>
                <a:latin typeface="Arial"/>
                <a:ea typeface="微软雅黑"/>
              </a:endParaRPr>
            </a:p>
          </p:txBody>
        </p:sp>
        <p:sp>
          <p:nvSpPr>
            <p:cNvPr id="23" name="文本框 44"/>
            <p:cNvSpPr txBox="1"/>
            <p:nvPr/>
          </p:nvSpPr>
          <p:spPr>
            <a:xfrm>
              <a:off x="2639767" y="2554327"/>
              <a:ext cx="1831650" cy="938719"/>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100" dirty="0">
                  <a:solidFill>
                    <a:srgbClr val="5F5F5F"/>
                  </a:solidFill>
                  <a:latin typeface="微软雅黑" pitchFamily="34" charset="-122"/>
                  <a:ea typeface="微软雅黑" pitchFamily="34" charset="-122"/>
                </a:rPr>
                <a:t>请输入您要的内容</a:t>
              </a:r>
              <a:endParaRPr lang="en-US" altLang="zh-CN" sz="1100" dirty="0">
                <a:solidFill>
                  <a:srgbClr val="5F5F5F"/>
                </a:solidFill>
                <a:latin typeface="微软雅黑" pitchFamily="34" charset="-122"/>
                <a:ea typeface="微软雅黑" pitchFamily="34" charset="-122"/>
              </a:endParaRPr>
            </a:p>
            <a:p>
              <a:r>
                <a:rPr lang="zh-CN" altLang="en-US" sz="1100" dirty="0">
                  <a:solidFill>
                    <a:srgbClr val="5F5F5F"/>
                  </a:solidFill>
                  <a:latin typeface="微软雅黑" pitchFamily="34" charset="-122"/>
                  <a:ea typeface="微软雅黑" pitchFamily="34" charset="-122"/>
                </a:rPr>
                <a:t>请输入您要的内容</a:t>
              </a:r>
            </a:p>
            <a:p>
              <a:r>
                <a:rPr lang="zh-CN" altLang="en-US" sz="1100" dirty="0">
                  <a:solidFill>
                    <a:srgbClr val="5F5F5F"/>
                  </a:solidFill>
                  <a:latin typeface="微软雅黑" pitchFamily="34" charset="-122"/>
                  <a:ea typeface="微软雅黑" pitchFamily="34" charset="-122"/>
                </a:rPr>
                <a:t>请输入您要的内容</a:t>
              </a:r>
            </a:p>
            <a:p>
              <a:r>
                <a:rPr lang="zh-CN" altLang="en-US" sz="1100" dirty="0">
                  <a:solidFill>
                    <a:srgbClr val="5F5F5F"/>
                  </a:solidFill>
                  <a:latin typeface="微软雅黑" pitchFamily="34" charset="-122"/>
                  <a:ea typeface="微软雅黑" pitchFamily="34" charset="-122"/>
                </a:rPr>
                <a:t>请输入您要的内容</a:t>
              </a:r>
            </a:p>
            <a:p>
              <a:endParaRPr lang="zh-CN" altLang="en-US" sz="1100" dirty="0">
                <a:solidFill>
                  <a:srgbClr val="5F5F5F"/>
                </a:solidFill>
                <a:latin typeface="微软雅黑" pitchFamily="34" charset="-122"/>
                <a:ea typeface="微软雅黑" pitchFamily="34" charset="-122"/>
              </a:endParaRPr>
            </a:p>
          </p:txBody>
        </p:sp>
      </p:grpSp>
      <p:grpSp>
        <p:nvGrpSpPr>
          <p:cNvPr id="24" name="组合 23"/>
          <p:cNvGrpSpPr/>
          <p:nvPr/>
        </p:nvGrpSpPr>
        <p:grpSpPr>
          <a:xfrm>
            <a:off x="4578259" y="2783995"/>
            <a:ext cx="1966532" cy="1569559"/>
            <a:chOff x="4590659" y="2233651"/>
            <a:chExt cx="1966532" cy="1569559"/>
          </a:xfrm>
        </p:grpSpPr>
        <p:sp>
          <p:nvSpPr>
            <p:cNvPr id="25" name="圆角矩形标注 24"/>
            <p:cNvSpPr/>
            <p:nvPr/>
          </p:nvSpPr>
          <p:spPr>
            <a:xfrm>
              <a:off x="4590659" y="2233651"/>
              <a:ext cx="1851657" cy="1569559"/>
            </a:xfrm>
            <a:prstGeom prst="wedgeRoundRectCallout">
              <a:avLst>
                <a:gd name="adj1" fmla="val -22351"/>
                <a:gd name="adj2" fmla="val -67709"/>
                <a:gd name="adj3" fmla="val 16667"/>
              </a:avLst>
            </a:prstGeom>
            <a:noFill/>
            <a:ln w="38100" cap="flat" cmpd="sng" algn="ctr">
              <a:solidFill>
                <a:srgbClr val="00969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5F5F5F"/>
                </a:solidFill>
                <a:effectLst/>
                <a:uLnTx/>
                <a:uFillTx/>
                <a:latin typeface="Arial"/>
                <a:ea typeface="微软雅黑"/>
              </a:endParaRPr>
            </a:p>
          </p:txBody>
        </p:sp>
        <p:sp>
          <p:nvSpPr>
            <p:cNvPr id="26" name="文本框 44"/>
            <p:cNvSpPr txBox="1"/>
            <p:nvPr/>
          </p:nvSpPr>
          <p:spPr>
            <a:xfrm>
              <a:off x="4725541" y="2554327"/>
              <a:ext cx="1831650" cy="938719"/>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100" dirty="0">
                  <a:solidFill>
                    <a:srgbClr val="5F5F5F"/>
                  </a:solidFill>
                  <a:latin typeface="微软雅黑" pitchFamily="34" charset="-122"/>
                  <a:ea typeface="微软雅黑" pitchFamily="34" charset="-122"/>
                </a:rPr>
                <a:t>请输入您要的内容</a:t>
              </a:r>
              <a:endParaRPr lang="en-US" altLang="zh-CN" sz="1100" dirty="0">
                <a:solidFill>
                  <a:srgbClr val="5F5F5F"/>
                </a:solidFill>
                <a:latin typeface="微软雅黑" pitchFamily="34" charset="-122"/>
                <a:ea typeface="微软雅黑" pitchFamily="34" charset="-122"/>
              </a:endParaRPr>
            </a:p>
            <a:p>
              <a:r>
                <a:rPr lang="zh-CN" altLang="en-US" sz="1100" dirty="0">
                  <a:solidFill>
                    <a:srgbClr val="5F5F5F"/>
                  </a:solidFill>
                  <a:latin typeface="微软雅黑" pitchFamily="34" charset="-122"/>
                  <a:ea typeface="微软雅黑" pitchFamily="34" charset="-122"/>
                </a:rPr>
                <a:t>请输入您要的内容</a:t>
              </a:r>
            </a:p>
            <a:p>
              <a:r>
                <a:rPr lang="zh-CN" altLang="en-US" sz="1100" dirty="0">
                  <a:solidFill>
                    <a:srgbClr val="5F5F5F"/>
                  </a:solidFill>
                  <a:latin typeface="微软雅黑" pitchFamily="34" charset="-122"/>
                  <a:ea typeface="微软雅黑" pitchFamily="34" charset="-122"/>
                </a:rPr>
                <a:t>请输入您要的内容</a:t>
              </a:r>
            </a:p>
            <a:p>
              <a:r>
                <a:rPr lang="zh-CN" altLang="en-US" sz="1100" dirty="0">
                  <a:solidFill>
                    <a:srgbClr val="5F5F5F"/>
                  </a:solidFill>
                  <a:latin typeface="微软雅黑" pitchFamily="34" charset="-122"/>
                  <a:ea typeface="微软雅黑" pitchFamily="34" charset="-122"/>
                </a:rPr>
                <a:t>请输入您要的内容</a:t>
              </a:r>
            </a:p>
            <a:p>
              <a:endParaRPr lang="zh-CN" altLang="en-US" sz="1100" dirty="0">
                <a:solidFill>
                  <a:srgbClr val="5F5F5F"/>
                </a:solidFill>
                <a:latin typeface="微软雅黑" pitchFamily="34" charset="-122"/>
                <a:ea typeface="微软雅黑" pitchFamily="34" charset="-122"/>
              </a:endParaRPr>
            </a:p>
          </p:txBody>
        </p:sp>
      </p:grpSp>
      <p:grpSp>
        <p:nvGrpSpPr>
          <p:cNvPr id="27" name="组合 26"/>
          <p:cNvGrpSpPr/>
          <p:nvPr/>
        </p:nvGrpSpPr>
        <p:grpSpPr>
          <a:xfrm>
            <a:off x="6652972" y="2782552"/>
            <a:ext cx="1879468" cy="1571002"/>
            <a:chOff x="6665372" y="2232208"/>
            <a:chExt cx="1879468" cy="1571002"/>
          </a:xfrm>
        </p:grpSpPr>
        <p:sp>
          <p:nvSpPr>
            <p:cNvPr id="28" name="圆角矩形标注 27"/>
            <p:cNvSpPr/>
            <p:nvPr/>
          </p:nvSpPr>
          <p:spPr>
            <a:xfrm>
              <a:off x="6665372" y="2232208"/>
              <a:ext cx="1851657" cy="1571002"/>
            </a:xfrm>
            <a:prstGeom prst="wedgeRoundRectCallout">
              <a:avLst>
                <a:gd name="adj1" fmla="val 18673"/>
                <a:gd name="adj2" fmla="val -70405"/>
                <a:gd name="adj3" fmla="val 16667"/>
              </a:avLst>
            </a:prstGeom>
            <a:noFill/>
            <a:ln w="38100" cap="flat" cmpd="sng" algn="ctr">
              <a:solidFill>
                <a:srgbClr val="00969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5F5F5F"/>
                </a:solidFill>
                <a:effectLst/>
                <a:uLnTx/>
                <a:uFillTx/>
                <a:latin typeface="Arial"/>
                <a:ea typeface="微软雅黑"/>
              </a:endParaRPr>
            </a:p>
          </p:txBody>
        </p:sp>
        <p:sp>
          <p:nvSpPr>
            <p:cNvPr id="29" name="文本框 44"/>
            <p:cNvSpPr txBox="1"/>
            <p:nvPr/>
          </p:nvSpPr>
          <p:spPr>
            <a:xfrm>
              <a:off x="6713190" y="2554327"/>
              <a:ext cx="1831650" cy="938719"/>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100" dirty="0">
                  <a:solidFill>
                    <a:srgbClr val="5F5F5F"/>
                  </a:solidFill>
                  <a:latin typeface="微软雅黑" pitchFamily="34" charset="-122"/>
                  <a:ea typeface="微软雅黑" pitchFamily="34" charset="-122"/>
                </a:rPr>
                <a:t>请输入您要的内容</a:t>
              </a:r>
              <a:endParaRPr lang="en-US" altLang="zh-CN" sz="1100" dirty="0">
                <a:solidFill>
                  <a:srgbClr val="5F5F5F"/>
                </a:solidFill>
                <a:latin typeface="微软雅黑" pitchFamily="34" charset="-122"/>
                <a:ea typeface="微软雅黑" pitchFamily="34" charset="-122"/>
              </a:endParaRPr>
            </a:p>
            <a:p>
              <a:r>
                <a:rPr lang="zh-CN" altLang="en-US" sz="1100" dirty="0">
                  <a:solidFill>
                    <a:srgbClr val="5F5F5F"/>
                  </a:solidFill>
                  <a:latin typeface="微软雅黑" pitchFamily="34" charset="-122"/>
                  <a:ea typeface="微软雅黑" pitchFamily="34" charset="-122"/>
                </a:rPr>
                <a:t>请输入您要的内容</a:t>
              </a:r>
            </a:p>
            <a:p>
              <a:r>
                <a:rPr lang="zh-CN" altLang="en-US" sz="1100" dirty="0">
                  <a:solidFill>
                    <a:srgbClr val="5F5F5F"/>
                  </a:solidFill>
                  <a:latin typeface="微软雅黑" pitchFamily="34" charset="-122"/>
                  <a:ea typeface="微软雅黑" pitchFamily="34" charset="-122"/>
                </a:rPr>
                <a:t>请输入您要的内容</a:t>
              </a:r>
            </a:p>
            <a:p>
              <a:r>
                <a:rPr lang="zh-CN" altLang="en-US" sz="1100" dirty="0">
                  <a:solidFill>
                    <a:srgbClr val="5F5F5F"/>
                  </a:solidFill>
                  <a:latin typeface="微软雅黑" pitchFamily="34" charset="-122"/>
                  <a:ea typeface="微软雅黑" pitchFamily="34" charset="-122"/>
                </a:rPr>
                <a:t>请输入您要的内容</a:t>
              </a:r>
            </a:p>
            <a:p>
              <a:endParaRPr lang="zh-CN" altLang="en-US" sz="1100" dirty="0">
                <a:solidFill>
                  <a:srgbClr val="5F5F5F"/>
                </a:solidFill>
                <a:latin typeface="微软雅黑" pitchFamily="34" charset="-122"/>
                <a:ea typeface="微软雅黑" pitchFamily="34" charset="-122"/>
              </a:endParaRPr>
            </a:p>
          </p:txBody>
        </p:sp>
      </p:grpSp>
      <p:pic>
        <p:nvPicPr>
          <p:cNvPr id="31" name="图片 3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32"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1167397734"/>
      </p:ext>
    </p:extLst>
  </p:cSld>
  <p:clrMapOvr>
    <a:masterClrMapping/>
  </p:clrMapOvr>
  <mc:AlternateContent xmlns:mc="http://schemas.openxmlformats.org/markup-compatibility/2006" xmlns:p14="http://schemas.microsoft.com/office/powerpoint/2010/main">
    <mc:Choice Requires="p14">
      <p:transition spd="slow" p14:dur="1600" advTm="5089">
        <p14:prism isContent="1" isInverted="1"/>
      </p:transition>
    </mc:Choice>
    <mc:Fallback xmlns="">
      <p:transition spd="slow" advTm="508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6" presetClass="entr" presetSubtype="26"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arn(inHorizont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a:stCxn id="4" idx="6"/>
            <a:endCxn id="6" idx="2"/>
          </p:cNvCxnSpPr>
          <p:nvPr/>
        </p:nvCxnSpPr>
        <p:spPr>
          <a:xfrm>
            <a:off x="1622426" y="2440755"/>
            <a:ext cx="5761037" cy="76538"/>
          </a:xfrm>
          <a:prstGeom prst="line">
            <a:avLst/>
          </a:prstGeom>
          <a:noFill/>
          <a:ln w="38100" cap="flat" cmpd="sng" algn="ctr">
            <a:solidFill>
              <a:srgbClr val="009692"/>
            </a:solidFill>
            <a:prstDash val="solid"/>
          </a:ln>
          <a:effectLst/>
        </p:spPr>
      </p:cxnSp>
      <p:sp>
        <p:nvSpPr>
          <p:cNvPr id="4" name="椭圆 3"/>
          <p:cNvSpPr/>
          <p:nvPr/>
        </p:nvSpPr>
        <p:spPr>
          <a:xfrm>
            <a:off x="687388" y="1972442"/>
            <a:ext cx="935038" cy="936625"/>
          </a:xfrm>
          <a:prstGeom prst="ellipse">
            <a:avLst/>
          </a:prstGeom>
          <a:solidFill>
            <a:srgbClr val="008080"/>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rPr>
              <a:t>A</a:t>
            </a:r>
            <a:endParaRPr kumimoji="0" lang="zh-CN" altLang="en-US"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endParaRPr>
          </a:p>
        </p:txBody>
      </p:sp>
      <p:sp>
        <p:nvSpPr>
          <p:cNvPr id="5" name="椭圆 4"/>
          <p:cNvSpPr/>
          <p:nvPr/>
        </p:nvSpPr>
        <p:spPr>
          <a:xfrm>
            <a:off x="3567113" y="1796568"/>
            <a:ext cx="1296988" cy="1296987"/>
          </a:xfrm>
          <a:prstGeom prst="ellipse">
            <a:avLst/>
          </a:prstGeom>
          <a:solidFill>
            <a:srgbClr val="008080"/>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rPr>
              <a:t>B</a:t>
            </a:r>
            <a:endParaRPr kumimoji="0" lang="zh-CN" altLang="en-US"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endParaRPr>
          </a:p>
        </p:txBody>
      </p:sp>
      <p:sp>
        <p:nvSpPr>
          <p:cNvPr id="6" name="椭圆 5"/>
          <p:cNvSpPr/>
          <p:nvPr/>
        </p:nvSpPr>
        <p:spPr>
          <a:xfrm>
            <a:off x="7383463" y="2085493"/>
            <a:ext cx="865188" cy="863600"/>
          </a:xfrm>
          <a:prstGeom prst="ellipse">
            <a:avLst/>
          </a:prstGeom>
          <a:solidFill>
            <a:srgbClr val="008080"/>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sp>
        <p:nvSpPr>
          <p:cNvPr id="7" name="椭圆 6"/>
          <p:cNvSpPr/>
          <p:nvPr/>
        </p:nvSpPr>
        <p:spPr>
          <a:xfrm>
            <a:off x="2919413" y="1396973"/>
            <a:ext cx="863600" cy="863600"/>
          </a:xfrm>
          <a:prstGeom prst="ellipse">
            <a:avLst/>
          </a:prstGeom>
          <a:solidFill>
            <a:srgbClr val="008080"/>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sp>
        <p:nvSpPr>
          <p:cNvPr id="9" name="TextBox 19"/>
          <p:cNvSpPr txBox="1">
            <a:spLocks noChangeArrowheads="1"/>
          </p:cNvSpPr>
          <p:nvPr/>
        </p:nvSpPr>
        <p:spPr bwMode="auto">
          <a:xfrm>
            <a:off x="831082" y="1675342"/>
            <a:ext cx="1728238" cy="328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9692"/>
                </a:solidFill>
                <a:effectLst/>
                <a:uLnTx/>
                <a:uFillTx/>
                <a:latin typeface="微软雅黑" panose="020B0503020204020204" pitchFamily="34" charset="-122"/>
                <a:ea typeface="微软雅黑" panose="020B0503020204020204" pitchFamily="34" charset="-122"/>
              </a:rPr>
              <a:t>单击此处添加标题</a:t>
            </a:r>
          </a:p>
        </p:txBody>
      </p:sp>
      <p:sp>
        <p:nvSpPr>
          <p:cNvPr id="22" name="椭圆 21"/>
          <p:cNvSpPr/>
          <p:nvPr/>
        </p:nvSpPr>
        <p:spPr>
          <a:xfrm>
            <a:off x="2703513" y="2463773"/>
            <a:ext cx="863600" cy="865188"/>
          </a:xfrm>
          <a:prstGeom prst="ellipse">
            <a:avLst/>
          </a:prstGeom>
          <a:solidFill>
            <a:srgbClr val="008080"/>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sp>
        <p:nvSpPr>
          <p:cNvPr id="19" name="椭圆 18"/>
          <p:cNvSpPr/>
          <p:nvPr/>
        </p:nvSpPr>
        <p:spPr>
          <a:xfrm>
            <a:off x="4529138" y="2552218"/>
            <a:ext cx="865188" cy="865187"/>
          </a:xfrm>
          <a:prstGeom prst="ellipse">
            <a:avLst/>
          </a:prstGeom>
          <a:solidFill>
            <a:srgbClr val="008080"/>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009692"/>
              </a:solidFill>
              <a:effectLst/>
              <a:uLnTx/>
              <a:uFillTx/>
              <a:latin typeface="微软雅黑" panose="020B0503020204020204" pitchFamily="34" charset="-122"/>
              <a:ea typeface="微软雅黑" panose="020B0503020204020204" pitchFamily="34" charset="-122"/>
            </a:endParaRPr>
          </a:p>
        </p:txBody>
      </p:sp>
      <p:sp>
        <p:nvSpPr>
          <p:cNvPr id="16" name="椭圆 15"/>
          <p:cNvSpPr/>
          <p:nvPr/>
        </p:nvSpPr>
        <p:spPr>
          <a:xfrm>
            <a:off x="5872163" y="1838636"/>
            <a:ext cx="1211263" cy="1212850"/>
          </a:xfrm>
          <a:prstGeom prst="ellipse">
            <a:avLst/>
          </a:prstGeom>
          <a:solidFill>
            <a:srgbClr val="008080"/>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C</a:t>
            </a:r>
            <a:endParaRPr kumimoji="0" lang="zh-CN" altLang="en-US" sz="3600"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p:txBody>
      </p:sp>
      <p:grpSp>
        <p:nvGrpSpPr>
          <p:cNvPr id="30" name="组合 29"/>
          <p:cNvGrpSpPr/>
          <p:nvPr/>
        </p:nvGrpSpPr>
        <p:grpSpPr>
          <a:xfrm>
            <a:off x="2412757" y="1839810"/>
            <a:ext cx="4065038" cy="2548716"/>
            <a:chOff x="2412757" y="1512082"/>
            <a:chExt cx="4065038" cy="2548716"/>
          </a:xfrm>
        </p:grpSpPr>
        <p:cxnSp>
          <p:nvCxnSpPr>
            <p:cNvPr id="8" name="直接连接符 7"/>
            <p:cNvCxnSpPr/>
            <p:nvPr/>
          </p:nvCxnSpPr>
          <p:spPr>
            <a:xfrm flipH="1">
              <a:off x="2412757" y="1512082"/>
              <a:ext cx="431800" cy="0"/>
            </a:xfrm>
            <a:prstGeom prst="line">
              <a:avLst/>
            </a:prstGeom>
            <a:noFill/>
            <a:ln w="9525" cap="flat" cmpd="sng" algn="ctr">
              <a:solidFill>
                <a:srgbClr val="009692"/>
              </a:solidFill>
              <a:prstDash val="solid"/>
            </a:ln>
            <a:effectLst/>
          </p:spPr>
        </p:cxnSp>
        <p:cxnSp>
          <p:nvCxnSpPr>
            <p:cNvPr id="23" name="直接连接符 22"/>
            <p:cNvCxnSpPr>
              <a:stCxn id="22" idx="4"/>
            </p:cNvCxnSpPr>
            <p:nvPr/>
          </p:nvCxnSpPr>
          <p:spPr>
            <a:xfrm>
              <a:off x="3135313" y="3328961"/>
              <a:ext cx="0" cy="731837"/>
            </a:xfrm>
            <a:prstGeom prst="line">
              <a:avLst/>
            </a:prstGeom>
            <a:noFill/>
            <a:ln w="9525" cap="flat" cmpd="sng" algn="ctr">
              <a:solidFill>
                <a:srgbClr val="009692"/>
              </a:solidFill>
              <a:prstDash val="solid"/>
            </a:ln>
            <a:effectLst/>
          </p:spPr>
        </p:cxnSp>
        <p:cxnSp>
          <p:nvCxnSpPr>
            <p:cNvPr id="20" name="直接连接符 19"/>
            <p:cNvCxnSpPr/>
            <p:nvPr/>
          </p:nvCxnSpPr>
          <p:spPr>
            <a:xfrm>
              <a:off x="4962526" y="3089677"/>
              <a:ext cx="0" cy="863600"/>
            </a:xfrm>
            <a:prstGeom prst="line">
              <a:avLst/>
            </a:prstGeom>
            <a:noFill/>
            <a:ln w="9525" cap="flat" cmpd="sng" algn="ctr">
              <a:solidFill>
                <a:srgbClr val="009692"/>
              </a:solidFill>
              <a:prstDash val="solid"/>
            </a:ln>
            <a:effectLst/>
          </p:spPr>
        </p:cxnSp>
        <p:cxnSp>
          <p:nvCxnSpPr>
            <p:cNvPr id="17" name="直接连接符 16"/>
            <p:cNvCxnSpPr>
              <a:stCxn id="16" idx="4"/>
            </p:cNvCxnSpPr>
            <p:nvPr/>
          </p:nvCxnSpPr>
          <p:spPr>
            <a:xfrm flipH="1">
              <a:off x="6477001" y="3051486"/>
              <a:ext cx="794" cy="508794"/>
            </a:xfrm>
            <a:prstGeom prst="line">
              <a:avLst/>
            </a:prstGeom>
            <a:noFill/>
            <a:ln w="9525" cap="flat" cmpd="sng" algn="ctr">
              <a:solidFill>
                <a:srgbClr val="009692"/>
              </a:solidFill>
              <a:prstDash val="solid"/>
            </a:ln>
            <a:effectLst/>
          </p:spPr>
        </p:cxnSp>
      </p:grpSp>
      <p:grpSp>
        <p:nvGrpSpPr>
          <p:cNvPr id="33" name="组合 32"/>
          <p:cNvGrpSpPr/>
          <p:nvPr/>
        </p:nvGrpSpPr>
        <p:grpSpPr>
          <a:xfrm>
            <a:off x="3131794" y="3777048"/>
            <a:ext cx="1728238" cy="934490"/>
            <a:chOff x="3131794" y="3449320"/>
            <a:chExt cx="1728238" cy="934490"/>
          </a:xfrm>
        </p:grpSpPr>
        <p:sp>
          <p:nvSpPr>
            <p:cNvPr id="24" name="TextBox 19"/>
            <p:cNvSpPr txBox="1">
              <a:spLocks noChangeArrowheads="1"/>
            </p:cNvSpPr>
            <p:nvPr/>
          </p:nvSpPr>
          <p:spPr bwMode="auto">
            <a:xfrm>
              <a:off x="3131794" y="3449320"/>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9692"/>
                  </a:solidFill>
                  <a:effectLst/>
                  <a:uLnTx/>
                  <a:uFillTx/>
                  <a:latin typeface="微软雅黑" panose="020B0503020204020204" pitchFamily="34" charset="-122"/>
                  <a:ea typeface="微软雅黑" panose="020B0503020204020204" pitchFamily="34" charset="-122"/>
                </a:rPr>
                <a:t>单击此处添加标题</a:t>
              </a:r>
            </a:p>
          </p:txBody>
        </p:sp>
        <p:sp>
          <p:nvSpPr>
            <p:cNvPr id="13" name="TextBox 12"/>
            <p:cNvSpPr txBox="1"/>
            <p:nvPr/>
          </p:nvSpPr>
          <p:spPr>
            <a:xfrm>
              <a:off x="3207668" y="3829812"/>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4935538" y="3993072"/>
            <a:ext cx="1728238" cy="882934"/>
            <a:chOff x="4935538" y="3665344"/>
            <a:chExt cx="1728238" cy="882934"/>
          </a:xfrm>
        </p:grpSpPr>
        <p:sp>
          <p:nvSpPr>
            <p:cNvPr id="21" name="TextBox 20"/>
            <p:cNvSpPr txBox="1">
              <a:spLocks noChangeArrowheads="1"/>
            </p:cNvSpPr>
            <p:nvPr/>
          </p:nvSpPr>
          <p:spPr bwMode="auto">
            <a:xfrm>
              <a:off x="4935538" y="3665344"/>
              <a:ext cx="1728238" cy="328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9692"/>
                  </a:solidFill>
                  <a:effectLst/>
                  <a:uLnTx/>
                  <a:uFillTx/>
                  <a:latin typeface="微软雅黑" panose="020B0503020204020204" pitchFamily="34" charset="-122"/>
                  <a:ea typeface="微软雅黑" panose="020B0503020204020204" pitchFamily="34" charset="-122"/>
                </a:rPr>
                <a:t>单击此处添加标题</a:t>
              </a:r>
            </a:p>
          </p:txBody>
        </p:sp>
        <p:sp>
          <p:nvSpPr>
            <p:cNvPr id="14" name="TextBox 13"/>
            <p:cNvSpPr txBox="1"/>
            <p:nvPr/>
          </p:nvSpPr>
          <p:spPr>
            <a:xfrm>
              <a:off x="5015038" y="3994280"/>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6447706" y="3272992"/>
            <a:ext cx="1728238" cy="969501"/>
            <a:chOff x="6447706" y="2945264"/>
            <a:chExt cx="1728238" cy="969501"/>
          </a:xfrm>
        </p:grpSpPr>
        <p:sp>
          <p:nvSpPr>
            <p:cNvPr id="18" name="TextBox 19"/>
            <p:cNvSpPr txBox="1">
              <a:spLocks noChangeArrowheads="1"/>
            </p:cNvSpPr>
            <p:nvPr/>
          </p:nvSpPr>
          <p:spPr bwMode="auto">
            <a:xfrm>
              <a:off x="6447706" y="2945264"/>
              <a:ext cx="1728238" cy="328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9692"/>
                  </a:solidFill>
                  <a:effectLst/>
                  <a:uLnTx/>
                  <a:uFillTx/>
                  <a:latin typeface="微软雅黑" panose="020B0503020204020204" pitchFamily="34" charset="-122"/>
                  <a:ea typeface="微软雅黑" panose="020B0503020204020204" pitchFamily="34" charset="-122"/>
                </a:rPr>
                <a:t>单击此处添加标题</a:t>
              </a:r>
            </a:p>
          </p:txBody>
        </p:sp>
        <p:sp>
          <p:nvSpPr>
            <p:cNvPr id="15" name="TextBox 14"/>
            <p:cNvSpPr txBox="1"/>
            <p:nvPr/>
          </p:nvSpPr>
          <p:spPr>
            <a:xfrm>
              <a:off x="6544806" y="3360767"/>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endParaRPr>
            </a:p>
          </p:txBody>
        </p:sp>
      </p:grpSp>
      <p:pic>
        <p:nvPicPr>
          <p:cNvPr id="26" name="图片 2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7"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3527595290"/>
      </p:ext>
    </p:extLst>
  </p:cSld>
  <p:clrMapOvr>
    <a:masterClrMapping/>
  </p:clrMapOvr>
  <mc:AlternateContent xmlns:mc="http://schemas.openxmlformats.org/markup-compatibility/2006" xmlns:p14="http://schemas.microsoft.com/office/powerpoint/2010/main">
    <mc:Choice Requires="p14">
      <p:transition spd="slow" p14:dur="1600" advTm="8548">
        <p14:prism isContent="1" isInverted="1"/>
      </p:transition>
    </mc:Choice>
    <mc:Fallback xmlns="">
      <p:transition spd="slow" advTm="854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ircle(in)">
                                      <p:cBhvr>
                                        <p:cTn id="18" dur="2000"/>
                                        <p:tgtEl>
                                          <p:spTgt spid="5"/>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circle(in)">
                                      <p:cBhvr>
                                        <p:cTn id="21" dur="2000"/>
                                        <p:tgtEl>
                                          <p:spTgt spid="22"/>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circle(in)">
                                      <p:cBhvr>
                                        <p:cTn id="24" dur="2000"/>
                                        <p:tgtEl>
                                          <p:spTgt spid="19"/>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circle(in)">
                                      <p:cBhvr>
                                        <p:cTn id="27" dur="2000"/>
                                        <p:tgtEl>
                                          <p:spTgt spid="16"/>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circle(in)">
                                      <p:cBhvr>
                                        <p:cTn id="30" dur="2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ppt_x"/>
                                          </p:val>
                                        </p:tav>
                                        <p:tav tm="100000">
                                          <p:val>
                                            <p:strVal val="#ppt_x"/>
                                          </p:val>
                                        </p:tav>
                                      </p:tavLst>
                                    </p:anim>
                                    <p:anim calcmode="lin" valueType="num">
                                      <p:cBhvr additive="base">
                                        <p:cTn id="4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ppt_x"/>
                                          </p:val>
                                        </p:tav>
                                        <p:tav tm="100000">
                                          <p:val>
                                            <p:strVal val="#ppt_x"/>
                                          </p:val>
                                        </p:tav>
                                      </p:tavLst>
                                    </p:anim>
                                    <p:anim calcmode="lin" valueType="num">
                                      <p:cBhvr additive="base">
                                        <p:cTn id="5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ppt_x"/>
                                          </p:val>
                                        </p:tav>
                                        <p:tav tm="100000">
                                          <p:val>
                                            <p:strVal val="#ppt_x"/>
                                          </p:val>
                                        </p:tav>
                                      </p:tavLst>
                                    </p:anim>
                                    <p:anim calcmode="lin" valueType="num">
                                      <p:cBhvr additive="base">
                                        <p:cTn id="6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6" presetClass="entr" presetSubtype="26" fill="hold" nodeType="click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barn(inHorizontal)">
                                      <p:cBhvr>
                                        <p:cTn id="6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p:bldP spid="22" grpId="0" animBg="1"/>
      <p:bldP spid="19"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rot="10800000">
            <a:off x="3509511" y="4125625"/>
            <a:ext cx="2128671" cy="894397"/>
          </a:xfrm>
          <a:prstGeom prst="roundRect">
            <a:avLst>
              <a:gd name="adj" fmla="val 6171"/>
            </a:avLst>
          </a:prstGeom>
          <a:noFill/>
          <a:ln w="9525" algn="ctr">
            <a:solidFill>
              <a:srgbClr val="009692"/>
            </a:solidFill>
            <a:round/>
            <a:headEnd/>
            <a:tailEnd/>
          </a:ln>
        </p:spPr>
        <p:txBody>
          <a:bodyPr rot="10800000" wrap="none" anchor="ctr"/>
          <a:lstStyle/>
          <a:p>
            <a:pPr algn="ctr">
              <a:lnSpc>
                <a:spcPct val="120000"/>
              </a:lnSpc>
              <a:defRPr/>
            </a:pPr>
            <a:r>
              <a:rPr lang="zh-CN" altLang="en-US" sz="1000" kern="0" dirty="0">
                <a:solidFill>
                  <a:srgbClr val="5F5F5F"/>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a:solidFill>
                  <a:srgbClr val="5F5F5F"/>
                </a:solidFill>
                <a:latin typeface="微软雅黑" panose="020B0503020204020204" pitchFamily="34" charset="-122"/>
                <a:ea typeface="微软雅黑" panose="020B0503020204020204" pitchFamily="34" charset="-122"/>
              </a:rPr>
              <a:t>单击此处添加段落文字内容</a:t>
            </a:r>
          </a:p>
        </p:txBody>
      </p:sp>
      <p:grpSp>
        <p:nvGrpSpPr>
          <p:cNvPr id="3" name="Group 28"/>
          <p:cNvGrpSpPr>
            <a:grpSpLocks/>
          </p:cNvGrpSpPr>
          <p:nvPr/>
        </p:nvGrpSpPr>
        <p:grpSpPr bwMode="auto">
          <a:xfrm>
            <a:off x="802096" y="3930616"/>
            <a:ext cx="7467146" cy="894397"/>
            <a:chOff x="412" y="2911"/>
            <a:chExt cx="4890" cy="610"/>
          </a:xfrm>
        </p:grpSpPr>
        <p:sp>
          <p:nvSpPr>
            <p:cNvPr id="4" name="AutoShape 4"/>
            <p:cNvSpPr>
              <a:spLocks noChangeArrowheads="1"/>
            </p:cNvSpPr>
            <p:nvPr/>
          </p:nvSpPr>
          <p:spPr bwMode="auto">
            <a:xfrm rot="10800000">
              <a:off x="412" y="2911"/>
              <a:ext cx="1394" cy="610"/>
            </a:xfrm>
            <a:prstGeom prst="roundRect">
              <a:avLst>
                <a:gd name="adj" fmla="val 6171"/>
              </a:avLst>
            </a:prstGeom>
            <a:noFill/>
            <a:ln w="9525" algn="ctr">
              <a:solidFill>
                <a:srgbClr val="009692"/>
              </a:solidFill>
              <a:round/>
              <a:headEnd/>
              <a:tailEnd/>
            </a:ln>
          </p:spPr>
          <p:txBody>
            <a:bodyPr rot="10800000" wrap="none" anchor="ctr"/>
            <a:lstStyle/>
            <a:p>
              <a:pPr algn="ctr">
                <a:lnSpc>
                  <a:spcPct val="120000"/>
                </a:lnSpc>
                <a:defRPr/>
              </a:pPr>
              <a:r>
                <a:rPr lang="zh-CN" altLang="en-US" sz="1000" kern="0" dirty="0">
                  <a:solidFill>
                    <a:srgbClr val="5F5F5F"/>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a:solidFill>
                    <a:srgbClr val="5F5F5F"/>
                  </a:solidFill>
                  <a:latin typeface="微软雅黑" panose="020B0503020204020204" pitchFamily="34" charset="-122"/>
                  <a:ea typeface="微软雅黑" panose="020B0503020204020204" pitchFamily="34" charset="-122"/>
                </a:rPr>
                <a:t>单击此处添加段落文字内容</a:t>
              </a:r>
            </a:p>
          </p:txBody>
        </p:sp>
        <p:sp>
          <p:nvSpPr>
            <p:cNvPr id="5" name="AutoShape 6"/>
            <p:cNvSpPr>
              <a:spLocks noChangeArrowheads="1"/>
            </p:cNvSpPr>
            <p:nvPr/>
          </p:nvSpPr>
          <p:spPr bwMode="auto">
            <a:xfrm rot="10800000">
              <a:off x="3908" y="2911"/>
              <a:ext cx="1394" cy="610"/>
            </a:xfrm>
            <a:prstGeom prst="roundRect">
              <a:avLst>
                <a:gd name="adj" fmla="val 6171"/>
              </a:avLst>
            </a:prstGeom>
            <a:noFill/>
            <a:ln w="9525" algn="ctr">
              <a:solidFill>
                <a:srgbClr val="009692"/>
              </a:solidFill>
              <a:round/>
              <a:headEnd/>
              <a:tailEnd/>
            </a:ln>
          </p:spPr>
          <p:txBody>
            <a:bodyPr rot="10800000" wrap="none" anchor="ctr"/>
            <a:lstStyle/>
            <a:p>
              <a:pPr algn="ctr">
                <a:lnSpc>
                  <a:spcPct val="120000"/>
                </a:lnSpc>
                <a:defRPr/>
              </a:pPr>
              <a:r>
                <a:rPr lang="zh-CN" altLang="en-US" sz="1000" kern="0" dirty="0">
                  <a:solidFill>
                    <a:srgbClr val="5F5F5F"/>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a:solidFill>
                    <a:srgbClr val="5F5F5F"/>
                  </a:solidFill>
                  <a:latin typeface="微软雅黑" panose="020B0503020204020204" pitchFamily="34" charset="-122"/>
                  <a:ea typeface="微软雅黑" panose="020B0503020204020204" pitchFamily="34" charset="-122"/>
                </a:rPr>
                <a:t>单击此处添加段落文字内容</a:t>
              </a:r>
            </a:p>
          </p:txBody>
        </p:sp>
      </p:grpSp>
      <p:grpSp>
        <p:nvGrpSpPr>
          <p:cNvPr id="6" name="组合 5"/>
          <p:cNvGrpSpPr/>
          <p:nvPr/>
        </p:nvGrpSpPr>
        <p:grpSpPr>
          <a:xfrm>
            <a:off x="2930767" y="1178675"/>
            <a:ext cx="3284628" cy="469192"/>
            <a:chOff x="2930767" y="627534"/>
            <a:chExt cx="3284628" cy="469192"/>
          </a:xfrm>
          <a:solidFill>
            <a:srgbClr val="008080"/>
          </a:solidFill>
          <a:effectLst/>
        </p:grpSpPr>
        <p:sp>
          <p:nvSpPr>
            <p:cNvPr id="7" name="WordArt 3"/>
            <p:cNvSpPr>
              <a:spLocks noChangeArrowheads="1" noChangeShapeType="1" noTextEdit="1"/>
            </p:cNvSpPr>
            <p:nvPr/>
          </p:nvSpPr>
          <p:spPr bwMode="auto">
            <a:xfrm>
              <a:off x="3743144" y="683251"/>
              <a:ext cx="1661402" cy="231664"/>
            </a:xfrm>
            <a:prstGeom prst="rect">
              <a:avLst/>
            </a:prstGeom>
            <a:grpFill/>
          </p:spPr>
          <p:txBody>
            <a:bodyPr wrap="none" fromWordArt="1">
              <a:prstTxWarp prst="textPlain">
                <a:avLst>
                  <a:gd name="adj" fmla="val 50000"/>
                </a:avLst>
              </a:prstTxWarp>
            </a:bodyPr>
            <a:lstStyle/>
            <a:p>
              <a:pPr algn="ctr">
                <a:defRPr/>
              </a:pPr>
              <a:r>
                <a:rPr lang="zh-CN" altLang="en-US" sz="2400" kern="10">
                  <a:ln w="9525">
                    <a:solidFill>
                      <a:srgbClr val="FFFFFF"/>
                    </a:solidFill>
                    <a:round/>
                    <a:headEnd/>
                    <a:tailEnd/>
                  </a:ln>
                  <a:solidFill>
                    <a:schemeClr val="accent2"/>
                  </a:solidFill>
                  <a:latin typeface="微软雅黑" panose="020B0503020204020204" pitchFamily="34" charset="-122"/>
                  <a:ea typeface="微软雅黑" panose="020B0503020204020204" pitchFamily="34" charset="-122"/>
                </a:rPr>
                <a:t>双击添加标题文字</a:t>
              </a:r>
            </a:p>
          </p:txBody>
        </p:sp>
        <p:sp>
          <p:nvSpPr>
            <p:cNvPr id="8" name="AutoShape 8"/>
            <p:cNvSpPr>
              <a:spLocks noChangeArrowheads="1"/>
            </p:cNvSpPr>
            <p:nvPr/>
          </p:nvSpPr>
          <p:spPr bwMode="auto">
            <a:xfrm>
              <a:off x="2930767" y="627534"/>
              <a:ext cx="3284628" cy="469192"/>
            </a:xfrm>
            <a:prstGeom prst="roundRect">
              <a:avLst>
                <a:gd name="adj" fmla="val 24375"/>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600" kern="0" dirty="0">
                  <a:solidFill>
                    <a:schemeClr val="accent2"/>
                  </a:solidFill>
                  <a:latin typeface="微软雅黑" panose="020B0503020204020204" pitchFamily="34" charset="-122"/>
                  <a:ea typeface="微软雅黑" panose="020B0503020204020204" pitchFamily="34" charset="-122"/>
                </a:rPr>
                <a:t>单击添加标题文字</a:t>
              </a:r>
            </a:p>
          </p:txBody>
        </p:sp>
      </p:grpSp>
      <p:sp>
        <p:nvSpPr>
          <p:cNvPr id="9" name="AutoShape 10"/>
          <p:cNvSpPr>
            <a:spLocks noChangeArrowheads="1"/>
          </p:cNvSpPr>
          <p:nvPr/>
        </p:nvSpPr>
        <p:spPr bwMode="auto">
          <a:xfrm>
            <a:off x="3399565" y="2759103"/>
            <a:ext cx="2345509" cy="416408"/>
          </a:xfrm>
          <a:prstGeom prst="roundRect">
            <a:avLst>
              <a:gd name="adj" fmla="val 22537"/>
            </a:avLst>
          </a:prstGeom>
          <a:solidFill>
            <a:srgbClr val="008080"/>
          </a:solidFill>
          <a:ln>
            <a:noFill/>
          </a:ln>
          <a:extLst/>
        </p:spPr>
        <p:txBody>
          <a:bodyPr wrap="none" anchor="ctr"/>
          <a:lstStyle/>
          <a:p>
            <a:pPr algn="ctr">
              <a:defRPr/>
            </a:pPr>
            <a:r>
              <a:rPr lang="zh-CN" altLang="en-US" sz="1400" kern="0" dirty="0">
                <a:solidFill>
                  <a:schemeClr val="accent2"/>
                </a:solidFill>
                <a:latin typeface="微软雅黑" panose="020B0503020204020204" pitchFamily="34" charset="-122"/>
                <a:ea typeface="微软雅黑" panose="020B0503020204020204" pitchFamily="34" charset="-122"/>
              </a:rPr>
              <a:t>单击添加标题文字</a:t>
            </a:r>
          </a:p>
        </p:txBody>
      </p:sp>
      <p:grpSp>
        <p:nvGrpSpPr>
          <p:cNvPr id="10" name="Group 25"/>
          <p:cNvGrpSpPr>
            <a:grpSpLocks/>
          </p:cNvGrpSpPr>
          <p:nvPr/>
        </p:nvGrpSpPr>
        <p:grpSpPr bwMode="auto">
          <a:xfrm>
            <a:off x="692150" y="2407209"/>
            <a:ext cx="7696200" cy="416408"/>
            <a:chOff x="288" y="1872"/>
            <a:chExt cx="5040" cy="284"/>
          </a:xfrm>
          <a:solidFill>
            <a:srgbClr val="008080"/>
          </a:solidFill>
        </p:grpSpPr>
        <p:sp>
          <p:nvSpPr>
            <p:cNvPr id="11" name="AutoShape 12"/>
            <p:cNvSpPr>
              <a:spLocks noChangeArrowheads="1"/>
            </p:cNvSpPr>
            <p:nvPr/>
          </p:nvSpPr>
          <p:spPr bwMode="auto">
            <a:xfrm>
              <a:off x="288" y="1872"/>
              <a:ext cx="1536" cy="284"/>
            </a:xfrm>
            <a:prstGeom prst="roundRect">
              <a:avLst>
                <a:gd name="adj" fmla="val 22537"/>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400" kern="0" dirty="0">
                  <a:solidFill>
                    <a:schemeClr val="accent2"/>
                  </a:solidFill>
                  <a:latin typeface="微软雅黑" panose="020B0503020204020204" pitchFamily="34" charset="-122"/>
                  <a:ea typeface="微软雅黑" panose="020B0503020204020204" pitchFamily="34" charset="-122"/>
                </a:rPr>
                <a:t>单击添加标题文字</a:t>
              </a:r>
            </a:p>
          </p:txBody>
        </p:sp>
        <p:sp>
          <p:nvSpPr>
            <p:cNvPr id="12" name="AutoShape 14"/>
            <p:cNvSpPr>
              <a:spLocks noChangeArrowheads="1"/>
            </p:cNvSpPr>
            <p:nvPr/>
          </p:nvSpPr>
          <p:spPr bwMode="auto">
            <a:xfrm>
              <a:off x="3792" y="1872"/>
              <a:ext cx="1536" cy="284"/>
            </a:xfrm>
            <a:prstGeom prst="roundRect">
              <a:avLst>
                <a:gd name="adj" fmla="val 23944"/>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400" kern="0" dirty="0">
                  <a:solidFill>
                    <a:schemeClr val="accent2"/>
                  </a:solidFill>
                  <a:latin typeface="微软雅黑" panose="020B0503020204020204" pitchFamily="34" charset="-122"/>
                  <a:ea typeface="微软雅黑" panose="020B0503020204020204" pitchFamily="34" charset="-122"/>
                </a:rPr>
                <a:t>单击添加标题文字</a:t>
              </a:r>
            </a:p>
          </p:txBody>
        </p:sp>
      </p:grpSp>
      <p:grpSp>
        <p:nvGrpSpPr>
          <p:cNvPr id="13" name="组合 12"/>
          <p:cNvGrpSpPr/>
          <p:nvPr/>
        </p:nvGrpSpPr>
        <p:grpSpPr>
          <a:xfrm>
            <a:off x="1904609" y="3228294"/>
            <a:ext cx="5332367" cy="825485"/>
            <a:chOff x="1904607" y="2826872"/>
            <a:chExt cx="5332367" cy="825485"/>
          </a:xfrm>
        </p:grpSpPr>
        <p:sp>
          <p:nvSpPr>
            <p:cNvPr id="14" name="Line 2"/>
            <p:cNvSpPr>
              <a:spLocks noChangeShapeType="1"/>
            </p:cNvSpPr>
            <p:nvPr/>
          </p:nvSpPr>
          <p:spPr bwMode="auto">
            <a:xfrm flipH="1">
              <a:off x="4570790" y="2826872"/>
              <a:ext cx="1527" cy="825485"/>
            </a:xfrm>
            <a:prstGeom prst="line">
              <a:avLst/>
            </a:prstGeom>
            <a:noFill/>
            <a:ln w="19050" cap="rnd">
              <a:solidFill>
                <a:srgbClr val="009692"/>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chemeClr val="accent2"/>
                </a:solidFill>
                <a:latin typeface="微软雅黑" panose="020B0503020204020204" pitchFamily="34" charset="-122"/>
                <a:ea typeface="微软雅黑" panose="020B0503020204020204" pitchFamily="34" charset="-122"/>
              </a:endParaRPr>
            </a:p>
          </p:txBody>
        </p:sp>
        <p:grpSp>
          <p:nvGrpSpPr>
            <p:cNvPr id="15" name="Group 27"/>
            <p:cNvGrpSpPr>
              <a:grpSpLocks/>
            </p:cNvGrpSpPr>
            <p:nvPr/>
          </p:nvGrpSpPr>
          <p:grpSpPr bwMode="auto">
            <a:xfrm>
              <a:off x="1904607" y="3159705"/>
              <a:ext cx="5332367" cy="332833"/>
              <a:chOff x="1066" y="2659"/>
              <a:chExt cx="3492" cy="227"/>
            </a:xfrm>
          </p:grpSpPr>
          <p:sp>
            <p:nvSpPr>
              <p:cNvPr id="16" name="Line 15"/>
              <p:cNvSpPr>
                <a:spLocks noChangeShapeType="1"/>
              </p:cNvSpPr>
              <p:nvPr/>
            </p:nvSpPr>
            <p:spPr bwMode="auto">
              <a:xfrm>
                <a:off x="1066" y="2659"/>
                <a:ext cx="3492" cy="0"/>
              </a:xfrm>
              <a:prstGeom prst="line">
                <a:avLst/>
              </a:prstGeom>
              <a:noFill/>
              <a:ln w="19050" cap="rnd">
                <a:solidFill>
                  <a:srgbClr val="009692"/>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chemeClr val="accent2"/>
                  </a:solidFill>
                  <a:latin typeface="微软雅黑" panose="020B0503020204020204" pitchFamily="34" charset="-122"/>
                  <a:ea typeface="微软雅黑" panose="020B0503020204020204" pitchFamily="34" charset="-122"/>
                </a:endParaRPr>
              </a:p>
            </p:txBody>
          </p:sp>
          <p:sp>
            <p:nvSpPr>
              <p:cNvPr id="17" name="Line 16"/>
              <p:cNvSpPr>
                <a:spLocks noChangeShapeType="1"/>
              </p:cNvSpPr>
              <p:nvPr/>
            </p:nvSpPr>
            <p:spPr bwMode="auto">
              <a:xfrm>
                <a:off x="1066" y="2659"/>
                <a:ext cx="0" cy="227"/>
              </a:xfrm>
              <a:prstGeom prst="line">
                <a:avLst/>
              </a:prstGeom>
              <a:noFill/>
              <a:ln w="19050" cap="rnd">
                <a:solidFill>
                  <a:srgbClr val="00969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chemeClr val="accent2"/>
                  </a:solidFill>
                  <a:latin typeface="微软雅黑" panose="020B0503020204020204" pitchFamily="34" charset="-122"/>
                  <a:ea typeface="微软雅黑" panose="020B0503020204020204" pitchFamily="34" charset="-122"/>
                </a:endParaRPr>
              </a:p>
            </p:txBody>
          </p:sp>
          <p:sp>
            <p:nvSpPr>
              <p:cNvPr id="18" name="Line 17"/>
              <p:cNvSpPr>
                <a:spLocks noChangeShapeType="1"/>
              </p:cNvSpPr>
              <p:nvPr/>
            </p:nvSpPr>
            <p:spPr bwMode="auto">
              <a:xfrm>
                <a:off x="4558" y="2659"/>
                <a:ext cx="0" cy="227"/>
              </a:xfrm>
              <a:prstGeom prst="line">
                <a:avLst/>
              </a:prstGeom>
              <a:noFill/>
              <a:ln w="19050" cap="rnd">
                <a:solidFill>
                  <a:srgbClr val="00969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chemeClr val="accent2"/>
                  </a:solidFill>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1904609" y="1749037"/>
            <a:ext cx="5332367" cy="957282"/>
            <a:chOff x="1904607" y="1347614"/>
            <a:chExt cx="5332367" cy="957282"/>
          </a:xfrm>
        </p:grpSpPr>
        <p:sp>
          <p:nvSpPr>
            <p:cNvPr id="20" name="Line 18"/>
            <p:cNvSpPr>
              <a:spLocks noChangeShapeType="1"/>
            </p:cNvSpPr>
            <p:nvPr/>
          </p:nvSpPr>
          <p:spPr bwMode="auto">
            <a:xfrm>
              <a:off x="4570790" y="1347614"/>
              <a:ext cx="1528" cy="957282"/>
            </a:xfrm>
            <a:prstGeom prst="line">
              <a:avLst/>
            </a:prstGeom>
            <a:noFill/>
            <a:ln w="19050" cap="rnd">
              <a:solidFill>
                <a:srgbClr val="009692"/>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chemeClr val="accent2"/>
                </a:solidFill>
                <a:latin typeface="微软雅黑" panose="020B0503020204020204" pitchFamily="34" charset="-122"/>
                <a:ea typeface="微软雅黑" panose="020B0503020204020204" pitchFamily="34" charset="-122"/>
              </a:endParaRPr>
            </a:p>
          </p:txBody>
        </p:sp>
        <p:grpSp>
          <p:nvGrpSpPr>
            <p:cNvPr id="21" name="Group 26"/>
            <p:cNvGrpSpPr>
              <a:grpSpLocks/>
            </p:cNvGrpSpPr>
            <p:nvPr/>
          </p:nvGrpSpPr>
          <p:grpSpPr bwMode="auto">
            <a:xfrm>
              <a:off x="1904607" y="1488208"/>
              <a:ext cx="5332367" cy="473591"/>
              <a:chOff x="1156" y="1519"/>
              <a:chExt cx="3492" cy="323"/>
            </a:xfrm>
          </p:grpSpPr>
          <p:sp>
            <p:nvSpPr>
              <p:cNvPr id="22" name="Line 19"/>
              <p:cNvSpPr>
                <a:spLocks noChangeShapeType="1"/>
              </p:cNvSpPr>
              <p:nvPr/>
            </p:nvSpPr>
            <p:spPr bwMode="auto">
              <a:xfrm>
                <a:off x="1156" y="1519"/>
                <a:ext cx="3492" cy="0"/>
              </a:xfrm>
              <a:prstGeom prst="line">
                <a:avLst/>
              </a:prstGeom>
              <a:noFill/>
              <a:ln w="19050" cap="rnd">
                <a:solidFill>
                  <a:srgbClr val="009692"/>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chemeClr val="accent2"/>
                  </a:solidFill>
                  <a:latin typeface="微软雅黑" panose="020B0503020204020204" pitchFamily="34" charset="-122"/>
                  <a:ea typeface="微软雅黑" panose="020B0503020204020204" pitchFamily="34" charset="-122"/>
                </a:endParaRPr>
              </a:p>
            </p:txBody>
          </p:sp>
          <p:grpSp>
            <p:nvGrpSpPr>
              <p:cNvPr id="23" name="Group 20"/>
              <p:cNvGrpSpPr>
                <a:grpSpLocks/>
              </p:cNvGrpSpPr>
              <p:nvPr/>
            </p:nvGrpSpPr>
            <p:grpSpPr bwMode="auto">
              <a:xfrm>
                <a:off x="1156" y="1519"/>
                <a:ext cx="3492" cy="323"/>
                <a:chOff x="1066" y="1519"/>
                <a:chExt cx="3492" cy="227"/>
              </a:xfrm>
            </p:grpSpPr>
            <p:sp>
              <p:nvSpPr>
                <p:cNvPr id="24" name="Line 21"/>
                <p:cNvSpPr>
                  <a:spLocks noChangeShapeType="1"/>
                </p:cNvSpPr>
                <p:nvPr/>
              </p:nvSpPr>
              <p:spPr bwMode="auto">
                <a:xfrm>
                  <a:off x="1066" y="1519"/>
                  <a:ext cx="0" cy="227"/>
                </a:xfrm>
                <a:prstGeom prst="line">
                  <a:avLst/>
                </a:prstGeom>
                <a:noFill/>
                <a:ln w="19050" cap="rnd">
                  <a:solidFill>
                    <a:srgbClr val="00969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chemeClr val="accent2"/>
                    </a:solidFill>
                    <a:latin typeface="微软雅黑" panose="020B0503020204020204" pitchFamily="34" charset="-122"/>
                    <a:ea typeface="微软雅黑" panose="020B0503020204020204" pitchFamily="34" charset="-122"/>
                  </a:endParaRPr>
                </a:p>
              </p:txBody>
            </p:sp>
            <p:sp>
              <p:nvSpPr>
                <p:cNvPr id="25" name="Line 22"/>
                <p:cNvSpPr>
                  <a:spLocks noChangeShapeType="1"/>
                </p:cNvSpPr>
                <p:nvPr/>
              </p:nvSpPr>
              <p:spPr bwMode="auto">
                <a:xfrm>
                  <a:off x="4558" y="1519"/>
                  <a:ext cx="0" cy="227"/>
                </a:xfrm>
                <a:prstGeom prst="line">
                  <a:avLst/>
                </a:prstGeom>
                <a:noFill/>
                <a:ln w="19050" cap="rnd">
                  <a:solidFill>
                    <a:srgbClr val="00969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chemeClr val="accent2"/>
                    </a:solidFill>
                    <a:latin typeface="微软雅黑" panose="020B0503020204020204" pitchFamily="34" charset="-122"/>
                    <a:ea typeface="微软雅黑" panose="020B0503020204020204" pitchFamily="34" charset="-122"/>
                  </a:endParaRPr>
                </a:p>
              </p:txBody>
            </p:sp>
          </p:grpSp>
        </p:grpSp>
      </p:grpSp>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8"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980392833"/>
      </p:ext>
    </p:extLst>
  </p:cSld>
  <p:clrMapOvr>
    <a:masterClrMapping/>
  </p:clrMapOvr>
  <mc:AlternateContent xmlns:mc="http://schemas.openxmlformats.org/markup-compatibility/2006" xmlns:p14="http://schemas.microsoft.com/office/powerpoint/2010/main">
    <mc:Choice Requires="p14">
      <p:transition spd="slow" p14:dur="1600" advTm="5017">
        <p14:prism isContent="1" isInverted="1"/>
      </p:transition>
    </mc:Choice>
    <mc:Fallback xmlns="">
      <p:transition spd="slow" advTm="50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750"/>
                                        <p:tgtEl>
                                          <p:spTgt spid="19"/>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750"/>
                                        <p:tgtEl>
                                          <p:spTgt spid="13"/>
                                        </p:tgtEl>
                                      </p:cBhvr>
                                    </p:animEffect>
                                  </p:childTnLst>
                                </p:cTn>
                              </p:par>
                            </p:childTnLst>
                          </p:cTn>
                        </p:par>
                        <p:par>
                          <p:cTn id="25" fill="hold">
                            <p:stCondLst>
                              <p:cond delay="1250"/>
                            </p:stCondLst>
                            <p:childTnLst>
                              <p:par>
                                <p:cTn id="26" presetID="10"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6" fill="hold" nodeType="click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barn(inHorizontal)">
                                      <p:cBhvr>
                                        <p:cTn id="3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32091" y="1059632"/>
            <a:ext cx="2749552" cy="1008062"/>
            <a:chOff x="4952359" y="915566"/>
            <a:chExt cx="2749552" cy="1008062"/>
          </a:xfrm>
        </p:grpSpPr>
        <p:sp>
          <p:nvSpPr>
            <p:cNvPr id="3" name="Oval 2"/>
            <p:cNvSpPr>
              <a:spLocks noChangeAspect="1" noChangeArrowheads="1"/>
            </p:cNvSpPr>
            <p:nvPr/>
          </p:nvSpPr>
          <p:spPr bwMode="auto">
            <a:xfrm>
              <a:off x="4983199" y="915566"/>
              <a:ext cx="1004214" cy="1008062"/>
            </a:xfrm>
            <a:prstGeom prst="ellipse">
              <a:avLst/>
            </a:prstGeom>
            <a:solidFill>
              <a:srgbClr val="008080"/>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5" name="矩形 87"/>
            <p:cNvSpPr>
              <a:spLocks noChangeArrowheads="1"/>
            </p:cNvSpPr>
            <p:nvPr/>
          </p:nvSpPr>
          <p:spPr bwMode="auto">
            <a:xfrm>
              <a:off x="6136636" y="974305"/>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sp>
          <p:nvSpPr>
            <p:cNvPr id="6" name="矩形 87"/>
            <p:cNvSpPr>
              <a:spLocks noChangeArrowheads="1"/>
            </p:cNvSpPr>
            <p:nvPr/>
          </p:nvSpPr>
          <p:spPr bwMode="auto">
            <a:xfrm>
              <a:off x="6136636" y="1275930"/>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sp>
          <p:nvSpPr>
            <p:cNvPr id="7" name="矩形 87"/>
            <p:cNvSpPr>
              <a:spLocks noChangeArrowheads="1"/>
            </p:cNvSpPr>
            <p:nvPr/>
          </p:nvSpPr>
          <p:spPr bwMode="auto">
            <a:xfrm>
              <a:off x="6136634" y="1577554"/>
              <a:ext cx="1506538" cy="230832"/>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grpSp>
      <p:sp>
        <p:nvSpPr>
          <p:cNvPr id="8" name="矩形 14"/>
          <p:cNvSpPr>
            <a:spLocks noChangeArrowheads="1"/>
          </p:cNvSpPr>
          <p:nvPr/>
        </p:nvSpPr>
        <p:spPr bwMode="auto">
          <a:xfrm>
            <a:off x="3473166" y="2681838"/>
            <a:ext cx="1273175" cy="523220"/>
          </a:xfrm>
          <a:prstGeom prst="rect">
            <a:avLst/>
          </a:prstGeom>
          <a:noFill/>
          <a:ln w="9525">
            <a:noFill/>
            <a:miter lim="800000"/>
            <a:headEnd/>
            <a:tailEnd/>
          </a:ln>
          <a:effectLst/>
        </p:spPr>
        <p:txBody>
          <a:bodyPr>
            <a:spAutoFit/>
          </a:bodyPr>
          <a:lstStyle/>
          <a:p>
            <a:pPr algn="ctr"/>
            <a:r>
              <a:rPr kumimoji="1" lang="zh-CN" altLang="en-US" sz="1400" dirty="0">
                <a:solidFill>
                  <a:srgbClr val="008080"/>
                </a:solidFill>
                <a:latin typeface="微软雅黑" pitchFamily="34" charset="-122"/>
                <a:ea typeface="微软雅黑" pitchFamily="34" charset="-122"/>
              </a:rPr>
              <a:t>点击添</a:t>
            </a:r>
            <a:endParaRPr kumimoji="1" lang="en-US" altLang="zh-CN" sz="1400" dirty="0">
              <a:solidFill>
                <a:srgbClr val="008080"/>
              </a:solidFill>
              <a:latin typeface="微软雅黑" pitchFamily="34" charset="-122"/>
              <a:ea typeface="微软雅黑" pitchFamily="34" charset="-122"/>
            </a:endParaRPr>
          </a:p>
          <a:p>
            <a:pPr algn="ctr"/>
            <a:r>
              <a:rPr kumimoji="1" lang="zh-CN" altLang="en-US" sz="1400" dirty="0">
                <a:solidFill>
                  <a:srgbClr val="008080"/>
                </a:solidFill>
                <a:latin typeface="微软雅黑" pitchFamily="34" charset="-122"/>
                <a:ea typeface="微软雅黑" pitchFamily="34" charset="-122"/>
              </a:rPr>
              <a:t>加文本</a:t>
            </a:r>
          </a:p>
        </p:txBody>
      </p:sp>
      <p:grpSp>
        <p:nvGrpSpPr>
          <p:cNvPr id="9" name="组合 26"/>
          <p:cNvGrpSpPr>
            <a:grpSpLocks noChangeAspect="1"/>
          </p:cNvGrpSpPr>
          <p:nvPr/>
        </p:nvGrpSpPr>
        <p:grpSpPr bwMode="auto">
          <a:xfrm>
            <a:off x="2785791" y="2488383"/>
            <a:ext cx="961142" cy="896937"/>
            <a:chOff x="1321939" y="2463785"/>
            <a:chExt cx="451439" cy="2705673"/>
          </a:xfrm>
          <a:effectLst/>
        </p:grpSpPr>
        <p:sp>
          <p:nvSpPr>
            <p:cNvPr id="10" name="圆角矩形 9"/>
            <p:cNvSpPr/>
            <p:nvPr/>
          </p:nvSpPr>
          <p:spPr>
            <a:xfrm>
              <a:off x="1321939" y="2463785"/>
              <a:ext cx="415318" cy="2705673"/>
            </a:xfrm>
            <a:prstGeom prst="roundRect">
              <a:avLst>
                <a:gd name="adj" fmla="val 10568"/>
              </a:avLst>
            </a:prstGeom>
            <a:solidFill>
              <a:srgbClr val="00808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chemeClr val="accent2"/>
                </a:solidFill>
                <a:latin typeface="微软雅黑" pitchFamily="34" charset="-122"/>
                <a:ea typeface="微软雅黑" pitchFamily="34" charset="-122"/>
              </a:endParaRPr>
            </a:p>
          </p:txBody>
        </p:sp>
        <p:sp>
          <p:nvSpPr>
            <p:cNvPr id="11" name="矩形 14"/>
            <p:cNvSpPr>
              <a:spLocks noChangeArrowheads="1"/>
            </p:cNvSpPr>
            <p:nvPr/>
          </p:nvSpPr>
          <p:spPr bwMode="auto">
            <a:xfrm>
              <a:off x="1373491"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solidFill>
                    <a:schemeClr val="accent2"/>
                  </a:solidFill>
                  <a:latin typeface="微软雅黑" pitchFamily="34" charset="-122"/>
                  <a:ea typeface="微软雅黑" pitchFamily="34" charset="-122"/>
                </a:rPr>
                <a:t>添加</a:t>
              </a:r>
              <a:endParaRPr lang="en-US" altLang="zh-CN" dirty="0">
                <a:solidFill>
                  <a:schemeClr val="accent2"/>
                </a:solidFill>
                <a:latin typeface="微软雅黑" pitchFamily="34" charset="-122"/>
                <a:ea typeface="微软雅黑" pitchFamily="34" charset="-122"/>
              </a:endParaRPr>
            </a:p>
            <a:p>
              <a:r>
                <a:rPr lang="zh-CN" altLang="en-US" dirty="0">
                  <a:solidFill>
                    <a:schemeClr val="accent2"/>
                  </a:solidFill>
                  <a:latin typeface="微软雅黑" pitchFamily="34" charset="-122"/>
                  <a:ea typeface="微软雅黑" pitchFamily="34" charset="-122"/>
                </a:rPr>
                <a:t>标题</a:t>
              </a:r>
            </a:p>
          </p:txBody>
        </p:sp>
      </p:grpSp>
      <p:sp>
        <p:nvSpPr>
          <p:cNvPr id="12" name="AutoShape 593"/>
          <p:cNvSpPr>
            <a:spLocks noChangeArrowheads="1"/>
          </p:cNvSpPr>
          <p:nvPr/>
        </p:nvSpPr>
        <p:spPr bwMode="auto">
          <a:xfrm rot="10800000" flipH="1" flipV="1">
            <a:off x="2277079" y="2782435"/>
            <a:ext cx="396000" cy="360000"/>
          </a:xfrm>
          <a:prstGeom prst="chevron">
            <a:avLst/>
          </a:prstGeom>
          <a:solidFill>
            <a:srgbClr val="008080"/>
          </a:solidFill>
          <a:ln w="25400" cap="flat" cmpd="sng" algn="ctr">
            <a:noFill/>
            <a:prstDash val="solid"/>
          </a:ln>
          <a:effectLst/>
          <a:scene3d>
            <a:camera prst="orthographicFront"/>
            <a:lightRig rig="flat" dir="t"/>
          </a:scene3d>
          <a:sp3d extrusionH="304800">
            <a:bevelB w="0" h="0"/>
            <a:contourClr>
              <a:srgbClr val="FFE593"/>
            </a:contourClr>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0" cap="none" spc="0" normalizeH="0" baseline="0" noProof="0" dirty="0">
              <a:ln>
                <a:noFill/>
              </a:ln>
              <a:solidFill>
                <a:schemeClr val="accent2"/>
              </a:solidFill>
              <a:effectLst/>
              <a:uLnTx/>
              <a:uFillTx/>
              <a:latin typeface="微软雅黑" pitchFamily="34" charset="-122"/>
              <a:ea typeface="微软雅黑" pitchFamily="34" charset="-122"/>
              <a:cs typeface="+mn-cs"/>
            </a:endParaRPr>
          </a:p>
        </p:txBody>
      </p:sp>
      <p:grpSp>
        <p:nvGrpSpPr>
          <p:cNvPr id="13" name="组合 26"/>
          <p:cNvGrpSpPr>
            <a:grpSpLocks noChangeAspect="1"/>
          </p:cNvGrpSpPr>
          <p:nvPr/>
        </p:nvGrpSpPr>
        <p:grpSpPr bwMode="auto">
          <a:xfrm>
            <a:off x="1331640" y="2488383"/>
            <a:ext cx="975130" cy="896937"/>
            <a:chOff x="1317289" y="2463785"/>
            <a:chExt cx="458010" cy="2705673"/>
          </a:xfrm>
          <a:effectLst/>
        </p:grpSpPr>
        <p:sp>
          <p:nvSpPr>
            <p:cNvPr id="14" name="圆角矩形 13"/>
            <p:cNvSpPr/>
            <p:nvPr/>
          </p:nvSpPr>
          <p:spPr>
            <a:xfrm>
              <a:off x="1317289" y="2463785"/>
              <a:ext cx="415318" cy="2705673"/>
            </a:xfrm>
            <a:prstGeom prst="roundRect">
              <a:avLst>
                <a:gd name="adj" fmla="val 10568"/>
              </a:avLst>
            </a:prstGeom>
            <a:solidFill>
              <a:srgbClr val="00808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chemeClr val="accent2"/>
                </a:solidFill>
                <a:latin typeface="微软雅黑" pitchFamily="34" charset="-122"/>
                <a:ea typeface="微软雅黑" pitchFamily="34" charset="-122"/>
              </a:endParaRPr>
            </a:p>
          </p:txBody>
        </p:sp>
        <p:sp>
          <p:nvSpPr>
            <p:cNvPr id="15" name="矩形 14"/>
            <p:cNvSpPr>
              <a:spLocks noChangeArrowheads="1"/>
            </p:cNvSpPr>
            <p:nvPr/>
          </p:nvSpPr>
          <p:spPr bwMode="auto">
            <a:xfrm>
              <a:off x="1375412"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solidFill>
                    <a:schemeClr val="accent2"/>
                  </a:solidFill>
                  <a:latin typeface="微软雅黑" pitchFamily="34" charset="-122"/>
                  <a:ea typeface="微软雅黑" pitchFamily="34" charset="-122"/>
                </a:rPr>
                <a:t>添加</a:t>
              </a:r>
              <a:endParaRPr lang="en-US" altLang="zh-CN" dirty="0">
                <a:solidFill>
                  <a:schemeClr val="accent2"/>
                </a:solidFill>
                <a:latin typeface="微软雅黑" pitchFamily="34" charset="-122"/>
                <a:ea typeface="微软雅黑" pitchFamily="34" charset="-122"/>
              </a:endParaRPr>
            </a:p>
            <a:p>
              <a:r>
                <a:rPr lang="zh-CN" altLang="en-US" dirty="0">
                  <a:solidFill>
                    <a:schemeClr val="accent2"/>
                  </a:solidFill>
                  <a:latin typeface="微软雅黑" pitchFamily="34" charset="-122"/>
                  <a:ea typeface="微软雅黑" pitchFamily="34" charset="-122"/>
                </a:rPr>
                <a:t>标题</a:t>
              </a:r>
            </a:p>
          </p:txBody>
        </p:sp>
      </p:grpSp>
      <p:grpSp>
        <p:nvGrpSpPr>
          <p:cNvPr id="16" name="组合 15"/>
          <p:cNvGrpSpPr/>
          <p:nvPr/>
        </p:nvGrpSpPr>
        <p:grpSpPr>
          <a:xfrm>
            <a:off x="4932091" y="2508981"/>
            <a:ext cx="2749552" cy="1008062"/>
            <a:chOff x="4952359" y="915566"/>
            <a:chExt cx="2749552" cy="1008062"/>
          </a:xfrm>
        </p:grpSpPr>
        <p:sp>
          <p:nvSpPr>
            <p:cNvPr id="17" name="Oval 2"/>
            <p:cNvSpPr>
              <a:spLocks noChangeAspect="1" noChangeArrowheads="1"/>
            </p:cNvSpPr>
            <p:nvPr/>
          </p:nvSpPr>
          <p:spPr bwMode="auto">
            <a:xfrm>
              <a:off x="4983199" y="915566"/>
              <a:ext cx="1004214" cy="1008062"/>
            </a:xfrm>
            <a:prstGeom prst="ellipse">
              <a:avLst/>
            </a:prstGeom>
            <a:solidFill>
              <a:srgbClr val="008080"/>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19" name="矩形 87"/>
            <p:cNvSpPr>
              <a:spLocks noChangeArrowheads="1"/>
            </p:cNvSpPr>
            <p:nvPr/>
          </p:nvSpPr>
          <p:spPr bwMode="auto">
            <a:xfrm>
              <a:off x="6136636" y="974305"/>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sp>
          <p:nvSpPr>
            <p:cNvPr id="20" name="矩形 87"/>
            <p:cNvSpPr>
              <a:spLocks noChangeArrowheads="1"/>
            </p:cNvSpPr>
            <p:nvPr/>
          </p:nvSpPr>
          <p:spPr bwMode="auto">
            <a:xfrm>
              <a:off x="6136636" y="1275930"/>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sp>
          <p:nvSpPr>
            <p:cNvPr id="21" name="矩形 87"/>
            <p:cNvSpPr>
              <a:spLocks noChangeArrowheads="1"/>
            </p:cNvSpPr>
            <p:nvPr/>
          </p:nvSpPr>
          <p:spPr bwMode="auto">
            <a:xfrm>
              <a:off x="6136634" y="1577554"/>
              <a:ext cx="1506538" cy="230832"/>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grpSp>
      <p:grpSp>
        <p:nvGrpSpPr>
          <p:cNvPr id="22" name="组合 21"/>
          <p:cNvGrpSpPr/>
          <p:nvPr/>
        </p:nvGrpSpPr>
        <p:grpSpPr>
          <a:xfrm>
            <a:off x="4932091" y="3867944"/>
            <a:ext cx="2749552" cy="1008062"/>
            <a:chOff x="4952359" y="915566"/>
            <a:chExt cx="2749552" cy="1008062"/>
          </a:xfrm>
        </p:grpSpPr>
        <p:sp>
          <p:nvSpPr>
            <p:cNvPr id="23" name="Oval 2"/>
            <p:cNvSpPr>
              <a:spLocks noChangeAspect="1" noChangeArrowheads="1"/>
            </p:cNvSpPr>
            <p:nvPr/>
          </p:nvSpPr>
          <p:spPr bwMode="auto">
            <a:xfrm>
              <a:off x="4983199" y="915566"/>
              <a:ext cx="1004214" cy="1008062"/>
            </a:xfrm>
            <a:prstGeom prst="ellipse">
              <a:avLst/>
            </a:prstGeom>
            <a:solidFill>
              <a:srgbClr val="008080"/>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4"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25" name="矩形 24"/>
            <p:cNvSpPr>
              <a:spLocks noChangeArrowheads="1"/>
            </p:cNvSpPr>
            <p:nvPr/>
          </p:nvSpPr>
          <p:spPr bwMode="auto">
            <a:xfrm>
              <a:off x="6136636" y="974305"/>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sp>
          <p:nvSpPr>
            <p:cNvPr id="26" name="矩形 87"/>
            <p:cNvSpPr>
              <a:spLocks noChangeArrowheads="1"/>
            </p:cNvSpPr>
            <p:nvPr/>
          </p:nvSpPr>
          <p:spPr bwMode="auto">
            <a:xfrm>
              <a:off x="6136636" y="1275930"/>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sp>
          <p:nvSpPr>
            <p:cNvPr id="27" name="矩形 87"/>
            <p:cNvSpPr>
              <a:spLocks noChangeArrowheads="1"/>
            </p:cNvSpPr>
            <p:nvPr/>
          </p:nvSpPr>
          <p:spPr bwMode="auto">
            <a:xfrm>
              <a:off x="6136634" y="1577554"/>
              <a:ext cx="1506538" cy="230832"/>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900" dirty="0">
                  <a:solidFill>
                    <a:srgbClr val="5F5F5F"/>
                  </a:solidFill>
                  <a:latin typeface="微软雅黑" pitchFamily="34" charset="-122"/>
                  <a:ea typeface="微软雅黑" pitchFamily="34" charset="-122"/>
                </a:rPr>
                <a:t>点击添加文本</a:t>
              </a:r>
              <a:endParaRPr lang="en-US" altLang="zh-CN" sz="900" dirty="0">
                <a:solidFill>
                  <a:srgbClr val="5F5F5F"/>
                </a:solidFill>
                <a:latin typeface="微软雅黑" pitchFamily="34" charset="-122"/>
                <a:ea typeface="微软雅黑" pitchFamily="34" charset="-122"/>
              </a:endParaRPr>
            </a:p>
          </p:txBody>
        </p:sp>
      </p:grpSp>
      <p:pic>
        <p:nvPicPr>
          <p:cNvPr id="29" name="图片 2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30"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2562693228"/>
      </p:ext>
    </p:extLst>
  </p:cSld>
  <p:clrMapOvr>
    <a:masterClrMapping/>
  </p:clrMapOvr>
  <mc:AlternateContent xmlns:mc="http://schemas.openxmlformats.org/markup-compatibility/2006" xmlns:p14="http://schemas.microsoft.com/office/powerpoint/2010/main">
    <mc:Choice Requires="p14">
      <p:transition spd="slow" p14:dur="1600" advTm="4466">
        <p14:prism isContent="1" isInverted="1"/>
      </p:transition>
    </mc:Choice>
    <mc:Fallback xmlns="">
      <p:transition spd="slow" advTm="44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6"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barn(inHorizontal)">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4588" y="1555725"/>
            <a:ext cx="6854825" cy="1293813"/>
            <a:chOff x="1144588" y="1483717"/>
            <a:chExt cx="6854825" cy="1293813"/>
          </a:xfrm>
        </p:grpSpPr>
        <p:sp>
          <p:nvSpPr>
            <p:cNvPr id="3" name="AutoShape 5"/>
            <p:cNvSpPr>
              <a:spLocks noChangeArrowheads="1"/>
            </p:cNvSpPr>
            <p:nvPr/>
          </p:nvSpPr>
          <p:spPr bwMode="gray">
            <a:xfrm>
              <a:off x="1144588" y="1705967"/>
              <a:ext cx="6854825" cy="1071563"/>
            </a:xfrm>
            <a:prstGeom prst="roundRect">
              <a:avLst>
                <a:gd name="adj" fmla="val 16667"/>
              </a:avLst>
            </a:prstGeom>
            <a:noFill/>
            <a:ln w="19050">
              <a:solidFill>
                <a:srgbClr val="009692"/>
              </a:solidFill>
              <a:round/>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 name="AutoShape 17"/>
            <p:cNvSpPr>
              <a:spLocks noChangeArrowheads="1"/>
            </p:cNvSpPr>
            <p:nvPr/>
          </p:nvSpPr>
          <p:spPr bwMode="gray">
            <a:xfrm>
              <a:off x="2224088" y="1483717"/>
              <a:ext cx="4686300" cy="463550"/>
            </a:xfrm>
            <a:prstGeom prst="roundRect">
              <a:avLst>
                <a:gd name="adj" fmla="val 17509"/>
              </a:avLst>
            </a:pr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 name="Rectangle 21"/>
            <p:cNvSpPr>
              <a:spLocks noChangeArrowheads="1"/>
            </p:cNvSpPr>
            <p:nvPr/>
          </p:nvSpPr>
          <p:spPr bwMode="gray">
            <a:xfrm>
              <a:off x="3198746" y="1512292"/>
              <a:ext cx="2732223"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50000"/>
                </a:spcBef>
                <a:buClr>
                  <a:srgbClr val="1F3F5F"/>
                </a:buClr>
              </a:pPr>
              <a:r>
                <a:rPr lang="en-US" altLang="zh-CN" dirty="0">
                  <a:solidFill>
                    <a:schemeClr val="accent2"/>
                  </a:solidFill>
                  <a:latin typeface="微软雅黑" panose="020B0503020204020204" pitchFamily="34" charset="-122"/>
                  <a:ea typeface="微软雅黑" panose="020B0503020204020204" pitchFamily="34" charset="-122"/>
                </a:rPr>
                <a:t> Add your </a:t>
              </a:r>
              <a:r>
                <a:rPr lang="zh-CN" altLang="en-US" dirty="0">
                  <a:solidFill>
                    <a:schemeClr val="accent2"/>
                  </a:solidFill>
                  <a:latin typeface="微软雅黑" panose="020B0503020204020204" pitchFamily="34" charset="-122"/>
                  <a:ea typeface="微软雅黑" panose="020B0503020204020204" pitchFamily="34" charset="-122"/>
                </a:rPr>
                <a:t>在此添加标题</a:t>
              </a:r>
            </a:p>
          </p:txBody>
        </p:sp>
        <p:sp>
          <p:nvSpPr>
            <p:cNvPr id="6" name="Text Box 24"/>
            <p:cNvSpPr txBox="1">
              <a:spLocks noChangeArrowheads="1"/>
            </p:cNvSpPr>
            <p:nvPr/>
          </p:nvSpPr>
          <p:spPr bwMode="black">
            <a:xfrm>
              <a:off x="1450976" y="1980605"/>
              <a:ext cx="33750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spcBef>
                  <a:spcPct val="50000"/>
                </a:spcBef>
                <a:buFontTx/>
                <a:buChar char="•"/>
              </a:pPr>
              <a:r>
                <a:rPr lang="zh-CN" altLang="en-US" sz="1100" dirty="0">
                  <a:solidFill>
                    <a:srgbClr val="5F5F5F"/>
                  </a:solidFill>
                  <a:latin typeface="微软雅黑" panose="020B0503020204020204" pitchFamily="34" charset="-122"/>
                  <a:ea typeface="微软雅黑" panose="020B0503020204020204" pitchFamily="34" charset="-122"/>
                </a:rPr>
                <a:t>在此添加标题或目录索引</a:t>
              </a:r>
            </a:p>
          </p:txBody>
        </p:sp>
        <p:sp>
          <p:nvSpPr>
            <p:cNvPr id="7" name="Rectangle 25"/>
            <p:cNvSpPr>
              <a:spLocks noChangeArrowheads="1"/>
            </p:cNvSpPr>
            <p:nvPr/>
          </p:nvSpPr>
          <p:spPr bwMode="auto">
            <a:xfrm>
              <a:off x="1217613" y="2304455"/>
              <a:ext cx="6734175" cy="27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nSpc>
                  <a:spcPct val="110000"/>
                </a:lnSpc>
              </a:pPr>
              <a:r>
                <a:rPr lang="zh-CN" altLang="en-US" sz="1100" dirty="0">
                  <a:solidFill>
                    <a:srgbClr val="5F5F5F"/>
                  </a:solidFill>
                  <a:latin typeface="微软雅黑" panose="020B0503020204020204" pitchFamily="34" charset="-122"/>
                  <a:ea typeface="微软雅黑" panose="020B0503020204020204" pitchFamily="34" charset="-122"/>
                </a:rPr>
                <a:t>点击此处添加公司简介的文字信息点击此处添加公司简介的文字信息</a:t>
              </a:r>
            </a:p>
          </p:txBody>
        </p:sp>
      </p:grpSp>
      <p:grpSp>
        <p:nvGrpSpPr>
          <p:cNvPr id="8" name="组合 7"/>
          <p:cNvGrpSpPr/>
          <p:nvPr/>
        </p:nvGrpSpPr>
        <p:grpSpPr>
          <a:xfrm>
            <a:off x="1144588" y="3079725"/>
            <a:ext cx="6854825" cy="1292225"/>
            <a:chOff x="1144588" y="3007717"/>
            <a:chExt cx="6854825" cy="1292225"/>
          </a:xfrm>
        </p:grpSpPr>
        <p:sp>
          <p:nvSpPr>
            <p:cNvPr id="9" name="AutoShape 4"/>
            <p:cNvSpPr>
              <a:spLocks noChangeArrowheads="1"/>
            </p:cNvSpPr>
            <p:nvPr/>
          </p:nvSpPr>
          <p:spPr bwMode="gray">
            <a:xfrm>
              <a:off x="1144588" y="3228380"/>
              <a:ext cx="6854825" cy="1071562"/>
            </a:xfrm>
            <a:prstGeom prst="roundRect">
              <a:avLst>
                <a:gd name="adj" fmla="val 16667"/>
              </a:avLst>
            </a:prstGeom>
            <a:noFill/>
            <a:ln w="19050">
              <a:solidFill>
                <a:srgbClr val="009692"/>
              </a:solidFill>
              <a:round/>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0" name="AutoShape 7"/>
            <p:cNvSpPr>
              <a:spLocks noChangeArrowheads="1"/>
            </p:cNvSpPr>
            <p:nvPr/>
          </p:nvSpPr>
          <p:spPr bwMode="gray">
            <a:xfrm>
              <a:off x="2220913" y="3007717"/>
              <a:ext cx="4686300" cy="463550"/>
            </a:xfrm>
            <a:prstGeom prst="roundRect">
              <a:avLst>
                <a:gd name="adj" fmla="val 17509"/>
              </a:avLst>
            </a:pr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1" name="Rectangle 22"/>
            <p:cNvSpPr>
              <a:spLocks noChangeArrowheads="1"/>
            </p:cNvSpPr>
            <p:nvPr/>
          </p:nvSpPr>
          <p:spPr bwMode="gray">
            <a:xfrm>
              <a:off x="3198746" y="3050580"/>
              <a:ext cx="2732223"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50000"/>
                </a:spcBef>
                <a:buClr>
                  <a:srgbClr val="1F3F5F"/>
                </a:buClr>
              </a:pPr>
              <a:r>
                <a:rPr lang="en-US" altLang="zh-CN" dirty="0">
                  <a:solidFill>
                    <a:schemeClr val="accent2"/>
                  </a:solidFill>
                  <a:latin typeface="微软雅黑" panose="020B0503020204020204" pitchFamily="34" charset="-122"/>
                  <a:ea typeface="微软雅黑" panose="020B0503020204020204" pitchFamily="34" charset="-122"/>
                </a:rPr>
                <a:t> Add your </a:t>
              </a:r>
              <a:r>
                <a:rPr lang="zh-CN" altLang="en-US" dirty="0">
                  <a:solidFill>
                    <a:schemeClr val="accent2"/>
                  </a:solidFill>
                  <a:latin typeface="微软雅黑" panose="020B0503020204020204" pitchFamily="34" charset="-122"/>
                  <a:ea typeface="微软雅黑" panose="020B0503020204020204" pitchFamily="34" charset="-122"/>
                </a:rPr>
                <a:t>在此添加标题</a:t>
              </a:r>
            </a:p>
          </p:txBody>
        </p:sp>
        <p:sp>
          <p:nvSpPr>
            <p:cNvPr id="12" name="Text Box 29"/>
            <p:cNvSpPr txBox="1">
              <a:spLocks noChangeArrowheads="1"/>
            </p:cNvSpPr>
            <p:nvPr/>
          </p:nvSpPr>
          <p:spPr bwMode="black">
            <a:xfrm>
              <a:off x="1450976" y="3518892"/>
              <a:ext cx="33750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spcBef>
                  <a:spcPct val="50000"/>
                </a:spcBef>
                <a:buFontTx/>
                <a:buChar char="•"/>
              </a:pPr>
              <a:r>
                <a:rPr lang="zh-CN" altLang="en-US" sz="1100" dirty="0">
                  <a:solidFill>
                    <a:srgbClr val="5F5F5F"/>
                  </a:solidFill>
                  <a:latin typeface="微软雅黑" panose="020B0503020204020204" pitchFamily="34" charset="-122"/>
                  <a:ea typeface="微软雅黑" panose="020B0503020204020204" pitchFamily="34" charset="-122"/>
                </a:rPr>
                <a:t>在此添加标题或目录索引</a:t>
              </a:r>
            </a:p>
          </p:txBody>
        </p:sp>
        <p:sp>
          <p:nvSpPr>
            <p:cNvPr id="13" name="Rectangle 30"/>
            <p:cNvSpPr>
              <a:spLocks noChangeArrowheads="1"/>
            </p:cNvSpPr>
            <p:nvPr/>
          </p:nvSpPr>
          <p:spPr bwMode="auto">
            <a:xfrm>
              <a:off x="1217613" y="3812580"/>
              <a:ext cx="6734175" cy="281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nSpc>
                  <a:spcPct val="110000"/>
                </a:lnSpc>
              </a:pPr>
              <a:r>
                <a:rPr lang="zh-CN" altLang="en-US" sz="1100" dirty="0">
                  <a:solidFill>
                    <a:srgbClr val="5F5F5F"/>
                  </a:solidFill>
                  <a:latin typeface="微软雅黑" panose="020B0503020204020204" pitchFamily="34" charset="-122"/>
                  <a:ea typeface="微软雅黑" panose="020B0503020204020204" pitchFamily="34" charset="-122"/>
                </a:rPr>
                <a:t>点击此处添加公司简介的文字信息点击此处添加公司简介的文字信息</a:t>
              </a:r>
            </a:p>
          </p:txBody>
        </p:sp>
      </p:grpSp>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16"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3435160308"/>
      </p:ext>
    </p:extLst>
  </p:cSld>
  <p:clrMapOvr>
    <a:masterClrMapping/>
  </p:clrMapOvr>
  <mc:AlternateContent xmlns:mc="http://schemas.openxmlformats.org/markup-compatibility/2006" xmlns:p14="http://schemas.microsoft.com/office/powerpoint/2010/main">
    <mc:Choice Requires="p14">
      <p:transition spd="slow" p14:dur="1600" advTm="1220">
        <p14:prism isContent="1" isInverted="1"/>
      </p:transition>
    </mc:Choice>
    <mc:Fallback xmlns="">
      <p:transition spd="slow" advTm="12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Horizontal)">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57044" y="2855023"/>
            <a:ext cx="4034032" cy="1296143"/>
            <a:chOff x="2557044" y="2483087"/>
            <a:chExt cx="4034032" cy="1296143"/>
          </a:xfrm>
        </p:grpSpPr>
        <p:sp>
          <p:nvSpPr>
            <p:cNvPr id="3" name="Line 34"/>
            <p:cNvSpPr>
              <a:spLocks noChangeShapeType="1"/>
            </p:cNvSpPr>
            <p:nvPr/>
          </p:nvSpPr>
          <p:spPr bwMode="auto">
            <a:xfrm rot="618245" flipV="1">
              <a:off x="4879539" y="2483087"/>
              <a:ext cx="117053" cy="1046336"/>
            </a:xfrm>
            <a:prstGeom prst="line">
              <a:avLst/>
            </a:prstGeom>
            <a:noFill/>
            <a:ln w="9525">
              <a:solidFill>
                <a:srgbClr val="009692"/>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4" name="Line 35"/>
            <p:cNvSpPr>
              <a:spLocks noChangeShapeType="1"/>
            </p:cNvSpPr>
            <p:nvPr/>
          </p:nvSpPr>
          <p:spPr bwMode="auto">
            <a:xfrm rot="618245" flipH="1" flipV="1">
              <a:off x="4208628" y="2554460"/>
              <a:ext cx="432523" cy="849346"/>
            </a:xfrm>
            <a:prstGeom prst="line">
              <a:avLst/>
            </a:prstGeom>
            <a:noFill/>
            <a:ln w="9525">
              <a:solidFill>
                <a:srgbClr val="009692"/>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 name="Line 36"/>
            <p:cNvSpPr>
              <a:spLocks noChangeShapeType="1"/>
            </p:cNvSpPr>
            <p:nvPr/>
          </p:nvSpPr>
          <p:spPr bwMode="auto">
            <a:xfrm rot="618245" flipH="1" flipV="1">
              <a:off x="3363565" y="2982702"/>
              <a:ext cx="1029206" cy="466783"/>
            </a:xfrm>
            <a:prstGeom prst="line">
              <a:avLst/>
            </a:prstGeom>
            <a:noFill/>
            <a:ln w="9525">
              <a:solidFill>
                <a:srgbClr val="009692"/>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 name="Line 37"/>
            <p:cNvSpPr>
              <a:spLocks noChangeShapeType="1"/>
            </p:cNvSpPr>
            <p:nvPr/>
          </p:nvSpPr>
          <p:spPr bwMode="auto">
            <a:xfrm rot="618245" flipH="1">
              <a:off x="2557044" y="3566538"/>
              <a:ext cx="1750079" cy="24267"/>
            </a:xfrm>
            <a:prstGeom prst="line">
              <a:avLst/>
            </a:prstGeom>
            <a:noFill/>
            <a:ln w="9525">
              <a:solidFill>
                <a:srgbClr val="009692"/>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 name="Line 38"/>
            <p:cNvSpPr>
              <a:spLocks noChangeShapeType="1"/>
            </p:cNvSpPr>
            <p:nvPr/>
          </p:nvSpPr>
          <p:spPr bwMode="auto">
            <a:xfrm rot="618245" flipV="1">
              <a:off x="5096515" y="2825680"/>
              <a:ext cx="662346" cy="765124"/>
            </a:xfrm>
            <a:prstGeom prst="line">
              <a:avLst/>
            </a:prstGeom>
            <a:noFill/>
            <a:ln w="9525">
              <a:solidFill>
                <a:srgbClr val="009692"/>
              </a:solidFill>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 name="Line 39"/>
            <p:cNvSpPr>
              <a:spLocks noChangeShapeType="1"/>
            </p:cNvSpPr>
            <p:nvPr/>
          </p:nvSpPr>
          <p:spPr bwMode="auto">
            <a:xfrm rot="618245" flipV="1">
              <a:off x="5293506" y="3303883"/>
              <a:ext cx="1297570" cy="475347"/>
            </a:xfrm>
            <a:prstGeom prst="line">
              <a:avLst/>
            </a:prstGeom>
            <a:noFill/>
            <a:ln w="9525">
              <a:solidFill>
                <a:srgbClr val="009692"/>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9" name="Oval 20"/>
          <p:cNvSpPr>
            <a:spLocks noChangeArrowheads="1"/>
          </p:cNvSpPr>
          <p:nvPr/>
        </p:nvSpPr>
        <p:spPr bwMode="auto">
          <a:xfrm>
            <a:off x="3770394" y="1948579"/>
            <a:ext cx="807948" cy="805094"/>
          </a:xfrm>
          <a:prstGeom prst="ellipse">
            <a:avLst/>
          </a:prstGeom>
          <a:solidFill>
            <a:srgbClr val="008080"/>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3</a:t>
            </a:r>
          </a:p>
        </p:txBody>
      </p:sp>
      <p:sp>
        <p:nvSpPr>
          <p:cNvPr id="10" name="Oval 25"/>
          <p:cNvSpPr>
            <a:spLocks noChangeArrowheads="1"/>
          </p:cNvSpPr>
          <p:nvPr/>
        </p:nvSpPr>
        <p:spPr bwMode="auto">
          <a:xfrm>
            <a:off x="4918081" y="1982839"/>
            <a:ext cx="807949" cy="805093"/>
          </a:xfrm>
          <a:prstGeom prst="ellipse">
            <a:avLst/>
          </a:prstGeom>
          <a:solidFill>
            <a:srgbClr val="008080"/>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4</a:t>
            </a:r>
          </a:p>
        </p:txBody>
      </p:sp>
      <p:sp>
        <p:nvSpPr>
          <p:cNvPr id="11" name="Oval 5"/>
          <p:cNvSpPr>
            <a:spLocks noChangeArrowheads="1"/>
          </p:cNvSpPr>
          <p:nvPr/>
        </p:nvSpPr>
        <p:spPr bwMode="auto">
          <a:xfrm>
            <a:off x="1714836" y="3318950"/>
            <a:ext cx="807948" cy="805094"/>
          </a:xfrm>
          <a:prstGeom prst="ellipse">
            <a:avLst/>
          </a:prstGeom>
          <a:solidFill>
            <a:srgbClr val="008080"/>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1</a:t>
            </a:r>
          </a:p>
        </p:txBody>
      </p:sp>
      <p:sp>
        <p:nvSpPr>
          <p:cNvPr id="12" name="Oval 30"/>
          <p:cNvSpPr>
            <a:spLocks noChangeArrowheads="1"/>
          </p:cNvSpPr>
          <p:nvPr/>
        </p:nvSpPr>
        <p:spPr bwMode="auto">
          <a:xfrm>
            <a:off x="6733823" y="3353210"/>
            <a:ext cx="807948" cy="805094"/>
          </a:xfrm>
          <a:prstGeom prst="ellipse">
            <a:avLst/>
          </a:prstGeom>
          <a:solidFill>
            <a:srgbClr val="008080"/>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6</a:t>
            </a:r>
          </a:p>
        </p:txBody>
      </p:sp>
      <p:sp>
        <p:nvSpPr>
          <p:cNvPr id="13" name="Oval 10"/>
          <p:cNvSpPr>
            <a:spLocks noChangeArrowheads="1"/>
          </p:cNvSpPr>
          <p:nvPr/>
        </p:nvSpPr>
        <p:spPr bwMode="auto">
          <a:xfrm>
            <a:off x="2554192" y="2513856"/>
            <a:ext cx="807949" cy="805093"/>
          </a:xfrm>
          <a:prstGeom prst="ellipse">
            <a:avLst/>
          </a:prstGeom>
          <a:solidFill>
            <a:srgbClr val="008080"/>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2</a:t>
            </a:r>
          </a:p>
        </p:txBody>
      </p:sp>
      <p:sp>
        <p:nvSpPr>
          <p:cNvPr id="14" name="Oval 15"/>
          <p:cNvSpPr>
            <a:spLocks noChangeArrowheads="1"/>
          </p:cNvSpPr>
          <p:nvPr/>
        </p:nvSpPr>
        <p:spPr bwMode="auto">
          <a:xfrm>
            <a:off x="5891613" y="2489591"/>
            <a:ext cx="807948" cy="805094"/>
          </a:xfrm>
          <a:prstGeom prst="ellipse">
            <a:avLst/>
          </a:prstGeom>
          <a:solidFill>
            <a:srgbClr val="008080"/>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5</a:t>
            </a:r>
          </a:p>
        </p:txBody>
      </p:sp>
      <p:grpSp>
        <p:nvGrpSpPr>
          <p:cNvPr id="15" name="组合 14"/>
          <p:cNvGrpSpPr/>
          <p:nvPr/>
        </p:nvGrpSpPr>
        <p:grpSpPr>
          <a:xfrm>
            <a:off x="467544" y="1347614"/>
            <a:ext cx="8280920" cy="1904903"/>
            <a:chOff x="467544" y="975678"/>
            <a:chExt cx="8280920" cy="1904903"/>
          </a:xfrm>
        </p:grpSpPr>
        <p:sp>
          <p:nvSpPr>
            <p:cNvPr id="16" name="Rectangle 58"/>
            <p:cNvSpPr>
              <a:spLocks noChangeArrowheads="1"/>
            </p:cNvSpPr>
            <p:nvPr/>
          </p:nvSpPr>
          <p:spPr bwMode="auto">
            <a:xfrm>
              <a:off x="2771800" y="1001374"/>
              <a:ext cx="1781483" cy="464743"/>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p:txBody>
        </p:sp>
        <p:sp>
          <p:nvSpPr>
            <p:cNvPr id="17" name="Rectangle 61"/>
            <p:cNvSpPr>
              <a:spLocks noChangeArrowheads="1"/>
            </p:cNvSpPr>
            <p:nvPr/>
          </p:nvSpPr>
          <p:spPr bwMode="auto">
            <a:xfrm>
              <a:off x="5022765" y="975678"/>
              <a:ext cx="1781483" cy="464743"/>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p:txBody>
        </p:sp>
        <p:sp>
          <p:nvSpPr>
            <p:cNvPr id="18" name="Rectangle 64"/>
            <p:cNvSpPr>
              <a:spLocks noChangeArrowheads="1"/>
            </p:cNvSpPr>
            <p:nvPr/>
          </p:nvSpPr>
          <p:spPr bwMode="auto">
            <a:xfrm>
              <a:off x="467544" y="2355726"/>
              <a:ext cx="1781483" cy="464743"/>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p:txBody>
        </p:sp>
        <p:sp>
          <p:nvSpPr>
            <p:cNvPr id="19" name="Rectangle 67"/>
            <p:cNvSpPr>
              <a:spLocks noChangeArrowheads="1"/>
            </p:cNvSpPr>
            <p:nvPr/>
          </p:nvSpPr>
          <p:spPr bwMode="auto">
            <a:xfrm>
              <a:off x="6966981" y="2415838"/>
              <a:ext cx="1781483" cy="464743"/>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p:txBody>
        </p:sp>
        <p:sp>
          <p:nvSpPr>
            <p:cNvPr id="20" name="Rectangle 70"/>
            <p:cNvSpPr>
              <a:spLocks noChangeArrowheads="1"/>
            </p:cNvSpPr>
            <p:nvPr/>
          </p:nvSpPr>
          <p:spPr bwMode="auto">
            <a:xfrm>
              <a:off x="1187624" y="1553754"/>
              <a:ext cx="1781484" cy="464743"/>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p:txBody>
        </p:sp>
        <p:sp>
          <p:nvSpPr>
            <p:cNvPr id="21" name="Rectangle 73"/>
            <p:cNvSpPr>
              <a:spLocks noChangeArrowheads="1"/>
            </p:cNvSpPr>
            <p:nvPr/>
          </p:nvSpPr>
          <p:spPr bwMode="auto">
            <a:xfrm>
              <a:off x="6750958" y="1641105"/>
              <a:ext cx="1781482" cy="464743"/>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100" b="0" dirty="0">
                  <a:solidFill>
                    <a:srgbClr val="5F5F5F"/>
                  </a:solidFill>
                  <a:latin typeface="微软雅黑" pitchFamily="34" charset="-122"/>
                  <a:ea typeface="微软雅黑" panose="020B0503020204020204" pitchFamily="34" charset="-122"/>
                </a:rPr>
                <a:t>单击此处添加文字内容</a:t>
              </a:r>
            </a:p>
          </p:txBody>
        </p:sp>
      </p:grpSp>
      <p:sp>
        <p:nvSpPr>
          <p:cNvPr id="22" name="Oval 44"/>
          <p:cNvSpPr>
            <a:spLocks noChangeArrowheads="1"/>
          </p:cNvSpPr>
          <p:nvPr/>
        </p:nvSpPr>
        <p:spPr bwMode="gray">
          <a:xfrm>
            <a:off x="4004502" y="3734347"/>
            <a:ext cx="1313274" cy="1297571"/>
          </a:xfrm>
          <a:prstGeom prst="ellipse">
            <a:avLst/>
          </a:prstGeom>
          <a:solidFill>
            <a:srgbClr val="008080"/>
          </a:solidFill>
          <a:ln w="9525" algn="ctr">
            <a:noFill/>
            <a:round/>
            <a:headEnd/>
            <a:tailEnd/>
          </a:ln>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单击此处</a:t>
            </a:r>
          </a:p>
          <a:p>
            <a:pPr algn="ctr"/>
            <a:r>
              <a:rPr lang="zh-CN" altLang="en-US" sz="1600" dirty="0">
                <a:solidFill>
                  <a:schemeClr val="accent2"/>
                </a:solidFill>
                <a:latin typeface="微软雅黑" panose="020B0503020204020204" pitchFamily="34" charset="-122"/>
                <a:ea typeface="微软雅黑" panose="020B0503020204020204" pitchFamily="34" charset="-122"/>
              </a:rPr>
              <a:t>添加文字</a:t>
            </a:r>
          </a:p>
        </p:txBody>
      </p:sp>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5"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1951888994"/>
      </p:ext>
    </p:extLst>
  </p:cSld>
  <p:clrMapOvr>
    <a:masterClrMapping/>
  </p:clrMapOvr>
  <mc:AlternateContent xmlns:mc="http://schemas.openxmlformats.org/markup-compatibility/2006" xmlns:p14="http://schemas.microsoft.com/office/powerpoint/2010/main">
    <mc:Choice Requires="p14">
      <p:transition spd="slow" p14:dur="1600" advTm="5760">
        <p14:prism isContent="1" isInverted="1"/>
      </p:transition>
    </mc:Choice>
    <mc:Fallback xmlns="">
      <p:transition spd="slow" advTm="576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6" presetClass="entr" presetSubtype="26" fill="hold" nodeType="click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barn(inHorizontal)">
                                      <p:cBhvr>
                                        <p:cTn id="4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a:grpSpLocks/>
          </p:cNvGrpSpPr>
          <p:nvPr/>
        </p:nvGrpSpPr>
        <p:grpSpPr bwMode="auto">
          <a:xfrm>
            <a:off x="2555875" y="2347455"/>
            <a:ext cx="5761038" cy="2515363"/>
            <a:chOff x="1519" y="1661"/>
            <a:chExt cx="3629" cy="1633"/>
          </a:xfrm>
        </p:grpSpPr>
        <p:sp>
          <p:nvSpPr>
            <p:cNvPr id="3"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009692"/>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4"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009692"/>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5"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009692"/>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6"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009692"/>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7" name="Line 34"/>
            <p:cNvSpPr>
              <a:spLocks noChangeShapeType="1"/>
            </p:cNvSpPr>
            <p:nvPr/>
          </p:nvSpPr>
          <p:spPr bwMode="auto">
            <a:xfrm flipH="1">
              <a:off x="1519" y="3294"/>
              <a:ext cx="726" cy="0"/>
            </a:xfrm>
            <a:prstGeom prst="line">
              <a:avLst/>
            </a:prstGeom>
            <a:noFill/>
            <a:ln w="25400">
              <a:solidFill>
                <a:srgbClr val="00969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sp>
        <p:nvSpPr>
          <p:cNvPr id="8" name="Text Box 41"/>
          <p:cNvSpPr txBox="1">
            <a:spLocks noChangeArrowheads="1"/>
          </p:cNvSpPr>
          <p:nvPr/>
        </p:nvSpPr>
        <p:spPr bwMode="auto">
          <a:xfrm>
            <a:off x="1871216" y="1455043"/>
            <a:ext cx="2844800" cy="169277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lvl="2" defTabSz="912813" eaLnBrk="0" hangingPunct="0">
              <a:buClr>
                <a:srgbClr val="0070C0"/>
              </a:buClr>
              <a:buSzPct val="80000"/>
              <a:tabLst>
                <a:tab pos="136525" algn="l"/>
              </a:tabLst>
              <a:defRPr/>
            </a:pPr>
            <a:endParaRPr lang="en-US" altLang="zh-CN" sz="1100" spc="50" dirty="0">
              <a:ln w="11430"/>
              <a:solidFill>
                <a:srgbClr val="5F5F5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rgbClr val="5F5F5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600" b="1" dirty="0">
                <a:solidFill>
                  <a:srgbClr val="009692"/>
                </a:solidFill>
                <a:latin typeface="微软雅黑" pitchFamily="34" charset="-122"/>
                <a:ea typeface="微软雅黑" pitchFamily="34" charset="-122"/>
              </a:rPr>
              <a:t>单击填加标题</a:t>
            </a:r>
            <a:endParaRPr lang="en-US" altLang="ko-KR" sz="1600" b="1" dirty="0">
              <a:solidFill>
                <a:srgbClr val="009692"/>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rgbClr val="5F5F5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rgbClr val="5F5F5F"/>
                </a:solidFill>
                <a:latin typeface="微软雅黑" pitchFamily="34" charset="-122"/>
                <a:ea typeface="微软雅黑" pitchFamily="34" charset="-122"/>
              </a:rPr>
              <a:t>点击添加文本点击添加文本</a:t>
            </a:r>
            <a:endParaRPr lang="en-US" altLang="zh-CN" sz="1100" spc="50" dirty="0">
              <a:ln w="11430"/>
              <a:solidFill>
                <a:srgbClr val="5F5F5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rgbClr val="5F5F5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rgbClr val="5F5F5F"/>
                </a:solidFill>
                <a:latin typeface="微软雅黑" pitchFamily="34" charset="-122"/>
                <a:ea typeface="微软雅黑" pitchFamily="34" charset="-122"/>
              </a:rPr>
              <a:t>点击添加文本点击添加文本</a:t>
            </a:r>
            <a:endParaRPr lang="en-US" altLang="zh-CN" sz="1100" spc="50" dirty="0">
              <a:ln w="11430"/>
              <a:solidFill>
                <a:srgbClr val="5F5F5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rgbClr val="5F5F5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rgbClr val="5F5F5F"/>
                </a:solidFill>
                <a:latin typeface="微软雅黑" pitchFamily="34" charset="-122"/>
                <a:ea typeface="微软雅黑" pitchFamily="34" charset="-122"/>
              </a:rPr>
              <a:t>点击添加文本点击添加文本</a:t>
            </a:r>
            <a:endParaRPr lang="en-US" altLang="zh-CN" sz="1100" spc="50" dirty="0">
              <a:ln w="11430"/>
              <a:solidFill>
                <a:srgbClr val="5F5F5F"/>
              </a:solidFill>
              <a:latin typeface="微软雅黑" pitchFamily="34" charset="-122"/>
              <a:ea typeface="微软雅黑" pitchFamily="34" charset="-122"/>
            </a:endParaRPr>
          </a:p>
        </p:txBody>
      </p:sp>
      <p:sp>
        <p:nvSpPr>
          <p:cNvPr id="9" name="AutoShape 44"/>
          <p:cNvSpPr>
            <a:spLocks noChangeArrowheads="1"/>
          </p:cNvSpPr>
          <p:nvPr/>
        </p:nvSpPr>
        <p:spPr bwMode="auto">
          <a:xfrm rot="17429801">
            <a:off x="6356351" y="1362873"/>
            <a:ext cx="908795" cy="936625"/>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08080"/>
          </a:solidFill>
          <a:ln>
            <a:noFill/>
          </a:ln>
          <a:effectLs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 name="Text Box 45"/>
          <p:cNvSpPr txBox="1">
            <a:spLocks noChangeArrowheads="1"/>
          </p:cNvSpPr>
          <p:nvPr/>
        </p:nvSpPr>
        <p:spPr bwMode="auto">
          <a:xfrm>
            <a:off x="5075238" y="3860343"/>
            <a:ext cx="3744912" cy="101566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400" b="1" dirty="0">
                <a:solidFill>
                  <a:srgbClr val="009692"/>
                </a:solidFill>
                <a:latin typeface="微软雅黑" pitchFamily="34" charset="-122"/>
                <a:ea typeface="微软雅黑" pitchFamily="34" charset="-122"/>
              </a:rPr>
              <a:t>单击填加标题</a:t>
            </a:r>
            <a:endParaRPr lang="en-US" altLang="ko-KR" sz="1400" b="1" dirty="0">
              <a:solidFill>
                <a:srgbClr val="009692"/>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rgbClr val="5F5F5F"/>
                </a:solidFill>
                <a:latin typeface="微软雅黑" pitchFamily="34" charset="-122"/>
                <a:ea typeface="微软雅黑" pitchFamily="34" charset="-122"/>
              </a:rPr>
              <a:t>点击添加文本点击添加文本</a:t>
            </a:r>
            <a:endParaRPr lang="en-US" altLang="zh-CN" sz="1100" spc="50" dirty="0">
              <a:ln w="11430"/>
              <a:solidFill>
                <a:srgbClr val="5F5F5F"/>
              </a:solidFill>
              <a:latin typeface="微软雅黑" pitchFamily="34" charset="-122"/>
              <a:ea typeface="微软雅黑" pitchFamily="34" charset="-122"/>
            </a:endParaRPr>
          </a:p>
          <a:p>
            <a:endParaRPr lang="en-US" altLang="ko-KR" sz="1000" dirty="0">
              <a:solidFill>
                <a:srgbClr val="5F5F5F"/>
              </a:solidFill>
              <a:latin typeface="微软雅黑" panose="020B0503020204020204" pitchFamily="34" charset="-122"/>
              <a:ea typeface="微软雅黑" panose="020B0503020204020204" pitchFamily="34" charset="-122"/>
            </a:endParaRPr>
          </a:p>
          <a:p>
            <a:r>
              <a:rPr lang="zh-CN" altLang="en-US" sz="1400" b="1" dirty="0">
                <a:solidFill>
                  <a:srgbClr val="009692"/>
                </a:solidFill>
                <a:latin typeface="微软雅黑" pitchFamily="34" charset="-122"/>
                <a:ea typeface="微软雅黑" pitchFamily="34" charset="-122"/>
              </a:rPr>
              <a:t>单击填加标题</a:t>
            </a:r>
            <a:endParaRPr lang="en-US" altLang="ko-KR" sz="1400" b="1" dirty="0">
              <a:solidFill>
                <a:srgbClr val="009692"/>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rgbClr val="5F5F5F"/>
                </a:solidFill>
                <a:latin typeface="微软雅黑" pitchFamily="34" charset="-122"/>
                <a:ea typeface="微软雅黑" pitchFamily="34" charset="-122"/>
              </a:rPr>
              <a:t>点击添加文本点击添加文本</a:t>
            </a:r>
            <a:endParaRPr lang="en-US" altLang="zh-CN" sz="1100" spc="50" dirty="0">
              <a:ln w="11430"/>
              <a:solidFill>
                <a:srgbClr val="5F5F5F"/>
              </a:solidFill>
              <a:latin typeface="微软雅黑" pitchFamily="34" charset="-122"/>
              <a:ea typeface="微软雅黑" pitchFamily="34" charset="-122"/>
            </a:endParaRPr>
          </a:p>
        </p:txBody>
      </p:sp>
      <p:grpSp>
        <p:nvGrpSpPr>
          <p:cNvPr id="11" name="组合 10"/>
          <p:cNvGrpSpPr/>
          <p:nvPr/>
        </p:nvGrpSpPr>
        <p:grpSpPr>
          <a:xfrm>
            <a:off x="3779840" y="3282494"/>
            <a:ext cx="973137" cy="944224"/>
            <a:chOff x="3779838" y="2992462"/>
            <a:chExt cx="973137" cy="973138"/>
          </a:xfrm>
          <a:solidFill>
            <a:srgbClr val="008080"/>
          </a:solidFill>
        </p:grpSpPr>
        <p:sp>
          <p:nvSpPr>
            <p:cNvPr id="12" name="Oval 10"/>
            <p:cNvSpPr>
              <a:spLocks noChangeArrowheads="1"/>
            </p:cNvSpPr>
            <p:nvPr/>
          </p:nvSpPr>
          <p:spPr bwMode="auto">
            <a:xfrm>
              <a:off x="3779838" y="2992462"/>
              <a:ext cx="973137" cy="973138"/>
            </a:xfrm>
            <a:prstGeom prst="ellipse">
              <a:avLst/>
            </a:prstGeom>
            <a:grp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 name="Text Box 46"/>
            <p:cNvSpPr txBox="1">
              <a:spLocks noChangeArrowheads="1"/>
            </p:cNvSpPr>
            <p:nvPr/>
          </p:nvSpPr>
          <p:spPr bwMode="auto">
            <a:xfrm>
              <a:off x="4036853" y="3265512"/>
              <a:ext cx="492443" cy="475802"/>
            </a:xfrm>
            <a:prstGeom prst="rect">
              <a:avLst/>
            </a:prstGeom>
            <a:grpFill/>
            <a:ln w="9525"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grpSp>
        <p:nvGrpSpPr>
          <p:cNvPr id="14" name="组合 13"/>
          <p:cNvGrpSpPr/>
          <p:nvPr/>
        </p:nvGrpSpPr>
        <p:grpSpPr>
          <a:xfrm>
            <a:off x="2628900" y="3931781"/>
            <a:ext cx="973138" cy="944223"/>
            <a:chOff x="2628900" y="3641749"/>
            <a:chExt cx="973138" cy="973137"/>
          </a:xfrm>
          <a:solidFill>
            <a:srgbClr val="008080"/>
          </a:solidFill>
        </p:grpSpPr>
        <p:sp>
          <p:nvSpPr>
            <p:cNvPr id="15" name="Oval 5"/>
            <p:cNvSpPr>
              <a:spLocks noChangeArrowheads="1"/>
            </p:cNvSpPr>
            <p:nvPr/>
          </p:nvSpPr>
          <p:spPr bwMode="auto">
            <a:xfrm>
              <a:off x="2628900" y="3641749"/>
              <a:ext cx="973138" cy="973137"/>
            </a:xfrm>
            <a:prstGeom prst="ellipse">
              <a:avLst/>
            </a:prstGeom>
            <a:grp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 name="Text Box 47"/>
            <p:cNvSpPr txBox="1">
              <a:spLocks noChangeArrowheads="1"/>
            </p:cNvSpPr>
            <p:nvPr/>
          </p:nvSpPr>
          <p:spPr bwMode="auto">
            <a:xfrm>
              <a:off x="2865279" y="3914800"/>
              <a:ext cx="492443" cy="47580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grpSp>
        <p:nvGrpSpPr>
          <p:cNvPr id="17" name="组合 16"/>
          <p:cNvGrpSpPr/>
          <p:nvPr/>
        </p:nvGrpSpPr>
        <p:grpSpPr>
          <a:xfrm>
            <a:off x="6084890" y="1988682"/>
            <a:ext cx="973137" cy="944223"/>
            <a:chOff x="6084888" y="1698650"/>
            <a:chExt cx="973137" cy="973137"/>
          </a:xfrm>
          <a:solidFill>
            <a:srgbClr val="008080"/>
          </a:solidFill>
        </p:grpSpPr>
        <p:sp>
          <p:nvSpPr>
            <p:cNvPr id="18" name="Oval 20"/>
            <p:cNvSpPr>
              <a:spLocks noChangeArrowheads="1"/>
            </p:cNvSpPr>
            <p:nvPr/>
          </p:nvSpPr>
          <p:spPr bwMode="auto">
            <a:xfrm>
              <a:off x="6084888" y="1698650"/>
              <a:ext cx="973137" cy="973137"/>
            </a:xfrm>
            <a:prstGeom prst="ellipse">
              <a:avLst/>
            </a:prstGeom>
            <a:grp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 name="Text Box 48"/>
            <p:cNvSpPr txBox="1">
              <a:spLocks noChangeArrowheads="1"/>
            </p:cNvSpPr>
            <p:nvPr/>
          </p:nvSpPr>
          <p:spPr bwMode="auto">
            <a:xfrm>
              <a:off x="6330791" y="1970112"/>
              <a:ext cx="492443" cy="47580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grpSp>
        <p:nvGrpSpPr>
          <p:cNvPr id="20" name="组合 19"/>
          <p:cNvGrpSpPr/>
          <p:nvPr/>
        </p:nvGrpSpPr>
        <p:grpSpPr>
          <a:xfrm>
            <a:off x="4930775" y="2634793"/>
            <a:ext cx="973138" cy="944224"/>
            <a:chOff x="4930775" y="2344762"/>
            <a:chExt cx="973138" cy="973138"/>
          </a:xfrm>
          <a:solidFill>
            <a:srgbClr val="008080"/>
          </a:solidFill>
        </p:grpSpPr>
        <p:sp>
          <p:nvSpPr>
            <p:cNvPr id="21" name="Oval 15"/>
            <p:cNvSpPr>
              <a:spLocks noChangeArrowheads="1"/>
            </p:cNvSpPr>
            <p:nvPr/>
          </p:nvSpPr>
          <p:spPr bwMode="auto">
            <a:xfrm>
              <a:off x="4930775" y="2344762"/>
              <a:ext cx="973138" cy="973138"/>
            </a:xfrm>
            <a:prstGeom prst="ellipse">
              <a:avLst/>
            </a:prstGeom>
            <a:grp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 name="Text Box 49"/>
            <p:cNvSpPr txBox="1">
              <a:spLocks noChangeArrowheads="1"/>
            </p:cNvSpPr>
            <p:nvPr/>
          </p:nvSpPr>
          <p:spPr bwMode="auto">
            <a:xfrm>
              <a:off x="5171916" y="2617812"/>
              <a:ext cx="492443" cy="47580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grpSp>
        <p:nvGrpSpPr>
          <p:cNvPr id="23" name="组合 22"/>
          <p:cNvGrpSpPr/>
          <p:nvPr/>
        </p:nvGrpSpPr>
        <p:grpSpPr>
          <a:xfrm>
            <a:off x="7235825" y="1339394"/>
            <a:ext cx="973138" cy="944224"/>
            <a:chOff x="7235825" y="1049362"/>
            <a:chExt cx="973138" cy="973138"/>
          </a:xfrm>
          <a:solidFill>
            <a:srgbClr val="008080"/>
          </a:solidFill>
        </p:grpSpPr>
        <p:sp>
          <p:nvSpPr>
            <p:cNvPr id="24" name="Oval 25"/>
            <p:cNvSpPr>
              <a:spLocks noChangeArrowheads="1"/>
            </p:cNvSpPr>
            <p:nvPr/>
          </p:nvSpPr>
          <p:spPr bwMode="auto">
            <a:xfrm>
              <a:off x="7235825" y="1049362"/>
              <a:ext cx="973138" cy="973138"/>
            </a:xfrm>
            <a:prstGeom prst="ellipse">
              <a:avLst/>
            </a:prstGeom>
            <a:grp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5" name="Text Box 50"/>
            <p:cNvSpPr txBox="1">
              <a:spLocks noChangeArrowheads="1"/>
            </p:cNvSpPr>
            <p:nvPr/>
          </p:nvSpPr>
          <p:spPr bwMode="auto">
            <a:xfrm>
              <a:off x="7459503" y="1322412"/>
              <a:ext cx="492443" cy="47580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rgbClr val="FFFFFF"/>
                  </a:solidFill>
                  <a:latin typeface="微软雅黑" pitchFamily="34" charset="-122"/>
                  <a:ea typeface="微软雅黑" pitchFamily="34" charset="-122"/>
                </a:rPr>
                <a:t>填加</a:t>
              </a:r>
              <a:endParaRPr lang="en-US" altLang="zh-CN" sz="1200" b="1" dirty="0">
                <a:solidFill>
                  <a:srgbClr val="FFFFFF"/>
                </a:solidFill>
                <a:latin typeface="微软雅黑" pitchFamily="34" charset="-122"/>
                <a:ea typeface="微软雅黑" pitchFamily="34" charset="-122"/>
              </a:endParaRPr>
            </a:p>
            <a:p>
              <a:pPr algn="ctr"/>
              <a:r>
                <a:rPr lang="zh-CN" altLang="en-US" sz="1200" b="1" dirty="0">
                  <a:solidFill>
                    <a:srgbClr val="FFFFFF"/>
                  </a:solidFill>
                  <a:latin typeface="微软雅黑" pitchFamily="34" charset="-122"/>
                  <a:ea typeface="微软雅黑" pitchFamily="34" charset="-122"/>
                </a:rPr>
                <a:t>标题</a:t>
              </a:r>
              <a:endParaRPr lang="en-US" altLang="ko-KR" sz="1200" b="1" dirty="0">
                <a:solidFill>
                  <a:srgbClr val="FFFFFF"/>
                </a:solidFill>
                <a:latin typeface="微软雅黑" pitchFamily="34" charset="-122"/>
                <a:ea typeface="微软雅黑" pitchFamily="34" charset="-122"/>
              </a:endParaRPr>
            </a:p>
          </p:txBody>
        </p:sp>
      </p:grpSp>
      <p:pic>
        <p:nvPicPr>
          <p:cNvPr id="27" name="图片 2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8"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3619797026"/>
      </p:ext>
    </p:extLst>
  </p:cSld>
  <p:clrMapOvr>
    <a:masterClrMapping/>
  </p:clrMapOvr>
  <mc:AlternateContent xmlns:mc="http://schemas.openxmlformats.org/markup-compatibility/2006" xmlns:p14="http://schemas.microsoft.com/office/powerpoint/2010/main">
    <mc:Choice Requires="p14">
      <p:transition spd="slow" p14:dur="1600" advTm="5068">
        <p14:prism isContent="1" isInverted="1"/>
      </p:transition>
    </mc:Choice>
    <mc:Fallback xmlns="">
      <p:transition spd="slow" advTm="506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par>
                          <p:cTn id="46" fill="hold">
                            <p:stCondLst>
                              <p:cond delay="4000"/>
                            </p:stCondLst>
                            <p:childTnLst>
                              <p:par>
                                <p:cTn id="47" presetID="16" presetClass="entr" presetSubtype="21"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barn(inVertical)">
                                      <p:cBhvr>
                                        <p:cTn id="49" dur="50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6" fill="hold"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barn(inHorizontal)">
                                      <p:cBhvr>
                                        <p:cTn id="5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grpSp>
        <p:nvGrpSpPr>
          <p:cNvPr id="65" name="组合 64"/>
          <p:cNvGrpSpPr/>
          <p:nvPr/>
        </p:nvGrpSpPr>
        <p:grpSpPr>
          <a:xfrm>
            <a:off x="1619672" y="1915249"/>
            <a:ext cx="2016224" cy="492443"/>
            <a:chOff x="971600" y="1275606"/>
            <a:chExt cx="2016224" cy="492443"/>
          </a:xfrm>
        </p:grpSpPr>
        <p:sp>
          <p:nvSpPr>
            <p:cNvPr id="66" name="Rectangle 6"/>
            <p:cNvSpPr/>
            <p:nvPr/>
          </p:nvSpPr>
          <p:spPr bwMode="auto">
            <a:xfrm>
              <a:off x="971600" y="1275606"/>
              <a:ext cx="2016224" cy="492443"/>
            </a:xfrm>
            <a:prstGeom prst="rect">
              <a:avLst/>
            </a:prstGeom>
            <a:solidFill>
              <a:srgbClr val="0096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8583" tIns="34292" rIns="68583" bIns="34292" numCol="1" rtlCol="0" anchor="ctr" anchorCtr="0" compatLnSpc="1">
              <a:prstTxWarp prst="textNoShape">
                <a:avLst/>
              </a:prstTxWarp>
            </a:bodyPr>
            <a:lstStyle/>
            <a:p>
              <a:pPr algn="ctr" defTabSz="685637" fontAlgn="base">
                <a:spcBef>
                  <a:spcPct val="0"/>
                </a:spcBef>
                <a:spcAft>
                  <a:spcPct val="0"/>
                </a:spcAft>
              </a:pPr>
              <a:endParaRPr lang="en-US" dirty="0">
                <a:solidFill>
                  <a:srgbClr val="FFFFFF"/>
                </a:solidFill>
              </a:endParaRPr>
            </a:p>
          </p:txBody>
        </p:sp>
        <p:sp>
          <p:nvSpPr>
            <p:cNvPr id="67" name="Text Box 14"/>
            <p:cNvSpPr txBox="1">
              <a:spLocks noChangeArrowheads="1"/>
            </p:cNvSpPr>
            <p:nvPr/>
          </p:nvSpPr>
          <p:spPr bwMode="auto">
            <a:xfrm>
              <a:off x="1513756" y="1294839"/>
              <a:ext cx="129614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sz="2200" dirty="0">
                  <a:solidFill>
                    <a:schemeClr val="accent2"/>
                  </a:solidFill>
                  <a:latin typeface="微软雅黑" panose="020B0503020204020204" pitchFamily="34" charset="-122"/>
                  <a:ea typeface="微软雅黑" panose="020B0503020204020204" pitchFamily="34" charset="-122"/>
                </a:rPr>
                <a:t>目</a:t>
              </a:r>
              <a:r>
                <a:rPr lang="en-US" altLang="zh-CN" sz="2200" dirty="0">
                  <a:solidFill>
                    <a:schemeClr val="accent2"/>
                  </a:solidFill>
                  <a:latin typeface="微软雅黑" panose="020B0503020204020204" pitchFamily="34" charset="-122"/>
                  <a:ea typeface="微软雅黑" panose="020B0503020204020204" pitchFamily="34" charset="-122"/>
                </a:rPr>
                <a:t> </a:t>
              </a:r>
              <a:r>
                <a:rPr lang="zh-CN" altLang="zh-CN" sz="2200" dirty="0">
                  <a:solidFill>
                    <a:schemeClr val="accent2"/>
                  </a:solidFill>
                  <a:latin typeface="微软雅黑" panose="020B0503020204020204" pitchFamily="34" charset="-122"/>
                  <a:ea typeface="微软雅黑" panose="020B0503020204020204" pitchFamily="34" charset="-122"/>
                </a:rPr>
                <a:t>录</a:t>
              </a:r>
            </a:p>
          </p:txBody>
        </p:sp>
      </p:grpSp>
      <p:grpSp>
        <p:nvGrpSpPr>
          <p:cNvPr id="68" name="组合 67"/>
          <p:cNvGrpSpPr/>
          <p:nvPr/>
        </p:nvGrpSpPr>
        <p:grpSpPr>
          <a:xfrm>
            <a:off x="4644008" y="1759620"/>
            <a:ext cx="3672408" cy="2180282"/>
            <a:chOff x="4788024" y="2083023"/>
            <a:chExt cx="3672408" cy="2180282"/>
          </a:xfrm>
        </p:grpSpPr>
        <p:grpSp>
          <p:nvGrpSpPr>
            <p:cNvPr id="69" name="组合 68"/>
            <p:cNvGrpSpPr/>
            <p:nvPr/>
          </p:nvGrpSpPr>
          <p:grpSpPr>
            <a:xfrm>
              <a:off x="4788024" y="2129702"/>
              <a:ext cx="321984" cy="338554"/>
              <a:chOff x="4788024" y="2129702"/>
              <a:chExt cx="321984" cy="338554"/>
            </a:xfrm>
          </p:grpSpPr>
          <p:sp>
            <p:nvSpPr>
              <p:cNvPr id="84" name="椭圆 83"/>
              <p:cNvSpPr/>
              <p:nvPr/>
            </p:nvSpPr>
            <p:spPr>
              <a:xfrm>
                <a:off x="4788024" y="2139702"/>
                <a:ext cx="321984" cy="321984"/>
              </a:xfrm>
              <a:prstGeom prst="ellipse">
                <a:avLst/>
              </a:prstGeom>
              <a:solidFill>
                <a:srgbClr val="00969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5" name="Text Box 7"/>
              <p:cNvSpPr txBox="1">
                <a:spLocks noChangeArrowheads="1"/>
              </p:cNvSpPr>
              <p:nvPr/>
            </p:nvSpPr>
            <p:spPr bwMode="auto">
              <a:xfrm>
                <a:off x="4795381" y="2129702"/>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a:solidFill>
                      <a:schemeClr val="accent2"/>
                    </a:solidFill>
                    <a:latin typeface="微软雅黑" panose="020B0503020204020204" pitchFamily="34" charset="-122"/>
                    <a:ea typeface="微软雅黑" panose="020B0503020204020204" pitchFamily="34" charset="-122"/>
                  </a:rPr>
                  <a:t>1</a:t>
                </a:r>
              </a:p>
            </p:txBody>
          </p:sp>
        </p:grpSp>
        <p:sp>
          <p:nvSpPr>
            <p:cNvPr id="70" name="Text Box 4"/>
            <p:cNvSpPr txBox="1">
              <a:spLocks noChangeArrowheads="1"/>
            </p:cNvSpPr>
            <p:nvPr/>
          </p:nvSpPr>
          <p:spPr bwMode="auto">
            <a:xfrm>
              <a:off x="5161036" y="2083023"/>
              <a:ext cx="144145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dirty="0">
                  <a:solidFill>
                    <a:srgbClr val="5F5F5F"/>
                  </a:solidFill>
                  <a:latin typeface="微软雅黑" panose="020B0503020204020204" pitchFamily="34" charset="-122"/>
                  <a:ea typeface="微软雅黑" panose="020B0503020204020204" pitchFamily="34" charset="-122"/>
                </a:rPr>
                <a:t>文字标题</a:t>
              </a:r>
              <a:endParaRPr lang="zh-CN" altLang="zh-CN" sz="1500" dirty="0">
                <a:solidFill>
                  <a:srgbClr val="5F5F5F"/>
                </a:solidFill>
                <a:latin typeface="微软雅黑" panose="020B0503020204020204" pitchFamily="34" charset="-122"/>
                <a:ea typeface="微软雅黑" panose="020B0503020204020204" pitchFamily="34" charset="-122"/>
              </a:endParaRPr>
            </a:p>
          </p:txBody>
        </p:sp>
        <p:sp>
          <p:nvSpPr>
            <p:cNvPr id="71" name="Text Box 5"/>
            <p:cNvSpPr txBox="1">
              <a:spLocks noChangeArrowheads="1"/>
            </p:cNvSpPr>
            <p:nvPr/>
          </p:nvSpPr>
          <p:spPr bwMode="auto">
            <a:xfrm>
              <a:off x="5161036" y="2305273"/>
              <a:ext cx="112242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900" dirty="0">
                  <a:solidFill>
                    <a:srgbClr val="5F5F5F"/>
                  </a:solidFill>
                  <a:latin typeface="微软雅黑" panose="020B0503020204020204" pitchFamily="34" charset="-122"/>
                  <a:ea typeface="微软雅黑" panose="020B0503020204020204" pitchFamily="34" charset="-122"/>
                </a:rPr>
                <a:t>ANHUI ZHI XING</a:t>
              </a:r>
            </a:p>
          </p:txBody>
        </p:sp>
        <p:sp>
          <p:nvSpPr>
            <p:cNvPr id="72" name="Text Box 8"/>
            <p:cNvSpPr txBox="1">
              <a:spLocks noChangeArrowheads="1"/>
            </p:cNvSpPr>
            <p:nvPr/>
          </p:nvSpPr>
          <p:spPr bwMode="auto">
            <a:xfrm>
              <a:off x="5161036" y="2651348"/>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a:solidFill>
                    <a:srgbClr val="5F5F5F"/>
                  </a:solidFill>
                  <a:latin typeface="微软雅黑" panose="020B0503020204020204" pitchFamily="34" charset="-122"/>
                  <a:ea typeface="微软雅黑" panose="020B0503020204020204" pitchFamily="34" charset="-122"/>
                </a:rPr>
                <a:t>请输入文字内容标题</a:t>
              </a:r>
            </a:p>
          </p:txBody>
        </p:sp>
        <p:sp>
          <p:nvSpPr>
            <p:cNvPr id="73" name="Text Box 11"/>
            <p:cNvSpPr txBox="1">
              <a:spLocks noChangeArrowheads="1"/>
            </p:cNvSpPr>
            <p:nvPr/>
          </p:nvSpPr>
          <p:spPr bwMode="auto">
            <a:xfrm>
              <a:off x="5161036" y="2881535"/>
              <a:ext cx="3299396"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sz="900" dirty="0">
                  <a:solidFill>
                    <a:srgbClr val="5F5F5F"/>
                  </a:solidFill>
                  <a:latin typeface="微软雅黑" panose="020B0503020204020204" pitchFamily="34" charset="-122"/>
                  <a:ea typeface="微软雅黑" panose="020B0503020204020204" pitchFamily="34" charset="-122"/>
                </a:rPr>
                <a:t>ZHOU ZHUANG,LAI GUO WEI CENG LI KAI</a:t>
              </a:r>
            </a:p>
          </p:txBody>
        </p:sp>
        <p:sp>
          <p:nvSpPr>
            <p:cNvPr id="74" name="Text Box 15"/>
            <p:cNvSpPr txBox="1">
              <a:spLocks noChangeArrowheads="1"/>
            </p:cNvSpPr>
            <p:nvPr/>
          </p:nvSpPr>
          <p:spPr bwMode="auto">
            <a:xfrm>
              <a:off x="5161036" y="3221260"/>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a:solidFill>
                    <a:srgbClr val="5F5F5F"/>
                  </a:solidFill>
                  <a:latin typeface="微软雅黑" panose="020B0503020204020204" pitchFamily="34" charset="-122"/>
                  <a:ea typeface="微软雅黑" panose="020B0503020204020204" pitchFamily="34" charset="-122"/>
                </a:rPr>
                <a:t>CityWalks寻梦青岛</a:t>
              </a:r>
            </a:p>
          </p:txBody>
        </p:sp>
        <p:sp>
          <p:nvSpPr>
            <p:cNvPr id="75" name="Text Box 16"/>
            <p:cNvSpPr txBox="1">
              <a:spLocks noChangeArrowheads="1"/>
            </p:cNvSpPr>
            <p:nvPr/>
          </p:nvSpPr>
          <p:spPr bwMode="auto">
            <a:xfrm>
              <a:off x="5161036" y="3456210"/>
              <a:ext cx="295275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900" dirty="0">
                  <a:solidFill>
                    <a:srgbClr val="5F5F5F"/>
                  </a:solidFill>
                  <a:latin typeface="微软雅黑" panose="020B0503020204020204" pitchFamily="34" charset="-122"/>
                  <a:ea typeface="微软雅黑" panose="020B0503020204020204" pitchFamily="34" charset="-122"/>
                </a:rPr>
                <a:t>CITYWALKS XUN MENG QING DAO</a:t>
              </a:r>
            </a:p>
          </p:txBody>
        </p:sp>
        <p:sp>
          <p:nvSpPr>
            <p:cNvPr id="76" name="Text Box 19"/>
            <p:cNvSpPr txBox="1">
              <a:spLocks noChangeArrowheads="1"/>
            </p:cNvSpPr>
            <p:nvPr/>
          </p:nvSpPr>
          <p:spPr bwMode="auto">
            <a:xfrm>
              <a:off x="5161036" y="3797523"/>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a:solidFill>
                    <a:srgbClr val="5F5F5F"/>
                  </a:solidFill>
                  <a:latin typeface="微软雅黑" panose="020B0503020204020204" pitchFamily="34" charset="-122"/>
                  <a:ea typeface="微软雅黑" panose="020B0503020204020204" pitchFamily="34" charset="-122"/>
                </a:rPr>
                <a:t>解读文字</a:t>
              </a:r>
            </a:p>
          </p:txBody>
        </p:sp>
        <p:sp>
          <p:nvSpPr>
            <p:cNvPr id="77" name="Text Box 20"/>
            <p:cNvSpPr txBox="1">
              <a:spLocks noChangeArrowheads="1"/>
            </p:cNvSpPr>
            <p:nvPr/>
          </p:nvSpPr>
          <p:spPr bwMode="auto">
            <a:xfrm>
              <a:off x="5161036" y="4032473"/>
              <a:ext cx="295275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900" dirty="0">
                  <a:solidFill>
                    <a:srgbClr val="5F5F5F"/>
                  </a:solidFill>
                  <a:latin typeface="微软雅黑" panose="020B0503020204020204" pitchFamily="34" charset="-122"/>
                  <a:ea typeface="微软雅黑" panose="020B0503020204020204" pitchFamily="34" charset="-122"/>
                </a:rPr>
                <a:t>JIE DU XIANG XI</a:t>
              </a:r>
            </a:p>
          </p:txBody>
        </p:sp>
        <p:sp>
          <p:nvSpPr>
            <p:cNvPr id="78" name="椭圆 77"/>
            <p:cNvSpPr/>
            <p:nvPr/>
          </p:nvSpPr>
          <p:spPr>
            <a:xfrm>
              <a:off x="4788024" y="2757294"/>
              <a:ext cx="321984" cy="321984"/>
            </a:xfrm>
            <a:prstGeom prst="ellipse">
              <a:avLst/>
            </a:prstGeom>
            <a:solidFill>
              <a:srgbClr val="00969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9" name="Text Box 7"/>
            <p:cNvSpPr txBox="1">
              <a:spLocks noChangeArrowheads="1"/>
            </p:cNvSpPr>
            <p:nvPr/>
          </p:nvSpPr>
          <p:spPr bwMode="auto">
            <a:xfrm>
              <a:off x="4795381" y="2739718"/>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a:solidFill>
                    <a:schemeClr val="accent2"/>
                  </a:solidFill>
                  <a:latin typeface="微软雅黑" panose="020B0503020204020204" pitchFamily="34" charset="-122"/>
                  <a:ea typeface="微软雅黑" panose="020B0503020204020204" pitchFamily="34" charset="-122"/>
                </a:rPr>
                <a:t>2</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80" name="椭圆 79"/>
            <p:cNvSpPr/>
            <p:nvPr/>
          </p:nvSpPr>
          <p:spPr>
            <a:xfrm>
              <a:off x="4788024" y="3333358"/>
              <a:ext cx="321984" cy="321984"/>
            </a:xfrm>
            <a:prstGeom prst="ellipse">
              <a:avLst/>
            </a:prstGeom>
            <a:solidFill>
              <a:srgbClr val="00969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1" name="Text Box 7"/>
            <p:cNvSpPr txBox="1">
              <a:spLocks noChangeArrowheads="1"/>
            </p:cNvSpPr>
            <p:nvPr/>
          </p:nvSpPr>
          <p:spPr bwMode="auto">
            <a:xfrm>
              <a:off x="4795381" y="3315782"/>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a:solidFill>
                    <a:schemeClr val="accent2"/>
                  </a:solidFill>
                  <a:latin typeface="微软雅黑" panose="020B0503020204020204" pitchFamily="34" charset="-122"/>
                  <a:ea typeface="微软雅黑" panose="020B0503020204020204" pitchFamily="34" charset="-122"/>
                </a:rPr>
                <a:t>3</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82" name="椭圆 81"/>
            <p:cNvSpPr/>
            <p:nvPr/>
          </p:nvSpPr>
          <p:spPr>
            <a:xfrm>
              <a:off x="4788024" y="3917042"/>
              <a:ext cx="321984" cy="321984"/>
            </a:xfrm>
            <a:prstGeom prst="ellipse">
              <a:avLst/>
            </a:prstGeom>
            <a:solidFill>
              <a:srgbClr val="00969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3" name="Text Box 7"/>
            <p:cNvSpPr txBox="1">
              <a:spLocks noChangeArrowheads="1"/>
            </p:cNvSpPr>
            <p:nvPr/>
          </p:nvSpPr>
          <p:spPr bwMode="auto">
            <a:xfrm>
              <a:off x="4795381" y="3883223"/>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a:solidFill>
                    <a:schemeClr val="accent2"/>
                  </a:solidFill>
                  <a:latin typeface="微软雅黑" panose="020B0503020204020204" pitchFamily="34" charset="-122"/>
                  <a:ea typeface="微软雅黑" panose="020B0503020204020204" pitchFamily="34" charset="-122"/>
                </a:rPr>
                <a:t>4</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sp>
        <p:nvSpPr>
          <p:cNvPr id="86"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3742043535"/>
      </p:ext>
    </p:extLst>
  </p:cSld>
  <p:clrMapOvr>
    <a:masterClrMapping/>
  </p:clrMapOvr>
  <mc:AlternateContent xmlns:mc="http://schemas.openxmlformats.org/markup-compatibility/2006" xmlns:p14="http://schemas.microsoft.com/office/powerpoint/2010/main">
    <mc:Choice Requires="p14">
      <p:transition spd="slow" p14:dur="1600" advTm="1529">
        <p14:prism isContent="1" isInverted="1"/>
      </p:transition>
    </mc:Choice>
    <mc:Fallback xmlns="">
      <p:transition spd="slow" advTm="152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inHorizontal)">
                                      <p:cBhvr>
                                        <p:cTn id="1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p:cNvGrpSpPr>
          <p:nvPr/>
        </p:nvGrpSpPr>
        <p:grpSpPr bwMode="auto">
          <a:xfrm>
            <a:off x="3873233" y="1635646"/>
            <a:ext cx="4111290" cy="665721"/>
            <a:chOff x="336" y="1584"/>
            <a:chExt cx="5040" cy="816"/>
          </a:xfrm>
        </p:grpSpPr>
        <p:grpSp>
          <p:nvGrpSpPr>
            <p:cNvPr id="3" name="Group 26"/>
            <p:cNvGrpSpPr>
              <a:grpSpLocks/>
            </p:cNvGrpSpPr>
            <p:nvPr/>
          </p:nvGrpSpPr>
          <p:grpSpPr bwMode="auto">
            <a:xfrm>
              <a:off x="336" y="1584"/>
              <a:ext cx="816" cy="816"/>
              <a:chOff x="432" y="1584"/>
              <a:chExt cx="816" cy="816"/>
            </a:xfrm>
          </p:grpSpPr>
          <p:sp>
            <p:nvSpPr>
              <p:cNvPr id="20" name="Oval 27"/>
              <p:cNvSpPr>
                <a:spLocks noChangeArrowheads="1"/>
              </p:cNvSpPr>
              <p:nvPr/>
            </p:nvSpPr>
            <p:spPr bwMode="auto">
              <a:xfrm>
                <a:off x="432" y="1584"/>
                <a:ext cx="816" cy="816"/>
              </a:xfrm>
              <a:prstGeom prst="ellipse">
                <a:avLst/>
              </a:prstGeom>
              <a:noFill/>
              <a:ln w="76200">
                <a:solidFill>
                  <a:srgbClr val="00969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21" name="Oval 28"/>
              <p:cNvSpPr>
                <a:spLocks noChangeArrowheads="1"/>
              </p:cNvSpPr>
              <p:nvPr/>
            </p:nvSpPr>
            <p:spPr bwMode="auto">
              <a:xfrm>
                <a:off x="528" y="1680"/>
                <a:ext cx="624" cy="624"/>
              </a:xfrm>
              <a:prstGeom prst="ellipse">
                <a:avLst/>
              </a:prstGeom>
              <a:solidFill>
                <a:srgbClr val="008080"/>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4" name="Line 29"/>
            <p:cNvSpPr>
              <a:spLocks noChangeShapeType="1"/>
            </p:cNvSpPr>
            <p:nvPr/>
          </p:nvSpPr>
          <p:spPr bwMode="auto">
            <a:xfrm>
              <a:off x="1152" y="1968"/>
              <a:ext cx="240" cy="0"/>
            </a:xfrm>
            <a:prstGeom prst="line">
              <a:avLst/>
            </a:prstGeom>
            <a:noFill/>
            <a:ln w="76200">
              <a:solidFill>
                <a:srgbClr val="00969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nvGrpSpPr>
            <p:cNvPr id="5" name="Group 30"/>
            <p:cNvGrpSpPr>
              <a:grpSpLocks/>
            </p:cNvGrpSpPr>
            <p:nvPr/>
          </p:nvGrpSpPr>
          <p:grpSpPr bwMode="auto">
            <a:xfrm>
              <a:off x="1392" y="1584"/>
              <a:ext cx="816" cy="816"/>
              <a:chOff x="432" y="1584"/>
              <a:chExt cx="816" cy="816"/>
            </a:xfrm>
          </p:grpSpPr>
          <p:sp>
            <p:nvSpPr>
              <p:cNvPr id="18" name="Oval 31"/>
              <p:cNvSpPr>
                <a:spLocks noChangeArrowheads="1"/>
              </p:cNvSpPr>
              <p:nvPr/>
            </p:nvSpPr>
            <p:spPr bwMode="auto">
              <a:xfrm>
                <a:off x="432" y="1584"/>
                <a:ext cx="816" cy="816"/>
              </a:xfrm>
              <a:prstGeom prst="ellipse">
                <a:avLst/>
              </a:prstGeom>
              <a:noFill/>
              <a:ln w="76200">
                <a:solidFill>
                  <a:srgbClr val="00969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9" name="Oval 32"/>
              <p:cNvSpPr>
                <a:spLocks noChangeArrowheads="1"/>
              </p:cNvSpPr>
              <p:nvPr/>
            </p:nvSpPr>
            <p:spPr bwMode="auto">
              <a:xfrm>
                <a:off x="528" y="1680"/>
                <a:ext cx="624" cy="624"/>
              </a:xfrm>
              <a:prstGeom prst="ellipse">
                <a:avLst/>
              </a:prstGeom>
              <a:solidFill>
                <a:srgbClr val="008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grpSp>
          <p:nvGrpSpPr>
            <p:cNvPr id="6" name="Group 33"/>
            <p:cNvGrpSpPr>
              <a:grpSpLocks/>
            </p:cNvGrpSpPr>
            <p:nvPr/>
          </p:nvGrpSpPr>
          <p:grpSpPr bwMode="auto">
            <a:xfrm>
              <a:off x="2448" y="1584"/>
              <a:ext cx="816" cy="816"/>
              <a:chOff x="432" y="1584"/>
              <a:chExt cx="816" cy="816"/>
            </a:xfrm>
          </p:grpSpPr>
          <p:sp>
            <p:nvSpPr>
              <p:cNvPr id="16" name="Oval 34"/>
              <p:cNvSpPr>
                <a:spLocks noChangeArrowheads="1"/>
              </p:cNvSpPr>
              <p:nvPr/>
            </p:nvSpPr>
            <p:spPr bwMode="auto">
              <a:xfrm>
                <a:off x="432" y="1584"/>
                <a:ext cx="816" cy="816"/>
              </a:xfrm>
              <a:prstGeom prst="ellipse">
                <a:avLst/>
              </a:prstGeom>
              <a:noFill/>
              <a:ln w="76200">
                <a:solidFill>
                  <a:srgbClr val="00969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7" name="Oval 35"/>
              <p:cNvSpPr>
                <a:spLocks noChangeArrowheads="1"/>
              </p:cNvSpPr>
              <p:nvPr/>
            </p:nvSpPr>
            <p:spPr bwMode="auto">
              <a:xfrm>
                <a:off x="528" y="1680"/>
                <a:ext cx="624" cy="624"/>
              </a:xfrm>
              <a:prstGeom prst="ellipse">
                <a:avLst/>
              </a:prstGeom>
              <a:solidFill>
                <a:srgbClr val="008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7" name="Line 36"/>
            <p:cNvSpPr>
              <a:spLocks noChangeShapeType="1"/>
            </p:cNvSpPr>
            <p:nvPr/>
          </p:nvSpPr>
          <p:spPr bwMode="auto">
            <a:xfrm>
              <a:off x="2208" y="1968"/>
              <a:ext cx="240" cy="0"/>
            </a:xfrm>
            <a:prstGeom prst="line">
              <a:avLst/>
            </a:prstGeom>
            <a:noFill/>
            <a:ln w="76200">
              <a:solidFill>
                <a:srgbClr val="00969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sp>
          <p:nvSpPr>
            <p:cNvPr id="8" name="Line 37"/>
            <p:cNvSpPr>
              <a:spLocks noChangeShapeType="1"/>
            </p:cNvSpPr>
            <p:nvPr/>
          </p:nvSpPr>
          <p:spPr bwMode="auto">
            <a:xfrm>
              <a:off x="3264" y="1968"/>
              <a:ext cx="240" cy="0"/>
            </a:xfrm>
            <a:prstGeom prst="line">
              <a:avLst/>
            </a:prstGeom>
            <a:noFill/>
            <a:ln w="76200">
              <a:solidFill>
                <a:srgbClr val="00969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nvGrpSpPr>
            <p:cNvPr id="9" name="Group 38"/>
            <p:cNvGrpSpPr>
              <a:grpSpLocks/>
            </p:cNvGrpSpPr>
            <p:nvPr/>
          </p:nvGrpSpPr>
          <p:grpSpPr bwMode="auto">
            <a:xfrm>
              <a:off x="3504" y="1584"/>
              <a:ext cx="816" cy="816"/>
              <a:chOff x="432" y="1584"/>
              <a:chExt cx="816" cy="816"/>
            </a:xfrm>
          </p:grpSpPr>
          <p:sp>
            <p:nvSpPr>
              <p:cNvPr id="14" name="Oval 39"/>
              <p:cNvSpPr>
                <a:spLocks noChangeArrowheads="1"/>
              </p:cNvSpPr>
              <p:nvPr/>
            </p:nvSpPr>
            <p:spPr bwMode="auto">
              <a:xfrm>
                <a:off x="432" y="1584"/>
                <a:ext cx="816" cy="816"/>
              </a:xfrm>
              <a:prstGeom prst="ellipse">
                <a:avLst/>
              </a:prstGeom>
              <a:noFill/>
              <a:ln w="76200">
                <a:solidFill>
                  <a:srgbClr val="00969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5" name="Oval 40"/>
              <p:cNvSpPr>
                <a:spLocks noChangeArrowheads="1"/>
              </p:cNvSpPr>
              <p:nvPr/>
            </p:nvSpPr>
            <p:spPr bwMode="auto">
              <a:xfrm>
                <a:off x="528" y="1680"/>
                <a:ext cx="624" cy="624"/>
              </a:xfrm>
              <a:prstGeom prst="ellipse">
                <a:avLst/>
              </a:prstGeom>
              <a:solidFill>
                <a:srgbClr val="008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grpSp>
          <p:nvGrpSpPr>
            <p:cNvPr id="10" name="Group 41"/>
            <p:cNvGrpSpPr>
              <a:grpSpLocks/>
            </p:cNvGrpSpPr>
            <p:nvPr/>
          </p:nvGrpSpPr>
          <p:grpSpPr bwMode="auto">
            <a:xfrm>
              <a:off x="4560" y="1584"/>
              <a:ext cx="816" cy="816"/>
              <a:chOff x="432" y="1584"/>
              <a:chExt cx="816" cy="816"/>
            </a:xfrm>
          </p:grpSpPr>
          <p:sp>
            <p:nvSpPr>
              <p:cNvPr id="12" name="Oval 42"/>
              <p:cNvSpPr>
                <a:spLocks noChangeArrowheads="1"/>
              </p:cNvSpPr>
              <p:nvPr/>
            </p:nvSpPr>
            <p:spPr bwMode="auto">
              <a:xfrm>
                <a:off x="432" y="1584"/>
                <a:ext cx="816" cy="816"/>
              </a:xfrm>
              <a:prstGeom prst="ellipse">
                <a:avLst/>
              </a:prstGeom>
              <a:noFill/>
              <a:ln w="76200">
                <a:solidFill>
                  <a:srgbClr val="00969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3" name="Oval 43"/>
              <p:cNvSpPr>
                <a:spLocks noChangeArrowheads="1"/>
              </p:cNvSpPr>
              <p:nvPr/>
            </p:nvSpPr>
            <p:spPr bwMode="auto">
              <a:xfrm>
                <a:off x="528" y="1680"/>
                <a:ext cx="624" cy="624"/>
              </a:xfrm>
              <a:prstGeom prst="ellipse">
                <a:avLst/>
              </a:prstGeom>
              <a:solidFill>
                <a:srgbClr val="008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11" name="Line 44"/>
            <p:cNvSpPr>
              <a:spLocks noChangeShapeType="1"/>
            </p:cNvSpPr>
            <p:nvPr/>
          </p:nvSpPr>
          <p:spPr bwMode="auto">
            <a:xfrm>
              <a:off x="4320" y="1968"/>
              <a:ext cx="240" cy="0"/>
            </a:xfrm>
            <a:prstGeom prst="line">
              <a:avLst/>
            </a:prstGeom>
            <a:noFill/>
            <a:ln w="76200">
              <a:solidFill>
                <a:srgbClr val="00969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sp>
        <p:nvSpPr>
          <p:cNvPr id="22" name="Rectangle 45"/>
          <p:cNvSpPr>
            <a:spLocks noChangeArrowheads="1"/>
          </p:cNvSpPr>
          <p:nvPr/>
        </p:nvSpPr>
        <p:spPr bwMode="auto">
          <a:xfrm>
            <a:off x="1220096" y="2873516"/>
            <a:ext cx="1635549" cy="1282707"/>
          </a:xfrm>
          <a:prstGeom prst="rect">
            <a:avLst/>
          </a:prstGeom>
          <a:noFill/>
          <a:ln w="9525">
            <a:solidFill>
              <a:srgbClr val="0096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4000" dirty="0">
                <a:solidFill>
                  <a:srgbClr val="008080"/>
                </a:solidFill>
                <a:latin typeface="微软雅黑" panose="020B0503020204020204" pitchFamily="34" charset="-122"/>
                <a:ea typeface="微软雅黑" panose="020B0503020204020204" pitchFamily="34" charset="-122"/>
              </a:rPr>
              <a:t>PIC</a:t>
            </a:r>
          </a:p>
        </p:txBody>
      </p:sp>
      <p:sp>
        <p:nvSpPr>
          <p:cNvPr id="23" name="Rectangle 46"/>
          <p:cNvSpPr>
            <a:spLocks noChangeArrowheads="1"/>
          </p:cNvSpPr>
          <p:nvPr/>
        </p:nvSpPr>
        <p:spPr bwMode="auto">
          <a:xfrm>
            <a:off x="2944342" y="2873516"/>
            <a:ext cx="5084042" cy="1281732"/>
          </a:xfrm>
          <a:prstGeom prst="rect">
            <a:avLst/>
          </a:prstGeom>
          <a:solidFill>
            <a:srgbClr val="008080"/>
          </a:solidFill>
          <a:ln>
            <a:noFill/>
          </a:ln>
          <a:effectLst/>
          <a:extLst/>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在此输入文字内容文字内容</a:t>
            </a:r>
            <a:endParaRPr lang="en-US" altLang="zh-CN" sz="1600" dirty="0">
              <a:solidFill>
                <a:schemeClr val="accent2"/>
              </a:solidFill>
              <a:latin typeface="微软雅黑" panose="020B0503020204020204" pitchFamily="34" charset="-122"/>
              <a:ea typeface="微软雅黑" panose="020B0503020204020204" pitchFamily="34" charset="-122"/>
            </a:endParaRPr>
          </a:p>
          <a:p>
            <a:pPr algn="ctr"/>
            <a:r>
              <a:rPr lang="zh-CN" altLang="en-US" sz="1600" dirty="0">
                <a:solidFill>
                  <a:schemeClr val="accent2"/>
                </a:solidFill>
                <a:latin typeface="微软雅黑" panose="020B0503020204020204" pitchFamily="34" charset="-122"/>
                <a:ea typeface="微软雅黑" panose="020B0503020204020204" pitchFamily="34" charset="-122"/>
              </a:rPr>
              <a:t>在此输入文字内容文字内容</a:t>
            </a:r>
          </a:p>
        </p:txBody>
      </p:sp>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6"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1506549366"/>
      </p:ext>
    </p:extLst>
  </p:cSld>
  <p:clrMapOvr>
    <a:masterClrMapping/>
  </p:clrMapOvr>
  <mc:AlternateContent xmlns:mc="http://schemas.openxmlformats.org/markup-compatibility/2006" xmlns:p14="http://schemas.microsoft.com/office/powerpoint/2010/main">
    <mc:Choice Requires="p14">
      <p:transition spd="slow" p14:dur="1600" advTm="3092">
        <p14:prism isContent="1" isInverted="1"/>
      </p:transition>
    </mc:Choice>
    <mc:Fallback xmlns="">
      <p:transition spd="slow" advTm="309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6" presetClass="emph" presetSubtype="0" fill="hold" grpId="1" nodeType="afterEffect">
                                  <p:stCondLst>
                                    <p:cond delay="0"/>
                                  </p:stCondLst>
                                  <p:childTnLst>
                                    <p:animEffect transition="out" filter="fade">
                                      <p:cBhvr>
                                        <p:cTn id="16" dur="500" tmFilter="0, 0; .2, .5; .8, .5; 1, 0"/>
                                        <p:tgtEl>
                                          <p:spTgt spid="22"/>
                                        </p:tgtEl>
                                      </p:cBhvr>
                                    </p:animEffect>
                                    <p:animScale>
                                      <p:cBhvr>
                                        <p:cTn id="17" dur="250" autoRev="1" fill="hold"/>
                                        <p:tgtEl>
                                          <p:spTgt spid="22"/>
                                        </p:tgtEl>
                                      </p:cBhvr>
                                      <p:by x="105000" y="105000"/>
                                    </p:animScale>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arn(inHorizontal)">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0"/>
          <p:cNvSpPr>
            <a:spLocks noChangeShapeType="1"/>
          </p:cNvSpPr>
          <p:nvPr/>
        </p:nvSpPr>
        <p:spPr bwMode="auto">
          <a:xfrm>
            <a:off x="827584" y="3722886"/>
            <a:ext cx="7272337" cy="0"/>
          </a:xfrm>
          <a:prstGeom prst="line">
            <a:avLst/>
          </a:prstGeom>
          <a:noFill/>
          <a:ln w="9525">
            <a:solidFill>
              <a:srgbClr val="00969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3" name="Group 51"/>
          <p:cNvGrpSpPr>
            <a:grpSpLocks/>
          </p:cNvGrpSpPr>
          <p:nvPr/>
        </p:nvGrpSpPr>
        <p:grpSpPr bwMode="auto">
          <a:xfrm>
            <a:off x="1692821" y="1995686"/>
            <a:ext cx="1008062" cy="1223963"/>
            <a:chOff x="839" y="1752"/>
            <a:chExt cx="635" cy="771"/>
          </a:xfrm>
        </p:grpSpPr>
        <p:sp>
          <p:nvSpPr>
            <p:cNvPr id="4" name="Oval 52"/>
            <p:cNvSpPr>
              <a:spLocks noChangeArrowheads="1"/>
            </p:cNvSpPr>
            <p:nvPr/>
          </p:nvSpPr>
          <p:spPr bwMode="auto">
            <a:xfrm>
              <a:off x="839" y="1752"/>
              <a:ext cx="635" cy="635"/>
            </a:xfrm>
            <a:prstGeom prst="ellipse">
              <a:avLst/>
            </a:prstGeom>
            <a:noFill/>
            <a:ln w="152400">
              <a:solidFill>
                <a:srgbClr val="0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a:solidFill>
                    <a:srgbClr val="008080"/>
                  </a:solidFill>
                  <a:latin typeface="微软雅黑" panose="020B0503020204020204" pitchFamily="34" charset="-122"/>
                  <a:ea typeface="微软雅黑" panose="020B0503020204020204" pitchFamily="34" charset="-122"/>
                </a:rPr>
                <a:t>标题</a:t>
              </a:r>
              <a:endParaRPr lang="en-US" altLang="zh-CN" sz="2000" b="1" dirty="0">
                <a:solidFill>
                  <a:srgbClr val="008080"/>
                </a:solidFill>
                <a:latin typeface="微软雅黑" panose="020B0503020204020204" pitchFamily="34" charset="-122"/>
                <a:ea typeface="微软雅黑" panose="020B0503020204020204" pitchFamily="34" charset="-122"/>
              </a:endParaRPr>
            </a:p>
          </p:txBody>
        </p:sp>
        <p:sp>
          <p:nvSpPr>
            <p:cNvPr id="5" name="AutoShape 53"/>
            <p:cNvSpPr>
              <a:spLocks noChangeArrowheads="1"/>
            </p:cNvSpPr>
            <p:nvPr/>
          </p:nvSpPr>
          <p:spPr bwMode="auto">
            <a:xfrm flipV="1">
              <a:off x="1087" y="2414"/>
              <a:ext cx="136" cy="109"/>
            </a:xfrm>
            <a:prstGeom prst="triangle">
              <a:avLst>
                <a:gd name="adj" fmla="val 50000"/>
              </a:avLst>
            </a:prstGeom>
            <a:solidFill>
              <a:srgbClr val="008080"/>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sp>
        <p:nvSpPr>
          <p:cNvPr id="6" name="Rectangle 63"/>
          <p:cNvSpPr>
            <a:spLocks noChangeArrowheads="1"/>
          </p:cNvSpPr>
          <p:nvPr/>
        </p:nvSpPr>
        <p:spPr bwMode="auto">
          <a:xfrm>
            <a:off x="2699792" y="4083595"/>
            <a:ext cx="3744913" cy="360363"/>
          </a:xfrm>
          <a:prstGeom prst="rect">
            <a:avLst/>
          </a:prstGeom>
          <a:solidFill>
            <a:srgbClr val="008080"/>
          </a:solidFill>
          <a:ln>
            <a:noFill/>
          </a:ln>
          <a:effectLst/>
          <a:extLst/>
        </p:spPr>
        <p:txBody>
          <a:bodyPr wrap="none" anchor="ctr"/>
          <a:lstStyle/>
          <a:p>
            <a:pPr algn="ctr">
              <a:spcBef>
                <a:spcPct val="50000"/>
              </a:spcBef>
            </a:pPr>
            <a:r>
              <a:rPr lang="zh-CN" altLang="en-US" sz="1400" dirty="0">
                <a:solidFill>
                  <a:srgbClr val="FFFFFF"/>
                </a:solidFill>
                <a:latin typeface="微软雅黑" panose="020B0503020204020204" pitchFamily="34" charset="-122"/>
                <a:ea typeface="微软雅黑" panose="020B0503020204020204" pitchFamily="34" charset="-122"/>
              </a:rPr>
              <a:t>请输入文字，标题内容</a:t>
            </a:r>
            <a:endParaRPr lang="en-US" altLang="zh-CN" sz="1400" dirty="0">
              <a:solidFill>
                <a:srgbClr val="FFFFFF"/>
              </a:solidFill>
              <a:latin typeface="微软雅黑" panose="020B0503020204020204" pitchFamily="34" charset="-122"/>
              <a:ea typeface="微软雅黑" panose="020B0503020204020204" pitchFamily="34" charset="-122"/>
            </a:endParaRPr>
          </a:p>
        </p:txBody>
      </p:sp>
      <p:grpSp>
        <p:nvGrpSpPr>
          <p:cNvPr id="7" name="Group 51"/>
          <p:cNvGrpSpPr>
            <a:grpSpLocks/>
          </p:cNvGrpSpPr>
          <p:nvPr/>
        </p:nvGrpSpPr>
        <p:grpSpPr bwMode="auto">
          <a:xfrm>
            <a:off x="4032002" y="1995686"/>
            <a:ext cx="1008062" cy="1223963"/>
            <a:chOff x="839" y="1752"/>
            <a:chExt cx="635" cy="771"/>
          </a:xfrm>
        </p:grpSpPr>
        <p:sp>
          <p:nvSpPr>
            <p:cNvPr id="8" name="Oval 52"/>
            <p:cNvSpPr>
              <a:spLocks noChangeArrowheads="1"/>
            </p:cNvSpPr>
            <p:nvPr/>
          </p:nvSpPr>
          <p:spPr bwMode="auto">
            <a:xfrm>
              <a:off x="839" y="1752"/>
              <a:ext cx="635" cy="635"/>
            </a:xfrm>
            <a:prstGeom prst="ellipse">
              <a:avLst/>
            </a:prstGeom>
            <a:noFill/>
            <a:ln w="152400">
              <a:solidFill>
                <a:srgbClr val="0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a:solidFill>
                    <a:srgbClr val="008080"/>
                  </a:solidFill>
                  <a:latin typeface="微软雅黑" panose="020B0503020204020204" pitchFamily="34" charset="-122"/>
                  <a:ea typeface="微软雅黑" panose="020B0503020204020204" pitchFamily="34" charset="-122"/>
                </a:rPr>
                <a:t>标题</a:t>
              </a:r>
              <a:endParaRPr lang="en-US" altLang="zh-CN" sz="2000" b="1" dirty="0">
                <a:solidFill>
                  <a:srgbClr val="008080"/>
                </a:solidFill>
                <a:latin typeface="微软雅黑" panose="020B0503020204020204" pitchFamily="34" charset="-122"/>
                <a:ea typeface="微软雅黑" panose="020B0503020204020204" pitchFamily="34" charset="-122"/>
              </a:endParaRPr>
            </a:p>
          </p:txBody>
        </p:sp>
        <p:sp>
          <p:nvSpPr>
            <p:cNvPr id="9" name="AutoShape 53"/>
            <p:cNvSpPr>
              <a:spLocks noChangeArrowheads="1"/>
            </p:cNvSpPr>
            <p:nvPr/>
          </p:nvSpPr>
          <p:spPr bwMode="auto">
            <a:xfrm flipV="1">
              <a:off x="1087" y="2414"/>
              <a:ext cx="136" cy="109"/>
            </a:xfrm>
            <a:prstGeom prst="triangle">
              <a:avLst>
                <a:gd name="adj" fmla="val 50000"/>
              </a:avLst>
            </a:prstGeom>
            <a:solidFill>
              <a:srgbClr val="0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0" name="Group 51"/>
          <p:cNvGrpSpPr>
            <a:grpSpLocks/>
          </p:cNvGrpSpPr>
          <p:nvPr/>
        </p:nvGrpSpPr>
        <p:grpSpPr bwMode="auto">
          <a:xfrm>
            <a:off x="6661100" y="1995686"/>
            <a:ext cx="1008062" cy="1223963"/>
            <a:chOff x="839" y="1752"/>
            <a:chExt cx="635" cy="771"/>
          </a:xfrm>
        </p:grpSpPr>
        <p:sp>
          <p:nvSpPr>
            <p:cNvPr id="11" name="Oval 52"/>
            <p:cNvSpPr>
              <a:spLocks noChangeArrowheads="1"/>
            </p:cNvSpPr>
            <p:nvPr/>
          </p:nvSpPr>
          <p:spPr bwMode="auto">
            <a:xfrm>
              <a:off x="839" y="1752"/>
              <a:ext cx="635" cy="635"/>
            </a:xfrm>
            <a:prstGeom prst="ellipse">
              <a:avLst/>
            </a:prstGeom>
            <a:noFill/>
            <a:ln w="152400">
              <a:solidFill>
                <a:srgbClr val="0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a:solidFill>
                    <a:srgbClr val="008080"/>
                  </a:solidFill>
                  <a:latin typeface="微软雅黑" panose="020B0503020204020204" pitchFamily="34" charset="-122"/>
                  <a:ea typeface="微软雅黑" panose="020B0503020204020204" pitchFamily="34" charset="-122"/>
                </a:rPr>
                <a:t>标题</a:t>
              </a:r>
              <a:endParaRPr lang="en-US" altLang="zh-CN" sz="2000" b="1" dirty="0">
                <a:solidFill>
                  <a:srgbClr val="008080"/>
                </a:solidFill>
                <a:latin typeface="微软雅黑" panose="020B0503020204020204" pitchFamily="34" charset="-122"/>
                <a:ea typeface="微软雅黑" panose="020B0503020204020204" pitchFamily="34" charset="-122"/>
              </a:endParaRPr>
            </a:p>
          </p:txBody>
        </p:sp>
        <p:sp>
          <p:nvSpPr>
            <p:cNvPr id="12" name="AutoShape 53"/>
            <p:cNvSpPr>
              <a:spLocks noChangeArrowheads="1"/>
            </p:cNvSpPr>
            <p:nvPr/>
          </p:nvSpPr>
          <p:spPr bwMode="auto">
            <a:xfrm flipV="1">
              <a:off x="1087" y="2414"/>
              <a:ext cx="136" cy="109"/>
            </a:xfrm>
            <a:prstGeom prst="triangle">
              <a:avLst>
                <a:gd name="adj" fmla="val 50000"/>
              </a:avLst>
            </a:prstGeom>
            <a:solidFill>
              <a:srgbClr val="0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187996" y="3364111"/>
            <a:ext cx="6984404" cy="307777"/>
            <a:chOff x="1187996" y="3004071"/>
            <a:chExt cx="6984404" cy="307777"/>
          </a:xfrm>
        </p:grpSpPr>
        <p:sp>
          <p:nvSpPr>
            <p:cNvPr id="14" name="Text Box 54"/>
            <p:cNvSpPr txBox="1">
              <a:spLocks noChangeArrowheads="1"/>
            </p:cNvSpPr>
            <p:nvPr/>
          </p:nvSpPr>
          <p:spPr bwMode="auto">
            <a:xfrm>
              <a:off x="1187996"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a:solidFill>
                    <a:srgbClr val="008080"/>
                  </a:solidFill>
                  <a:latin typeface="微软雅黑" panose="020B0503020204020204" pitchFamily="34" charset="-122"/>
                  <a:ea typeface="微软雅黑" panose="020B0503020204020204" pitchFamily="34" charset="-122"/>
                </a:rPr>
                <a:t>       文字标题内容</a:t>
              </a:r>
              <a:endParaRPr lang="en-US" altLang="zh-CN" sz="1400" dirty="0">
                <a:solidFill>
                  <a:srgbClr val="008080"/>
                </a:solidFill>
                <a:latin typeface="微软雅黑" panose="020B0503020204020204" pitchFamily="34" charset="-122"/>
                <a:ea typeface="微软雅黑" panose="020B0503020204020204" pitchFamily="34" charset="-122"/>
              </a:endParaRPr>
            </a:p>
          </p:txBody>
        </p:sp>
        <p:sp>
          <p:nvSpPr>
            <p:cNvPr id="15" name="Text Box 54"/>
            <p:cNvSpPr txBox="1">
              <a:spLocks noChangeArrowheads="1"/>
            </p:cNvSpPr>
            <p:nvPr/>
          </p:nvSpPr>
          <p:spPr bwMode="auto">
            <a:xfrm>
              <a:off x="3527177"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a:solidFill>
                    <a:srgbClr val="008080"/>
                  </a:solidFill>
                  <a:latin typeface="微软雅黑" panose="020B0503020204020204" pitchFamily="34" charset="-122"/>
                  <a:ea typeface="微软雅黑" panose="020B0503020204020204" pitchFamily="34" charset="-122"/>
                </a:rPr>
                <a:t>        文字标题内容</a:t>
              </a:r>
              <a:endParaRPr lang="en-US" altLang="zh-CN" sz="1400" dirty="0">
                <a:solidFill>
                  <a:srgbClr val="008080"/>
                </a:solidFill>
                <a:latin typeface="微软雅黑" panose="020B0503020204020204" pitchFamily="34" charset="-122"/>
                <a:ea typeface="微软雅黑" panose="020B0503020204020204" pitchFamily="34" charset="-122"/>
              </a:endParaRPr>
            </a:p>
          </p:txBody>
        </p:sp>
        <p:sp>
          <p:nvSpPr>
            <p:cNvPr id="16" name="Text Box 54"/>
            <p:cNvSpPr txBox="1">
              <a:spLocks noChangeArrowheads="1"/>
            </p:cNvSpPr>
            <p:nvPr/>
          </p:nvSpPr>
          <p:spPr bwMode="auto">
            <a:xfrm>
              <a:off x="6156275"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a:solidFill>
                    <a:srgbClr val="008080"/>
                  </a:solidFill>
                  <a:latin typeface="微软雅黑" panose="020B0503020204020204" pitchFamily="34" charset="-122"/>
                  <a:ea typeface="微软雅黑" panose="020B0503020204020204" pitchFamily="34" charset="-122"/>
                </a:rPr>
                <a:t>        文字标题内容</a:t>
              </a:r>
              <a:endParaRPr lang="en-US" altLang="zh-CN" sz="1400" dirty="0">
                <a:solidFill>
                  <a:srgbClr val="008080"/>
                </a:solidFill>
                <a:latin typeface="微软雅黑" panose="020B0503020204020204" pitchFamily="34" charset="-122"/>
                <a:ea typeface="微软雅黑" panose="020B0503020204020204" pitchFamily="34" charset="-122"/>
              </a:endParaRPr>
            </a:p>
          </p:txBody>
        </p:sp>
      </p:grpSp>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19"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3113815690"/>
      </p:ext>
    </p:extLst>
  </p:cSld>
  <p:clrMapOvr>
    <a:masterClrMapping/>
  </p:clrMapOvr>
  <mc:AlternateContent xmlns:mc="http://schemas.openxmlformats.org/markup-compatibility/2006" xmlns:p14="http://schemas.microsoft.com/office/powerpoint/2010/main">
    <mc:Choice Requires="p14">
      <p:transition spd="slow" p14:dur="1600" advTm="4025">
        <p14:prism isContent="1" isInverted="1"/>
      </p:transition>
    </mc:Choice>
    <mc:Fallback xmlns="">
      <p:transition spd="slow" advTm="402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6" fill="hold"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barn(inHorizontal)">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99206" y="1037752"/>
            <a:ext cx="5062874" cy="3352627"/>
            <a:chOff x="1799206" y="1253776"/>
            <a:chExt cx="5062874" cy="3352627"/>
          </a:xfrm>
        </p:grpSpPr>
        <p:sp>
          <p:nvSpPr>
            <p:cNvPr id="3" name="Line 11"/>
            <p:cNvSpPr>
              <a:spLocks noChangeShapeType="1"/>
            </p:cNvSpPr>
            <p:nvPr/>
          </p:nvSpPr>
          <p:spPr bwMode="auto">
            <a:xfrm flipV="1">
              <a:off x="1799206" y="3033398"/>
              <a:ext cx="3352627" cy="1025545"/>
            </a:xfrm>
            <a:prstGeom prst="line">
              <a:avLst/>
            </a:prstGeom>
            <a:noFill/>
            <a:ln w="9525">
              <a:solidFill>
                <a:srgbClr val="0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 name="Line 12"/>
            <p:cNvSpPr>
              <a:spLocks noChangeShapeType="1"/>
            </p:cNvSpPr>
            <p:nvPr/>
          </p:nvSpPr>
          <p:spPr bwMode="auto">
            <a:xfrm>
              <a:off x="3441587" y="2006345"/>
              <a:ext cx="1710247" cy="1027053"/>
            </a:xfrm>
            <a:prstGeom prst="line">
              <a:avLst/>
            </a:prstGeom>
            <a:noFill/>
            <a:ln w="9525">
              <a:solidFill>
                <a:srgbClr val="0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5" name="Line 13"/>
            <p:cNvSpPr>
              <a:spLocks noChangeShapeType="1"/>
            </p:cNvSpPr>
            <p:nvPr/>
          </p:nvSpPr>
          <p:spPr bwMode="auto">
            <a:xfrm flipV="1">
              <a:off x="5150325" y="1253776"/>
              <a:ext cx="1574513" cy="1779622"/>
            </a:xfrm>
            <a:prstGeom prst="line">
              <a:avLst/>
            </a:prstGeom>
            <a:noFill/>
            <a:ln w="9525">
              <a:solidFill>
                <a:srgbClr val="0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 name="Line 14"/>
            <p:cNvSpPr>
              <a:spLocks noChangeShapeType="1"/>
            </p:cNvSpPr>
            <p:nvPr/>
          </p:nvSpPr>
          <p:spPr bwMode="auto">
            <a:xfrm>
              <a:off x="5151833" y="3033398"/>
              <a:ext cx="1710247" cy="1573005"/>
            </a:xfrm>
            <a:prstGeom prst="line">
              <a:avLst/>
            </a:prstGeom>
            <a:noFill/>
            <a:ln w="9525">
              <a:solidFill>
                <a:srgbClr val="0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8364" y="627534"/>
            <a:ext cx="5746067" cy="4103688"/>
            <a:chOff x="1458364" y="843558"/>
            <a:chExt cx="5746067" cy="4103688"/>
          </a:xfrm>
          <a:solidFill>
            <a:srgbClr val="008080"/>
          </a:solidFill>
        </p:grpSpPr>
        <p:sp>
          <p:nvSpPr>
            <p:cNvPr id="8" name="Oval 7"/>
            <p:cNvSpPr>
              <a:spLocks noChangeArrowheads="1"/>
            </p:cNvSpPr>
            <p:nvPr/>
          </p:nvSpPr>
          <p:spPr bwMode="auto">
            <a:xfrm>
              <a:off x="6314620" y="843558"/>
              <a:ext cx="820436" cy="820436"/>
            </a:xfrm>
            <a:prstGeom prst="ellipse">
              <a:avLst/>
            </a:prstGeom>
            <a:gr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A</a:t>
              </a:r>
            </a:p>
          </p:txBody>
        </p:sp>
        <p:sp>
          <p:nvSpPr>
            <p:cNvPr id="9" name="Oval 8"/>
            <p:cNvSpPr>
              <a:spLocks noChangeArrowheads="1"/>
            </p:cNvSpPr>
            <p:nvPr/>
          </p:nvSpPr>
          <p:spPr bwMode="auto">
            <a:xfrm>
              <a:off x="6589104" y="4331919"/>
              <a:ext cx="615327" cy="615327"/>
            </a:xfrm>
            <a:prstGeom prst="ellipse">
              <a:avLst/>
            </a:prstGeom>
            <a:gr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B</a:t>
              </a:r>
            </a:p>
          </p:txBody>
        </p:sp>
        <p:sp>
          <p:nvSpPr>
            <p:cNvPr id="10" name="Oval 9"/>
            <p:cNvSpPr>
              <a:spLocks noChangeArrowheads="1"/>
            </p:cNvSpPr>
            <p:nvPr/>
          </p:nvSpPr>
          <p:spPr bwMode="auto">
            <a:xfrm>
              <a:off x="3099235" y="1733369"/>
              <a:ext cx="478085" cy="478085"/>
            </a:xfrm>
            <a:prstGeom prst="ellipse">
              <a:avLst/>
            </a:prstGeom>
            <a:gr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D</a:t>
              </a:r>
            </a:p>
          </p:txBody>
        </p:sp>
        <p:sp>
          <p:nvSpPr>
            <p:cNvPr id="11" name="Oval 10"/>
            <p:cNvSpPr>
              <a:spLocks noChangeArrowheads="1"/>
            </p:cNvSpPr>
            <p:nvPr/>
          </p:nvSpPr>
          <p:spPr bwMode="auto">
            <a:xfrm>
              <a:off x="1458364" y="3716592"/>
              <a:ext cx="684702" cy="684702"/>
            </a:xfrm>
            <a:prstGeom prst="ellipse">
              <a:avLst/>
            </a:prstGeom>
            <a:gr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C</a:t>
              </a:r>
            </a:p>
          </p:txBody>
        </p:sp>
      </p:grpSp>
      <p:sp>
        <p:nvSpPr>
          <p:cNvPr id="12" name="Oval 15"/>
          <p:cNvSpPr>
            <a:spLocks noChangeArrowheads="1"/>
          </p:cNvSpPr>
          <p:nvPr/>
        </p:nvSpPr>
        <p:spPr bwMode="auto">
          <a:xfrm>
            <a:off x="4604373" y="2132672"/>
            <a:ext cx="1230654" cy="1230654"/>
          </a:xfrm>
          <a:prstGeom prst="ellipse">
            <a:avLst/>
          </a:prstGeom>
          <a:solidFill>
            <a:srgbClr val="008080"/>
          </a:solidFill>
          <a:ln w="9525">
            <a:noFill/>
            <a:round/>
            <a:headEnd/>
            <a:tailEnd/>
          </a:ln>
          <a:effectLst/>
          <a:extLst/>
        </p:spPr>
        <p:txBody>
          <a:bodyPr wrap="none" anchor="ctr"/>
          <a:lstStyle/>
          <a:p>
            <a:r>
              <a:rPr lang="zh-CN" altLang="en-US" sz="2000" b="1" dirty="0">
                <a:solidFill>
                  <a:schemeClr val="accent2"/>
                </a:solidFill>
                <a:latin typeface="微软雅黑" panose="020B0503020204020204" pitchFamily="34" charset="-122"/>
                <a:ea typeface="微软雅黑" panose="020B0503020204020204" pitchFamily="34" charset="-122"/>
              </a:rPr>
              <a:t>大标题</a:t>
            </a:r>
            <a:endParaRPr lang="en-US" altLang="zh-CN" sz="2000" b="1" dirty="0">
              <a:solidFill>
                <a:schemeClr val="accent2"/>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116013" y="832643"/>
            <a:ext cx="7386939" cy="3830712"/>
            <a:chOff x="1116013" y="1048667"/>
            <a:chExt cx="7386939" cy="3830712"/>
          </a:xfrm>
        </p:grpSpPr>
        <p:sp>
          <p:nvSpPr>
            <p:cNvPr id="14" name="Rectangle 16"/>
            <p:cNvSpPr>
              <a:spLocks noChangeArrowheads="1"/>
            </p:cNvSpPr>
            <p:nvPr/>
          </p:nvSpPr>
          <p:spPr bwMode="auto">
            <a:xfrm>
              <a:off x="1116013" y="1733369"/>
              <a:ext cx="1367895"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rgbClr val="5F5F5F"/>
                  </a:solidFill>
                  <a:latin typeface="微软雅黑" panose="020B0503020204020204" pitchFamily="34" charset="-122"/>
                  <a:ea typeface="微软雅黑" panose="020B0503020204020204" pitchFamily="34" charset="-122"/>
                </a:rPr>
                <a:t>输入字内容</a:t>
              </a:r>
              <a:endParaRPr lang="en-US" altLang="zh-CN" sz="1600" dirty="0">
                <a:solidFill>
                  <a:srgbClr val="5F5F5F"/>
                </a:solidFill>
                <a:latin typeface="微软雅黑" panose="020B0503020204020204" pitchFamily="34" charset="-122"/>
                <a:ea typeface="微软雅黑" panose="020B0503020204020204" pitchFamily="34" charset="-122"/>
              </a:endParaRPr>
            </a:p>
          </p:txBody>
        </p:sp>
        <p:sp>
          <p:nvSpPr>
            <p:cNvPr id="15" name="Rectangle 17"/>
            <p:cNvSpPr>
              <a:spLocks noChangeArrowheads="1"/>
            </p:cNvSpPr>
            <p:nvPr/>
          </p:nvSpPr>
          <p:spPr bwMode="auto">
            <a:xfrm>
              <a:off x="7135056" y="1048667"/>
              <a:ext cx="1367896"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rgbClr val="5F5F5F"/>
                  </a:solidFill>
                  <a:latin typeface="微软雅黑" panose="020B0503020204020204" pitchFamily="34" charset="-122"/>
                  <a:ea typeface="微软雅黑" panose="020B0503020204020204" pitchFamily="34" charset="-122"/>
                </a:rPr>
                <a:t>输入字内容</a:t>
              </a:r>
              <a:endParaRPr lang="en-US" altLang="zh-CN" sz="1600" dirty="0">
                <a:solidFill>
                  <a:srgbClr val="5F5F5F"/>
                </a:solidFill>
                <a:latin typeface="微软雅黑" panose="020B0503020204020204" pitchFamily="34" charset="-122"/>
                <a:ea typeface="微软雅黑" panose="020B0503020204020204" pitchFamily="34" charset="-122"/>
              </a:endParaRPr>
            </a:p>
          </p:txBody>
        </p:sp>
        <p:sp>
          <p:nvSpPr>
            <p:cNvPr id="16" name="Rectangle 18"/>
            <p:cNvSpPr>
              <a:spLocks noChangeArrowheads="1"/>
            </p:cNvSpPr>
            <p:nvPr/>
          </p:nvSpPr>
          <p:spPr bwMode="auto">
            <a:xfrm>
              <a:off x="5151833" y="4469161"/>
              <a:ext cx="1367895"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rgbClr val="5F5F5F"/>
                  </a:solidFill>
                  <a:latin typeface="微软雅黑" panose="020B0503020204020204" pitchFamily="34" charset="-122"/>
                  <a:ea typeface="微软雅黑" panose="020B0503020204020204" pitchFamily="34" charset="-122"/>
                </a:rPr>
                <a:t>输入字内容</a:t>
              </a:r>
              <a:endParaRPr lang="en-US" altLang="zh-CN" sz="1600" dirty="0">
                <a:solidFill>
                  <a:srgbClr val="5F5F5F"/>
                </a:solidFill>
                <a:latin typeface="微软雅黑" panose="020B0503020204020204" pitchFamily="34" charset="-122"/>
                <a:ea typeface="微软雅黑" panose="020B0503020204020204" pitchFamily="34" charset="-122"/>
              </a:endParaRPr>
            </a:p>
          </p:txBody>
        </p:sp>
      </p:grpSp>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19"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3530557570"/>
      </p:ext>
    </p:extLst>
  </p:cSld>
  <p:clrMapOvr>
    <a:masterClrMapping/>
  </p:clrMapOvr>
  <mc:AlternateContent xmlns:mc="http://schemas.openxmlformats.org/markup-compatibility/2006" xmlns:p14="http://schemas.microsoft.com/office/powerpoint/2010/main">
    <mc:Choice Requires="p14">
      <p:transition spd="slow" p14:dur="1600" advTm="3178">
        <p14:prism isContent="1" isInverted="1"/>
      </p:transition>
    </mc:Choice>
    <mc:Fallback xmlns="">
      <p:transition spd="slow" advTm="31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6"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arn(inHorizontal)">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2186733" y="2790775"/>
            <a:ext cx="287337" cy="200025"/>
          </a:xfrm>
          <a:prstGeom prst="rightArrow">
            <a:avLst>
              <a:gd name="adj1" fmla="val 50000"/>
              <a:gd name="adj2" fmla="val 50138"/>
            </a:avLst>
          </a:prstGeom>
          <a:solidFill>
            <a:srgbClr val="008080"/>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 name="右箭头 2"/>
          <p:cNvSpPr>
            <a:spLocks noChangeArrowheads="1"/>
          </p:cNvSpPr>
          <p:nvPr/>
        </p:nvSpPr>
        <p:spPr bwMode="auto">
          <a:xfrm>
            <a:off x="3553570" y="2790775"/>
            <a:ext cx="288925" cy="200025"/>
          </a:xfrm>
          <a:prstGeom prst="rightArrow">
            <a:avLst>
              <a:gd name="adj1" fmla="val 50000"/>
              <a:gd name="adj2" fmla="val 50415"/>
            </a:avLst>
          </a:prstGeom>
          <a:solidFill>
            <a:srgbClr val="008080"/>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 name="右箭头 3"/>
          <p:cNvSpPr>
            <a:spLocks noChangeArrowheads="1"/>
          </p:cNvSpPr>
          <p:nvPr/>
        </p:nvSpPr>
        <p:spPr bwMode="auto">
          <a:xfrm>
            <a:off x="5066458" y="2790775"/>
            <a:ext cx="287337" cy="200025"/>
          </a:xfrm>
          <a:prstGeom prst="rightArrow">
            <a:avLst>
              <a:gd name="adj1" fmla="val 50000"/>
              <a:gd name="adj2" fmla="val 50138"/>
            </a:avLst>
          </a:prstGeom>
          <a:solidFill>
            <a:srgbClr val="008080"/>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5" name="右箭头 4"/>
          <p:cNvSpPr>
            <a:spLocks noChangeArrowheads="1"/>
          </p:cNvSpPr>
          <p:nvPr/>
        </p:nvSpPr>
        <p:spPr bwMode="auto">
          <a:xfrm>
            <a:off x="6577758" y="2790775"/>
            <a:ext cx="288925" cy="200025"/>
          </a:xfrm>
          <a:prstGeom prst="rightArrow">
            <a:avLst>
              <a:gd name="adj1" fmla="val 50000"/>
              <a:gd name="adj2" fmla="val 50415"/>
            </a:avLst>
          </a:prstGeom>
          <a:solidFill>
            <a:srgbClr val="008080"/>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 name="TextBox 22"/>
          <p:cNvSpPr txBox="1">
            <a:spLocks noChangeArrowheads="1"/>
          </p:cNvSpPr>
          <p:nvPr/>
        </p:nvSpPr>
        <p:spPr bwMode="auto">
          <a:xfrm>
            <a:off x="681783" y="3444825"/>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rgbClr val="008080"/>
                </a:solidFill>
                <a:latin typeface="微软雅黑" panose="020B0503020204020204" pitchFamily="34" charset="-122"/>
                <a:ea typeface="微软雅黑" panose="020B0503020204020204" pitchFamily="34" charset="-122"/>
              </a:rPr>
              <a:t>输入文字标题</a:t>
            </a:r>
            <a:endParaRPr lang="en-US" altLang="zh-CN" sz="1600" b="1" dirty="0">
              <a:solidFill>
                <a:srgbClr val="008080"/>
              </a:solidFill>
              <a:latin typeface="微软雅黑" panose="020B0503020204020204" pitchFamily="34" charset="-122"/>
              <a:ea typeface="微软雅黑" panose="020B0503020204020204" pitchFamily="34" charset="-122"/>
            </a:endParaRPr>
          </a:p>
        </p:txBody>
      </p:sp>
      <p:sp>
        <p:nvSpPr>
          <p:cNvPr id="7" name="TextBox 23"/>
          <p:cNvSpPr txBox="1">
            <a:spLocks noChangeArrowheads="1"/>
          </p:cNvSpPr>
          <p:nvPr/>
        </p:nvSpPr>
        <p:spPr bwMode="auto">
          <a:xfrm>
            <a:off x="35496" y="3717875"/>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rgbClr val="5F5F5F"/>
                </a:solidFill>
                <a:latin typeface="微软雅黑" panose="020B0503020204020204" pitchFamily="34" charset="-122"/>
                <a:ea typeface="微软雅黑" panose="020B0503020204020204" pitchFamily="34" charset="-122"/>
              </a:rPr>
              <a:t>请输入文字内容及说明</a:t>
            </a:r>
            <a:endParaRPr lang="en-US" altLang="zh-CN" sz="1200" dirty="0">
              <a:solidFill>
                <a:srgbClr val="5F5F5F"/>
              </a:solidFill>
              <a:latin typeface="微软雅黑" panose="020B0503020204020204" pitchFamily="34" charset="-122"/>
              <a:ea typeface="微软雅黑" panose="020B0503020204020204" pitchFamily="34" charset="-122"/>
            </a:endParaRPr>
          </a:p>
        </p:txBody>
      </p:sp>
      <p:sp>
        <p:nvSpPr>
          <p:cNvPr id="8" name="TextBox 24"/>
          <p:cNvSpPr txBox="1">
            <a:spLocks noChangeArrowheads="1"/>
          </p:cNvSpPr>
          <p:nvPr/>
        </p:nvSpPr>
        <p:spPr bwMode="auto">
          <a:xfrm>
            <a:off x="3538861" y="3444825"/>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rgbClr val="008080"/>
                </a:solidFill>
                <a:latin typeface="微软雅黑" panose="020B0503020204020204" pitchFamily="34" charset="-122"/>
                <a:ea typeface="微软雅黑" panose="020B0503020204020204" pitchFamily="34" charset="-122"/>
              </a:rPr>
              <a:t>输入文字标题</a:t>
            </a:r>
            <a:endParaRPr lang="en-US" altLang="zh-CN" sz="1600" b="1" dirty="0">
              <a:solidFill>
                <a:srgbClr val="008080"/>
              </a:solidFill>
              <a:latin typeface="微软雅黑" panose="020B0503020204020204" pitchFamily="34" charset="-122"/>
              <a:ea typeface="微软雅黑" panose="020B0503020204020204" pitchFamily="34" charset="-122"/>
            </a:endParaRPr>
          </a:p>
        </p:txBody>
      </p:sp>
      <p:sp>
        <p:nvSpPr>
          <p:cNvPr id="9" name="TextBox 25"/>
          <p:cNvSpPr txBox="1">
            <a:spLocks noChangeArrowheads="1"/>
          </p:cNvSpPr>
          <p:nvPr/>
        </p:nvSpPr>
        <p:spPr bwMode="auto">
          <a:xfrm>
            <a:off x="2843809" y="3717875"/>
            <a:ext cx="3040062"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rgbClr val="5F5F5F"/>
                </a:solidFill>
                <a:latin typeface="微软雅黑" panose="020B0503020204020204" pitchFamily="34" charset="-122"/>
                <a:ea typeface="微软雅黑" panose="020B0503020204020204" pitchFamily="34" charset="-122"/>
              </a:rPr>
              <a:t>请输入文字内容及说明</a:t>
            </a:r>
            <a:endParaRPr lang="en-US" altLang="zh-CN" sz="1200" dirty="0">
              <a:solidFill>
                <a:srgbClr val="5F5F5F"/>
              </a:solidFill>
              <a:latin typeface="微软雅黑" panose="020B0503020204020204" pitchFamily="34" charset="-122"/>
              <a:ea typeface="微软雅黑" panose="020B0503020204020204" pitchFamily="34" charset="-122"/>
            </a:endParaRPr>
          </a:p>
        </p:txBody>
      </p:sp>
      <p:sp>
        <p:nvSpPr>
          <p:cNvPr id="10" name="TextBox 26"/>
          <p:cNvSpPr txBox="1">
            <a:spLocks noChangeArrowheads="1"/>
          </p:cNvSpPr>
          <p:nvPr/>
        </p:nvSpPr>
        <p:spPr bwMode="auto">
          <a:xfrm>
            <a:off x="6595220" y="3444825"/>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rgbClr val="008080"/>
                </a:solidFill>
                <a:latin typeface="微软雅黑" panose="020B0503020204020204" pitchFamily="34" charset="-122"/>
                <a:ea typeface="微软雅黑" panose="020B0503020204020204" pitchFamily="34" charset="-122"/>
              </a:rPr>
              <a:t>输入文字标题</a:t>
            </a:r>
            <a:endParaRPr lang="en-US" altLang="zh-CN" sz="1600" b="1" dirty="0">
              <a:solidFill>
                <a:srgbClr val="008080"/>
              </a:solidFill>
              <a:latin typeface="微软雅黑" panose="020B0503020204020204" pitchFamily="34" charset="-122"/>
              <a:ea typeface="微软雅黑" panose="020B0503020204020204" pitchFamily="34" charset="-122"/>
            </a:endParaRPr>
          </a:p>
        </p:txBody>
      </p:sp>
      <p:sp>
        <p:nvSpPr>
          <p:cNvPr id="11" name="TextBox 27"/>
          <p:cNvSpPr txBox="1">
            <a:spLocks noChangeArrowheads="1"/>
          </p:cNvSpPr>
          <p:nvPr/>
        </p:nvSpPr>
        <p:spPr bwMode="auto">
          <a:xfrm>
            <a:off x="5940153" y="3717875"/>
            <a:ext cx="3040062"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rgbClr val="5F5F5F"/>
                </a:solidFill>
                <a:latin typeface="微软雅黑" panose="020B0503020204020204" pitchFamily="34" charset="-122"/>
                <a:ea typeface="微软雅黑" panose="020B0503020204020204" pitchFamily="34" charset="-122"/>
              </a:rPr>
              <a:t>请输入文字内容及说明</a:t>
            </a:r>
            <a:endParaRPr lang="en-US" altLang="zh-CN" sz="1200" dirty="0">
              <a:solidFill>
                <a:srgbClr val="5F5F5F"/>
              </a:solidFill>
              <a:latin typeface="微软雅黑" panose="020B0503020204020204" pitchFamily="34" charset="-122"/>
              <a:ea typeface="微软雅黑" panose="020B0503020204020204" pitchFamily="34" charset="-122"/>
            </a:endParaRPr>
          </a:p>
        </p:txBody>
      </p:sp>
      <p:sp>
        <p:nvSpPr>
          <p:cNvPr id="12" name="TextBox 28"/>
          <p:cNvSpPr txBox="1">
            <a:spLocks noChangeArrowheads="1"/>
          </p:cNvSpPr>
          <p:nvPr/>
        </p:nvSpPr>
        <p:spPr bwMode="auto">
          <a:xfrm>
            <a:off x="2113708" y="1946225"/>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rgbClr val="008080"/>
                </a:solidFill>
                <a:latin typeface="微软雅黑" panose="020B0503020204020204" pitchFamily="34" charset="-122"/>
                <a:ea typeface="微软雅黑" panose="020B0503020204020204" pitchFamily="34" charset="-122"/>
              </a:rPr>
              <a:t>输入文字标题</a:t>
            </a:r>
            <a:endParaRPr lang="en-US" altLang="zh-CN" sz="1600" b="1" dirty="0">
              <a:solidFill>
                <a:srgbClr val="008080"/>
              </a:solidFill>
              <a:latin typeface="微软雅黑" panose="020B0503020204020204" pitchFamily="34" charset="-122"/>
              <a:ea typeface="微软雅黑" panose="020B0503020204020204" pitchFamily="34" charset="-122"/>
            </a:endParaRPr>
          </a:p>
        </p:txBody>
      </p:sp>
      <p:sp>
        <p:nvSpPr>
          <p:cNvPr id="13" name="TextBox 29"/>
          <p:cNvSpPr txBox="1">
            <a:spLocks noChangeArrowheads="1"/>
          </p:cNvSpPr>
          <p:nvPr/>
        </p:nvSpPr>
        <p:spPr bwMode="auto">
          <a:xfrm>
            <a:off x="1475656" y="1563638"/>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rgbClr val="5F5F5F"/>
                </a:solidFill>
                <a:latin typeface="微软雅黑" panose="020B0503020204020204" pitchFamily="34" charset="-122"/>
                <a:ea typeface="微软雅黑" panose="020B0503020204020204" pitchFamily="34" charset="-122"/>
              </a:rPr>
              <a:t>请输入文字内容及说明</a:t>
            </a:r>
            <a:endParaRPr lang="en-US" altLang="zh-CN" sz="1200" dirty="0">
              <a:solidFill>
                <a:srgbClr val="5F5F5F"/>
              </a:solidFill>
              <a:latin typeface="微软雅黑" panose="020B0503020204020204" pitchFamily="34" charset="-122"/>
              <a:ea typeface="微软雅黑" panose="020B0503020204020204" pitchFamily="34" charset="-122"/>
            </a:endParaRPr>
          </a:p>
        </p:txBody>
      </p:sp>
      <p:sp>
        <p:nvSpPr>
          <p:cNvPr id="14" name="TextBox 30"/>
          <p:cNvSpPr txBox="1">
            <a:spLocks noChangeArrowheads="1"/>
          </p:cNvSpPr>
          <p:nvPr/>
        </p:nvSpPr>
        <p:spPr bwMode="auto">
          <a:xfrm>
            <a:off x="5066458" y="1946225"/>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rgbClr val="008080"/>
                </a:solidFill>
                <a:latin typeface="微软雅黑" panose="020B0503020204020204" pitchFamily="34" charset="-122"/>
                <a:ea typeface="微软雅黑" panose="020B0503020204020204" pitchFamily="34" charset="-122"/>
              </a:rPr>
              <a:t>输入文字标题</a:t>
            </a:r>
            <a:endParaRPr lang="en-US" altLang="zh-CN" sz="1600" b="1" dirty="0">
              <a:solidFill>
                <a:srgbClr val="008080"/>
              </a:solidFill>
              <a:latin typeface="微软雅黑" panose="020B0503020204020204" pitchFamily="34" charset="-122"/>
              <a:ea typeface="微软雅黑" panose="020B0503020204020204" pitchFamily="34" charset="-122"/>
            </a:endParaRPr>
          </a:p>
        </p:txBody>
      </p:sp>
      <p:sp>
        <p:nvSpPr>
          <p:cNvPr id="15" name="TextBox 31"/>
          <p:cNvSpPr txBox="1">
            <a:spLocks noChangeArrowheads="1"/>
          </p:cNvSpPr>
          <p:nvPr/>
        </p:nvSpPr>
        <p:spPr bwMode="auto">
          <a:xfrm>
            <a:off x="4355976" y="1563638"/>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rgbClr val="5F5F5F"/>
                </a:solidFill>
                <a:latin typeface="微软雅黑" panose="020B0503020204020204" pitchFamily="34" charset="-122"/>
                <a:ea typeface="微软雅黑" panose="020B0503020204020204" pitchFamily="34" charset="-122"/>
              </a:rPr>
              <a:t>请输入文字内容及说明</a:t>
            </a:r>
            <a:endParaRPr lang="en-US" altLang="zh-CN" sz="1200" dirty="0">
              <a:solidFill>
                <a:srgbClr val="5F5F5F"/>
              </a:solidFill>
              <a:latin typeface="微软雅黑" panose="020B0503020204020204" pitchFamily="34" charset="-122"/>
              <a:ea typeface="微软雅黑" panose="020B0503020204020204" pitchFamily="34" charset="-122"/>
            </a:endParaRPr>
          </a:p>
        </p:txBody>
      </p:sp>
      <p:sp>
        <p:nvSpPr>
          <p:cNvPr id="16" name="Oval 22"/>
          <p:cNvSpPr>
            <a:spLocks noChangeArrowheads="1"/>
          </p:cNvSpPr>
          <p:nvPr/>
        </p:nvSpPr>
        <p:spPr bwMode="auto">
          <a:xfrm>
            <a:off x="1177083" y="2416125"/>
            <a:ext cx="865187" cy="865188"/>
          </a:xfrm>
          <a:prstGeom prst="ellipse">
            <a:avLst/>
          </a:prstGeom>
          <a:solidFill>
            <a:srgbClr val="008080"/>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1</a:t>
            </a:r>
          </a:p>
        </p:txBody>
      </p:sp>
      <p:sp>
        <p:nvSpPr>
          <p:cNvPr id="17" name="Oval 23"/>
          <p:cNvSpPr>
            <a:spLocks noChangeArrowheads="1"/>
          </p:cNvSpPr>
          <p:nvPr/>
        </p:nvSpPr>
        <p:spPr bwMode="auto">
          <a:xfrm>
            <a:off x="2545508" y="2416125"/>
            <a:ext cx="865187" cy="865188"/>
          </a:xfrm>
          <a:prstGeom prst="ellipse">
            <a:avLst/>
          </a:prstGeom>
          <a:solidFill>
            <a:srgbClr val="008080"/>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2</a:t>
            </a:r>
          </a:p>
        </p:txBody>
      </p:sp>
      <p:sp>
        <p:nvSpPr>
          <p:cNvPr id="18" name="Oval 24"/>
          <p:cNvSpPr>
            <a:spLocks noChangeArrowheads="1"/>
          </p:cNvSpPr>
          <p:nvPr/>
        </p:nvSpPr>
        <p:spPr bwMode="auto">
          <a:xfrm>
            <a:off x="3913933" y="2416125"/>
            <a:ext cx="865187" cy="865188"/>
          </a:xfrm>
          <a:prstGeom prst="ellipse">
            <a:avLst/>
          </a:prstGeom>
          <a:solidFill>
            <a:srgbClr val="008080"/>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3</a:t>
            </a:r>
          </a:p>
        </p:txBody>
      </p:sp>
      <p:sp>
        <p:nvSpPr>
          <p:cNvPr id="19" name="Oval 25"/>
          <p:cNvSpPr>
            <a:spLocks noChangeArrowheads="1"/>
          </p:cNvSpPr>
          <p:nvPr/>
        </p:nvSpPr>
        <p:spPr bwMode="auto">
          <a:xfrm>
            <a:off x="5498258" y="2416125"/>
            <a:ext cx="865187" cy="865188"/>
          </a:xfrm>
          <a:prstGeom prst="ellipse">
            <a:avLst/>
          </a:prstGeom>
          <a:solidFill>
            <a:srgbClr val="008080"/>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4</a:t>
            </a:r>
          </a:p>
        </p:txBody>
      </p:sp>
      <p:sp>
        <p:nvSpPr>
          <p:cNvPr id="20" name="Oval 26"/>
          <p:cNvSpPr>
            <a:spLocks noChangeArrowheads="1"/>
          </p:cNvSpPr>
          <p:nvPr/>
        </p:nvSpPr>
        <p:spPr bwMode="auto">
          <a:xfrm>
            <a:off x="6938120" y="2416125"/>
            <a:ext cx="865188" cy="865188"/>
          </a:xfrm>
          <a:prstGeom prst="ellipse">
            <a:avLst/>
          </a:prstGeom>
          <a:solidFill>
            <a:srgbClr val="008080"/>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5</a:t>
            </a:r>
          </a:p>
        </p:txBody>
      </p:sp>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3"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166642127"/>
      </p:ext>
    </p:extLst>
  </p:cSld>
  <p:clrMapOvr>
    <a:masterClrMapping/>
  </p:clrMapOvr>
  <mc:AlternateContent xmlns:mc="http://schemas.openxmlformats.org/markup-compatibility/2006" xmlns:p14="http://schemas.microsoft.com/office/powerpoint/2010/main">
    <mc:Choice Requires="p14">
      <p:transition spd="slow" p14:dur="1600" advTm="8245">
        <p14:prism isContent="1" isInverted="1"/>
      </p:transition>
    </mc:Choice>
    <mc:Fallback xmlns="">
      <p:transition spd="slow" advTm="824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ppt_w</p:attrName>
                                        </p:attrNameLst>
                                      </p:cBhvr>
                                      <p:tavLst>
                                        <p:tav tm="0">
                                          <p:val>
                                            <p:fltVal val="0"/>
                                          </p:val>
                                        </p:tav>
                                        <p:tav tm="100000">
                                          <p:val>
                                            <p:strVal val="#ppt_w"/>
                                          </p:val>
                                        </p:tav>
                                      </p:tavLst>
                                    </p:anim>
                                    <p:anim calcmode="lin" valueType="num">
                                      <p:cBhvr>
                                        <p:cTn id="8" dur="400" fill="hold"/>
                                        <p:tgtEl>
                                          <p:spTgt spid="16"/>
                                        </p:tgtEl>
                                        <p:attrNameLst>
                                          <p:attrName>ppt_h</p:attrName>
                                        </p:attrNameLst>
                                      </p:cBhvr>
                                      <p:tavLst>
                                        <p:tav tm="0">
                                          <p:val>
                                            <p:fltVal val="0"/>
                                          </p:val>
                                        </p:tav>
                                        <p:tav tm="100000">
                                          <p:val>
                                            <p:strVal val="#ppt_h"/>
                                          </p:val>
                                        </p:tav>
                                      </p:tavLst>
                                    </p:anim>
                                    <p:anim calcmode="lin" valueType="num">
                                      <p:cBhvr>
                                        <p:cTn id="9" dur="400" fill="hold"/>
                                        <p:tgtEl>
                                          <p:spTgt spid="16"/>
                                        </p:tgtEl>
                                        <p:attrNameLst>
                                          <p:attrName>style.rotation</p:attrName>
                                        </p:attrNameLst>
                                      </p:cBhvr>
                                      <p:tavLst>
                                        <p:tav tm="0">
                                          <p:val>
                                            <p:fltVal val="90"/>
                                          </p:val>
                                        </p:tav>
                                        <p:tav tm="100000">
                                          <p:val>
                                            <p:fltVal val="0"/>
                                          </p:val>
                                        </p:tav>
                                      </p:tavLst>
                                    </p:anim>
                                    <p:animEffect transition="in" filter="fade">
                                      <p:cBhvr>
                                        <p:cTn id="10" dur="400"/>
                                        <p:tgtEl>
                                          <p:spTgt spid="16"/>
                                        </p:tgtEl>
                                      </p:cBhvr>
                                    </p:animEffect>
                                  </p:childTnLst>
                                </p:cTn>
                              </p:par>
                            </p:childTnLst>
                          </p:cTn>
                        </p:par>
                        <p:par>
                          <p:cTn id="11" fill="hold">
                            <p:stCondLst>
                              <p:cond delay="4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4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400"/>
                                        <p:tgtEl>
                                          <p:spTgt spid="7"/>
                                        </p:tgtEl>
                                      </p:cBhvr>
                                    </p:animEffect>
                                  </p:childTnLst>
                                </p:cTn>
                              </p:par>
                            </p:childTnLst>
                          </p:cTn>
                        </p:par>
                        <p:par>
                          <p:cTn id="18" fill="hold">
                            <p:stCondLst>
                              <p:cond delay="8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400"/>
                                        <p:tgtEl>
                                          <p:spTgt spid="2"/>
                                        </p:tgtEl>
                                      </p:cBhvr>
                                    </p:animEffect>
                                  </p:childTnLst>
                                </p:cTn>
                              </p:par>
                            </p:childTnLst>
                          </p:cTn>
                        </p:par>
                        <p:par>
                          <p:cTn id="22" fill="hold">
                            <p:stCondLst>
                              <p:cond delay="1200"/>
                            </p:stCondLst>
                            <p:childTnLst>
                              <p:par>
                                <p:cTn id="23" presetID="31" presetClass="entr" presetSubtype="0" fill="hold" grpId="0" nodeType="afterEffect">
                                  <p:stCondLst>
                                    <p:cond delay="0"/>
                                  </p:stCondLst>
                                  <p:iterate type="lt">
                                    <p:tmPct val="5000"/>
                                  </p:iterate>
                                  <p:childTnLst>
                                    <p:set>
                                      <p:cBhvr>
                                        <p:cTn id="24" dur="1" fill="hold">
                                          <p:stCondLst>
                                            <p:cond delay="0"/>
                                          </p:stCondLst>
                                        </p:cTn>
                                        <p:tgtEl>
                                          <p:spTgt spid="17"/>
                                        </p:tgtEl>
                                        <p:attrNameLst>
                                          <p:attrName>style.visibility</p:attrName>
                                        </p:attrNameLst>
                                      </p:cBhvr>
                                      <p:to>
                                        <p:strVal val="visible"/>
                                      </p:to>
                                    </p:set>
                                    <p:anim calcmode="lin" valueType="num">
                                      <p:cBhvr>
                                        <p:cTn id="25" dur="400" fill="hold"/>
                                        <p:tgtEl>
                                          <p:spTgt spid="17"/>
                                        </p:tgtEl>
                                        <p:attrNameLst>
                                          <p:attrName>ppt_w</p:attrName>
                                        </p:attrNameLst>
                                      </p:cBhvr>
                                      <p:tavLst>
                                        <p:tav tm="0">
                                          <p:val>
                                            <p:fltVal val="0"/>
                                          </p:val>
                                        </p:tav>
                                        <p:tav tm="100000">
                                          <p:val>
                                            <p:strVal val="#ppt_w"/>
                                          </p:val>
                                        </p:tav>
                                      </p:tavLst>
                                    </p:anim>
                                    <p:anim calcmode="lin" valueType="num">
                                      <p:cBhvr>
                                        <p:cTn id="26" dur="400" fill="hold"/>
                                        <p:tgtEl>
                                          <p:spTgt spid="17"/>
                                        </p:tgtEl>
                                        <p:attrNameLst>
                                          <p:attrName>ppt_h</p:attrName>
                                        </p:attrNameLst>
                                      </p:cBhvr>
                                      <p:tavLst>
                                        <p:tav tm="0">
                                          <p:val>
                                            <p:fltVal val="0"/>
                                          </p:val>
                                        </p:tav>
                                        <p:tav tm="100000">
                                          <p:val>
                                            <p:strVal val="#ppt_h"/>
                                          </p:val>
                                        </p:tav>
                                      </p:tavLst>
                                    </p:anim>
                                    <p:anim calcmode="lin" valueType="num">
                                      <p:cBhvr>
                                        <p:cTn id="27" dur="400" fill="hold"/>
                                        <p:tgtEl>
                                          <p:spTgt spid="17"/>
                                        </p:tgtEl>
                                        <p:attrNameLst>
                                          <p:attrName>style.rotation</p:attrName>
                                        </p:attrNameLst>
                                      </p:cBhvr>
                                      <p:tavLst>
                                        <p:tav tm="0">
                                          <p:val>
                                            <p:fltVal val="90"/>
                                          </p:val>
                                        </p:tav>
                                        <p:tav tm="100000">
                                          <p:val>
                                            <p:fltVal val="0"/>
                                          </p:val>
                                        </p:tav>
                                      </p:tavLst>
                                    </p:anim>
                                    <p:animEffect transition="in" filter="fade">
                                      <p:cBhvr>
                                        <p:cTn id="28" dur="400"/>
                                        <p:tgtEl>
                                          <p:spTgt spid="17"/>
                                        </p:tgtEl>
                                      </p:cBhvr>
                                    </p:animEffect>
                                  </p:childTnLst>
                                </p:cTn>
                              </p:par>
                            </p:childTnLst>
                          </p:cTn>
                        </p:par>
                        <p:par>
                          <p:cTn id="29" fill="hold">
                            <p:stCondLst>
                              <p:cond delay="16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4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400"/>
                                        <p:tgtEl>
                                          <p:spTgt spid="13"/>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400"/>
                                        <p:tgtEl>
                                          <p:spTgt spid="3"/>
                                        </p:tgtEl>
                                      </p:cBhvr>
                                    </p:animEffect>
                                  </p:childTnLst>
                                </p:cTn>
                              </p:par>
                            </p:childTnLst>
                          </p:cTn>
                        </p:par>
                        <p:par>
                          <p:cTn id="40" fill="hold">
                            <p:stCondLst>
                              <p:cond delay="2400"/>
                            </p:stCondLst>
                            <p:childTnLst>
                              <p:par>
                                <p:cTn id="41" presetID="31" presetClass="entr" presetSubtype="0" fill="hold" grpId="0" nodeType="afterEffect">
                                  <p:stCondLst>
                                    <p:cond delay="0"/>
                                  </p:stCondLst>
                                  <p:iterate type="lt">
                                    <p:tmPct val="5000"/>
                                  </p:iterate>
                                  <p:childTnLst>
                                    <p:set>
                                      <p:cBhvr>
                                        <p:cTn id="42" dur="1" fill="hold">
                                          <p:stCondLst>
                                            <p:cond delay="0"/>
                                          </p:stCondLst>
                                        </p:cTn>
                                        <p:tgtEl>
                                          <p:spTgt spid="18"/>
                                        </p:tgtEl>
                                        <p:attrNameLst>
                                          <p:attrName>style.visibility</p:attrName>
                                        </p:attrNameLst>
                                      </p:cBhvr>
                                      <p:to>
                                        <p:strVal val="visible"/>
                                      </p:to>
                                    </p:set>
                                    <p:anim calcmode="lin" valueType="num">
                                      <p:cBhvr>
                                        <p:cTn id="43" dur="400" fill="hold"/>
                                        <p:tgtEl>
                                          <p:spTgt spid="18"/>
                                        </p:tgtEl>
                                        <p:attrNameLst>
                                          <p:attrName>ppt_w</p:attrName>
                                        </p:attrNameLst>
                                      </p:cBhvr>
                                      <p:tavLst>
                                        <p:tav tm="0">
                                          <p:val>
                                            <p:fltVal val="0"/>
                                          </p:val>
                                        </p:tav>
                                        <p:tav tm="100000">
                                          <p:val>
                                            <p:strVal val="#ppt_w"/>
                                          </p:val>
                                        </p:tav>
                                      </p:tavLst>
                                    </p:anim>
                                    <p:anim calcmode="lin" valueType="num">
                                      <p:cBhvr>
                                        <p:cTn id="44" dur="400" fill="hold"/>
                                        <p:tgtEl>
                                          <p:spTgt spid="18"/>
                                        </p:tgtEl>
                                        <p:attrNameLst>
                                          <p:attrName>ppt_h</p:attrName>
                                        </p:attrNameLst>
                                      </p:cBhvr>
                                      <p:tavLst>
                                        <p:tav tm="0">
                                          <p:val>
                                            <p:fltVal val="0"/>
                                          </p:val>
                                        </p:tav>
                                        <p:tav tm="100000">
                                          <p:val>
                                            <p:strVal val="#ppt_h"/>
                                          </p:val>
                                        </p:tav>
                                      </p:tavLst>
                                    </p:anim>
                                    <p:anim calcmode="lin" valueType="num">
                                      <p:cBhvr>
                                        <p:cTn id="45" dur="400" fill="hold"/>
                                        <p:tgtEl>
                                          <p:spTgt spid="18"/>
                                        </p:tgtEl>
                                        <p:attrNameLst>
                                          <p:attrName>style.rotation</p:attrName>
                                        </p:attrNameLst>
                                      </p:cBhvr>
                                      <p:tavLst>
                                        <p:tav tm="0">
                                          <p:val>
                                            <p:fltVal val="90"/>
                                          </p:val>
                                        </p:tav>
                                        <p:tav tm="100000">
                                          <p:val>
                                            <p:fltVal val="0"/>
                                          </p:val>
                                        </p:tav>
                                      </p:tavLst>
                                    </p:anim>
                                    <p:animEffect transition="in" filter="fade">
                                      <p:cBhvr>
                                        <p:cTn id="46" dur="400"/>
                                        <p:tgtEl>
                                          <p:spTgt spid="18"/>
                                        </p:tgtEl>
                                      </p:cBhvr>
                                    </p:animEffect>
                                  </p:childTnLst>
                                </p:cTn>
                              </p:par>
                            </p:childTnLst>
                          </p:cTn>
                        </p:par>
                        <p:par>
                          <p:cTn id="47" fill="hold">
                            <p:stCondLst>
                              <p:cond delay="2800"/>
                            </p:stCondLst>
                            <p:childTnLst>
                              <p:par>
                                <p:cTn id="48" presetID="10"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400"/>
                                        <p:tgtEl>
                                          <p:spTgt spid="8"/>
                                        </p:tgtEl>
                                      </p:cBhvr>
                                    </p:animEffect>
                                  </p:childTnLst>
                                </p:cTn>
                              </p:par>
                              <p:par>
                                <p:cTn id="51" presetID="10" presetClass="entr" presetSubtype="0"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400"/>
                                        <p:tgtEl>
                                          <p:spTgt spid="9"/>
                                        </p:tgtEl>
                                      </p:cBhvr>
                                    </p:animEffect>
                                  </p:childTnLst>
                                </p:cTn>
                              </p:par>
                            </p:childTnLst>
                          </p:cTn>
                        </p:par>
                        <p:par>
                          <p:cTn id="54" fill="hold">
                            <p:stCondLst>
                              <p:cond delay="3200"/>
                            </p:stCondLst>
                            <p:childTnLst>
                              <p:par>
                                <p:cTn id="55" presetID="22" presetClass="entr" presetSubtype="8"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400"/>
                                        <p:tgtEl>
                                          <p:spTgt spid="4"/>
                                        </p:tgtEl>
                                      </p:cBhvr>
                                    </p:animEffect>
                                  </p:childTnLst>
                                </p:cTn>
                              </p:par>
                            </p:childTnLst>
                          </p:cTn>
                        </p:par>
                        <p:par>
                          <p:cTn id="58" fill="hold">
                            <p:stCondLst>
                              <p:cond delay="3600"/>
                            </p:stCondLst>
                            <p:childTnLst>
                              <p:par>
                                <p:cTn id="59" presetID="31" presetClass="entr" presetSubtype="0" fill="hold" grpId="0" nodeType="afterEffect">
                                  <p:stCondLst>
                                    <p:cond delay="0"/>
                                  </p:stCondLst>
                                  <p:iterate type="lt">
                                    <p:tmPct val="5000"/>
                                  </p:iterate>
                                  <p:childTnLst>
                                    <p:set>
                                      <p:cBhvr>
                                        <p:cTn id="60" dur="1" fill="hold">
                                          <p:stCondLst>
                                            <p:cond delay="0"/>
                                          </p:stCondLst>
                                        </p:cTn>
                                        <p:tgtEl>
                                          <p:spTgt spid="19"/>
                                        </p:tgtEl>
                                        <p:attrNameLst>
                                          <p:attrName>style.visibility</p:attrName>
                                        </p:attrNameLst>
                                      </p:cBhvr>
                                      <p:to>
                                        <p:strVal val="visible"/>
                                      </p:to>
                                    </p:set>
                                    <p:anim calcmode="lin" valueType="num">
                                      <p:cBhvr>
                                        <p:cTn id="61" dur="400" fill="hold"/>
                                        <p:tgtEl>
                                          <p:spTgt spid="19"/>
                                        </p:tgtEl>
                                        <p:attrNameLst>
                                          <p:attrName>ppt_w</p:attrName>
                                        </p:attrNameLst>
                                      </p:cBhvr>
                                      <p:tavLst>
                                        <p:tav tm="0">
                                          <p:val>
                                            <p:fltVal val="0"/>
                                          </p:val>
                                        </p:tav>
                                        <p:tav tm="100000">
                                          <p:val>
                                            <p:strVal val="#ppt_w"/>
                                          </p:val>
                                        </p:tav>
                                      </p:tavLst>
                                    </p:anim>
                                    <p:anim calcmode="lin" valueType="num">
                                      <p:cBhvr>
                                        <p:cTn id="62" dur="400" fill="hold"/>
                                        <p:tgtEl>
                                          <p:spTgt spid="19"/>
                                        </p:tgtEl>
                                        <p:attrNameLst>
                                          <p:attrName>ppt_h</p:attrName>
                                        </p:attrNameLst>
                                      </p:cBhvr>
                                      <p:tavLst>
                                        <p:tav tm="0">
                                          <p:val>
                                            <p:fltVal val="0"/>
                                          </p:val>
                                        </p:tav>
                                        <p:tav tm="100000">
                                          <p:val>
                                            <p:strVal val="#ppt_h"/>
                                          </p:val>
                                        </p:tav>
                                      </p:tavLst>
                                    </p:anim>
                                    <p:anim calcmode="lin" valueType="num">
                                      <p:cBhvr>
                                        <p:cTn id="63" dur="400" fill="hold"/>
                                        <p:tgtEl>
                                          <p:spTgt spid="19"/>
                                        </p:tgtEl>
                                        <p:attrNameLst>
                                          <p:attrName>style.rotation</p:attrName>
                                        </p:attrNameLst>
                                      </p:cBhvr>
                                      <p:tavLst>
                                        <p:tav tm="0">
                                          <p:val>
                                            <p:fltVal val="90"/>
                                          </p:val>
                                        </p:tav>
                                        <p:tav tm="100000">
                                          <p:val>
                                            <p:fltVal val="0"/>
                                          </p:val>
                                        </p:tav>
                                      </p:tavLst>
                                    </p:anim>
                                    <p:animEffect transition="in" filter="fade">
                                      <p:cBhvr>
                                        <p:cTn id="64" dur="400"/>
                                        <p:tgtEl>
                                          <p:spTgt spid="19"/>
                                        </p:tgtEl>
                                      </p:cBhvr>
                                    </p:animEffect>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400"/>
                                        <p:tgtEl>
                                          <p:spTgt spid="1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400"/>
                                        <p:tgtEl>
                                          <p:spTgt spid="14"/>
                                        </p:tgtEl>
                                      </p:cBhvr>
                                    </p:animEffect>
                                  </p:childTnLst>
                                </p:cTn>
                              </p:par>
                            </p:childTnLst>
                          </p:cTn>
                        </p:par>
                        <p:par>
                          <p:cTn id="72" fill="hold">
                            <p:stCondLst>
                              <p:cond delay="4400"/>
                            </p:stCondLst>
                            <p:childTnLst>
                              <p:par>
                                <p:cTn id="73" presetID="22" presetClass="entr" presetSubtype="8" fill="hold" grpId="0" nodeType="after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ipe(left)">
                                      <p:cBhvr>
                                        <p:cTn id="75" dur="400"/>
                                        <p:tgtEl>
                                          <p:spTgt spid="5"/>
                                        </p:tgtEl>
                                      </p:cBhvr>
                                    </p:animEffect>
                                  </p:childTnLst>
                                </p:cTn>
                              </p:par>
                            </p:childTnLst>
                          </p:cTn>
                        </p:par>
                        <p:par>
                          <p:cTn id="76" fill="hold">
                            <p:stCondLst>
                              <p:cond delay="4800"/>
                            </p:stCondLst>
                            <p:childTnLst>
                              <p:par>
                                <p:cTn id="77" presetID="31" presetClass="entr" presetSubtype="0" fill="hold" grpId="0" nodeType="afterEffect">
                                  <p:stCondLst>
                                    <p:cond delay="0"/>
                                  </p:stCondLst>
                                  <p:iterate type="lt">
                                    <p:tmPct val="5000"/>
                                  </p:iterate>
                                  <p:childTnLst>
                                    <p:set>
                                      <p:cBhvr>
                                        <p:cTn id="78" dur="1" fill="hold">
                                          <p:stCondLst>
                                            <p:cond delay="0"/>
                                          </p:stCondLst>
                                        </p:cTn>
                                        <p:tgtEl>
                                          <p:spTgt spid="20"/>
                                        </p:tgtEl>
                                        <p:attrNameLst>
                                          <p:attrName>style.visibility</p:attrName>
                                        </p:attrNameLst>
                                      </p:cBhvr>
                                      <p:to>
                                        <p:strVal val="visible"/>
                                      </p:to>
                                    </p:set>
                                    <p:anim calcmode="lin" valueType="num">
                                      <p:cBhvr>
                                        <p:cTn id="79" dur="400" fill="hold"/>
                                        <p:tgtEl>
                                          <p:spTgt spid="20"/>
                                        </p:tgtEl>
                                        <p:attrNameLst>
                                          <p:attrName>ppt_w</p:attrName>
                                        </p:attrNameLst>
                                      </p:cBhvr>
                                      <p:tavLst>
                                        <p:tav tm="0">
                                          <p:val>
                                            <p:fltVal val="0"/>
                                          </p:val>
                                        </p:tav>
                                        <p:tav tm="100000">
                                          <p:val>
                                            <p:strVal val="#ppt_w"/>
                                          </p:val>
                                        </p:tav>
                                      </p:tavLst>
                                    </p:anim>
                                    <p:anim calcmode="lin" valueType="num">
                                      <p:cBhvr>
                                        <p:cTn id="80" dur="400" fill="hold"/>
                                        <p:tgtEl>
                                          <p:spTgt spid="20"/>
                                        </p:tgtEl>
                                        <p:attrNameLst>
                                          <p:attrName>ppt_h</p:attrName>
                                        </p:attrNameLst>
                                      </p:cBhvr>
                                      <p:tavLst>
                                        <p:tav tm="0">
                                          <p:val>
                                            <p:fltVal val="0"/>
                                          </p:val>
                                        </p:tav>
                                        <p:tav tm="100000">
                                          <p:val>
                                            <p:strVal val="#ppt_h"/>
                                          </p:val>
                                        </p:tav>
                                      </p:tavLst>
                                    </p:anim>
                                    <p:anim calcmode="lin" valueType="num">
                                      <p:cBhvr>
                                        <p:cTn id="81" dur="400" fill="hold"/>
                                        <p:tgtEl>
                                          <p:spTgt spid="20"/>
                                        </p:tgtEl>
                                        <p:attrNameLst>
                                          <p:attrName>style.rotation</p:attrName>
                                        </p:attrNameLst>
                                      </p:cBhvr>
                                      <p:tavLst>
                                        <p:tav tm="0">
                                          <p:val>
                                            <p:fltVal val="90"/>
                                          </p:val>
                                        </p:tav>
                                        <p:tav tm="100000">
                                          <p:val>
                                            <p:fltVal val="0"/>
                                          </p:val>
                                        </p:tav>
                                      </p:tavLst>
                                    </p:anim>
                                    <p:animEffect transition="in" filter="fade">
                                      <p:cBhvr>
                                        <p:cTn id="82" dur="400"/>
                                        <p:tgtEl>
                                          <p:spTgt spid="20"/>
                                        </p:tgtEl>
                                      </p:cBhvr>
                                    </p:animEffect>
                                  </p:childTnLst>
                                </p:cTn>
                              </p:par>
                            </p:childTnLst>
                          </p:cTn>
                        </p:par>
                        <p:par>
                          <p:cTn id="83" fill="hold">
                            <p:stCondLst>
                              <p:cond delay="5200"/>
                            </p:stCondLst>
                            <p:childTnLst>
                              <p:par>
                                <p:cTn id="84" presetID="10" presetClass="entr" presetSubtype="0"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400"/>
                                        <p:tgtEl>
                                          <p:spTgt spid="10"/>
                                        </p:tgtEl>
                                      </p:cBhvr>
                                    </p:animEffect>
                                  </p:childTnLst>
                                </p:cTn>
                              </p:par>
                              <p:par>
                                <p:cTn id="87" presetID="10" presetClass="entr" presetSubtype="0" fill="hold" nodeType="with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400"/>
                                        <p:tgtEl>
                                          <p:spTgt spid="11"/>
                                        </p:tgtEl>
                                      </p:cBhvr>
                                    </p:animEffect>
                                  </p:childTnLst>
                                </p:cTn>
                              </p:par>
                            </p:childTnLst>
                          </p:cTn>
                        </p:par>
                      </p:childTnLst>
                    </p:cTn>
                  </p:par>
                  <p:par>
                    <p:cTn id="90" fill="hold">
                      <p:stCondLst>
                        <p:cond delay="indefinite"/>
                      </p:stCondLst>
                      <p:childTnLst>
                        <p:par>
                          <p:cTn id="91" fill="hold">
                            <p:stCondLst>
                              <p:cond delay="0"/>
                            </p:stCondLst>
                            <p:childTnLst>
                              <p:par>
                                <p:cTn id="92" presetID="16" presetClass="entr" presetSubtype="26" fill="hold" nodeType="click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barn(inHorizontal)">
                                      <p:cBhvr>
                                        <p:cTn id="9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8" grpId="0"/>
      <p:bldP spid="10" grpId="0"/>
      <p:bldP spid="12" grpId="0"/>
      <p:bldP spid="14" grpId="0"/>
      <p:bldP spid="15" grpId="0"/>
      <p:bldP spid="16" grpId="0" animBg="1"/>
      <p:bldP spid="17" grpId="0" animBg="1"/>
      <p:bldP spid="18" grpId="0" animBg="1"/>
      <p:bldP spid="19"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31731" y="1954036"/>
            <a:ext cx="2074206" cy="1374735"/>
          </a:xfrm>
          <a:prstGeom prst="rect">
            <a:avLst/>
          </a:prstGeom>
        </p:spPr>
        <p:txBody>
          <a:bodyPr wrap="square">
            <a:spAutoFit/>
          </a:bodyPr>
          <a:lstStyle/>
          <a:p>
            <a:pPr lvl="0">
              <a:lnSpc>
                <a:spcPts val="2000"/>
              </a:lnSpc>
              <a:defRPr/>
            </a:pPr>
            <a:r>
              <a:rPr lang="en-US" altLang="zh-CN" sz="1100" kern="0" dirty="0">
                <a:solidFill>
                  <a:srgbClr val="5F5F5F"/>
                </a:solidFill>
                <a:latin typeface="微软雅黑" panose="020B0503020204020204" pitchFamily="34" charset="-122"/>
                <a:ea typeface="微软雅黑" panose="020B0503020204020204" pitchFamily="34" charset="-122"/>
              </a:rPr>
              <a:t>· </a:t>
            </a:r>
            <a:r>
              <a:rPr lang="zh-CN" altLang="en-US" sz="1100" kern="0" dirty="0">
                <a:solidFill>
                  <a:srgbClr val="5F5F5F"/>
                </a:solidFill>
                <a:latin typeface="微软雅黑" panose="020B0503020204020204" pitchFamily="34" charset="-122"/>
                <a:ea typeface="微软雅黑" panose="020B0503020204020204" pitchFamily="34" charset="-122"/>
              </a:rPr>
              <a:t>在此添加文字介绍在此添加文字介绍文字介绍</a:t>
            </a:r>
            <a:r>
              <a:rPr lang="en-US" altLang="zh-CN" sz="1100" kern="0" dirty="0">
                <a:solidFill>
                  <a:srgbClr val="5F5F5F"/>
                </a:solidFill>
                <a:latin typeface="微软雅黑" panose="020B0503020204020204" pitchFamily="34" charset="-122"/>
                <a:ea typeface="微软雅黑" panose="020B0503020204020204" pitchFamily="34" charset="-122"/>
              </a:rPr>
              <a:t>· </a:t>
            </a:r>
            <a:r>
              <a:rPr lang="zh-CN" altLang="en-US" sz="1100" kern="0" dirty="0">
                <a:solidFill>
                  <a:srgbClr val="5F5F5F"/>
                </a:solidFill>
                <a:latin typeface="微软雅黑" panose="020B0503020204020204" pitchFamily="34" charset="-122"/>
                <a:ea typeface="微软雅黑" panose="020B0503020204020204" pitchFamily="34" charset="-122"/>
              </a:rPr>
              <a:t>在此添加文字介绍在此添加文字介绍文字介绍</a:t>
            </a:r>
            <a:r>
              <a:rPr lang="en-US" altLang="zh-CN" sz="1100" kern="0" dirty="0">
                <a:solidFill>
                  <a:srgbClr val="5F5F5F"/>
                </a:solidFill>
                <a:latin typeface="微软雅黑" panose="020B0503020204020204" pitchFamily="34" charset="-122"/>
                <a:ea typeface="微软雅黑" panose="020B0503020204020204" pitchFamily="34" charset="-122"/>
              </a:rPr>
              <a:t>· </a:t>
            </a:r>
            <a:r>
              <a:rPr lang="zh-CN" altLang="en-US" sz="1100" kern="0" dirty="0">
                <a:solidFill>
                  <a:srgbClr val="5F5F5F"/>
                </a:solidFill>
                <a:latin typeface="微软雅黑" panose="020B0503020204020204" pitchFamily="34" charset="-122"/>
                <a:ea typeface="微软雅黑" panose="020B0503020204020204" pitchFamily="34" charset="-122"/>
              </a:rPr>
              <a:t>在此添加文字介绍在此添加文字介绍</a:t>
            </a:r>
          </a:p>
        </p:txBody>
      </p:sp>
      <p:grpSp>
        <p:nvGrpSpPr>
          <p:cNvPr id="3" name="组合 2"/>
          <p:cNvGrpSpPr/>
          <p:nvPr/>
        </p:nvGrpSpPr>
        <p:grpSpPr>
          <a:xfrm>
            <a:off x="562575" y="1472684"/>
            <a:ext cx="990602" cy="3547338"/>
            <a:chOff x="562575" y="1083772"/>
            <a:chExt cx="990602" cy="3547338"/>
          </a:xfrm>
        </p:grpSpPr>
        <p:grpSp>
          <p:nvGrpSpPr>
            <p:cNvPr id="4" name="组合 3"/>
            <p:cNvGrpSpPr/>
            <p:nvPr/>
          </p:nvGrpSpPr>
          <p:grpSpPr>
            <a:xfrm>
              <a:off x="562575" y="1083772"/>
              <a:ext cx="990602" cy="3506894"/>
              <a:chOff x="751904" y="1267983"/>
              <a:chExt cx="1323980" cy="4687107"/>
            </a:xfrm>
          </p:grpSpPr>
          <p:cxnSp>
            <p:nvCxnSpPr>
              <p:cNvPr id="8" name="直接连接符 7"/>
              <p:cNvCxnSpPr/>
              <p:nvPr/>
            </p:nvCxnSpPr>
            <p:spPr>
              <a:xfrm>
                <a:off x="1414232" y="1267983"/>
                <a:ext cx="0" cy="3358031"/>
              </a:xfrm>
              <a:prstGeom prst="line">
                <a:avLst/>
              </a:prstGeom>
              <a:ln w="19050">
                <a:solidFill>
                  <a:srgbClr val="008080"/>
                </a:solidFill>
              </a:ln>
            </p:spPr>
            <p:style>
              <a:lnRef idx="1">
                <a:schemeClr val="accent1"/>
              </a:lnRef>
              <a:fillRef idx="0">
                <a:schemeClr val="accent1"/>
              </a:fillRef>
              <a:effectRef idx="0">
                <a:schemeClr val="accent1"/>
              </a:effectRef>
              <a:fontRef idx="minor">
                <a:schemeClr val="tx1"/>
              </a:fontRef>
            </p:style>
          </p:cxnSp>
          <p:sp>
            <p:nvSpPr>
              <p:cNvPr id="9" name="弧形 8"/>
              <p:cNvSpPr/>
              <p:nvPr/>
            </p:nvSpPr>
            <p:spPr>
              <a:xfrm>
                <a:off x="751904" y="4631110"/>
                <a:ext cx="1323980" cy="1323980"/>
              </a:xfrm>
              <a:prstGeom prst="arc">
                <a:avLst>
                  <a:gd name="adj1" fmla="val 12935667"/>
                  <a:gd name="adj2" fmla="val 19476206"/>
                </a:avLst>
              </a:prstGeom>
              <a:ln w="1905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08833" y="3733024"/>
              <a:ext cx="898087" cy="898086"/>
              <a:chOff x="608833" y="3733024"/>
              <a:chExt cx="898087" cy="898086"/>
            </a:xfrm>
          </p:grpSpPr>
          <p:sp>
            <p:nvSpPr>
              <p:cNvPr id="6" name="椭圆 5"/>
              <p:cNvSpPr/>
              <p:nvPr/>
            </p:nvSpPr>
            <p:spPr>
              <a:xfrm>
                <a:off x="608833" y="3733024"/>
                <a:ext cx="898087" cy="898086"/>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7" name="文本框 24"/>
              <p:cNvSpPr txBox="1"/>
              <p:nvPr/>
            </p:nvSpPr>
            <p:spPr>
              <a:xfrm>
                <a:off x="758514" y="3871191"/>
                <a:ext cx="569387" cy="553998"/>
              </a:xfrm>
              <a:prstGeom prst="rect">
                <a:avLst/>
              </a:prstGeom>
              <a:noFill/>
            </p:spPr>
            <p:txBody>
              <a:bodyPr wrap="none" rtlCol="0">
                <a:spAutoFit/>
              </a:bodyPr>
              <a:lstStyle/>
              <a:p>
                <a:r>
                  <a:rPr lang="zh-CN" altLang="en-US" sz="1500" dirty="0">
                    <a:solidFill>
                      <a:schemeClr val="accent2"/>
                    </a:solidFill>
                    <a:latin typeface="微软雅黑" panose="020B0503020204020204" pitchFamily="34" charset="-122"/>
                    <a:ea typeface="微软雅黑" panose="020B0503020204020204" pitchFamily="34" charset="-122"/>
                  </a:rPr>
                  <a:t>标题</a:t>
                </a:r>
                <a:endParaRPr lang="en-US" altLang="zh-CN" sz="1500" dirty="0">
                  <a:solidFill>
                    <a:schemeClr val="accent2"/>
                  </a:solidFill>
                  <a:latin typeface="微软雅黑" panose="020B0503020204020204" pitchFamily="34" charset="-122"/>
                  <a:ea typeface="微软雅黑" panose="020B0503020204020204" pitchFamily="34" charset="-122"/>
                </a:endParaRPr>
              </a:p>
              <a:p>
                <a:r>
                  <a:rPr lang="zh-CN" altLang="en-US" sz="1500" dirty="0">
                    <a:solidFill>
                      <a:schemeClr val="accent2"/>
                    </a:solidFill>
                    <a:latin typeface="微软雅黑" panose="020B0503020204020204" pitchFamily="34" charset="-122"/>
                    <a:ea typeface="微软雅黑" panose="020B0503020204020204" pitchFamily="34" charset="-122"/>
                  </a:rPr>
                  <a:t>文字</a:t>
                </a:r>
              </a:p>
            </p:txBody>
          </p:sp>
        </p:grpSp>
      </p:grpSp>
      <p:grpSp>
        <p:nvGrpSpPr>
          <p:cNvPr id="10" name="组合 9"/>
          <p:cNvGrpSpPr/>
          <p:nvPr/>
        </p:nvGrpSpPr>
        <p:grpSpPr>
          <a:xfrm>
            <a:off x="0" y="1072670"/>
            <a:ext cx="7177637" cy="399966"/>
            <a:chOff x="0" y="683758"/>
            <a:chExt cx="7177637" cy="399966"/>
          </a:xfrm>
        </p:grpSpPr>
        <p:sp>
          <p:nvSpPr>
            <p:cNvPr id="11" name="矩形 10"/>
            <p:cNvSpPr/>
            <p:nvPr/>
          </p:nvSpPr>
          <p:spPr>
            <a:xfrm>
              <a:off x="5661095" y="683758"/>
              <a:ext cx="1516542" cy="399090"/>
            </a:xfrm>
            <a:prstGeom prst="rect">
              <a:avLst/>
            </a:prstGeom>
            <a:solidFill>
              <a:srgbClr val="00808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12" name="矩形 11"/>
            <p:cNvSpPr/>
            <p:nvPr/>
          </p:nvSpPr>
          <p:spPr>
            <a:xfrm>
              <a:off x="5966485" y="736809"/>
              <a:ext cx="954107" cy="323165"/>
            </a:xfrm>
            <a:prstGeom prst="rect">
              <a:avLst/>
            </a:prstGeom>
          </p:spPr>
          <p:txBody>
            <a:bodyPr wrap="none">
              <a:spAutoFit/>
            </a:bodyPr>
            <a:lstStyle/>
            <a:p>
              <a:r>
                <a:rPr lang="zh-CN" altLang="en-US" sz="1500" dirty="0">
                  <a:solidFill>
                    <a:schemeClr val="accent2"/>
                  </a:solidFill>
                  <a:latin typeface="微软雅黑" panose="020B0503020204020204" pitchFamily="34" charset="-122"/>
                  <a:ea typeface="微软雅黑" panose="020B0503020204020204" pitchFamily="34" charset="-122"/>
                </a:rPr>
                <a:t>标题文字</a:t>
              </a:r>
            </a:p>
          </p:txBody>
        </p:sp>
        <p:cxnSp>
          <p:nvCxnSpPr>
            <p:cNvPr id="13" name="直接连接符 12"/>
            <p:cNvCxnSpPr/>
            <p:nvPr/>
          </p:nvCxnSpPr>
          <p:spPr>
            <a:xfrm>
              <a:off x="0" y="1083724"/>
              <a:ext cx="7172219" cy="0"/>
            </a:xfrm>
            <a:prstGeom prst="line">
              <a:avLst/>
            </a:prstGeom>
            <a:ln w="19050">
              <a:solidFill>
                <a:srgbClr val="008080"/>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1613160" y="1472636"/>
            <a:ext cx="990602" cy="2305178"/>
            <a:chOff x="1613160" y="1083724"/>
            <a:chExt cx="990602" cy="2305178"/>
          </a:xfrm>
        </p:grpSpPr>
        <p:grpSp>
          <p:nvGrpSpPr>
            <p:cNvPr id="15" name="组合 14"/>
            <p:cNvGrpSpPr/>
            <p:nvPr/>
          </p:nvGrpSpPr>
          <p:grpSpPr>
            <a:xfrm>
              <a:off x="1613160" y="1083724"/>
              <a:ext cx="990602" cy="2227897"/>
              <a:chOff x="2156053" y="1267920"/>
              <a:chExt cx="1323980" cy="2977675"/>
            </a:xfrm>
          </p:grpSpPr>
          <p:cxnSp>
            <p:nvCxnSpPr>
              <p:cNvPr id="19" name="直接连接符 18"/>
              <p:cNvCxnSpPr/>
              <p:nvPr/>
            </p:nvCxnSpPr>
            <p:spPr>
              <a:xfrm>
                <a:off x="2818381" y="1267920"/>
                <a:ext cx="0" cy="1648599"/>
              </a:xfrm>
              <a:prstGeom prst="line">
                <a:avLst/>
              </a:prstGeom>
              <a:ln w="19050">
                <a:solidFill>
                  <a:srgbClr val="008080"/>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2156053" y="2921615"/>
                <a:ext cx="1323980" cy="1323980"/>
              </a:xfrm>
              <a:prstGeom prst="arc">
                <a:avLst>
                  <a:gd name="adj1" fmla="val 12935667"/>
                  <a:gd name="adj2" fmla="val 19476206"/>
                </a:avLst>
              </a:prstGeom>
              <a:ln w="1905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659417" y="2490816"/>
              <a:ext cx="898087" cy="898086"/>
              <a:chOff x="608833" y="3733024"/>
              <a:chExt cx="898087" cy="898086"/>
            </a:xfrm>
          </p:grpSpPr>
          <p:sp>
            <p:nvSpPr>
              <p:cNvPr id="17" name="椭圆 16"/>
              <p:cNvSpPr/>
              <p:nvPr/>
            </p:nvSpPr>
            <p:spPr>
              <a:xfrm>
                <a:off x="608833" y="3733024"/>
                <a:ext cx="898087" cy="898086"/>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18" name="文本框 24"/>
              <p:cNvSpPr txBox="1"/>
              <p:nvPr/>
            </p:nvSpPr>
            <p:spPr>
              <a:xfrm>
                <a:off x="758514" y="3871191"/>
                <a:ext cx="569387" cy="553998"/>
              </a:xfrm>
              <a:prstGeom prst="rect">
                <a:avLst/>
              </a:prstGeom>
              <a:noFill/>
            </p:spPr>
            <p:txBody>
              <a:bodyPr wrap="none" rtlCol="0">
                <a:spAutoFit/>
              </a:bodyPr>
              <a:lstStyle/>
              <a:p>
                <a:r>
                  <a:rPr lang="zh-CN" altLang="en-US" sz="1500" dirty="0">
                    <a:solidFill>
                      <a:schemeClr val="accent2"/>
                    </a:solidFill>
                    <a:latin typeface="微软雅黑" panose="020B0503020204020204" pitchFamily="34" charset="-122"/>
                    <a:ea typeface="微软雅黑" panose="020B0503020204020204" pitchFamily="34" charset="-122"/>
                  </a:rPr>
                  <a:t>标题</a:t>
                </a:r>
                <a:endParaRPr lang="en-US" altLang="zh-CN" sz="1500" dirty="0">
                  <a:solidFill>
                    <a:schemeClr val="accent2"/>
                  </a:solidFill>
                  <a:latin typeface="微软雅黑" panose="020B0503020204020204" pitchFamily="34" charset="-122"/>
                  <a:ea typeface="微软雅黑" panose="020B0503020204020204" pitchFamily="34" charset="-122"/>
                </a:endParaRPr>
              </a:p>
              <a:p>
                <a:r>
                  <a:rPr lang="zh-CN" altLang="en-US" sz="1500" dirty="0">
                    <a:solidFill>
                      <a:schemeClr val="accent2"/>
                    </a:solidFill>
                    <a:latin typeface="微软雅黑" panose="020B0503020204020204" pitchFamily="34" charset="-122"/>
                    <a:ea typeface="微软雅黑" panose="020B0503020204020204" pitchFamily="34" charset="-122"/>
                  </a:rPr>
                  <a:t>文字</a:t>
                </a:r>
              </a:p>
            </p:txBody>
          </p:sp>
        </p:grpSp>
      </p:grpSp>
      <p:grpSp>
        <p:nvGrpSpPr>
          <p:cNvPr id="21" name="组合 20"/>
          <p:cNvGrpSpPr/>
          <p:nvPr/>
        </p:nvGrpSpPr>
        <p:grpSpPr>
          <a:xfrm>
            <a:off x="2756355" y="1472636"/>
            <a:ext cx="990602" cy="2831795"/>
            <a:chOff x="2756355" y="1083724"/>
            <a:chExt cx="990602" cy="2831795"/>
          </a:xfrm>
        </p:grpSpPr>
        <p:grpSp>
          <p:nvGrpSpPr>
            <p:cNvPr id="22" name="组合 21"/>
            <p:cNvGrpSpPr/>
            <p:nvPr/>
          </p:nvGrpSpPr>
          <p:grpSpPr>
            <a:xfrm>
              <a:off x="2756355" y="1083724"/>
              <a:ext cx="990602" cy="2774344"/>
              <a:chOff x="3683979" y="1267920"/>
              <a:chExt cx="1323980" cy="3708024"/>
            </a:xfrm>
          </p:grpSpPr>
          <p:cxnSp>
            <p:nvCxnSpPr>
              <p:cNvPr id="26" name="直接连接符 25"/>
              <p:cNvCxnSpPr/>
              <p:nvPr/>
            </p:nvCxnSpPr>
            <p:spPr>
              <a:xfrm>
                <a:off x="4346307" y="1267920"/>
                <a:ext cx="0" cy="2378948"/>
              </a:xfrm>
              <a:prstGeom prst="line">
                <a:avLst/>
              </a:prstGeom>
              <a:ln w="19050">
                <a:solidFill>
                  <a:srgbClr val="008080"/>
                </a:solidFill>
              </a:ln>
            </p:spPr>
            <p:style>
              <a:lnRef idx="1">
                <a:schemeClr val="accent1"/>
              </a:lnRef>
              <a:fillRef idx="0">
                <a:schemeClr val="accent1"/>
              </a:fillRef>
              <a:effectRef idx="0">
                <a:schemeClr val="accent1"/>
              </a:effectRef>
              <a:fontRef idx="minor">
                <a:schemeClr val="tx1"/>
              </a:fontRef>
            </p:style>
          </p:cxnSp>
          <p:sp>
            <p:nvSpPr>
              <p:cNvPr id="27" name="弧形 26"/>
              <p:cNvSpPr/>
              <p:nvPr/>
            </p:nvSpPr>
            <p:spPr>
              <a:xfrm>
                <a:off x="3683979" y="3651964"/>
                <a:ext cx="1323980" cy="1323980"/>
              </a:xfrm>
              <a:prstGeom prst="arc">
                <a:avLst>
                  <a:gd name="adj1" fmla="val 12935667"/>
                  <a:gd name="adj2" fmla="val 19476206"/>
                </a:avLst>
              </a:prstGeom>
              <a:ln w="1905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802612" y="3017433"/>
              <a:ext cx="898087" cy="898086"/>
              <a:chOff x="608833" y="3733024"/>
              <a:chExt cx="898087" cy="898086"/>
            </a:xfrm>
          </p:grpSpPr>
          <p:sp>
            <p:nvSpPr>
              <p:cNvPr id="24" name="椭圆 23"/>
              <p:cNvSpPr/>
              <p:nvPr/>
            </p:nvSpPr>
            <p:spPr>
              <a:xfrm>
                <a:off x="608833" y="3733024"/>
                <a:ext cx="898087" cy="898086"/>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58514" y="3871191"/>
                <a:ext cx="569387" cy="553998"/>
              </a:xfrm>
              <a:prstGeom prst="rect">
                <a:avLst/>
              </a:prstGeom>
              <a:noFill/>
            </p:spPr>
            <p:txBody>
              <a:bodyPr wrap="none" rtlCol="0">
                <a:spAutoFit/>
              </a:bodyPr>
              <a:lstStyle/>
              <a:p>
                <a:r>
                  <a:rPr lang="zh-CN" altLang="en-US" sz="1500" dirty="0">
                    <a:solidFill>
                      <a:schemeClr val="accent2"/>
                    </a:solidFill>
                    <a:latin typeface="微软雅黑" panose="020B0503020204020204" pitchFamily="34" charset="-122"/>
                    <a:ea typeface="微软雅黑" panose="020B0503020204020204" pitchFamily="34" charset="-122"/>
                  </a:rPr>
                  <a:t>标题</a:t>
                </a:r>
                <a:endParaRPr lang="en-US" altLang="zh-CN" sz="1500" dirty="0">
                  <a:solidFill>
                    <a:schemeClr val="accent2"/>
                  </a:solidFill>
                  <a:latin typeface="微软雅黑" panose="020B0503020204020204" pitchFamily="34" charset="-122"/>
                  <a:ea typeface="微软雅黑" panose="020B0503020204020204" pitchFamily="34" charset="-122"/>
                </a:endParaRPr>
              </a:p>
              <a:p>
                <a:r>
                  <a:rPr lang="zh-CN" altLang="en-US" sz="1500" dirty="0">
                    <a:solidFill>
                      <a:schemeClr val="accent2"/>
                    </a:solidFill>
                    <a:latin typeface="微软雅黑" panose="020B0503020204020204" pitchFamily="34" charset="-122"/>
                    <a:ea typeface="微软雅黑" panose="020B0503020204020204" pitchFamily="34" charset="-122"/>
                  </a:rPr>
                  <a:t>文字</a:t>
                </a:r>
              </a:p>
            </p:txBody>
          </p:sp>
        </p:grpSp>
      </p:grpSp>
      <p:grpSp>
        <p:nvGrpSpPr>
          <p:cNvPr id="28" name="组合 27"/>
          <p:cNvGrpSpPr/>
          <p:nvPr/>
        </p:nvGrpSpPr>
        <p:grpSpPr>
          <a:xfrm>
            <a:off x="3801535" y="1481773"/>
            <a:ext cx="990602" cy="1924572"/>
            <a:chOff x="3801535" y="1092861"/>
            <a:chExt cx="990602" cy="1924572"/>
          </a:xfrm>
        </p:grpSpPr>
        <p:grpSp>
          <p:nvGrpSpPr>
            <p:cNvPr id="29" name="组合 28"/>
            <p:cNvGrpSpPr/>
            <p:nvPr/>
          </p:nvGrpSpPr>
          <p:grpSpPr>
            <a:xfrm>
              <a:off x="3801535" y="1092861"/>
              <a:ext cx="990602" cy="1872126"/>
              <a:chOff x="5080905" y="1263803"/>
              <a:chExt cx="1323980" cy="2502173"/>
            </a:xfrm>
          </p:grpSpPr>
          <p:cxnSp>
            <p:nvCxnSpPr>
              <p:cNvPr id="33" name="直接连接符 32"/>
              <p:cNvCxnSpPr/>
              <p:nvPr/>
            </p:nvCxnSpPr>
            <p:spPr>
              <a:xfrm>
                <a:off x="5743233" y="1263803"/>
                <a:ext cx="0" cy="1173097"/>
              </a:xfrm>
              <a:prstGeom prst="line">
                <a:avLst/>
              </a:prstGeom>
              <a:ln w="19050">
                <a:solidFill>
                  <a:srgbClr val="008080"/>
                </a:solidFill>
              </a:ln>
            </p:spPr>
            <p:style>
              <a:lnRef idx="1">
                <a:schemeClr val="accent1"/>
              </a:lnRef>
              <a:fillRef idx="0">
                <a:schemeClr val="accent1"/>
              </a:fillRef>
              <a:effectRef idx="0">
                <a:schemeClr val="accent1"/>
              </a:effectRef>
              <a:fontRef idx="minor">
                <a:schemeClr val="tx1"/>
              </a:fontRef>
            </p:style>
          </p:cxnSp>
          <p:sp>
            <p:nvSpPr>
              <p:cNvPr id="34" name="弧形 33"/>
              <p:cNvSpPr/>
              <p:nvPr/>
            </p:nvSpPr>
            <p:spPr>
              <a:xfrm>
                <a:off x="5080905" y="2441996"/>
                <a:ext cx="1323980" cy="1323980"/>
              </a:xfrm>
              <a:prstGeom prst="arc">
                <a:avLst>
                  <a:gd name="adj1" fmla="val 12935667"/>
                  <a:gd name="adj2" fmla="val 19476206"/>
                </a:avLst>
              </a:prstGeom>
              <a:ln w="1905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847792" y="2119347"/>
              <a:ext cx="898087" cy="898086"/>
              <a:chOff x="608833" y="3733024"/>
              <a:chExt cx="898087" cy="898086"/>
            </a:xfrm>
          </p:grpSpPr>
          <p:sp>
            <p:nvSpPr>
              <p:cNvPr id="31" name="椭圆 30"/>
              <p:cNvSpPr/>
              <p:nvPr/>
            </p:nvSpPr>
            <p:spPr>
              <a:xfrm>
                <a:off x="608833" y="3733024"/>
                <a:ext cx="898087" cy="898086"/>
              </a:xfrm>
              <a:prstGeom prst="ellips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32" name="文本框 24"/>
              <p:cNvSpPr txBox="1"/>
              <p:nvPr/>
            </p:nvSpPr>
            <p:spPr>
              <a:xfrm>
                <a:off x="758514" y="3871191"/>
                <a:ext cx="569387" cy="553998"/>
              </a:xfrm>
              <a:prstGeom prst="rect">
                <a:avLst/>
              </a:prstGeom>
              <a:noFill/>
            </p:spPr>
            <p:txBody>
              <a:bodyPr wrap="none" rtlCol="0">
                <a:spAutoFit/>
              </a:bodyPr>
              <a:lstStyle/>
              <a:p>
                <a:r>
                  <a:rPr lang="zh-CN" altLang="en-US" sz="1500" dirty="0">
                    <a:solidFill>
                      <a:schemeClr val="accent2"/>
                    </a:solidFill>
                    <a:latin typeface="微软雅黑" panose="020B0503020204020204" pitchFamily="34" charset="-122"/>
                    <a:ea typeface="微软雅黑" panose="020B0503020204020204" pitchFamily="34" charset="-122"/>
                  </a:rPr>
                  <a:t>标题</a:t>
                </a:r>
                <a:endParaRPr lang="en-US" altLang="zh-CN" sz="1500" dirty="0">
                  <a:solidFill>
                    <a:schemeClr val="accent2"/>
                  </a:solidFill>
                  <a:latin typeface="微软雅黑" panose="020B0503020204020204" pitchFamily="34" charset="-122"/>
                  <a:ea typeface="微软雅黑" panose="020B0503020204020204" pitchFamily="34" charset="-122"/>
                </a:endParaRPr>
              </a:p>
              <a:p>
                <a:r>
                  <a:rPr lang="zh-CN" altLang="en-US" sz="1500" dirty="0">
                    <a:solidFill>
                      <a:schemeClr val="accent2"/>
                    </a:solidFill>
                    <a:latin typeface="微软雅黑" panose="020B0503020204020204" pitchFamily="34" charset="-122"/>
                    <a:ea typeface="微软雅黑" panose="020B0503020204020204" pitchFamily="34" charset="-122"/>
                  </a:rPr>
                  <a:t>文字</a:t>
                </a:r>
              </a:p>
            </p:txBody>
          </p:sp>
        </p:grpSp>
      </p:grpSp>
      <p:pic>
        <p:nvPicPr>
          <p:cNvPr id="36" name="图片 3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37"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3909016901"/>
      </p:ext>
    </p:extLst>
  </p:cSld>
  <p:clrMapOvr>
    <a:masterClrMapping/>
  </p:clrMapOvr>
  <mc:AlternateContent xmlns:mc="http://schemas.openxmlformats.org/markup-compatibility/2006" xmlns:p14="http://schemas.microsoft.com/office/powerpoint/2010/main">
    <mc:Choice Requires="p14">
      <p:transition spd="slow" p14:dur="1600" advTm="7237">
        <p14:prism isContent="1" isInverted="1"/>
      </p:transition>
    </mc:Choice>
    <mc:Fallback xmlns="">
      <p:transition spd="slow" advTm="72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6" fill="hold" nodeType="click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barn(inHorizontal)">
                                      <p:cBhvr>
                                        <p:cTn id="4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1" y="321"/>
            <a:ext cx="9142857" cy="5142857"/>
          </a:xfrm>
          <a:prstGeom prst="rect">
            <a:avLst/>
          </a:prstGeom>
        </p:spPr>
      </p:pic>
      <p:sp>
        <p:nvSpPr>
          <p:cNvPr id="23" name="矩形 22"/>
          <p:cNvSpPr/>
          <p:nvPr/>
        </p:nvSpPr>
        <p:spPr>
          <a:xfrm>
            <a:off x="2321189" y="1942027"/>
            <a:ext cx="4648838" cy="757130"/>
          </a:xfrm>
          <a:prstGeom prst="rect">
            <a:avLst/>
          </a:prstGeom>
        </p:spPr>
        <p:txBody>
          <a:bodyPr wrap="none">
            <a:spAutoFit/>
          </a:bodyPr>
          <a:lstStyle/>
          <a:p>
            <a:pPr algn="ctr">
              <a:lnSpc>
                <a:spcPct val="90000"/>
              </a:lnSpc>
            </a:pPr>
            <a:r>
              <a:rPr lang="en-US" altLang="zh-CN" sz="4800" b="1" dirty="0">
                <a:solidFill>
                  <a:srgbClr val="009692"/>
                </a:solidFill>
                <a:effectLst>
                  <a:outerShdw blurRad="38100" dist="38100" dir="2700000" algn="tl">
                    <a:srgbClr val="000000">
                      <a:alpha val="0"/>
                    </a:srgbClr>
                  </a:outerShdw>
                </a:effectLst>
                <a:latin typeface="微软雅黑" panose="020B0503020204020204" pitchFamily="34" charset="-122"/>
                <a:ea typeface="微软雅黑" panose="020B0503020204020204" pitchFamily="34" charset="-122"/>
              </a:rPr>
              <a:t>THANK </a:t>
            </a:r>
            <a:r>
              <a:rPr lang="en-US" altLang="zh-CN" sz="4800" b="1" dirty="0" smtClean="0">
                <a:solidFill>
                  <a:srgbClr val="009692"/>
                </a:solidFill>
                <a:effectLst>
                  <a:outerShdw blurRad="38100" dist="38100" dir="2700000" algn="tl">
                    <a:srgbClr val="000000">
                      <a:alpha val="0"/>
                    </a:srgbClr>
                  </a:outerShdw>
                </a:effectLst>
                <a:latin typeface="微软雅黑" panose="020B0503020204020204" pitchFamily="34" charset="-122"/>
                <a:ea typeface="微软雅黑" panose="020B0503020204020204" pitchFamily="34" charset="-122"/>
              </a:rPr>
              <a:t>YOU</a:t>
            </a:r>
            <a:r>
              <a:rPr lang="zh-CN" altLang="en-US" sz="4800" b="1" dirty="0" smtClean="0">
                <a:solidFill>
                  <a:srgbClr val="009692"/>
                </a:solidFill>
                <a:effectLst>
                  <a:outerShdw blurRad="38100" dist="38100" dir="2700000" algn="tl">
                    <a:srgbClr val="000000">
                      <a:alpha val="0"/>
                    </a:srgbClr>
                  </a:outerShdw>
                </a:effectLst>
                <a:latin typeface="微软雅黑" panose="020B0503020204020204" pitchFamily="34" charset="-122"/>
                <a:ea typeface="微软雅黑" panose="020B0503020204020204" pitchFamily="34" charset="-122"/>
              </a:rPr>
              <a:t>！</a:t>
            </a:r>
            <a:endParaRPr lang="zh-CN" altLang="en-US" sz="4800" dirty="0">
              <a:solidFill>
                <a:srgbClr val="009692"/>
              </a:solidFill>
              <a:effectLst>
                <a:outerShdw blurRad="38100" dist="38100" dir="2700000" algn="tl">
                  <a:srgbClr val="000000">
                    <a:alpha val="0"/>
                  </a:srgbClr>
                </a:outerShdw>
              </a:effectLst>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465749010"/>
      </p:ext>
    </p:extLst>
  </p:cSld>
  <p:clrMapOvr>
    <a:masterClrMapping/>
  </p:clrMapOvr>
  <mc:AlternateContent xmlns:mc="http://schemas.openxmlformats.org/markup-compatibility/2006" xmlns:p14="http://schemas.microsoft.com/office/powerpoint/2010/main">
    <mc:Choice Requires="p14">
      <p:transition spd="slow" p14:dur="1600" advTm="7398">
        <p14:prism isContent="1" isInverted="1"/>
      </p:transition>
    </mc:Choice>
    <mc:Fallback xmlns="">
      <p:transition spd="slow" advTm="739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75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barn(inHorizontal)">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2470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直接连接符 58"/>
          <p:cNvCxnSpPr/>
          <p:nvPr/>
        </p:nvCxnSpPr>
        <p:spPr>
          <a:xfrm>
            <a:off x="553064" y="2868679"/>
            <a:ext cx="8052620" cy="0"/>
          </a:xfrm>
          <a:prstGeom prst="line">
            <a:avLst/>
          </a:prstGeom>
          <a:ln w="3810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689917" y="3167971"/>
            <a:ext cx="7841216" cy="733534"/>
            <a:chOff x="689917" y="3167971"/>
            <a:chExt cx="7841216" cy="733534"/>
          </a:xfrm>
        </p:grpSpPr>
        <p:sp>
          <p:nvSpPr>
            <p:cNvPr id="61" name="文本框 7"/>
            <p:cNvSpPr txBox="1"/>
            <p:nvPr/>
          </p:nvSpPr>
          <p:spPr>
            <a:xfrm>
              <a:off x="689917" y="3167971"/>
              <a:ext cx="1945974"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endParaRPr lang="en-US" altLang="zh-CN" sz="1200" dirty="0">
                <a:solidFill>
                  <a:srgbClr val="5F5F5F"/>
                </a:solidFill>
                <a:latin typeface="微软雅黑" panose="020B0503020204020204" pitchFamily="34" charset="-122"/>
                <a:ea typeface="微软雅黑" panose="020B0503020204020204" pitchFamily="34" charset="-122"/>
              </a:endParaRPr>
            </a:p>
          </p:txBody>
        </p:sp>
        <p:sp>
          <p:nvSpPr>
            <p:cNvPr id="62" name="文本框 8"/>
            <p:cNvSpPr txBox="1"/>
            <p:nvPr/>
          </p:nvSpPr>
          <p:spPr>
            <a:xfrm>
              <a:off x="2654998" y="3167971"/>
              <a:ext cx="1945974"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endParaRPr lang="en-US" altLang="zh-CN" sz="1200" dirty="0">
                <a:solidFill>
                  <a:srgbClr val="5F5F5F"/>
                </a:solidFill>
                <a:latin typeface="微软雅黑" panose="020B0503020204020204" pitchFamily="34" charset="-122"/>
                <a:ea typeface="微软雅黑" panose="020B0503020204020204" pitchFamily="34" charset="-122"/>
              </a:endParaRPr>
            </a:p>
          </p:txBody>
        </p:sp>
        <p:sp>
          <p:nvSpPr>
            <p:cNvPr id="63" name="文本框 9"/>
            <p:cNvSpPr txBox="1"/>
            <p:nvPr/>
          </p:nvSpPr>
          <p:spPr>
            <a:xfrm>
              <a:off x="4620079" y="3167971"/>
              <a:ext cx="1945974"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endParaRPr lang="en-US" altLang="zh-CN" sz="1200" dirty="0">
                <a:solidFill>
                  <a:srgbClr val="5F5F5F"/>
                </a:solidFill>
                <a:latin typeface="微软雅黑" panose="020B0503020204020204" pitchFamily="34" charset="-122"/>
                <a:ea typeface="微软雅黑" panose="020B0503020204020204" pitchFamily="34" charset="-122"/>
              </a:endParaRPr>
            </a:p>
          </p:txBody>
        </p:sp>
        <p:sp>
          <p:nvSpPr>
            <p:cNvPr id="64" name="文本框 10"/>
            <p:cNvSpPr txBox="1"/>
            <p:nvPr/>
          </p:nvSpPr>
          <p:spPr>
            <a:xfrm>
              <a:off x="6585159" y="3167971"/>
              <a:ext cx="1945974"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endParaRPr lang="en-US" altLang="zh-CN" sz="1200" dirty="0">
                <a:solidFill>
                  <a:srgbClr val="5F5F5F"/>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1179250" y="1374947"/>
            <a:ext cx="967308" cy="1608032"/>
            <a:chOff x="1179250" y="1374947"/>
            <a:chExt cx="967308" cy="1608032"/>
          </a:xfrm>
        </p:grpSpPr>
        <p:sp>
          <p:nvSpPr>
            <p:cNvPr id="66" name="泪滴形 65"/>
            <p:cNvSpPr/>
            <p:nvPr/>
          </p:nvSpPr>
          <p:spPr>
            <a:xfrm rot="8100000">
              <a:off x="1179250" y="1374947"/>
              <a:ext cx="967308" cy="967308"/>
            </a:xfrm>
            <a:prstGeom prst="teardrop">
              <a:avLst/>
            </a:pr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67" name="组合 66"/>
            <p:cNvGrpSpPr/>
            <p:nvPr/>
          </p:nvGrpSpPr>
          <p:grpSpPr>
            <a:xfrm>
              <a:off x="1436990" y="1674614"/>
              <a:ext cx="451827" cy="442953"/>
              <a:chOff x="5100638" y="12700"/>
              <a:chExt cx="80963" cy="79375"/>
            </a:xfrm>
            <a:solidFill>
              <a:schemeClr val="accent2"/>
            </a:solidFill>
          </p:grpSpPr>
          <p:sp useBgFill="1">
            <p:nvSpPr>
              <p:cNvPr id="69" name="Freeform 5"/>
              <p:cNvSpPr>
                <a:spLocks/>
              </p:cNvSpPr>
              <p:nvPr/>
            </p:nvSpPr>
            <p:spPr bwMode="auto">
              <a:xfrm>
                <a:off x="5100638" y="12700"/>
                <a:ext cx="80963" cy="79375"/>
              </a:xfrm>
              <a:custGeom>
                <a:avLst/>
                <a:gdLst>
                  <a:gd name="T0" fmla="*/ 131 w 152"/>
                  <a:gd name="T1" fmla="*/ 55 h 152"/>
                  <a:gd name="T2" fmla="*/ 131 w 152"/>
                  <a:gd name="T3" fmla="*/ 7 h 152"/>
                  <a:gd name="T4" fmla="*/ 103 w 152"/>
                  <a:gd name="T5" fmla="*/ 7 h 152"/>
                  <a:gd name="T6" fmla="*/ 103 w 152"/>
                  <a:gd name="T7" fmla="*/ 28 h 152"/>
                  <a:gd name="T8" fmla="*/ 76 w 152"/>
                  <a:gd name="T9" fmla="*/ 0 h 152"/>
                  <a:gd name="T10" fmla="*/ 0 w 152"/>
                  <a:gd name="T11" fmla="*/ 76 h 152"/>
                  <a:gd name="T12" fmla="*/ 13 w 152"/>
                  <a:gd name="T13" fmla="*/ 76 h 152"/>
                  <a:gd name="T14" fmla="*/ 13 w 152"/>
                  <a:gd name="T15" fmla="*/ 152 h 152"/>
                  <a:gd name="T16" fmla="*/ 55 w 152"/>
                  <a:gd name="T17" fmla="*/ 152 h 152"/>
                  <a:gd name="T18" fmla="*/ 55 w 152"/>
                  <a:gd name="T19" fmla="*/ 90 h 152"/>
                  <a:gd name="T20" fmla="*/ 96 w 152"/>
                  <a:gd name="T21" fmla="*/ 90 h 152"/>
                  <a:gd name="T22" fmla="*/ 96 w 152"/>
                  <a:gd name="T23" fmla="*/ 152 h 152"/>
                  <a:gd name="T24" fmla="*/ 138 w 152"/>
                  <a:gd name="T25" fmla="*/ 152 h 152"/>
                  <a:gd name="T26" fmla="*/ 138 w 152"/>
                  <a:gd name="T27" fmla="*/ 76 h 152"/>
                  <a:gd name="T28" fmla="*/ 152 w 152"/>
                  <a:gd name="T29" fmla="*/ 76 h 152"/>
                  <a:gd name="T30" fmla="*/ 131 w 152"/>
                  <a:gd name="T31" fmla="*/ 5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31" y="55"/>
                    </a:moveTo>
                    <a:lnTo>
                      <a:pt x="131" y="7"/>
                    </a:lnTo>
                    <a:lnTo>
                      <a:pt x="103" y="7"/>
                    </a:lnTo>
                    <a:lnTo>
                      <a:pt x="103" y="28"/>
                    </a:lnTo>
                    <a:lnTo>
                      <a:pt x="76" y="0"/>
                    </a:lnTo>
                    <a:lnTo>
                      <a:pt x="0" y="76"/>
                    </a:lnTo>
                    <a:lnTo>
                      <a:pt x="13" y="76"/>
                    </a:lnTo>
                    <a:lnTo>
                      <a:pt x="13" y="152"/>
                    </a:lnTo>
                    <a:lnTo>
                      <a:pt x="55" y="152"/>
                    </a:lnTo>
                    <a:lnTo>
                      <a:pt x="55" y="90"/>
                    </a:lnTo>
                    <a:lnTo>
                      <a:pt x="96" y="90"/>
                    </a:lnTo>
                    <a:lnTo>
                      <a:pt x="96" y="152"/>
                    </a:lnTo>
                    <a:lnTo>
                      <a:pt x="138" y="152"/>
                    </a:lnTo>
                    <a:lnTo>
                      <a:pt x="138" y="76"/>
                    </a:lnTo>
                    <a:lnTo>
                      <a:pt x="152" y="76"/>
                    </a:lnTo>
                    <a:lnTo>
                      <a:pt x="131" y="55"/>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6"/>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Rectangle 7"/>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Rectangle 8"/>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useBgFill="1">
            <p:nvSpPr>
              <p:cNvPr id="73" name="Rectangle 9"/>
              <p:cNvSpPr>
                <a:spLocks noChangeArrowheads="1"/>
              </p:cNvSpPr>
              <p:nvPr/>
            </p:nvSpPr>
            <p:spPr bwMode="auto">
              <a:xfrm>
                <a:off x="5133976" y="63500"/>
                <a:ext cx="14288" cy="2857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8" name="椭圆 67"/>
            <p:cNvSpPr/>
            <p:nvPr/>
          </p:nvSpPr>
          <p:spPr>
            <a:xfrm>
              <a:off x="1548604" y="2754379"/>
              <a:ext cx="228600" cy="228600"/>
            </a:xfrm>
            <a:prstGeom prst="ellipse">
              <a:avLst/>
            </a:pr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74" name="组合 73"/>
          <p:cNvGrpSpPr/>
          <p:nvPr/>
        </p:nvGrpSpPr>
        <p:grpSpPr>
          <a:xfrm>
            <a:off x="3144331" y="1374947"/>
            <a:ext cx="967308" cy="1608032"/>
            <a:chOff x="3144331" y="1374947"/>
            <a:chExt cx="967308" cy="1608032"/>
          </a:xfrm>
        </p:grpSpPr>
        <p:sp>
          <p:nvSpPr>
            <p:cNvPr id="75" name="泪滴形 74"/>
            <p:cNvSpPr/>
            <p:nvPr/>
          </p:nvSpPr>
          <p:spPr>
            <a:xfrm rot="8100000">
              <a:off x="3144331" y="1374947"/>
              <a:ext cx="967308" cy="967308"/>
            </a:xfrm>
            <a:prstGeom prst="teardrop">
              <a:avLst/>
            </a:pr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76" name="组合 75"/>
            <p:cNvGrpSpPr/>
            <p:nvPr/>
          </p:nvGrpSpPr>
          <p:grpSpPr>
            <a:xfrm>
              <a:off x="3384353" y="1652464"/>
              <a:ext cx="487263" cy="487253"/>
              <a:chOff x="5456238" y="15875"/>
              <a:chExt cx="87313" cy="87313"/>
            </a:xfrm>
            <a:solidFill>
              <a:srgbClr val="FFFFFF"/>
            </a:solidFill>
          </p:grpSpPr>
          <p:sp>
            <p:nvSpPr>
              <p:cNvPr id="78" name="Freeform 18"/>
              <p:cNvSpPr>
                <a:spLocks noEditPoints="1"/>
              </p:cNvSpPr>
              <p:nvPr/>
            </p:nvSpPr>
            <p:spPr bwMode="auto">
              <a:xfrm>
                <a:off x="5456238" y="15875"/>
                <a:ext cx="87313" cy="87313"/>
              </a:xfrm>
              <a:custGeom>
                <a:avLst/>
                <a:gdLst>
                  <a:gd name="T0" fmla="*/ 122 w 166"/>
                  <a:gd name="T1" fmla="*/ 103 h 166"/>
                  <a:gd name="T2" fmla="*/ 121 w 166"/>
                  <a:gd name="T3" fmla="*/ 101 h 166"/>
                  <a:gd name="T4" fmla="*/ 126 w 166"/>
                  <a:gd name="T5" fmla="*/ 93 h 166"/>
                  <a:gd name="T6" fmla="*/ 130 w 166"/>
                  <a:gd name="T7" fmla="*/ 75 h 166"/>
                  <a:gd name="T8" fmla="*/ 131 w 166"/>
                  <a:gd name="T9" fmla="*/ 66 h 166"/>
                  <a:gd name="T10" fmla="*/ 127 w 166"/>
                  <a:gd name="T11" fmla="*/ 40 h 166"/>
                  <a:gd name="T12" fmla="*/ 112 w 166"/>
                  <a:gd name="T13" fmla="*/ 20 h 166"/>
                  <a:gd name="T14" fmla="*/ 91 w 166"/>
                  <a:gd name="T15" fmla="*/ 5 h 166"/>
                  <a:gd name="T16" fmla="*/ 66 w 166"/>
                  <a:gd name="T17" fmla="*/ 0 h 166"/>
                  <a:gd name="T18" fmla="*/ 53 w 166"/>
                  <a:gd name="T19" fmla="*/ 1 h 166"/>
                  <a:gd name="T20" fmla="*/ 29 w 166"/>
                  <a:gd name="T21" fmla="*/ 11 h 166"/>
                  <a:gd name="T22" fmla="*/ 12 w 166"/>
                  <a:gd name="T23" fmla="*/ 29 h 166"/>
                  <a:gd name="T24" fmla="*/ 1 w 166"/>
                  <a:gd name="T25" fmla="*/ 53 h 166"/>
                  <a:gd name="T26" fmla="*/ 0 w 166"/>
                  <a:gd name="T27" fmla="*/ 66 h 166"/>
                  <a:gd name="T28" fmla="*/ 5 w 166"/>
                  <a:gd name="T29" fmla="*/ 91 h 166"/>
                  <a:gd name="T30" fmla="*/ 20 w 166"/>
                  <a:gd name="T31" fmla="*/ 112 h 166"/>
                  <a:gd name="T32" fmla="*/ 40 w 166"/>
                  <a:gd name="T33" fmla="*/ 127 h 166"/>
                  <a:gd name="T34" fmla="*/ 66 w 166"/>
                  <a:gd name="T35" fmla="*/ 131 h 166"/>
                  <a:gd name="T36" fmla="*/ 75 w 166"/>
                  <a:gd name="T37" fmla="*/ 130 h 166"/>
                  <a:gd name="T38" fmla="*/ 93 w 166"/>
                  <a:gd name="T39" fmla="*/ 126 h 166"/>
                  <a:gd name="T40" fmla="*/ 101 w 166"/>
                  <a:gd name="T41" fmla="*/ 121 h 166"/>
                  <a:gd name="T42" fmla="*/ 143 w 166"/>
                  <a:gd name="T43" fmla="*/ 161 h 166"/>
                  <a:gd name="T44" fmla="*/ 146 w 166"/>
                  <a:gd name="T45" fmla="*/ 165 h 166"/>
                  <a:gd name="T46" fmla="*/ 152 w 166"/>
                  <a:gd name="T47" fmla="*/ 166 h 166"/>
                  <a:gd name="T48" fmla="*/ 161 w 166"/>
                  <a:gd name="T49" fmla="*/ 161 h 166"/>
                  <a:gd name="T50" fmla="*/ 165 w 166"/>
                  <a:gd name="T51" fmla="*/ 158 h 166"/>
                  <a:gd name="T52" fmla="*/ 165 w 166"/>
                  <a:gd name="T53" fmla="*/ 146 h 166"/>
                  <a:gd name="T54" fmla="*/ 66 w 166"/>
                  <a:gd name="T55" fmla="*/ 111 h 166"/>
                  <a:gd name="T56" fmla="*/ 56 w 166"/>
                  <a:gd name="T57" fmla="*/ 109 h 166"/>
                  <a:gd name="T58" fmla="*/ 40 w 166"/>
                  <a:gd name="T59" fmla="*/ 103 h 166"/>
                  <a:gd name="T60" fmla="*/ 29 w 166"/>
                  <a:gd name="T61" fmla="*/ 91 h 166"/>
                  <a:gd name="T62" fmla="*/ 22 w 166"/>
                  <a:gd name="T63" fmla="*/ 75 h 166"/>
                  <a:gd name="T64" fmla="*/ 21 w 166"/>
                  <a:gd name="T65" fmla="*/ 66 h 166"/>
                  <a:gd name="T66" fmla="*/ 24 w 166"/>
                  <a:gd name="T67" fmla="*/ 48 h 166"/>
                  <a:gd name="T68" fmla="*/ 33 w 166"/>
                  <a:gd name="T69" fmla="*/ 33 h 166"/>
                  <a:gd name="T70" fmla="*/ 48 w 166"/>
                  <a:gd name="T71" fmla="*/ 24 h 166"/>
                  <a:gd name="T72" fmla="*/ 66 w 166"/>
                  <a:gd name="T73" fmla="*/ 21 h 166"/>
                  <a:gd name="T74" fmla="*/ 75 w 166"/>
                  <a:gd name="T75" fmla="*/ 22 h 166"/>
                  <a:gd name="T76" fmla="*/ 91 w 166"/>
                  <a:gd name="T77" fmla="*/ 29 h 166"/>
                  <a:gd name="T78" fmla="*/ 103 w 166"/>
                  <a:gd name="T79" fmla="*/ 40 h 166"/>
                  <a:gd name="T80" fmla="*/ 109 w 166"/>
                  <a:gd name="T81" fmla="*/ 56 h 166"/>
                  <a:gd name="T82" fmla="*/ 111 w 166"/>
                  <a:gd name="T83" fmla="*/ 66 h 166"/>
                  <a:gd name="T84" fmla="*/ 107 w 166"/>
                  <a:gd name="T85" fmla="*/ 83 h 166"/>
                  <a:gd name="T86" fmla="*/ 98 w 166"/>
                  <a:gd name="T87" fmla="*/ 98 h 166"/>
                  <a:gd name="T88" fmla="*/ 83 w 166"/>
                  <a:gd name="T89" fmla="*/ 107 h 166"/>
                  <a:gd name="T90" fmla="*/ 66 w 166"/>
                  <a:gd name="T91" fmla="*/ 11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66">
                    <a:moveTo>
                      <a:pt x="161" y="143"/>
                    </a:moveTo>
                    <a:lnTo>
                      <a:pt x="122" y="103"/>
                    </a:lnTo>
                    <a:lnTo>
                      <a:pt x="122" y="103"/>
                    </a:lnTo>
                    <a:lnTo>
                      <a:pt x="121" y="101"/>
                    </a:lnTo>
                    <a:lnTo>
                      <a:pt x="121" y="101"/>
                    </a:lnTo>
                    <a:lnTo>
                      <a:pt x="126" y="93"/>
                    </a:lnTo>
                    <a:lnTo>
                      <a:pt x="129" y="84"/>
                    </a:lnTo>
                    <a:lnTo>
                      <a:pt x="130" y="75"/>
                    </a:lnTo>
                    <a:lnTo>
                      <a:pt x="131" y="66"/>
                    </a:lnTo>
                    <a:lnTo>
                      <a:pt x="131" y="66"/>
                    </a:lnTo>
                    <a:lnTo>
                      <a:pt x="130" y="53"/>
                    </a:lnTo>
                    <a:lnTo>
                      <a:pt x="127" y="40"/>
                    </a:lnTo>
                    <a:lnTo>
                      <a:pt x="120" y="29"/>
                    </a:lnTo>
                    <a:lnTo>
                      <a:pt x="112" y="20"/>
                    </a:lnTo>
                    <a:lnTo>
                      <a:pt x="103" y="11"/>
                    </a:lnTo>
                    <a:lnTo>
                      <a:pt x="91" y="5"/>
                    </a:lnTo>
                    <a:lnTo>
                      <a:pt x="78" y="1"/>
                    </a:lnTo>
                    <a:lnTo>
                      <a:pt x="66" y="0"/>
                    </a:lnTo>
                    <a:lnTo>
                      <a:pt x="66" y="0"/>
                    </a:lnTo>
                    <a:lnTo>
                      <a:pt x="53" y="1"/>
                    </a:lnTo>
                    <a:lnTo>
                      <a:pt x="40" y="5"/>
                    </a:lnTo>
                    <a:lnTo>
                      <a:pt x="29" y="11"/>
                    </a:lnTo>
                    <a:lnTo>
                      <a:pt x="20" y="20"/>
                    </a:lnTo>
                    <a:lnTo>
                      <a:pt x="12" y="29"/>
                    </a:lnTo>
                    <a:lnTo>
                      <a:pt x="5" y="40"/>
                    </a:lnTo>
                    <a:lnTo>
                      <a:pt x="1" y="53"/>
                    </a:lnTo>
                    <a:lnTo>
                      <a:pt x="0" y="66"/>
                    </a:lnTo>
                    <a:lnTo>
                      <a:pt x="0" y="66"/>
                    </a:lnTo>
                    <a:lnTo>
                      <a:pt x="1" y="78"/>
                    </a:lnTo>
                    <a:lnTo>
                      <a:pt x="5" y="91"/>
                    </a:lnTo>
                    <a:lnTo>
                      <a:pt x="12" y="103"/>
                    </a:lnTo>
                    <a:lnTo>
                      <a:pt x="20" y="112"/>
                    </a:lnTo>
                    <a:lnTo>
                      <a:pt x="29" y="120"/>
                    </a:lnTo>
                    <a:lnTo>
                      <a:pt x="40" y="127"/>
                    </a:lnTo>
                    <a:lnTo>
                      <a:pt x="53" y="130"/>
                    </a:lnTo>
                    <a:lnTo>
                      <a:pt x="66" y="131"/>
                    </a:lnTo>
                    <a:lnTo>
                      <a:pt x="66" y="131"/>
                    </a:lnTo>
                    <a:lnTo>
                      <a:pt x="75" y="130"/>
                    </a:lnTo>
                    <a:lnTo>
                      <a:pt x="84" y="129"/>
                    </a:lnTo>
                    <a:lnTo>
                      <a:pt x="93" y="126"/>
                    </a:lnTo>
                    <a:lnTo>
                      <a:pt x="101" y="121"/>
                    </a:lnTo>
                    <a:lnTo>
                      <a:pt x="101" y="121"/>
                    </a:lnTo>
                    <a:lnTo>
                      <a:pt x="103" y="122"/>
                    </a:lnTo>
                    <a:lnTo>
                      <a:pt x="143" y="161"/>
                    </a:lnTo>
                    <a:lnTo>
                      <a:pt x="143" y="161"/>
                    </a:lnTo>
                    <a:lnTo>
                      <a:pt x="146" y="165"/>
                    </a:lnTo>
                    <a:lnTo>
                      <a:pt x="152" y="166"/>
                    </a:lnTo>
                    <a:lnTo>
                      <a:pt x="152" y="166"/>
                    </a:lnTo>
                    <a:lnTo>
                      <a:pt x="158" y="165"/>
                    </a:lnTo>
                    <a:lnTo>
                      <a:pt x="161" y="161"/>
                    </a:lnTo>
                    <a:lnTo>
                      <a:pt x="161" y="161"/>
                    </a:lnTo>
                    <a:lnTo>
                      <a:pt x="165" y="158"/>
                    </a:lnTo>
                    <a:lnTo>
                      <a:pt x="166" y="152"/>
                    </a:lnTo>
                    <a:lnTo>
                      <a:pt x="165" y="146"/>
                    </a:lnTo>
                    <a:lnTo>
                      <a:pt x="161" y="143"/>
                    </a:lnTo>
                    <a:close/>
                    <a:moveTo>
                      <a:pt x="66" y="111"/>
                    </a:moveTo>
                    <a:lnTo>
                      <a:pt x="66" y="111"/>
                    </a:lnTo>
                    <a:lnTo>
                      <a:pt x="56" y="109"/>
                    </a:lnTo>
                    <a:lnTo>
                      <a:pt x="48" y="107"/>
                    </a:lnTo>
                    <a:lnTo>
                      <a:pt x="40" y="103"/>
                    </a:lnTo>
                    <a:lnTo>
                      <a:pt x="33" y="98"/>
                    </a:lnTo>
                    <a:lnTo>
                      <a:pt x="29" y="91"/>
                    </a:lnTo>
                    <a:lnTo>
                      <a:pt x="24" y="83"/>
                    </a:lnTo>
                    <a:lnTo>
                      <a:pt x="22" y="75"/>
                    </a:lnTo>
                    <a:lnTo>
                      <a:pt x="21" y="66"/>
                    </a:lnTo>
                    <a:lnTo>
                      <a:pt x="21" y="66"/>
                    </a:lnTo>
                    <a:lnTo>
                      <a:pt x="22" y="56"/>
                    </a:lnTo>
                    <a:lnTo>
                      <a:pt x="24" y="48"/>
                    </a:lnTo>
                    <a:lnTo>
                      <a:pt x="29" y="40"/>
                    </a:lnTo>
                    <a:lnTo>
                      <a:pt x="33" y="33"/>
                    </a:lnTo>
                    <a:lnTo>
                      <a:pt x="40" y="29"/>
                    </a:lnTo>
                    <a:lnTo>
                      <a:pt x="48" y="24"/>
                    </a:lnTo>
                    <a:lnTo>
                      <a:pt x="56" y="22"/>
                    </a:lnTo>
                    <a:lnTo>
                      <a:pt x="66" y="21"/>
                    </a:lnTo>
                    <a:lnTo>
                      <a:pt x="66" y="21"/>
                    </a:lnTo>
                    <a:lnTo>
                      <a:pt x="75" y="22"/>
                    </a:lnTo>
                    <a:lnTo>
                      <a:pt x="83" y="24"/>
                    </a:lnTo>
                    <a:lnTo>
                      <a:pt x="91" y="29"/>
                    </a:lnTo>
                    <a:lnTo>
                      <a:pt x="98" y="33"/>
                    </a:lnTo>
                    <a:lnTo>
                      <a:pt x="103" y="40"/>
                    </a:lnTo>
                    <a:lnTo>
                      <a:pt x="107" y="48"/>
                    </a:lnTo>
                    <a:lnTo>
                      <a:pt x="109" y="56"/>
                    </a:lnTo>
                    <a:lnTo>
                      <a:pt x="111" y="66"/>
                    </a:lnTo>
                    <a:lnTo>
                      <a:pt x="111" y="66"/>
                    </a:lnTo>
                    <a:lnTo>
                      <a:pt x="109" y="75"/>
                    </a:lnTo>
                    <a:lnTo>
                      <a:pt x="107" y="83"/>
                    </a:lnTo>
                    <a:lnTo>
                      <a:pt x="103" y="91"/>
                    </a:lnTo>
                    <a:lnTo>
                      <a:pt x="98" y="98"/>
                    </a:lnTo>
                    <a:lnTo>
                      <a:pt x="91" y="103"/>
                    </a:lnTo>
                    <a:lnTo>
                      <a:pt x="83" y="107"/>
                    </a:lnTo>
                    <a:lnTo>
                      <a:pt x="75" y="109"/>
                    </a:lnTo>
                    <a:lnTo>
                      <a:pt x="6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useBgFill="1">
            <p:nvSpPr>
              <p:cNvPr id="79" name="Freeform 19"/>
              <p:cNvSpPr>
                <a:spLocks/>
              </p:cNvSpPr>
              <p:nvPr/>
            </p:nvSpPr>
            <p:spPr bwMode="auto">
              <a:xfrm>
                <a:off x="5456238" y="15875"/>
                <a:ext cx="87313" cy="87313"/>
              </a:xfrm>
              <a:custGeom>
                <a:avLst/>
                <a:gdLst>
                  <a:gd name="T0" fmla="*/ 161 w 166"/>
                  <a:gd name="T1" fmla="*/ 143 h 166"/>
                  <a:gd name="T2" fmla="*/ 122 w 166"/>
                  <a:gd name="T3" fmla="*/ 103 h 166"/>
                  <a:gd name="T4" fmla="*/ 122 w 166"/>
                  <a:gd name="T5" fmla="*/ 103 h 166"/>
                  <a:gd name="T6" fmla="*/ 121 w 166"/>
                  <a:gd name="T7" fmla="*/ 101 h 166"/>
                  <a:gd name="T8" fmla="*/ 121 w 166"/>
                  <a:gd name="T9" fmla="*/ 101 h 166"/>
                  <a:gd name="T10" fmla="*/ 126 w 166"/>
                  <a:gd name="T11" fmla="*/ 93 h 166"/>
                  <a:gd name="T12" fmla="*/ 129 w 166"/>
                  <a:gd name="T13" fmla="*/ 84 h 166"/>
                  <a:gd name="T14" fmla="*/ 130 w 166"/>
                  <a:gd name="T15" fmla="*/ 75 h 166"/>
                  <a:gd name="T16" fmla="*/ 131 w 166"/>
                  <a:gd name="T17" fmla="*/ 66 h 166"/>
                  <a:gd name="T18" fmla="*/ 131 w 166"/>
                  <a:gd name="T19" fmla="*/ 66 h 166"/>
                  <a:gd name="T20" fmla="*/ 130 w 166"/>
                  <a:gd name="T21" fmla="*/ 53 h 166"/>
                  <a:gd name="T22" fmla="*/ 127 w 166"/>
                  <a:gd name="T23" fmla="*/ 40 h 166"/>
                  <a:gd name="T24" fmla="*/ 120 w 166"/>
                  <a:gd name="T25" fmla="*/ 29 h 166"/>
                  <a:gd name="T26" fmla="*/ 112 w 166"/>
                  <a:gd name="T27" fmla="*/ 20 h 166"/>
                  <a:gd name="T28" fmla="*/ 103 w 166"/>
                  <a:gd name="T29" fmla="*/ 11 h 166"/>
                  <a:gd name="T30" fmla="*/ 91 w 166"/>
                  <a:gd name="T31" fmla="*/ 5 h 166"/>
                  <a:gd name="T32" fmla="*/ 78 w 166"/>
                  <a:gd name="T33" fmla="*/ 1 h 166"/>
                  <a:gd name="T34" fmla="*/ 66 w 166"/>
                  <a:gd name="T35" fmla="*/ 0 h 166"/>
                  <a:gd name="T36" fmla="*/ 66 w 166"/>
                  <a:gd name="T37" fmla="*/ 0 h 166"/>
                  <a:gd name="T38" fmla="*/ 53 w 166"/>
                  <a:gd name="T39" fmla="*/ 1 h 166"/>
                  <a:gd name="T40" fmla="*/ 40 w 166"/>
                  <a:gd name="T41" fmla="*/ 5 h 166"/>
                  <a:gd name="T42" fmla="*/ 29 w 166"/>
                  <a:gd name="T43" fmla="*/ 11 h 166"/>
                  <a:gd name="T44" fmla="*/ 20 w 166"/>
                  <a:gd name="T45" fmla="*/ 20 h 166"/>
                  <a:gd name="T46" fmla="*/ 12 w 166"/>
                  <a:gd name="T47" fmla="*/ 29 h 166"/>
                  <a:gd name="T48" fmla="*/ 5 w 166"/>
                  <a:gd name="T49" fmla="*/ 40 h 166"/>
                  <a:gd name="T50" fmla="*/ 1 w 166"/>
                  <a:gd name="T51" fmla="*/ 53 h 166"/>
                  <a:gd name="T52" fmla="*/ 0 w 166"/>
                  <a:gd name="T53" fmla="*/ 66 h 166"/>
                  <a:gd name="T54" fmla="*/ 0 w 166"/>
                  <a:gd name="T55" fmla="*/ 66 h 166"/>
                  <a:gd name="T56" fmla="*/ 1 w 166"/>
                  <a:gd name="T57" fmla="*/ 78 h 166"/>
                  <a:gd name="T58" fmla="*/ 5 w 166"/>
                  <a:gd name="T59" fmla="*/ 91 h 166"/>
                  <a:gd name="T60" fmla="*/ 12 w 166"/>
                  <a:gd name="T61" fmla="*/ 103 h 166"/>
                  <a:gd name="T62" fmla="*/ 20 w 166"/>
                  <a:gd name="T63" fmla="*/ 112 h 166"/>
                  <a:gd name="T64" fmla="*/ 29 w 166"/>
                  <a:gd name="T65" fmla="*/ 120 h 166"/>
                  <a:gd name="T66" fmla="*/ 40 w 166"/>
                  <a:gd name="T67" fmla="*/ 127 h 166"/>
                  <a:gd name="T68" fmla="*/ 53 w 166"/>
                  <a:gd name="T69" fmla="*/ 130 h 166"/>
                  <a:gd name="T70" fmla="*/ 66 w 166"/>
                  <a:gd name="T71" fmla="*/ 131 h 166"/>
                  <a:gd name="T72" fmla="*/ 66 w 166"/>
                  <a:gd name="T73" fmla="*/ 131 h 166"/>
                  <a:gd name="T74" fmla="*/ 75 w 166"/>
                  <a:gd name="T75" fmla="*/ 130 h 166"/>
                  <a:gd name="T76" fmla="*/ 84 w 166"/>
                  <a:gd name="T77" fmla="*/ 129 h 166"/>
                  <a:gd name="T78" fmla="*/ 93 w 166"/>
                  <a:gd name="T79" fmla="*/ 126 h 166"/>
                  <a:gd name="T80" fmla="*/ 101 w 166"/>
                  <a:gd name="T81" fmla="*/ 121 h 166"/>
                  <a:gd name="T82" fmla="*/ 101 w 166"/>
                  <a:gd name="T83" fmla="*/ 121 h 166"/>
                  <a:gd name="T84" fmla="*/ 103 w 166"/>
                  <a:gd name="T85" fmla="*/ 122 h 166"/>
                  <a:gd name="T86" fmla="*/ 143 w 166"/>
                  <a:gd name="T87" fmla="*/ 161 h 166"/>
                  <a:gd name="T88" fmla="*/ 143 w 166"/>
                  <a:gd name="T89" fmla="*/ 161 h 166"/>
                  <a:gd name="T90" fmla="*/ 146 w 166"/>
                  <a:gd name="T91" fmla="*/ 165 h 166"/>
                  <a:gd name="T92" fmla="*/ 152 w 166"/>
                  <a:gd name="T93" fmla="*/ 166 h 166"/>
                  <a:gd name="T94" fmla="*/ 152 w 166"/>
                  <a:gd name="T95" fmla="*/ 166 h 166"/>
                  <a:gd name="T96" fmla="*/ 158 w 166"/>
                  <a:gd name="T97" fmla="*/ 165 h 166"/>
                  <a:gd name="T98" fmla="*/ 161 w 166"/>
                  <a:gd name="T99" fmla="*/ 161 h 166"/>
                  <a:gd name="T100" fmla="*/ 161 w 166"/>
                  <a:gd name="T101" fmla="*/ 161 h 166"/>
                  <a:gd name="T102" fmla="*/ 165 w 166"/>
                  <a:gd name="T103" fmla="*/ 158 h 166"/>
                  <a:gd name="T104" fmla="*/ 166 w 166"/>
                  <a:gd name="T105" fmla="*/ 152 h 166"/>
                  <a:gd name="T106" fmla="*/ 165 w 166"/>
                  <a:gd name="T107" fmla="*/ 146 h 166"/>
                  <a:gd name="T108" fmla="*/ 161 w 166"/>
                  <a:gd name="T109"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6" h="166">
                    <a:moveTo>
                      <a:pt x="161" y="143"/>
                    </a:moveTo>
                    <a:lnTo>
                      <a:pt x="122" y="103"/>
                    </a:lnTo>
                    <a:lnTo>
                      <a:pt x="122" y="103"/>
                    </a:lnTo>
                    <a:lnTo>
                      <a:pt x="121" y="101"/>
                    </a:lnTo>
                    <a:lnTo>
                      <a:pt x="121" y="101"/>
                    </a:lnTo>
                    <a:lnTo>
                      <a:pt x="126" y="93"/>
                    </a:lnTo>
                    <a:lnTo>
                      <a:pt x="129" y="84"/>
                    </a:lnTo>
                    <a:lnTo>
                      <a:pt x="130" y="75"/>
                    </a:lnTo>
                    <a:lnTo>
                      <a:pt x="131" y="66"/>
                    </a:lnTo>
                    <a:lnTo>
                      <a:pt x="131" y="66"/>
                    </a:lnTo>
                    <a:lnTo>
                      <a:pt x="130" y="53"/>
                    </a:lnTo>
                    <a:lnTo>
                      <a:pt x="127" y="40"/>
                    </a:lnTo>
                    <a:lnTo>
                      <a:pt x="120" y="29"/>
                    </a:lnTo>
                    <a:lnTo>
                      <a:pt x="112" y="20"/>
                    </a:lnTo>
                    <a:lnTo>
                      <a:pt x="103" y="11"/>
                    </a:lnTo>
                    <a:lnTo>
                      <a:pt x="91" y="5"/>
                    </a:lnTo>
                    <a:lnTo>
                      <a:pt x="78" y="1"/>
                    </a:lnTo>
                    <a:lnTo>
                      <a:pt x="66" y="0"/>
                    </a:lnTo>
                    <a:lnTo>
                      <a:pt x="66" y="0"/>
                    </a:lnTo>
                    <a:lnTo>
                      <a:pt x="53" y="1"/>
                    </a:lnTo>
                    <a:lnTo>
                      <a:pt x="40" y="5"/>
                    </a:lnTo>
                    <a:lnTo>
                      <a:pt x="29" y="11"/>
                    </a:lnTo>
                    <a:lnTo>
                      <a:pt x="20" y="20"/>
                    </a:lnTo>
                    <a:lnTo>
                      <a:pt x="12" y="29"/>
                    </a:lnTo>
                    <a:lnTo>
                      <a:pt x="5" y="40"/>
                    </a:lnTo>
                    <a:lnTo>
                      <a:pt x="1" y="53"/>
                    </a:lnTo>
                    <a:lnTo>
                      <a:pt x="0" y="66"/>
                    </a:lnTo>
                    <a:lnTo>
                      <a:pt x="0" y="66"/>
                    </a:lnTo>
                    <a:lnTo>
                      <a:pt x="1" y="78"/>
                    </a:lnTo>
                    <a:lnTo>
                      <a:pt x="5" y="91"/>
                    </a:lnTo>
                    <a:lnTo>
                      <a:pt x="12" y="103"/>
                    </a:lnTo>
                    <a:lnTo>
                      <a:pt x="20" y="112"/>
                    </a:lnTo>
                    <a:lnTo>
                      <a:pt x="29" y="120"/>
                    </a:lnTo>
                    <a:lnTo>
                      <a:pt x="40" y="127"/>
                    </a:lnTo>
                    <a:lnTo>
                      <a:pt x="53" y="130"/>
                    </a:lnTo>
                    <a:lnTo>
                      <a:pt x="66" y="131"/>
                    </a:lnTo>
                    <a:lnTo>
                      <a:pt x="66" y="131"/>
                    </a:lnTo>
                    <a:lnTo>
                      <a:pt x="75" y="130"/>
                    </a:lnTo>
                    <a:lnTo>
                      <a:pt x="84" y="129"/>
                    </a:lnTo>
                    <a:lnTo>
                      <a:pt x="93" y="126"/>
                    </a:lnTo>
                    <a:lnTo>
                      <a:pt x="101" y="121"/>
                    </a:lnTo>
                    <a:lnTo>
                      <a:pt x="101" y="121"/>
                    </a:lnTo>
                    <a:lnTo>
                      <a:pt x="103" y="122"/>
                    </a:lnTo>
                    <a:lnTo>
                      <a:pt x="143" y="161"/>
                    </a:lnTo>
                    <a:lnTo>
                      <a:pt x="143" y="161"/>
                    </a:lnTo>
                    <a:lnTo>
                      <a:pt x="146" y="165"/>
                    </a:lnTo>
                    <a:lnTo>
                      <a:pt x="152" y="166"/>
                    </a:lnTo>
                    <a:lnTo>
                      <a:pt x="152" y="166"/>
                    </a:lnTo>
                    <a:lnTo>
                      <a:pt x="158" y="165"/>
                    </a:lnTo>
                    <a:lnTo>
                      <a:pt x="161" y="161"/>
                    </a:lnTo>
                    <a:lnTo>
                      <a:pt x="161" y="161"/>
                    </a:lnTo>
                    <a:lnTo>
                      <a:pt x="165" y="158"/>
                    </a:lnTo>
                    <a:lnTo>
                      <a:pt x="166" y="152"/>
                    </a:lnTo>
                    <a:lnTo>
                      <a:pt x="165" y="146"/>
                    </a:lnTo>
                    <a:lnTo>
                      <a:pt x="161" y="143"/>
                    </a:lnTo>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a:off x="5467352" y="26988"/>
                <a:ext cx="47625" cy="47625"/>
              </a:xfrm>
              <a:custGeom>
                <a:avLst/>
                <a:gdLst>
                  <a:gd name="T0" fmla="*/ 45 w 90"/>
                  <a:gd name="T1" fmla="*/ 90 h 90"/>
                  <a:gd name="T2" fmla="*/ 45 w 90"/>
                  <a:gd name="T3" fmla="*/ 90 h 90"/>
                  <a:gd name="T4" fmla="*/ 35 w 90"/>
                  <a:gd name="T5" fmla="*/ 88 h 90"/>
                  <a:gd name="T6" fmla="*/ 27 w 90"/>
                  <a:gd name="T7" fmla="*/ 86 h 90"/>
                  <a:gd name="T8" fmla="*/ 19 w 90"/>
                  <a:gd name="T9" fmla="*/ 82 h 90"/>
                  <a:gd name="T10" fmla="*/ 12 w 90"/>
                  <a:gd name="T11" fmla="*/ 77 h 90"/>
                  <a:gd name="T12" fmla="*/ 8 w 90"/>
                  <a:gd name="T13" fmla="*/ 70 h 90"/>
                  <a:gd name="T14" fmla="*/ 3 w 90"/>
                  <a:gd name="T15" fmla="*/ 62 h 90"/>
                  <a:gd name="T16" fmla="*/ 1 w 90"/>
                  <a:gd name="T17" fmla="*/ 54 h 90"/>
                  <a:gd name="T18" fmla="*/ 0 w 90"/>
                  <a:gd name="T19" fmla="*/ 45 h 90"/>
                  <a:gd name="T20" fmla="*/ 0 w 90"/>
                  <a:gd name="T21" fmla="*/ 45 h 90"/>
                  <a:gd name="T22" fmla="*/ 1 w 90"/>
                  <a:gd name="T23" fmla="*/ 35 h 90"/>
                  <a:gd name="T24" fmla="*/ 3 w 90"/>
                  <a:gd name="T25" fmla="*/ 27 h 90"/>
                  <a:gd name="T26" fmla="*/ 8 w 90"/>
                  <a:gd name="T27" fmla="*/ 19 h 90"/>
                  <a:gd name="T28" fmla="*/ 12 w 90"/>
                  <a:gd name="T29" fmla="*/ 12 h 90"/>
                  <a:gd name="T30" fmla="*/ 19 w 90"/>
                  <a:gd name="T31" fmla="*/ 8 h 90"/>
                  <a:gd name="T32" fmla="*/ 27 w 90"/>
                  <a:gd name="T33" fmla="*/ 3 h 90"/>
                  <a:gd name="T34" fmla="*/ 35 w 90"/>
                  <a:gd name="T35" fmla="*/ 1 h 90"/>
                  <a:gd name="T36" fmla="*/ 45 w 90"/>
                  <a:gd name="T37" fmla="*/ 0 h 90"/>
                  <a:gd name="T38" fmla="*/ 45 w 90"/>
                  <a:gd name="T39" fmla="*/ 0 h 90"/>
                  <a:gd name="T40" fmla="*/ 54 w 90"/>
                  <a:gd name="T41" fmla="*/ 1 h 90"/>
                  <a:gd name="T42" fmla="*/ 62 w 90"/>
                  <a:gd name="T43" fmla="*/ 3 h 90"/>
                  <a:gd name="T44" fmla="*/ 70 w 90"/>
                  <a:gd name="T45" fmla="*/ 8 h 90"/>
                  <a:gd name="T46" fmla="*/ 77 w 90"/>
                  <a:gd name="T47" fmla="*/ 12 h 90"/>
                  <a:gd name="T48" fmla="*/ 82 w 90"/>
                  <a:gd name="T49" fmla="*/ 19 h 90"/>
                  <a:gd name="T50" fmla="*/ 86 w 90"/>
                  <a:gd name="T51" fmla="*/ 27 h 90"/>
                  <a:gd name="T52" fmla="*/ 88 w 90"/>
                  <a:gd name="T53" fmla="*/ 35 h 90"/>
                  <a:gd name="T54" fmla="*/ 90 w 90"/>
                  <a:gd name="T55" fmla="*/ 45 h 90"/>
                  <a:gd name="T56" fmla="*/ 90 w 90"/>
                  <a:gd name="T57" fmla="*/ 45 h 90"/>
                  <a:gd name="T58" fmla="*/ 88 w 90"/>
                  <a:gd name="T59" fmla="*/ 54 h 90"/>
                  <a:gd name="T60" fmla="*/ 86 w 90"/>
                  <a:gd name="T61" fmla="*/ 62 h 90"/>
                  <a:gd name="T62" fmla="*/ 82 w 90"/>
                  <a:gd name="T63" fmla="*/ 70 h 90"/>
                  <a:gd name="T64" fmla="*/ 77 w 90"/>
                  <a:gd name="T65" fmla="*/ 77 h 90"/>
                  <a:gd name="T66" fmla="*/ 70 w 90"/>
                  <a:gd name="T67" fmla="*/ 82 h 90"/>
                  <a:gd name="T68" fmla="*/ 62 w 90"/>
                  <a:gd name="T69" fmla="*/ 86 h 90"/>
                  <a:gd name="T70" fmla="*/ 54 w 90"/>
                  <a:gd name="T71" fmla="*/ 88 h 90"/>
                  <a:gd name="T72" fmla="*/ 45 w 90"/>
                  <a:gd name="T7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90">
                    <a:moveTo>
                      <a:pt x="45" y="90"/>
                    </a:moveTo>
                    <a:lnTo>
                      <a:pt x="45" y="90"/>
                    </a:lnTo>
                    <a:lnTo>
                      <a:pt x="35" y="88"/>
                    </a:lnTo>
                    <a:lnTo>
                      <a:pt x="27" y="86"/>
                    </a:lnTo>
                    <a:lnTo>
                      <a:pt x="19" y="82"/>
                    </a:lnTo>
                    <a:lnTo>
                      <a:pt x="12" y="77"/>
                    </a:lnTo>
                    <a:lnTo>
                      <a:pt x="8" y="70"/>
                    </a:lnTo>
                    <a:lnTo>
                      <a:pt x="3" y="62"/>
                    </a:lnTo>
                    <a:lnTo>
                      <a:pt x="1" y="54"/>
                    </a:lnTo>
                    <a:lnTo>
                      <a:pt x="0" y="45"/>
                    </a:lnTo>
                    <a:lnTo>
                      <a:pt x="0" y="45"/>
                    </a:lnTo>
                    <a:lnTo>
                      <a:pt x="1" y="35"/>
                    </a:lnTo>
                    <a:lnTo>
                      <a:pt x="3" y="27"/>
                    </a:lnTo>
                    <a:lnTo>
                      <a:pt x="8" y="19"/>
                    </a:lnTo>
                    <a:lnTo>
                      <a:pt x="12" y="12"/>
                    </a:lnTo>
                    <a:lnTo>
                      <a:pt x="19" y="8"/>
                    </a:lnTo>
                    <a:lnTo>
                      <a:pt x="27" y="3"/>
                    </a:lnTo>
                    <a:lnTo>
                      <a:pt x="35" y="1"/>
                    </a:lnTo>
                    <a:lnTo>
                      <a:pt x="45" y="0"/>
                    </a:lnTo>
                    <a:lnTo>
                      <a:pt x="45" y="0"/>
                    </a:lnTo>
                    <a:lnTo>
                      <a:pt x="54" y="1"/>
                    </a:lnTo>
                    <a:lnTo>
                      <a:pt x="62" y="3"/>
                    </a:lnTo>
                    <a:lnTo>
                      <a:pt x="70" y="8"/>
                    </a:lnTo>
                    <a:lnTo>
                      <a:pt x="77" y="12"/>
                    </a:lnTo>
                    <a:lnTo>
                      <a:pt x="82" y="19"/>
                    </a:lnTo>
                    <a:lnTo>
                      <a:pt x="86" y="27"/>
                    </a:lnTo>
                    <a:lnTo>
                      <a:pt x="88" y="35"/>
                    </a:lnTo>
                    <a:lnTo>
                      <a:pt x="90" y="45"/>
                    </a:lnTo>
                    <a:lnTo>
                      <a:pt x="90" y="45"/>
                    </a:lnTo>
                    <a:lnTo>
                      <a:pt x="88" y="54"/>
                    </a:lnTo>
                    <a:lnTo>
                      <a:pt x="86" y="62"/>
                    </a:lnTo>
                    <a:lnTo>
                      <a:pt x="82" y="70"/>
                    </a:lnTo>
                    <a:lnTo>
                      <a:pt x="77" y="77"/>
                    </a:lnTo>
                    <a:lnTo>
                      <a:pt x="70" y="82"/>
                    </a:lnTo>
                    <a:lnTo>
                      <a:pt x="62" y="86"/>
                    </a:lnTo>
                    <a:lnTo>
                      <a:pt x="54" y="88"/>
                    </a:lnTo>
                    <a:lnTo>
                      <a:pt x="45" y="90"/>
                    </a:lnTo>
                  </a:path>
                </a:pathLst>
              </a:custGeom>
              <a:solidFill>
                <a:srgbClr val="009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7" name="椭圆 76"/>
            <p:cNvSpPr/>
            <p:nvPr/>
          </p:nvSpPr>
          <p:spPr>
            <a:xfrm>
              <a:off x="3513685" y="2754379"/>
              <a:ext cx="228600" cy="228600"/>
            </a:xfrm>
            <a:prstGeom prst="ellipse">
              <a:avLst/>
            </a:pr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81" name="组合 80"/>
          <p:cNvGrpSpPr/>
          <p:nvPr/>
        </p:nvGrpSpPr>
        <p:grpSpPr>
          <a:xfrm>
            <a:off x="5109412" y="1374947"/>
            <a:ext cx="967308" cy="1608032"/>
            <a:chOff x="5109412" y="1374947"/>
            <a:chExt cx="967308" cy="1608032"/>
          </a:xfrm>
        </p:grpSpPr>
        <p:sp>
          <p:nvSpPr>
            <p:cNvPr id="82" name="泪滴形 81"/>
            <p:cNvSpPr/>
            <p:nvPr/>
          </p:nvSpPr>
          <p:spPr>
            <a:xfrm rot="8100000">
              <a:off x="5109412" y="1374947"/>
              <a:ext cx="967308" cy="967308"/>
            </a:xfrm>
            <a:prstGeom prst="teardrop">
              <a:avLst/>
            </a:pr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83" name="组合 82"/>
            <p:cNvGrpSpPr/>
            <p:nvPr/>
          </p:nvGrpSpPr>
          <p:grpSpPr>
            <a:xfrm>
              <a:off x="5349435" y="1670183"/>
              <a:ext cx="487262" cy="451814"/>
              <a:chOff x="5957888" y="22225"/>
              <a:chExt cx="87313" cy="80963"/>
            </a:xfrm>
          </p:grpSpPr>
          <p:sp useBgFill="1">
            <p:nvSpPr>
              <p:cNvPr id="85" name="Freeform 26"/>
              <p:cNvSpPr>
                <a:spLocks noEditPoints="1"/>
              </p:cNvSpPr>
              <p:nvPr/>
            </p:nvSpPr>
            <p:spPr bwMode="auto">
              <a:xfrm>
                <a:off x="5957888" y="22225"/>
                <a:ext cx="87313" cy="80963"/>
              </a:xfrm>
              <a:custGeom>
                <a:avLst/>
                <a:gdLst>
                  <a:gd name="T0" fmla="*/ 42 w 166"/>
                  <a:gd name="T1" fmla="*/ 0 h 153"/>
                  <a:gd name="T2" fmla="*/ 34 w 166"/>
                  <a:gd name="T3" fmla="*/ 2 h 153"/>
                  <a:gd name="T4" fmla="*/ 19 w 166"/>
                  <a:gd name="T5" fmla="*/ 7 h 153"/>
                  <a:gd name="T6" fmla="*/ 7 w 166"/>
                  <a:gd name="T7" fmla="*/ 19 h 153"/>
                  <a:gd name="T8" fmla="*/ 1 w 166"/>
                  <a:gd name="T9" fmla="*/ 34 h 153"/>
                  <a:gd name="T10" fmla="*/ 0 w 166"/>
                  <a:gd name="T11" fmla="*/ 70 h 153"/>
                  <a:gd name="T12" fmla="*/ 1 w 166"/>
                  <a:gd name="T13" fmla="*/ 78 h 153"/>
                  <a:gd name="T14" fmla="*/ 7 w 166"/>
                  <a:gd name="T15" fmla="*/ 93 h 153"/>
                  <a:gd name="T16" fmla="*/ 19 w 166"/>
                  <a:gd name="T17" fmla="*/ 104 h 153"/>
                  <a:gd name="T18" fmla="*/ 34 w 166"/>
                  <a:gd name="T19" fmla="*/ 110 h 153"/>
                  <a:gd name="T20" fmla="*/ 48 w 166"/>
                  <a:gd name="T21" fmla="*/ 111 h 153"/>
                  <a:gd name="T22" fmla="*/ 96 w 166"/>
                  <a:gd name="T23" fmla="*/ 111 h 153"/>
                  <a:gd name="T24" fmla="*/ 125 w 166"/>
                  <a:gd name="T25" fmla="*/ 111 h 153"/>
                  <a:gd name="T26" fmla="*/ 141 w 166"/>
                  <a:gd name="T27" fmla="*/ 108 h 153"/>
                  <a:gd name="T28" fmla="*/ 153 w 166"/>
                  <a:gd name="T29" fmla="*/ 98 h 153"/>
                  <a:gd name="T30" fmla="*/ 163 w 166"/>
                  <a:gd name="T31" fmla="*/ 86 h 153"/>
                  <a:gd name="T32" fmla="*/ 166 w 166"/>
                  <a:gd name="T33" fmla="*/ 70 h 153"/>
                  <a:gd name="T34" fmla="*/ 166 w 166"/>
                  <a:gd name="T35" fmla="*/ 42 h 153"/>
                  <a:gd name="T36" fmla="*/ 163 w 166"/>
                  <a:gd name="T37" fmla="*/ 26 h 153"/>
                  <a:gd name="T38" fmla="*/ 153 w 166"/>
                  <a:gd name="T39" fmla="*/ 13 h 153"/>
                  <a:gd name="T40" fmla="*/ 141 w 166"/>
                  <a:gd name="T41" fmla="*/ 4 h 153"/>
                  <a:gd name="T42" fmla="*/ 125 w 166"/>
                  <a:gd name="T43" fmla="*/ 0 h 153"/>
                  <a:gd name="T44" fmla="*/ 42 w 166"/>
                  <a:gd name="T45" fmla="*/ 70 h 153"/>
                  <a:gd name="T46" fmla="*/ 32 w 166"/>
                  <a:gd name="T47" fmla="*/ 65 h 153"/>
                  <a:gd name="T48" fmla="*/ 28 w 166"/>
                  <a:gd name="T49" fmla="*/ 56 h 153"/>
                  <a:gd name="T50" fmla="*/ 29 w 166"/>
                  <a:gd name="T51" fmla="*/ 50 h 153"/>
                  <a:gd name="T52" fmla="*/ 36 w 166"/>
                  <a:gd name="T53" fmla="*/ 43 h 153"/>
                  <a:gd name="T54" fmla="*/ 42 w 166"/>
                  <a:gd name="T55" fmla="*/ 42 h 153"/>
                  <a:gd name="T56" fmla="*/ 51 w 166"/>
                  <a:gd name="T57" fmla="*/ 47 h 153"/>
                  <a:gd name="T58" fmla="*/ 55 w 166"/>
                  <a:gd name="T59" fmla="*/ 56 h 153"/>
                  <a:gd name="T60" fmla="*/ 54 w 166"/>
                  <a:gd name="T61" fmla="*/ 62 h 153"/>
                  <a:gd name="T62" fmla="*/ 47 w 166"/>
                  <a:gd name="T63" fmla="*/ 68 h 153"/>
                  <a:gd name="T64" fmla="*/ 83 w 166"/>
                  <a:gd name="T65" fmla="*/ 70 h 153"/>
                  <a:gd name="T66" fmla="*/ 77 w 166"/>
                  <a:gd name="T67" fmla="*/ 68 h 153"/>
                  <a:gd name="T68" fmla="*/ 70 w 166"/>
                  <a:gd name="T69" fmla="*/ 62 h 153"/>
                  <a:gd name="T70" fmla="*/ 69 w 166"/>
                  <a:gd name="T71" fmla="*/ 56 h 153"/>
                  <a:gd name="T72" fmla="*/ 74 w 166"/>
                  <a:gd name="T73" fmla="*/ 47 h 153"/>
                  <a:gd name="T74" fmla="*/ 83 w 166"/>
                  <a:gd name="T75" fmla="*/ 42 h 153"/>
                  <a:gd name="T76" fmla="*/ 89 w 166"/>
                  <a:gd name="T77" fmla="*/ 43 h 153"/>
                  <a:gd name="T78" fmla="*/ 96 w 166"/>
                  <a:gd name="T79" fmla="*/ 50 h 153"/>
                  <a:gd name="T80" fmla="*/ 97 w 166"/>
                  <a:gd name="T81" fmla="*/ 56 h 153"/>
                  <a:gd name="T82" fmla="*/ 92 w 166"/>
                  <a:gd name="T83" fmla="*/ 65 h 153"/>
                  <a:gd name="T84" fmla="*/ 83 w 166"/>
                  <a:gd name="T85" fmla="*/ 70 h 153"/>
                  <a:gd name="T86" fmla="*/ 125 w 166"/>
                  <a:gd name="T87" fmla="*/ 70 h 153"/>
                  <a:gd name="T88" fmla="*/ 115 w 166"/>
                  <a:gd name="T89" fmla="*/ 65 h 153"/>
                  <a:gd name="T90" fmla="*/ 111 w 166"/>
                  <a:gd name="T91" fmla="*/ 56 h 153"/>
                  <a:gd name="T92" fmla="*/ 112 w 166"/>
                  <a:gd name="T93" fmla="*/ 50 h 153"/>
                  <a:gd name="T94" fmla="*/ 119 w 166"/>
                  <a:gd name="T95" fmla="*/ 43 h 153"/>
                  <a:gd name="T96" fmla="*/ 125 w 166"/>
                  <a:gd name="T97" fmla="*/ 42 h 153"/>
                  <a:gd name="T98" fmla="*/ 134 w 166"/>
                  <a:gd name="T99" fmla="*/ 47 h 153"/>
                  <a:gd name="T100" fmla="*/ 138 w 166"/>
                  <a:gd name="T101" fmla="*/ 56 h 153"/>
                  <a:gd name="T102" fmla="*/ 137 w 166"/>
                  <a:gd name="T103" fmla="*/ 62 h 153"/>
                  <a:gd name="T104" fmla="*/ 130 w 166"/>
                  <a:gd name="T105" fmla="*/ 6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53">
                    <a:moveTo>
                      <a:pt x="125" y="0"/>
                    </a:moveTo>
                    <a:lnTo>
                      <a:pt x="42" y="0"/>
                    </a:lnTo>
                    <a:lnTo>
                      <a:pt x="42" y="0"/>
                    </a:lnTo>
                    <a:lnTo>
                      <a:pt x="34" y="2"/>
                    </a:lnTo>
                    <a:lnTo>
                      <a:pt x="25" y="4"/>
                    </a:lnTo>
                    <a:lnTo>
                      <a:pt x="19" y="7"/>
                    </a:lnTo>
                    <a:lnTo>
                      <a:pt x="13" y="13"/>
                    </a:lnTo>
                    <a:lnTo>
                      <a:pt x="7" y="19"/>
                    </a:lnTo>
                    <a:lnTo>
                      <a:pt x="4" y="26"/>
                    </a:lnTo>
                    <a:lnTo>
                      <a:pt x="1" y="34"/>
                    </a:lnTo>
                    <a:lnTo>
                      <a:pt x="0" y="42"/>
                    </a:lnTo>
                    <a:lnTo>
                      <a:pt x="0" y="70"/>
                    </a:lnTo>
                    <a:lnTo>
                      <a:pt x="0" y="70"/>
                    </a:lnTo>
                    <a:lnTo>
                      <a:pt x="1" y="78"/>
                    </a:lnTo>
                    <a:lnTo>
                      <a:pt x="4" y="86"/>
                    </a:lnTo>
                    <a:lnTo>
                      <a:pt x="7" y="93"/>
                    </a:lnTo>
                    <a:lnTo>
                      <a:pt x="13" y="98"/>
                    </a:lnTo>
                    <a:lnTo>
                      <a:pt x="19" y="104"/>
                    </a:lnTo>
                    <a:lnTo>
                      <a:pt x="25" y="108"/>
                    </a:lnTo>
                    <a:lnTo>
                      <a:pt x="34" y="110"/>
                    </a:lnTo>
                    <a:lnTo>
                      <a:pt x="42" y="111"/>
                    </a:lnTo>
                    <a:lnTo>
                      <a:pt x="48" y="111"/>
                    </a:lnTo>
                    <a:lnTo>
                      <a:pt x="48" y="153"/>
                    </a:lnTo>
                    <a:lnTo>
                      <a:pt x="96" y="111"/>
                    </a:lnTo>
                    <a:lnTo>
                      <a:pt x="125" y="111"/>
                    </a:lnTo>
                    <a:lnTo>
                      <a:pt x="125" y="111"/>
                    </a:lnTo>
                    <a:lnTo>
                      <a:pt x="133" y="110"/>
                    </a:lnTo>
                    <a:lnTo>
                      <a:pt x="141" y="108"/>
                    </a:lnTo>
                    <a:lnTo>
                      <a:pt x="148" y="104"/>
                    </a:lnTo>
                    <a:lnTo>
                      <a:pt x="153" y="98"/>
                    </a:lnTo>
                    <a:lnTo>
                      <a:pt x="159" y="93"/>
                    </a:lnTo>
                    <a:lnTo>
                      <a:pt x="163" y="86"/>
                    </a:lnTo>
                    <a:lnTo>
                      <a:pt x="165" y="78"/>
                    </a:lnTo>
                    <a:lnTo>
                      <a:pt x="166" y="70"/>
                    </a:lnTo>
                    <a:lnTo>
                      <a:pt x="166" y="42"/>
                    </a:lnTo>
                    <a:lnTo>
                      <a:pt x="166" y="42"/>
                    </a:lnTo>
                    <a:lnTo>
                      <a:pt x="165" y="34"/>
                    </a:lnTo>
                    <a:lnTo>
                      <a:pt x="163" y="26"/>
                    </a:lnTo>
                    <a:lnTo>
                      <a:pt x="159" y="19"/>
                    </a:lnTo>
                    <a:lnTo>
                      <a:pt x="153" y="13"/>
                    </a:lnTo>
                    <a:lnTo>
                      <a:pt x="148" y="7"/>
                    </a:lnTo>
                    <a:lnTo>
                      <a:pt x="141" y="4"/>
                    </a:lnTo>
                    <a:lnTo>
                      <a:pt x="133" y="2"/>
                    </a:lnTo>
                    <a:lnTo>
                      <a:pt x="125" y="0"/>
                    </a:lnTo>
                    <a:close/>
                    <a:moveTo>
                      <a:pt x="42" y="70"/>
                    </a:moveTo>
                    <a:lnTo>
                      <a:pt x="42" y="70"/>
                    </a:lnTo>
                    <a:lnTo>
                      <a:pt x="36" y="68"/>
                    </a:lnTo>
                    <a:lnTo>
                      <a:pt x="32" y="65"/>
                    </a:lnTo>
                    <a:lnTo>
                      <a:pt x="29" y="62"/>
                    </a:lnTo>
                    <a:lnTo>
                      <a:pt x="28" y="56"/>
                    </a:lnTo>
                    <a:lnTo>
                      <a:pt x="28" y="56"/>
                    </a:lnTo>
                    <a:lnTo>
                      <a:pt x="29" y="50"/>
                    </a:lnTo>
                    <a:lnTo>
                      <a:pt x="32" y="47"/>
                    </a:lnTo>
                    <a:lnTo>
                      <a:pt x="36" y="43"/>
                    </a:lnTo>
                    <a:lnTo>
                      <a:pt x="42" y="42"/>
                    </a:lnTo>
                    <a:lnTo>
                      <a:pt x="42" y="42"/>
                    </a:lnTo>
                    <a:lnTo>
                      <a:pt x="47" y="43"/>
                    </a:lnTo>
                    <a:lnTo>
                      <a:pt x="51" y="47"/>
                    </a:lnTo>
                    <a:lnTo>
                      <a:pt x="54" y="50"/>
                    </a:lnTo>
                    <a:lnTo>
                      <a:pt x="55" y="56"/>
                    </a:lnTo>
                    <a:lnTo>
                      <a:pt x="55" y="56"/>
                    </a:lnTo>
                    <a:lnTo>
                      <a:pt x="54" y="62"/>
                    </a:lnTo>
                    <a:lnTo>
                      <a:pt x="51" y="65"/>
                    </a:lnTo>
                    <a:lnTo>
                      <a:pt x="47" y="68"/>
                    </a:lnTo>
                    <a:lnTo>
                      <a:pt x="42" y="70"/>
                    </a:lnTo>
                    <a:close/>
                    <a:moveTo>
                      <a:pt x="83" y="70"/>
                    </a:moveTo>
                    <a:lnTo>
                      <a:pt x="83" y="70"/>
                    </a:lnTo>
                    <a:lnTo>
                      <a:pt x="77" y="68"/>
                    </a:lnTo>
                    <a:lnTo>
                      <a:pt x="74" y="65"/>
                    </a:lnTo>
                    <a:lnTo>
                      <a:pt x="70" y="62"/>
                    </a:lnTo>
                    <a:lnTo>
                      <a:pt x="69" y="56"/>
                    </a:lnTo>
                    <a:lnTo>
                      <a:pt x="69" y="56"/>
                    </a:lnTo>
                    <a:lnTo>
                      <a:pt x="70" y="50"/>
                    </a:lnTo>
                    <a:lnTo>
                      <a:pt x="74" y="47"/>
                    </a:lnTo>
                    <a:lnTo>
                      <a:pt x="77" y="43"/>
                    </a:lnTo>
                    <a:lnTo>
                      <a:pt x="83" y="42"/>
                    </a:lnTo>
                    <a:lnTo>
                      <a:pt x="83" y="42"/>
                    </a:lnTo>
                    <a:lnTo>
                      <a:pt x="89" y="43"/>
                    </a:lnTo>
                    <a:lnTo>
                      <a:pt x="92" y="47"/>
                    </a:lnTo>
                    <a:lnTo>
                      <a:pt x="96" y="50"/>
                    </a:lnTo>
                    <a:lnTo>
                      <a:pt x="97" y="56"/>
                    </a:lnTo>
                    <a:lnTo>
                      <a:pt x="97" y="56"/>
                    </a:lnTo>
                    <a:lnTo>
                      <a:pt x="96" y="62"/>
                    </a:lnTo>
                    <a:lnTo>
                      <a:pt x="92" y="65"/>
                    </a:lnTo>
                    <a:lnTo>
                      <a:pt x="89" y="68"/>
                    </a:lnTo>
                    <a:lnTo>
                      <a:pt x="83" y="70"/>
                    </a:lnTo>
                    <a:close/>
                    <a:moveTo>
                      <a:pt x="125" y="70"/>
                    </a:moveTo>
                    <a:lnTo>
                      <a:pt x="125" y="70"/>
                    </a:lnTo>
                    <a:lnTo>
                      <a:pt x="119" y="68"/>
                    </a:lnTo>
                    <a:lnTo>
                      <a:pt x="115" y="65"/>
                    </a:lnTo>
                    <a:lnTo>
                      <a:pt x="112" y="62"/>
                    </a:lnTo>
                    <a:lnTo>
                      <a:pt x="111" y="56"/>
                    </a:lnTo>
                    <a:lnTo>
                      <a:pt x="111" y="56"/>
                    </a:lnTo>
                    <a:lnTo>
                      <a:pt x="112" y="50"/>
                    </a:lnTo>
                    <a:lnTo>
                      <a:pt x="115" y="47"/>
                    </a:lnTo>
                    <a:lnTo>
                      <a:pt x="119" y="43"/>
                    </a:lnTo>
                    <a:lnTo>
                      <a:pt x="125" y="42"/>
                    </a:lnTo>
                    <a:lnTo>
                      <a:pt x="125" y="42"/>
                    </a:lnTo>
                    <a:lnTo>
                      <a:pt x="130" y="43"/>
                    </a:lnTo>
                    <a:lnTo>
                      <a:pt x="134" y="47"/>
                    </a:lnTo>
                    <a:lnTo>
                      <a:pt x="137" y="50"/>
                    </a:lnTo>
                    <a:lnTo>
                      <a:pt x="138" y="56"/>
                    </a:lnTo>
                    <a:lnTo>
                      <a:pt x="138" y="56"/>
                    </a:lnTo>
                    <a:lnTo>
                      <a:pt x="137" y="62"/>
                    </a:lnTo>
                    <a:lnTo>
                      <a:pt x="134" y="65"/>
                    </a:lnTo>
                    <a:lnTo>
                      <a:pt x="130" y="68"/>
                    </a:lnTo>
                    <a:lnTo>
                      <a:pt x="125" y="7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7"/>
              <p:cNvSpPr>
                <a:spLocks/>
              </p:cNvSpPr>
              <p:nvPr/>
            </p:nvSpPr>
            <p:spPr bwMode="auto">
              <a:xfrm>
                <a:off x="5957888" y="22225"/>
                <a:ext cx="87313" cy="80963"/>
              </a:xfrm>
              <a:custGeom>
                <a:avLst/>
                <a:gdLst>
                  <a:gd name="T0" fmla="*/ 125 w 166"/>
                  <a:gd name="T1" fmla="*/ 0 h 153"/>
                  <a:gd name="T2" fmla="*/ 42 w 166"/>
                  <a:gd name="T3" fmla="*/ 0 h 153"/>
                  <a:gd name="T4" fmla="*/ 42 w 166"/>
                  <a:gd name="T5" fmla="*/ 0 h 153"/>
                  <a:gd name="T6" fmla="*/ 34 w 166"/>
                  <a:gd name="T7" fmla="*/ 2 h 153"/>
                  <a:gd name="T8" fmla="*/ 25 w 166"/>
                  <a:gd name="T9" fmla="*/ 4 h 153"/>
                  <a:gd name="T10" fmla="*/ 19 w 166"/>
                  <a:gd name="T11" fmla="*/ 7 h 153"/>
                  <a:gd name="T12" fmla="*/ 13 w 166"/>
                  <a:gd name="T13" fmla="*/ 13 h 153"/>
                  <a:gd name="T14" fmla="*/ 7 w 166"/>
                  <a:gd name="T15" fmla="*/ 19 h 153"/>
                  <a:gd name="T16" fmla="*/ 4 w 166"/>
                  <a:gd name="T17" fmla="*/ 26 h 153"/>
                  <a:gd name="T18" fmla="*/ 1 w 166"/>
                  <a:gd name="T19" fmla="*/ 34 h 153"/>
                  <a:gd name="T20" fmla="*/ 0 w 166"/>
                  <a:gd name="T21" fmla="*/ 42 h 153"/>
                  <a:gd name="T22" fmla="*/ 0 w 166"/>
                  <a:gd name="T23" fmla="*/ 70 h 153"/>
                  <a:gd name="T24" fmla="*/ 0 w 166"/>
                  <a:gd name="T25" fmla="*/ 70 h 153"/>
                  <a:gd name="T26" fmla="*/ 1 w 166"/>
                  <a:gd name="T27" fmla="*/ 78 h 153"/>
                  <a:gd name="T28" fmla="*/ 4 w 166"/>
                  <a:gd name="T29" fmla="*/ 86 h 153"/>
                  <a:gd name="T30" fmla="*/ 7 w 166"/>
                  <a:gd name="T31" fmla="*/ 93 h 153"/>
                  <a:gd name="T32" fmla="*/ 13 w 166"/>
                  <a:gd name="T33" fmla="*/ 98 h 153"/>
                  <a:gd name="T34" fmla="*/ 19 w 166"/>
                  <a:gd name="T35" fmla="*/ 104 h 153"/>
                  <a:gd name="T36" fmla="*/ 25 w 166"/>
                  <a:gd name="T37" fmla="*/ 108 h 153"/>
                  <a:gd name="T38" fmla="*/ 34 w 166"/>
                  <a:gd name="T39" fmla="*/ 110 h 153"/>
                  <a:gd name="T40" fmla="*/ 42 w 166"/>
                  <a:gd name="T41" fmla="*/ 111 h 153"/>
                  <a:gd name="T42" fmla="*/ 48 w 166"/>
                  <a:gd name="T43" fmla="*/ 111 h 153"/>
                  <a:gd name="T44" fmla="*/ 48 w 166"/>
                  <a:gd name="T45" fmla="*/ 153 h 153"/>
                  <a:gd name="T46" fmla="*/ 96 w 166"/>
                  <a:gd name="T47" fmla="*/ 111 h 153"/>
                  <a:gd name="T48" fmla="*/ 125 w 166"/>
                  <a:gd name="T49" fmla="*/ 111 h 153"/>
                  <a:gd name="T50" fmla="*/ 125 w 166"/>
                  <a:gd name="T51" fmla="*/ 111 h 153"/>
                  <a:gd name="T52" fmla="*/ 133 w 166"/>
                  <a:gd name="T53" fmla="*/ 110 h 153"/>
                  <a:gd name="T54" fmla="*/ 141 w 166"/>
                  <a:gd name="T55" fmla="*/ 108 h 153"/>
                  <a:gd name="T56" fmla="*/ 148 w 166"/>
                  <a:gd name="T57" fmla="*/ 104 h 153"/>
                  <a:gd name="T58" fmla="*/ 153 w 166"/>
                  <a:gd name="T59" fmla="*/ 98 h 153"/>
                  <a:gd name="T60" fmla="*/ 159 w 166"/>
                  <a:gd name="T61" fmla="*/ 93 h 153"/>
                  <a:gd name="T62" fmla="*/ 163 w 166"/>
                  <a:gd name="T63" fmla="*/ 86 h 153"/>
                  <a:gd name="T64" fmla="*/ 165 w 166"/>
                  <a:gd name="T65" fmla="*/ 78 h 153"/>
                  <a:gd name="T66" fmla="*/ 166 w 166"/>
                  <a:gd name="T67" fmla="*/ 70 h 153"/>
                  <a:gd name="T68" fmla="*/ 166 w 166"/>
                  <a:gd name="T69" fmla="*/ 42 h 153"/>
                  <a:gd name="T70" fmla="*/ 166 w 166"/>
                  <a:gd name="T71" fmla="*/ 42 h 153"/>
                  <a:gd name="T72" fmla="*/ 165 w 166"/>
                  <a:gd name="T73" fmla="*/ 34 h 153"/>
                  <a:gd name="T74" fmla="*/ 163 w 166"/>
                  <a:gd name="T75" fmla="*/ 26 h 153"/>
                  <a:gd name="T76" fmla="*/ 159 w 166"/>
                  <a:gd name="T77" fmla="*/ 19 h 153"/>
                  <a:gd name="T78" fmla="*/ 153 w 166"/>
                  <a:gd name="T79" fmla="*/ 13 h 153"/>
                  <a:gd name="T80" fmla="*/ 148 w 166"/>
                  <a:gd name="T81" fmla="*/ 7 h 153"/>
                  <a:gd name="T82" fmla="*/ 141 w 166"/>
                  <a:gd name="T83" fmla="*/ 4 h 153"/>
                  <a:gd name="T84" fmla="*/ 133 w 166"/>
                  <a:gd name="T85" fmla="*/ 2 h 153"/>
                  <a:gd name="T86" fmla="*/ 125 w 166"/>
                  <a:gd name="T8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153">
                    <a:moveTo>
                      <a:pt x="125" y="0"/>
                    </a:moveTo>
                    <a:lnTo>
                      <a:pt x="42" y="0"/>
                    </a:lnTo>
                    <a:lnTo>
                      <a:pt x="42" y="0"/>
                    </a:lnTo>
                    <a:lnTo>
                      <a:pt x="34" y="2"/>
                    </a:lnTo>
                    <a:lnTo>
                      <a:pt x="25" y="4"/>
                    </a:lnTo>
                    <a:lnTo>
                      <a:pt x="19" y="7"/>
                    </a:lnTo>
                    <a:lnTo>
                      <a:pt x="13" y="13"/>
                    </a:lnTo>
                    <a:lnTo>
                      <a:pt x="7" y="19"/>
                    </a:lnTo>
                    <a:lnTo>
                      <a:pt x="4" y="26"/>
                    </a:lnTo>
                    <a:lnTo>
                      <a:pt x="1" y="34"/>
                    </a:lnTo>
                    <a:lnTo>
                      <a:pt x="0" y="42"/>
                    </a:lnTo>
                    <a:lnTo>
                      <a:pt x="0" y="70"/>
                    </a:lnTo>
                    <a:lnTo>
                      <a:pt x="0" y="70"/>
                    </a:lnTo>
                    <a:lnTo>
                      <a:pt x="1" y="78"/>
                    </a:lnTo>
                    <a:lnTo>
                      <a:pt x="4" y="86"/>
                    </a:lnTo>
                    <a:lnTo>
                      <a:pt x="7" y="93"/>
                    </a:lnTo>
                    <a:lnTo>
                      <a:pt x="13" y="98"/>
                    </a:lnTo>
                    <a:lnTo>
                      <a:pt x="19" y="104"/>
                    </a:lnTo>
                    <a:lnTo>
                      <a:pt x="25" y="108"/>
                    </a:lnTo>
                    <a:lnTo>
                      <a:pt x="34" y="110"/>
                    </a:lnTo>
                    <a:lnTo>
                      <a:pt x="42" y="111"/>
                    </a:lnTo>
                    <a:lnTo>
                      <a:pt x="48" y="111"/>
                    </a:lnTo>
                    <a:lnTo>
                      <a:pt x="48" y="153"/>
                    </a:lnTo>
                    <a:lnTo>
                      <a:pt x="96" y="111"/>
                    </a:lnTo>
                    <a:lnTo>
                      <a:pt x="125" y="111"/>
                    </a:lnTo>
                    <a:lnTo>
                      <a:pt x="125" y="111"/>
                    </a:lnTo>
                    <a:lnTo>
                      <a:pt x="133" y="110"/>
                    </a:lnTo>
                    <a:lnTo>
                      <a:pt x="141" y="108"/>
                    </a:lnTo>
                    <a:lnTo>
                      <a:pt x="148" y="104"/>
                    </a:lnTo>
                    <a:lnTo>
                      <a:pt x="153" y="98"/>
                    </a:lnTo>
                    <a:lnTo>
                      <a:pt x="159" y="93"/>
                    </a:lnTo>
                    <a:lnTo>
                      <a:pt x="163" y="86"/>
                    </a:lnTo>
                    <a:lnTo>
                      <a:pt x="165" y="78"/>
                    </a:lnTo>
                    <a:lnTo>
                      <a:pt x="166" y="70"/>
                    </a:lnTo>
                    <a:lnTo>
                      <a:pt x="166" y="42"/>
                    </a:lnTo>
                    <a:lnTo>
                      <a:pt x="166" y="42"/>
                    </a:lnTo>
                    <a:lnTo>
                      <a:pt x="165" y="34"/>
                    </a:lnTo>
                    <a:lnTo>
                      <a:pt x="163" y="26"/>
                    </a:lnTo>
                    <a:lnTo>
                      <a:pt x="159" y="19"/>
                    </a:lnTo>
                    <a:lnTo>
                      <a:pt x="153" y="13"/>
                    </a:lnTo>
                    <a:lnTo>
                      <a:pt x="148" y="7"/>
                    </a:lnTo>
                    <a:lnTo>
                      <a:pt x="141" y="4"/>
                    </a:lnTo>
                    <a:lnTo>
                      <a:pt x="133" y="2"/>
                    </a:lnTo>
                    <a:lnTo>
                      <a:pt x="1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8"/>
              <p:cNvSpPr>
                <a:spLocks/>
              </p:cNvSpPr>
              <p:nvPr/>
            </p:nvSpPr>
            <p:spPr bwMode="auto">
              <a:xfrm>
                <a:off x="5972176" y="44450"/>
                <a:ext cx="14288" cy="14288"/>
              </a:xfrm>
              <a:custGeom>
                <a:avLst/>
                <a:gdLst>
                  <a:gd name="T0" fmla="*/ 14 w 27"/>
                  <a:gd name="T1" fmla="*/ 28 h 28"/>
                  <a:gd name="T2" fmla="*/ 14 w 27"/>
                  <a:gd name="T3" fmla="*/ 28 h 28"/>
                  <a:gd name="T4" fmla="*/ 8 w 27"/>
                  <a:gd name="T5" fmla="*/ 26 h 28"/>
                  <a:gd name="T6" fmla="*/ 4 w 27"/>
                  <a:gd name="T7" fmla="*/ 23 h 28"/>
                  <a:gd name="T8" fmla="*/ 1 w 27"/>
                  <a:gd name="T9" fmla="*/ 20 h 28"/>
                  <a:gd name="T10" fmla="*/ 0 w 27"/>
                  <a:gd name="T11" fmla="*/ 14 h 28"/>
                  <a:gd name="T12" fmla="*/ 0 w 27"/>
                  <a:gd name="T13" fmla="*/ 14 h 28"/>
                  <a:gd name="T14" fmla="*/ 1 w 27"/>
                  <a:gd name="T15" fmla="*/ 8 h 28"/>
                  <a:gd name="T16" fmla="*/ 4 w 27"/>
                  <a:gd name="T17" fmla="*/ 5 h 28"/>
                  <a:gd name="T18" fmla="*/ 8 w 27"/>
                  <a:gd name="T19" fmla="*/ 1 h 28"/>
                  <a:gd name="T20" fmla="*/ 14 w 27"/>
                  <a:gd name="T21" fmla="*/ 0 h 28"/>
                  <a:gd name="T22" fmla="*/ 14 w 27"/>
                  <a:gd name="T23" fmla="*/ 0 h 28"/>
                  <a:gd name="T24" fmla="*/ 19 w 27"/>
                  <a:gd name="T25" fmla="*/ 1 h 28"/>
                  <a:gd name="T26" fmla="*/ 23 w 27"/>
                  <a:gd name="T27" fmla="*/ 5 h 28"/>
                  <a:gd name="T28" fmla="*/ 26 w 27"/>
                  <a:gd name="T29" fmla="*/ 8 h 28"/>
                  <a:gd name="T30" fmla="*/ 27 w 27"/>
                  <a:gd name="T31" fmla="*/ 14 h 28"/>
                  <a:gd name="T32" fmla="*/ 27 w 27"/>
                  <a:gd name="T33" fmla="*/ 14 h 28"/>
                  <a:gd name="T34" fmla="*/ 26 w 27"/>
                  <a:gd name="T35" fmla="*/ 20 h 28"/>
                  <a:gd name="T36" fmla="*/ 23 w 27"/>
                  <a:gd name="T37" fmla="*/ 23 h 28"/>
                  <a:gd name="T38" fmla="*/ 19 w 27"/>
                  <a:gd name="T39" fmla="*/ 26 h 28"/>
                  <a:gd name="T40" fmla="*/ 14 w 27"/>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28">
                    <a:moveTo>
                      <a:pt x="14" y="28"/>
                    </a:moveTo>
                    <a:lnTo>
                      <a:pt x="14" y="28"/>
                    </a:lnTo>
                    <a:lnTo>
                      <a:pt x="8" y="26"/>
                    </a:lnTo>
                    <a:lnTo>
                      <a:pt x="4" y="23"/>
                    </a:lnTo>
                    <a:lnTo>
                      <a:pt x="1" y="20"/>
                    </a:lnTo>
                    <a:lnTo>
                      <a:pt x="0" y="14"/>
                    </a:lnTo>
                    <a:lnTo>
                      <a:pt x="0" y="14"/>
                    </a:lnTo>
                    <a:lnTo>
                      <a:pt x="1" y="8"/>
                    </a:lnTo>
                    <a:lnTo>
                      <a:pt x="4" y="5"/>
                    </a:lnTo>
                    <a:lnTo>
                      <a:pt x="8" y="1"/>
                    </a:lnTo>
                    <a:lnTo>
                      <a:pt x="14" y="0"/>
                    </a:lnTo>
                    <a:lnTo>
                      <a:pt x="14" y="0"/>
                    </a:lnTo>
                    <a:lnTo>
                      <a:pt x="19" y="1"/>
                    </a:lnTo>
                    <a:lnTo>
                      <a:pt x="23" y="5"/>
                    </a:lnTo>
                    <a:lnTo>
                      <a:pt x="26" y="8"/>
                    </a:lnTo>
                    <a:lnTo>
                      <a:pt x="27" y="14"/>
                    </a:lnTo>
                    <a:lnTo>
                      <a:pt x="27" y="14"/>
                    </a:lnTo>
                    <a:lnTo>
                      <a:pt x="26" y="20"/>
                    </a:lnTo>
                    <a:lnTo>
                      <a:pt x="23" y="23"/>
                    </a:lnTo>
                    <a:lnTo>
                      <a:pt x="19"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9"/>
              <p:cNvSpPr>
                <a:spLocks/>
              </p:cNvSpPr>
              <p:nvPr/>
            </p:nvSpPr>
            <p:spPr bwMode="auto">
              <a:xfrm>
                <a:off x="5994401" y="44450"/>
                <a:ext cx="14288" cy="14288"/>
              </a:xfrm>
              <a:custGeom>
                <a:avLst/>
                <a:gdLst>
                  <a:gd name="T0" fmla="*/ 14 w 28"/>
                  <a:gd name="T1" fmla="*/ 28 h 28"/>
                  <a:gd name="T2" fmla="*/ 14 w 28"/>
                  <a:gd name="T3" fmla="*/ 28 h 28"/>
                  <a:gd name="T4" fmla="*/ 8 w 28"/>
                  <a:gd name="T5" fmla="*/ 26 h 28"/>
                  <a:gd name="T6" fmla="*/ 5 w 28"/>
                  <a:gd name="T7" fmla="*/ 23 h 28"/>
                  <a:gd name="T8" fmla="*/ 1 w 28"/>
                  <a:gd name="T9" fmla="*/ 20 h 28"/>
                  <a:gd name="T10" fmla="*/ 0 w 28"/>
                  <a:gd name="T11" fmla="*/ 14 h 28"/>
                  <a:gd name="T12" fmla="*/ 0 w 28"/>
                  <a:gd name="T13" fmla="*/ 14 h 28"/>
                  <a:gd name="T14" fmla="*/ 1 w 28"/>
                  <a:gd name="T15" fmla="*/ 8 h 28"/>
                  <a:gd name="T16" fmla="*/ 5 w 28"/>
                  <a:gd name="T17" fmla="*/ 5 h 28"/>
                  <a:gd name="T18" fmla="*/ 8 w 28"/>
                  <a:gd name="T19" fmla="*/ 1 h 28"/>
                  <a:gd name="T20" fmla="*/ 14 w 28"/>
                  <a:gd name="T21" fmla="*/ 0 h 28"/>
                  <a:gd name="T22" fmla="*/ 14 w 28"/>
                  <a:gd name="T23" fmla="*/ 0 h 28"/>
                  <a:gd name="T24" fmla="*/ 20 w 28"/>
                  <a:gd name="T25" fmla="*/ 1 h 28"/>
                  <a:gd name="T26" fmla="*/ 23 w 28"/>
                  <a:gd name="T27" fmla="*/ 5 h 28"/>
                  <a:gd name="T28" fmla="*/ 27 w 28"/>
                  <a:gd name="T29" fmla="*/ 8 h 28"/>
                  <a:gd name="T30" fmla="*/ 28 w 28"/>
                  <a:gd name="T31" fmla="*/ 14 h 28"/>
                  <a:gd name="T32" fmla="*/ 28 w 28"/>
                  <a:gd name="T33" fmla="*/ 14 h 28"/>
                  <a:gd name="T34" fmla="*/ 27 w 28"/>
                  <a:gd name="T35" fmla="*/ 20 h 28"/>
                  <a:gd name="T36" fmla="*/ 23 w 28"/>
                  <a:gd name="T37" fmla="*/ 23 h 28"/>
                  <a:gd name="T38" fmla="*/ 20 w 28"/>
                  <a:gd name="T39" fmla="*/ 26 h 28"/>
                  <a:gd name="T40" fmla="*/ 14 w 28"/>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28">
                    <a:moveTo>
                      <a:pt x="14" y="28"/>
                    </a:moveTo>
                    <a:lnTo>
                      <a:pt x="14" y="28"/>
                    </a:lnTo>
                    <a:lnTo>
                      <a:pt x="8" y="26"/>
                    </a:lnTo>
                    <a:lnTo>
                      <a:pt x="5" y="23"/>
                    </a:lnTo>
                    <a:lnTo>
                      <a:pt x="1" y="20"/>
                    </a:lnTo>
                    <a:lnTo>
                      <a:pt x="0" y="14"/>
                    </a:lnTo>
                    <a:lnTo>
                      <a:pt x="0" y="14"/>
                    </a:lnTo>
                    <a:lnTo>
                      <a:pt x="1" y="8"/>
                    </a:lnTo>
                    <a:lnTo>
                      <a:pt x="5" y="5"/>
                    </a:lnTo>
                    <a:lnTo>
                      <a:pt x="8" y="1"/>
                    </a:lnTo>
                    <a:lnTo>
                      <a:pt x="14" y="0"/>
                    </a:lnTo>
                    <a:lnTo>
                      <a:pt x="14" y="0"/>
                    </a:lnTo>
                    <a:lnTo>
                      <a:pt x="20" y="1"/>
                    </a:lnTo>
                    <a:lnTo>
                      <a:pt x="23" y="5"/>
                    </a:lnTo>
                    <a:lnTo>
                      <a:pt x="27" y="8"/>
                    </a:lnTo>
                    <a:lnTo>
                      <a:pt x="28" y="14"/>
                    </a:lnTo>
                    <a:lnTo>
                      <a:pt x="28" y="14"/>
                    </a:lnTo>
                    <a:lnTo>
                      <a:pt x="27" y="20"/>
                    </a:lnTo>
                    <a:lnTo>
                      <a:pt x="23" y="23"/>
                    </a:lnTo>
                    <a:lnTo>
                      <a:pt x="20"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0"/>
              <p:cNvSpPr>
                <a:spLocks/>
              </p:cNvSpPr>
              <p:nvPr/>
            </p:nvSpPr>
            <p:spPr bwMode="auto">
              <a:xfrm>
                <a:off x="6016626" y="44450"/>
                <a:ext cx="14288" cy="14288"/>
              </a:xfrm>
              <a:custGeom>
                <a:avLst/>
                <a:gdLst>
                  <a:gd name="T0" fmla="*/ 14 w 27"/>
                  <a:gd name="T1" fmla="*/ 28 h 28"/>
                  <a:gd name="T2" fmla="*/ 14 w 27"/>
                  <a:gd name="T3" fmla="*/ 28 h 28"/>
                  <a:gd name="T4" fmla="*/ 8 w 27"/>
                  <a:gd name="T5" fmla="*/ 26 h 28"/>
                  <a:gd name="T6" fmla="*/ 4 w 27"/>
                  <a:gd name="T7" fmla="*/ 23 h 28"/>
                  <a:gd name="T8" fmla="*/ 1 w 27"/>
                  <a:gd name="T9" fmla="*/ 20 h 28"/>
                  <a:gd name="T10" fmla="*/ 0 w 27"/>
                  <a:gd name="T11" fmla="*/ 14 h 28"/>
                  <a:gd name="T12" fmla="*/ 0 w 27"/>
                  <a:gd name="T13" fmla="*/ 14 h 28"/>
                  <a:gd name="T14" fmla="*/ 1 w 27"/>
                  <a:gd name="T15" fmla="*/ 8 h 28"/>
                  <a:gd name="T16" fmla="*/ 4 w 27"/>
                  <a:gd name="T17" fmla="*/ 5 h 28"/>
                  <a:gd name="T18" fmla="*/ 8 w 27"/>
                  <a:gd name="T19" fmla="*/ 1 h 28"/>
                  <a:gd name="T20" fmla="*/ 14 w 27"/>
                  <a:gd name="T21" fmla="*/ 0 h 28"/>
                  <a:gd name="T22" fmla="*/ 14 w 27"/>
                  <a:gd name="T23" fmla="*/ 0 h 28"/>
                  <a:gd name="T24" fmla="*/ 19 w 27"/>
                  <a:gd name="T25" fmla="*/ 1 h 28"/>
                  <a:gd name="T26" fmla="*/ 23 w 27"/>
                  <a:gd name="T27" fmla="*/ 5 h 28"/>
                  <a:gd name="T28" fmla="*/ 26 w 27"/>
                  <a:gd name="T29" fmla="*/ 8 h 28"/>
                  <a:gd name="T30" fmla="*/ 27 w 27"/>
                  <a:gd name="T31" fmla="*/ 14 h 28"/>
                  <a:gd name="T32" fmla="*/ 27 w 27"/>
                  <a:gd name="T33" fmla="*/ 14 h 28"/>
                  <a:gd name="T34" fmla="*/ 26 w 27"/>
                  <a:gd name="T35" fmla="*/ 20 h 28"/>
                  <a:gd name="T36" fmla="*/ 23 w 27"/>
                  <a:gd name="T37" fmla="*/ 23 h 28"/>
                  <a:gd name="T38" fmla="*/ 19 w 27"/>
                  <a:gd name="T39" fmla="*/ 26 h 28"/>
                  <a:gd name="T40" fmla="*/ 14 w 27"/>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28">
                    <a:moveTo>
                      <a:pt x="14" y="28"/>
                    </a:moveTo>
                    <a:lnTo>
                      <a:pt x="14" y="28"/>
                    </a:lnTo>
                    <a:lnTo>
                      <a:pt x="8" y="26"/>
                    </a:lnTo>
                    <a:lnTo>
                      <a:pt x="4" y="23"/>
                    </a:lnTo>
                    <a:lnTo>
                      <a:pt x="1" y="20"/>
                    </a:lnTo>
                    <a:lnTo>
                      <a:pt x="0" y="14"/>
                    </a:lnTo>
                    <a:lnTo>
                      <a:pt x="0" y="14"/>
                    </a:lnTo>
                    <a:lnTo>
                      <a:pt x="1" y="8"/>
                    </a:lnTo>
                    <a:lnTo>
                      <a:pt x="4" y="5"/>
                    </a:lnTo>
                    <a:lnTo>
                      <a:pt x="8" y="1"/>
                    </a:lnTo>
                    <a:lnTo>
                      <a:pt x="14" y="0"/>
                    </a:lnTo>
                    <a:lnTo>
                      <a:pt x="14" y="0"/>
                    </a:lnTo>
                    <a:lnTo>
                      <a:pt x="19" y="1"/>
                    </a:lnTo>
                    <a:lnTo>
                      <a:pt x="23" y="5"/>
                    </a:lnTo>
                    <a:lnTo>
                      <a:pt x="26" y="8"/>
                    </a:lnTo>
                    <a:lnTo>
                      <a:pt x="27" y="14"/>
                    </a:lnTo>
                    <a:lnTo>
                      <a:pt x="27" y="14"/>
                    </a:lnTo>
                    <a:lnTo>
                      <a:pt x="26" y="20"/>
                    </a:lnTo>
                    <a:lnTo>
                      <a:pt x="23" y="23"/>
                    </a:lnTo>
                    <a:lnTo>
                      <a:pt x="19"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4" name="椭圆 83"/>
            <p:cNvSpPr/>
            <p:nvPr/>
          </p:nvSpPr>
          <p:spPr>
            <a:xfrm>
              <a:off x="5478766" y="2754379"/>
              <a:ext cx="228600" cy="228600"/>
            </a:xfrm>
            <a:prstGeom prst="ellipse">
              <a:avLst/>
            </a:pr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90" name="组合 89"/>
          <p:cNvGrpSpPr/>
          <p:nvPr/>
        </p:nvGrpSpPr>
        <p:grpSpPr>
          <a:xfrm>
            <a:off x="7074492" y="1374947"/>
            <a:ext cx="967308" cy="1608032"/>
            <a:chOff x="7074492" y="1374947"/>
            <a:chExt cx="967308" cy="1608032"/>
          </a:xfrm>
        </p:grpSpPr>
        <p:sp>
          <p:nvSpPr>
            <p:cNvPr id="91" name="泪滴形 90"/>
            <p:cNvSpPr/>
            <p:nvPr/>
          </p:nvSpPr>
          <p:spPr>
            <a:xfrm rot="8100000">
              <a:off x="7074492" y="1374947"/>
              <a:ext cx="967308" cy="967308"/>
            </a:xfrm>
            <a:prstGeom prst="teardrop">
              <a:avLst/>
            </a:pr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2" name="组合 91"/>
            <p:cNvGrpSpPr/>
            <p:nvPr/>
          </p:nvGrpSpPr>
          <p:grpSpPr>
            <a:xfrm>
              <a:off x="7314515" y="1652464"/>
              <a:ext cx="487263" cy="487253"/>
              <a:chOff x="6475413" y="11113"/>
              <a:chExt cx="87313" cy="87313"/>
            </a:xfrm>
          </p:grpSpPr>
          <p:sp useBgFill="1">
            <p:nvSpPr>
              <p:cNvPr id="94" name="Freeform 44"/>
              <p:cNvSpPr>
                <a:spLocks noEditPoints="1"/>
              </p:cNvSpPr>
              <p:nvPr/>
            </p:nvSpPr>
            <p:spPr bwMode="auto">
              <a:xfrm>
                <a:off x="6475413" y="11113"/>
                <a:ext cx="87313" cy="87313"/>
              </a:xfrm>
              <a:custGeom>
                <a:avLst/>
                <a:gdLst>
                  <a:gd name="T0" fmla="*/ 150 w 166"/>
                  <a:gd name="T1" fmla="*/ 70 h 166"/>
                  <a:gd name="T2" fmla="*/ 139 w 166"/>
                  <a:gd name="T3" fmla="*/ 53 h 166"/>
                  <a:gd name="T4" fmla="*/ 139 w 166"/>
                  <a:gd name="T5" fmla="*/ 45 h 166"/>
                  <a:gd name="T6" fmla="*/ 147 w 166"/>
                  <a:gd name="T7" fmla="*/ 35 h 166"/>
                  <a:gd name="T8" fmla="*/ 137 w 166"/>
                  <a:gd name="T9" fmla="*/ 19 h 166"/>
                  <a:gd name="T10" fmla="*/ 130 w 166"/>
                  <a:gd name="T11" fmla="*/ 18 h 166"/>
                  <a:gd name="T12" fmla="*/ 121 w 166"/>
                  <a:gd name="T13" fmla="*/ 26 h 166"/>
                  <a:gd name="T14" fmla="*/ 101 w 166"/>
                  <a:gd name="T15" fmla="*/ 22 h 166"/>
                  <a:gd name="T16" fmla="*/ 95 w 166"/>
                  <a:gd name="T17" fmla="*/ 16 h 166"/>
                  <a:gd name="T18" fmla="*/ 95 w 166"/>
                  <a:gd name="T19" fmla="*/ 3 h 166"/>
                  <a:gd name="T20" fmla="*/ 76 w 166"/>
                  <a:gd name="T21" fmla="*/ 0 h 166"/>
                  <a:gd name="T22" fmla="*/ 70 w 166"/>
                  <a:gd name="T23" fmla="*/ 3 h 166"/>
                  <a:gd name="T24" fmla="*/ 70 w 166"/>
                  <a:gd name="T25" fmla="*/ 16 h 166"/>
                  <a:gd name="T26" fmla="*/ 53 w 166"/>
                  <a:gd name="T27" fmla="*/ 26 h 166"/>
                  <a:gd name="T28" fmla="*/ 45 w 166"/>
                  <a:gd name="T29" fmla="*/ 26 h 166"/>
                  <a:gd name="T30" fmla="*/ 36 w 166"/>
                  <a:gd name="T31" fmla="*/ 18 h 166"/>
                  <a:gd name="T32" fmla="*/ 19 w 166"/>
                  <a:gd name="T33" fmla="*/ 29 h 166"/>
                  <a:gd name="T34" fmla="*/ 18 w 166"/>
                  <a:gd name="T35" fmla="*/ 35 h 166"/>
                  <a:gd name="T36" fmla="*/ 26 w 166"/>
                  <a:gd name="T37" fmla="*/ 45 h 166"/>
                  <a:gd name="T38" fmla="*/ 22 w 166"/>
                  <a:gd name="T39" fmla="*/ 64 h 166"/>
                  <a:gd name="T40" fmla="*/ 16 w 166"/>
                  <a:gd name="T41" fmla="*/ 70 h 166"/>
                  <a:gd name="T42" fmla="*/ 3 w 166"/>
                  <a:gd name="T43" fmla="*/ 70 h 166"/>
                  <a:gd name="T44" fmla="*/ 0 w 166"/>
                  <a:gd name="T45" fmla="*/ 90 h 166"/>
                  <a:gd name="T46" fmla="*/ 3 w 166"/>
                  <a:gd name="T47" fmla="*/ 95 h 166"/>
                  <a:gd name="T48" fmla="*/ 16 w 166"/>
                  <a:gd name="T49" fmla="*/ 95 h 166"/>
                  <a:gd name="T50" fmla="*/ 26 w 166"/>
                  <a:gd name="T51" fmla="*/ 113 h 166"/>
                  <a:gd name="T52" fmla="*/ 26 w 166"/>
                  <a:gd name="T53" fmla="*/ 121 h 166"/>
                  <a:gd name="T54" fmla="*/ 18 w 166"/>
                  <a:gd name="T55" fmla="*/ 130 h 166"/>
                  <a:gd name="T56" fmla="*/ 29 w 166"/>
                  <a:gd name="T57" fmla="*/ 146 h 166"/>
                  <a:gd name="T58" fmla="*/ 36 w 166"/>
                  <a:gd name="T59" fmla="*/ 147 h 166"/>
                  <a:gd name="T60" fmla="*/ 45 w 166"/>
                  <a:gd name="T61" fmla="*/ 139 h 166"/>
                  <a:gd name="T62" fmla="*/ 64 w 166"/>
                  <a:gd name="T63" fmla="*/ 144 h 166"/>
                  <a:gd name="T64" fmla="*/ 70 w 166"/>
                  <a:gd name="T65" fmla="*/ 150 h 166"/>
                  <a:gd name="T66" fmla="*/ 70 w 166"/>
                  <a:gd name="T67" fmla="*/ 162 h 166"/>
                  <a:gd name="T68" fmla="*/ 90 w 166"/>
                  <a:gd name="T69" fmla="*/ 166 h 166"/>
                  <a:gd name="T70" fmla="*/ 95 w 166"/>
                  <a:gd name="T71" fmla="*/ 162 h 166"/>
                  <a:gd name="T72" fmla="*/ 95 w 166"/>
                  <a:gd name="T73" fmla="*/ 150 h 166"/>
                  <a:gd name="T74" fmla="*/ 113 w 166"/>
                  <a:gd name="T75" fmla="*/ 139 h 166"/>
                  <a:gd name="T76" fmla="*/ 121 w 166"/>
                  <a:gd name="T77" fmla="*/ 139 h 166"/>
                  <a:gd name="T78" fmla="*/ 130 w 166"/>
                  <a:gd name="T79" fmla="*/ 147 h 166"/>
                  <a:gd name="T80" fmla="*/ 146 w 166"/>
                  <a:gd name="T81" fmla="*/ 137 h 166"/>
                  <a:gd name="T82" fmla="*/ 147 w 166"/>
                  <a:gd name="T83" fmla="*/ 130 h 166"/>
                  <a:gd name="T84" fmla="*/ 139 w 166"/>
                  <a:gd name="T85" fmla="*/ 121 h 166"/>
                  <a:gd name="T86" fmla="*/ 144 w 166"/>
                  <a:gd name="T87" fmla="*/ 101 h 166"/>
                  <a:gd name="T88" fmla="*/ 150 w 166"/>
                  <a:gd name="T89" fmla="*/ 97 h 166"/>
                  <a:gd name="T90" fmla="*/ 162 w 166"/>
                  <a:gd name="T91" fmla="*/ 95 h 166"/>
                  <a:gd name="T92" fmla="*/ 166 w 166"/>
                  <a:gd name="T93" fmla="*/ 76 h 166"/>
                  <a:gd name="T94" fmla="*/ 162 w 166"/>
                  <a:gd name="T95" fmla="*/ 70 h 166"/>
                  <a:gd name="T96" fmla="*/ 114 w 166"/>
                  <a:gd name="T97" fmla="*/ 90 h 166"/>
                  <a:gd name="T98" fmla="*/ 100 w 166"/>
                  <a:gd name="T99" fmla="*/ 109 h 166"/>
                  <a:gd name="T100" fmla="*/ 83 w 166"/>
                  <a:gd name="T101" fmla="*/ 115 h 166"/>
                  <a:gd name="T102" fmla="*/ 60 w 166"/>
                  <a:gd name="T103" fmla="*/ 106 h 166"/>
                  <a:gd name="T104" fmla="*/ 51 w 166"/>
                  <a:gd name="T105" fmla="*/ 83 h 166"/>
                  <a:gd name="T106" fmla="*/ 56 w 166"/>
                  <a:gd name="T107" fmla="*/ 65 h 166"/>
                  <a:gd name="T108" fmla="*/ 76 w 166"/>
                  <a:gd name="T109" fmla="*/ 52 h 166"/>
                  <a:gd name="T110" fmla="*/ 95 w 166"/>
                  <a:gd name="T111" fmla="*/ 53 h 166"/>
                  <a:gd name="T112" fmla="*/ 113 w 166"/>
                  <a:gd name="T113" fmla="*/ 7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 h="166">
                    <a:moveTo>
                      <a:pt x="159" y="70"/>
                    </a:moveTo>
                    <a:lnTo>
                      <a:pt x="152" y="70"/>
                    </a:lnTo>
                    <a:lnTo>
                      <a:pt x="152" y="70"/>
                    </a:lnTo>
                    <a:lnTo>
                      <a:pt x="150" y="70"/>
                    </a:lnTo>
                    <a:lnTo>
                      <a:pt x="146" y="68"/>
                    </a:lnTo>
                    <a:lnTo>
                      <a:pt x="145" y="67"/>
                    </a:lnTo>
                    <a:lnTo>
                      <a:pt x="144" y="64"/>
                    </a:lnTo>
                    <a:lnTo>
                      <a:pt x="139" y="53"/>
                    </a:lnTo>
                    <a:lnTo>
                      <a:pt x="139" y="53"/>
                    </a:lnTo>
                    <a:lnTo>
                      <a:pt x="138" y="50"/>
                    </a:lnTo>
                    <a:lnTo>
                      <a:pt x="138" y="48"/>
                    </a:lnTo>
                    <a:lnTo>
                      <a:pt x="139" y="45"/>
                    </a:lnTo>
                    <a:lnTo>
                      <a:pt x="140" y="44"/>
                    </a:lnTo>
                    <a:lnTo>
                      <a:pt x="146" y="38"/>
                    </a:lnTo>
                    <a:lnTo>
                      <a:pt x="146" y="38"/>
                    </a:lnTo>
                    <a:lnTo>
                      <a:pt x="147" y="35"/>
                    </a:lnTo>
                    <a:lnTo>
                      <a:pt x="147" y="33"/>
                    </a:lnTo>
                    <a:lnTo>
                      <a:pt x="147" y="31"/>
                    </a:lnTo>
                    <a:lnTo>
                      <a:pt x="146" y="29"/>
                    </a:lnTo>
                    <a:lnTo>
                      <a:pt x="137" y="19"/>
                    </a:lnTo>
                    <a:lnTo>
                      <a:pt x="137" y="19"/>
                    </a:lnTo>
                    <a:lnTo>
                      <a:pt x="135" y="18"/>
                    </a:lnTo>
                    <a:lnTo>
                      <a:pt x="132" y="18"/>
                    </a:lnTo>
                    <a:lnTo>
                      <a:pt x="130" y="18"/>
                    </a:lnTo>
                    <a:lnTo>
                      <a:pt x="128" y="19"/>
                    </a:lnTo>
                    <a:lnTo>
                      <a:pt x="122" y="25"/>
                    </a:lnTo>
                    <a:lnTo>
                      <a:pt x="122" y="25"/>
                    </a:lnTo>
                    <a:lnTo>
                      <a:pt x="121" y="26"/>
                    </a:lnTo>
                    <a:lnTo>
                      <a:pt x="117" y="27"/>
                    </a:lnTo>
                    <a:lnTo>
                      <a:pt x="115" y="27"/>
                    </a:lnTo>
                    <a:lnTo>
                      <a:pt x="113" y="26"/>
                    </a:lnTo>
                    <a:lnTo>
                      <a:pt x="101" y="22"/>
                    </a:lnTo>
                    <a:lnTo>
                      <a:pt x="101" y="22"/>
                    </a:lnTo>
                    <a:lnTo>
                      <a:pt x="99" y="20"/>
                    </a:lnTo>
                    <a:lnTo>
                      <a:pt x="98" y="19"/>
                    </a:lnTo>
                    <a:lnTo>
                      <a:pt x="95" y="16"/>
                    </a:lnTo>
                    <a:lnTo>
                      <a:pt x="95" y="14"/>
                    </a:lnTo>
                    <a:lnTo>
                      <a:pt x="95" y="7"/>
                    </a:lnTo>
                    <a:lnTo>
                      <a:pt x="95" y="7"/>
                    </a:lnTo>
                    <a:lnTo>
                      <a:pt x="95" y="3"/>
                    </a:lnTo>
                    <a:lnTo>
                      <a:pt x="93" y="2"/>
                    </a:lnTo>
                    <a:lnTo>
                      <a:pt x="92" y="0"/>
                    </a:lnTo>
                    <a:lnTo>
                      <a:pt x="90" y="0"/>
                    </a:lnTo>
                    <a:lnTo>
                      <a:pt x="76" y="0"/>
                    </a:lnTo>
                    <a:lnTo>
                      <a:pt x="76" y="0"/>
                    </a:lnTo>
                    <a:lnTo>
                      <a:pt x="74" y="0"/>
                    </a:lnTo>
                    <a:lnTo>
                      <a:pt x="72" y="2"/>
                    </a:lnTo>
                    <a:lnTo>
                      <a:pt x="70" y="3"/>
                    </a:lnTo>
                    <a:lnTo>
                      <a:pt x="70" y="7"/>
                    </a:lnTo>
                    <a:lnTo>
                      <a:pt x="70" y="14"/>
                    </a:lnTo>
                    <a:lnTo>
                      <a:pt x="70" y="14"/>
                    </a:lnTo>
                    <a:lnTo>
                      <a:pt x="70" y="16"/>
                    </a:lnTo>
                    <a:lnTo>
                      <a:pt x="68" y="19"/>
                    </a:lnTo>
                    <a:lnTo>
                      <a:pt x="67" y="20"/>
                    </a:lnTo>
                    <a:lnTo>
                      <a:pt x="64" y="22"/>
                    </a:lnTo>
                    <a:lnTo>
                      <a:pt x="53" y="26"/>
                    </a:lnTo>
                    <a:lnTo>
                      <a:pt x="53" y="26"/>
                    </a:lnTo>
                    <a:lnTo>
                      <a:pt x="51" y="27"/>
                    </a:lnTo>
                    <a:lnTo>
                      <a:pt x="48" y="27"/>
                    </a:lnTo>
                    <a:lnTo>
                      <a:pt x="45" y="26"/>
                    </a:lnTo>
                    <a:lnTo>
                      <a:pt x="44" y="25"/>
                    </a:lnTo>
                    <a:lnTo>
                      <a:pt x="38" y="19"/>
                    </a:lnTo>
                    <a:lnTo>
                      <a:pt x="38" y="19"/>
                    </a:lnTo>
                    <a:lnTo>
                      <a:pt x="36" y="18"/>
                    </a:lnTo>
                    <a:lnTo>
                      <a:pt x="33" y="18"/>
                    </a:lnTo>
                    <a:lnTo>
                      <a:pt x="31" y="18"/>
                    </a:lnTo>
                    <a:lnTo>
                      <a:pt x="29" y="19"/>
                    </a:lnTo>
                    <a:lnTo>
                      <a:pt x="19" y="29"/>
                    </a:lnTo>
                    <a:lnTo>
                      <a:pt x="19" y="29"/>
                    </a:lnTo>
                    <a:lnTo>
                      <a:pt x="18" y="31"/>
                    </a:lnTo>
                    <a:lnTo>
                      <a:pt x="18" y="33"/>
                    </a:lnTo>
                    <a:lnTo>
                      <a:pt x="18" y="35"/>
                    </a:lnTo>
                    <a:lnTo>
                      <a:pt x="19" y="38"/>
                    </a:lnTo>
                    <a:lnTo>
                      <a:pt x="25" y="44"/>
                    </a:lnTo>
                    <a:lnTo>
                      <a:pt x="25" y="44"/>
                    </a:lnTo>
                    <a:lnTo>
                      <a:pt x="26" y="45"/>
                    </a:lnTo>
                    <a:lnTo>
                      <a:pt x="28" y="48"/>
                    </a:lnTo>
                    <a:lnTo>
                      <a:pt x="28" y="50"/>
                    </a:lnTo>
                    <a:lnTo>
                      <a:pt x="26" y="53"/>
                    </a:lnTo>
                    <a:lnTo>
                      <a:pt x="22" y="64"/>
                    </a:lnTo>
                    <a:lnTo>
                      <a:pt x="22" y="64"/>
                    </a:lnTo>
                    <a:lnTo>
                      <a:pt x="21" y="67"/>
                    </a:lnTo>
                    <a:lnTo>
                      <a:pt x="19" y="68"/>
                    </a:lnTo>
                    <a:lnTo>
                      <a:pt x="16" y="70"/>
                    </a:lnTo>
                    <a:lnTo>
                      <a:pt x="14" y="70"/>
                    </a:lnTo>
                    <a:lnTo>
                      <a:pt x="7" y="70"/>
                    </a:lnTo>
                    <a:lnTo>
                      <a:pt x="7" y="70"/>
                    </a:lnTo>
                    <a:lnTo>
                      <a:pt x="3" y="70"/>
                    </a:lnTo>
                    <a:lnTo>
                      <a:pt x="2" y="72"/>
                    </a:lnTo>
                    <a:lnTo>
                      <a:pt x="0" y="74"/>
                    </a:lnTo>
                    <a:lnTo>
                      <a:pt x="0" y="76"/>
                    </a:lnTo>
                    <a:lnTo>
                      <a:pt x="0" y="90"/>
                    </a:lnTo>
                    <a:lnTo>
                      <a:pt x="0" y="90"/>
                    </a:lnTo>
                    <a:lnTo>
                      <a:pt x="0" y="92"/>
                    </a:lnTo>
                    <a:lnTo>
                      <a:pt x="2" y="93"/>
                    </a:lnTo>
                    <a:lnTo>
                      <a:pt x="3" y="95"/>
                    </a:lnTo>
                    <a:lnTo>
                      <a:pt x="7" y="95"/>
                    </a:lnTo>
                    <a:lnTo>
                      <a:pt x="14" y="95"/>
                    </a:lnTo>
                    <a:lnTo>
                      <a:pt x="14" y="95"/>
                    </a:lnTo>
                    <a:lnTo>
                      <a:pt x="16" y="95"/>
                    </a:lnTo>
                    <a:lnTo>
                      <a:pt x="19" y="98"/>
                    </a:lnTo>
                    <a:lnTo>
                      <a:pt x="21" y="99"/>
                    </a:lnTo>
                    <a:lnTo>
                      <a:pt x="22" y="101"/>
                    </a:lnTo>
                    <a:lnTo>
                      <a:pt x="26" y="113"/>
                    </a:lnTo>
                    <a:lnTo>
                      <a:pt x="26" y="113"/>
                    </a:lnTo>
                    <a:lnTo>
                      <a:pt x="28" y="115"/>
                    </a:lnTo>
                    <a:lnTo>
                      <a:pt x="28" y="117"/>
                    </a:lnTo>
                    <a:lnTo>
                      <a:pt x="26" y="121"/>
                    </a:lnTo>
                    <a:lnTo>
                      <a:pt x="25" y="122"/>
                    </a:lnTo>
                    <a:lnTo>
                      <a:pt x="19" y="128"/>
                    </a:lnTo>
                    <a:lnTo>
                      <a:pt x="19" y="128"/>
                    </a:lnTo>
                    <a:lnTo>
                      <a:pt x="18" y="130"/>
                    </a:lnTo>
                    <a:lnTo>
                      <a:pt x="18" y="132"/>
                    </a:lnTo>
                    <a:lnTo>
                      <a:pt x="18" y="135"/>
                    </a:lnTo>
                    <a:lnTo>
                      <a:pt x="19" y="137"/>
                    </a:lnTo>
                    <a:lnTo>
                      <a:pt x="29" y="146"/>
                    </a:lnTo>
                    <a:lnTo>
                      <a:pt x="29" y="146"/>
                    </a:lnTo>
                    <a:lnTo>
                      <a:pt x="31" y="147"/>
                    </a:lnTo>
                    <a:lnTo>
                      <a:pt x="33" y="147"/>
                    </a:lnTo>
                    <a:lnTo>
                      <a:pt x="36" y="147"/>
                    </a:lnTo>
                    <a:lnTo>
                      <a:pt x="38" y="146"/>
                    </a:lnTo>
                    <a:lnTo>
                      <a:pt x="44" y="140"/>
                    </a:lnTo>
                    <a:lnTo>
                      <a:pt x="44" y="140"/>
                    </a:lnTo>
                    <a:lnTo>
                      <a:pt x="45" y="139"/>
                    </a:lnTo>
                    <a:lnTo>
                      <a:pt x="48" y="138"/>
                    </a:lnTo>
                    <a:lnTo>
                      <a:pt x="51" y="138"/>
                    </a:lnTo>
                    <a:lnTo>
                      <a:pt x="53" y="139"/>
                    </a:lnTo>
                    <a:lnTo>
                      <a:pt x="64" y="144"/>
                    </a:lnTo>
                    <a:lnTo>
                      <a:pt x="64" y="144"/>
                    </a:lnTo>
                    <a:lnTo>
                      <a:pt x="67" y="145"/>
                    </a:lnTo>
                    <a:lnTo>
                      <a:pt x="68" y="146"/>
                    </a:lnTo>
                    <a:lnTo>
                      <a:pt x="70" y="150"/>
                    </a:lnTo>
                    <a:lnTo>
                      <a:pt x="70" y="152"/>
                    </a:lnTo>
                    <a:lnTo>
                      <a:pt x="70" y="159"/>
                    </a:lnTo>
                    <a:lnTo>
                      <a:pt x="70" y="159"/>
                    </a:lnTo>
                    <a:lnTo>
                      <a:pt x="70" y="162"/>
                    </a:lnTo>
                    <a:lnTo>
                      <a:pt x="72" y="163"/>
                    </a:lnTo>
                    <a:lnTo>
                      <a:pt x="74" y="166"/>
                    </a:lnTo>
                    <a:lnTo>
                      <a:pt x="76" y="166"/>
                    </a:lnTo>
                    <a:lnTo>
                      <a:pt x="90" y="166"/>
                    </a:lnTo>
                    <a:lnTo>
                      <a:pt x="90" y="166"/>
                    </a:lnTo>
                    <a:lnTo>
                      <a:pt x="92" y="166"/>
                    </a:lnTo>
                    <a:lnTo>
                      <a:pt x="93" y="163"/>
                    </a:lnTo>
                    <a:lnTo>
                      <a:pt x="95" y="162"/>
                    </a:lnTo>
                    <a:lnTo>
                      <a:pt x="95" y="159"/>
                    </a:lnTo>
                    <a:lnTo>
                      <a:pt x="95" y="152"/>
                    </a:lnTo>
                    <a:lnTo>
                      <a:pt x="95" y="152"/>
                    </a:lnTo>
                    <a:lnTo>
                      <a:pt x="95" y="150"/>
                    </a:lnTo>
                    <a:lnTo>
                      <a:pt x="98" y="146"/>
                    </a:lnTo>
                    <a:lnTo>
                      <a:pt x="99" y="145"/>
                    </a:lnTo>
                    <a:lnTo>
                      <a:pt x="101" y="144"/>
                    </a:lnTo>
                    <a:lnTo>
                      <a:pt x="113" y="139"/>
                    </a:lnTo>
                    <a:lnTo>
                      <a:pt x="113" y="139"/>
                    </a:lnTo>
                    <a:lnTo>
                      <a:pt x="115" y="138"/>
                    </a:lnTo>
                    <a:lnTo>
                      <a:pt x="117" y="138"/>
                    </a:lnTo>
                    <a:lnTo>
                      <a:pt x="121" y="139"/>
                    </a:lnTo>
                    <a:lnTo>
                      <a:pt x="122" y="140"/>
                    </a:lnTo>
                    <a:lnTo>
                      <a:pt x="128" y="146"/>
                    </a:lnTo>
                    <a:lnTo>
                      <a:pt x="128" y="146"/>
                    </a:lnTo>
                    <a:lnTo>
                      <a:pt x="130" y="147"/>
                    </a:lnTo>
                    <a:lnTo>
                      <a:pt x="132" y="147"/>
                    </a:lnTo>
                    <a:lnTo>
                      <a:pt x="135" y="147"/>
                    </a:lnTo>
                    <a:lnTo>
                      <a:pt x="137" y="146"/>
                    </a:lnTo>
                    <a:lnTo>
                      <a:pt x="146" y="137"/>
                    </a:lnTo>
                    <a:lnTo>
                      <a:pt x="146" y="137"/>
                    </a:lnTo>
                    <a:lnTo>
                      <a:pt x="147" y="135"/>
                    </a:lnTo>
                    <a:lnTo>
                      <a:pt x="147" y="132"/>
                    </a:lnTo>
                    <a:lnTo>
                      <a:pt x="147" y="130"/>
                    </a:lnTo>
                    <a:lnTo>
                      <a:pt x="146" y="128"/>
                    </a:lnTo>
                    <a:lnTo>
                      <a:pt x="140" y="122"/>
                    </a:lnTo>
                    <a:lnTo>
                      <a:pt x="140" y="122"/>
                    </a:lnTo>
                    <a:lnTo>
                      <a:pt x="139" y="121"/>
                    </a:lnTo>
                    <a:lnTo>
                      <a:pt x="138" y="117"/>
                    </a:lnTo>
                    <a:lnTo>
                      <a:pt x="138" y="115"/>
                    </a:lnTo>
                    <a:lnTo>
                      <a:pt x="139" y="113"/>
                    </a:lnTo>
                    <a:lnTo>
                      <a:pt x="144" y="101"/>
                    </a:lnTo>
                    <a:lnTo>
                      <a:pt x="144" y="101"/>
                    </a:lnTo>
                    <a:lnTo>
                      <a:pt x="145" y="99"/>
                    </a:lnTo>
                    <a:lnTo>
                      <a:pt x="146" y="98"/>
                    </a:lnTo>
                    <a:lnTo>
                      <a:pt x="150" y="97"/>
                    </a:lnTo>
                    <a:lnTo>
                      <a:pt x="152" y="95"/>
                    </a:lnTo>
                    <a:lnTo>
                      <a:pt x="159" y="95"/>
                    </a:lnTo>
                    <a:lnTo>
                      <a:pt x="159" y="95"/>
                    </a:lnTo>
                    <a:lnTo>
                      <a:pt x="162" y="95"/>
                    </a:lnTo>
                    <a:lnTo>
                      <a:pt x="163" y="93"/>
                    </a:lnTo>
                    <a:lnTo>
                      <a:pt x="166" y="92"/>
                    </a:lnTo>
                    <a:lnTo>
                      <a:pt x="166" y="90"/>
                    </a:lnTo>
                    <a:lnTo>
                      <a:pt x="166" y="76"/>
                    </a:lnTo>
                    <a:lnTo>
                      <a:pt x="166" y="76"/>
                    </a:lnTo>
                    <a:lnTo>
                      <a:pt x="166" y="74"/>
                    </a:lnTo>
                    <a:lnTo>
                      <a:pt x="163" y="72"/>
                    </a:lnTo>
                    <a:lnTo>
                      <a:pt x="162" y="70"/>
                    </a:lnTo>
                    <a:lnTo>
                      <a:pt x="159" y="70"/>
                    </a:lnTo>
                    <a:close/>
                    <a:moveTo>
                      <a:pt x="115" y="83"/>
                    </a:moveTo>
                    <a:lnTo>
                      <a:pt x="115" y="83"/>
                    </a:lnTo>
                    <a:lnTo>
                      <a:pt x="114" y="90"/>
                    </a:lnTo>
                    <a:lnTo>
                      <a:pt x="113" y="95"/>
                    </a:lnTo>
                    <a:lnTo>
                      <a:pt x="109" y="100"/>
                    </a:lnTo>
                    <a:lnTo>
                      <a:pt x="106" y="106"/>
                    </a:lnTo>
                    <a:lnTo>
                      <a:pt x="100" y="109"/>
                    </a:lnTo>
                    <a:lnTo>
                      <a:pt x="95" y="113"/>
                    </a:lnTo>
                    <a:lnTo>
                      <a:pt x="90" y="114"/>
                    </a:lnTo>
                    <a:lnTo>
                      <a:pt x="83" y="115"/>
                    </a:lnTo>
                    <a:lnTo>
                      <a:pt x="83" y="115"/>
                    </a:lnTo>
                    <a:lnTo>
                      <a:pt x="76" y="114"/>
                    </a:lnTo>
                    <a:lnTo>
                      <a:pt x="70" y="113"/>
                    </a:lnTo>
                    <a:lnTo>
                      <a:pt x="66" y="109"/>
                    </a:lnTo>
                    <a:lnTo>
                      <a:pt x="60" y="106"/>
                    </a:lnTo>
                    <a:lnTo>
                      <a:pt x="56" y="100"/>
                    </a:lnTo>
                    <a:lnTo>
                      <a:pt x="53" y="95"/>
                    </a:lnTo>
                    <a:lnTo>
                      <a:pt x="52" y="90"/>
                    </a:lnTo>
                    <a:lnTo>
                      <a:pt x="51" y="83"/>
                    </a:lnTo>
                    <a:lnTo>
                      <a:pt x="51" y="83"/>
                    </a:lnTo>
                    <a:lnTo>
                      <a:pt x="52" y="76"/>
                    </a:lnTo>
                    <a:lnTo>
                      <a:pt x="53" y="70"/>
                    </a:lnTo>
                    <a:lnTo>
                      <a:pt x="56" y="65"/>
                    </a:lnTo>
                    <a:lnTo>
                      <a:pt x="60" y="60"/>
                    </a:lnTo>
                    <a:lnTo>
                      <a:pt x="66" y="56"/>
                    </a:lnTo>
                    <a:lnTo>
                      <a:pt x="70" y="53"/>
                    </a:lnTo>
                    <a:lnTo>
                      <a:pt x="76" y="52"/>
                    </a:lnTo>
                    <a:lnTo>
                      <a:pt x="83" y="50"/>
                    </a:lnTo>
                    <a:lnTo>
                      <a:pt x="83" y="50"/>
                    </a:lnTo>
                    <a:lnTo>
                      <a:pt x="90" y="52"/>
                    </a:lnTo>
                    <a:lnTo>
                      <a:pt x="95" y="53"/>
                    </a:lnTo>
                    <a:lnTo>
                      <a:pt x="100" y="56"/>
                    </a:lnTo>
                    <a:lnTo>
                      <a:pt x="106" y="60"/>
                    </a:lnTo>
                    <a:lnTo>
                      <a:pt x="109" y="65"/>
                    </a:lnTo>
                    <a:lnTo>
                      <a:pt x="113" y="70"/>
                    </a:lnTo>
                    <a:lnTo>
                      <a:pt x="114" y="76"/>
                    </a:lnTo>
                    <a:lnTo>
                      <a:pt x="115" y="83"/>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45"/>
              <p:cNvSpPr>
                <a:spLocks/>
              </p:cNvSpPr>
              <p:nvPr/>
            </p:nvSpPr>
            <p:spPr bwMode="auto">
              <a:xfrm>
                <a:off x="6475413" y="11113"/>
                <a:ext cx="87313" cy="87313"/>
              </a:xfrm>
              <a:custGeom>
                <a:avLst/>
                <a:gdLst>
                  <a:gd name="T0" fmla="*/ 150 w 166"/>
                  <a:gd name="T1" fmla="*/ 70 h 166"/>
                  <a:gd name="T2" fmla="*/ 139 w 166"/>
                  <a:gd name="T3" fmla="*/ 53 h 166"/>
                  <a:gd name="T4" fmla="*/ 139 w 166"/>
                  <a:gd name="T5" fmla="*/ 45 h 166"/>
                  <a:gd name="T6" fmla="*/ 147 w 166"/>
                  <a:gd name="T7" fmla="*/ 35 h 166"/>
                  <a:gd name="T8" fmla="*/ 137 w 166"/>
                  <a:gd name="T9" fmla="*/ 19 h 166"/>
                  <a:gd name="T10" fmla="*/ 130 w 166"/>
                  <a:gd name="T11" fmla="*/ 18 h 166"/>
                  <a:gd name="T12" fmla="*/ 121 w 166"/>
                  <a:gd name="T13" fmla="*/ 26 h 166"/>
                  <a:gd name="T14" fmla="*/ 101 w 166"/>
                  <a:gd name="T15" fmla="*/ 22 h 166"/>
                  <a:gd name="T16" fmla="*/ 95 w 166"/>
                  <a:gd name="T17" fmla="*/ 16 h 166"/>
                  <a:gd name="T18" fmla="*/ 95 w 166"/>
                  <a:gd name="T19" fmla="*/ 3 h 166"/>
                  <a:gd name="T20" fmla="*/ 76 w 166"/>
                  <a:gd name="T21" fmla="*/ 0 h 166"/>
                  <a:gd name="T22" fmla="*/ 70 w 166"/>
                  <a:gd name="T23" fmla="*/ 3 h 166"/>
                  <a:gd name="T24" fmla="*/ 70 w 166"/>
                  <a:gd name="T25" fmla="*/ 16 h 166"/>
                  <a:gd name="T26" fmla="*/ 53 w 166"/>
                  <a:gd name="T27" fmla="*/ 26 h 166"/>
                  <a:gd name="T28" fmla="*/ 45 w 166"/>
                  <a:gd name="T29" fmla="*/ 26 h 166"/>
                  <a:gd name="T30" fmla="*/ 36 w 166"/>
                  <a:gd name="T31" fmla="*/ 18 h 166"/>
                  <a:gd name="T32" fmla="*/ 19 w 166"/>
                  <a:gd name="T33" fmla="*/ 29 h 166"/>
                  <a:gd name="T34" fmla="*/ 18 w 166"/>
                  <a:gd name="T35" fmla="*/ 35 h 166"/>
                  <a:gd name="T36" fmla="*/ 26 w 166"/>
                  <a:gd name="T37" fmla="*/ 45 h 166"/>
                  <a:gd name="T38" fmla="*/ 22 w 166"/>
                  <a:gd name="T39" fmla="*/ 64 h 166"/>
                  <a:gd name="T40" fmla="*/ 16 w 166"/>
                  <a:gd name="T41" fmla="*/ 70 h 166"/>
                  <a:gd name="T42" fmla="*/ 3 w 166"/>
                  <a:gd name="T43" fmla="*/ 70 h 166"/>
                  <a:gd name="T44" fmla="*/ 0 w 166"/>
                  <a:gd name="T45" fmla="*/ 90 h 166"/>
                  <a:gd name="T46" fmla="*/ 3 w 166"/>
                  <a:gd name="T47" fmla="*/ 95 h 166"/>
                  <a:gd name="T48" fmla="*/ 16 w 166"/>
                  <a:gd name="T49" fmla="*/ 95 h 166"/>
                  <a:gd name="T50" fmla="*/ 26 w 166"/>
                  <a:gd name="T51" fmla="*/ 113 h 166"/>
                  <a:gd name="T52" fmla="*/ 26 w 166"/>
                  <a:gd name="T53" fmla="*/ 121 h 166"/>
                  <a:gd name="T54" fmla="*/ 18 w 166"/>
                  <a:gd name="T55" fmla="*/ 130 h 166"/>
                  <a:gd name="T56" fmla="*/ 29 w 166"/>
                  <a:gd name="T57" fmla="*/ 146 h 166"/>
                  <a:gd name="T58" fmla="*/ 36 w 166"/>
                  <a:gd name="T59" fmla="*/ 147 h 166"/>
                  <a:gd name="T60" fmla="*/ 45 w 166"/>
                  <a:gd name="T61" fmla="*/ 139 h 166"/>
                  <a:gd name="T62" fmla="*/ 64 w 166"/>
                  <a:gd name="T63" fmla="*/ 144 h 166"/>
                  <a:gd name="T64" fmla="*/ 70 w 166"/>
                  <a:gd name="T65" fmla="*/ 150 h 166"/>
                  <a:gd name="T66" fmla="*/ 70 w 166"/>
                  <a:gd name="T67" fmla="*/ 162 h 166"/>
                  <a:gd name="T68" fmla="*/ 90 w 166"/>
                  <a:gd name="T69" fmla="*/ 166 h 166"/>
                  <a:gd name="T70" fmla="*/ 95 w 166"/>
                  <a:gd name="T71" fmla="*/ 162 h 166"/>
                  <a:gd name="T72" fmla="*/ 95 w 166"/>
                  <a:gd name="T73" fmla="*/ 150 h 166"/>
                  <a:gd name="T74" fmla="*/ 113 w 166"/>
                  <a:gd name="T75" fmla="*/ 139 h 166"/>
                  <a:gd name="T76" fmla="*/ 121 w 166"/>
                  <a:gd name="T77" fmla="*/ 139 h 166"/>
                  <a:gd name="T78" fmla="*/ 130 w 166"/>
                  <a:gd name="T79" fmla="*/ 147 h 166"/>
                  <a:gd name="T80" fmla="*/ 146 w 166"/>
                  <a:gd name="T81" fmla="*/ 137 h 166"/>
                  <a:gd name="T82" fmla="*/ 147 w 166"/>
                  <a:gd name="T83" fmla="*/ 130 h 166"/>
                  <a:gd name="T84" fmla="*/ 139 w 166"/>
                  <a:gd name="T85" fmla="*/ 121 h 166"/>
                  <a:gd name="T86" fmla="*/ 144 w 166"/>
                  <a:gd name="T87" fmla="*/ 101 h 166"/>
                  <a:gd name="T88" fmla="*/ 150 w 166"/>
                  <a:gd name="T89" fmla="*/ 97 h 166"/>
                  <a:gd name="T90" fmla="*/ 162 w 166"/>
                  <a:gd name="T91" fmla="*/ 95 h 166"/>
                  <a:gd name="T92" fmla="*/ 166 w 166"/>
                  <a:gd name="T93" fmla="*/ 76 h 166"/>
                  <a:gd name="T94" fmla="*/ 162 w 166"/>
                  <a:gd name="T95" fmla="*/ 7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 h="166">
                    <a:moveTo>
                      <a:pt x="159" y="70"/>
                    </a:moveTo>
                    <a:lnTo>
                      <a:pt x="152" y="70"/>
                    </a:lnTo>
                    <a:lnTo>
                      <a:pt x="152" y="70"/>
                    </a:lnTo>
                    <a:lnTo>
                      <a:pt x="150" y="70"/>
                    </a:lnTo>
                    <a:lnTo>
                      <a:pt x="146" y="68"/>
                    </a:lnTo>
                    <a:lnTo>
                      <a:pt x="145" y="67"/>
                    </a:lnTo>
                    <a:lnTo>
                      <a:pt x="144" y="64"/>
                    </a:lnTo>
                    <a:lnTo>
                      <a:pt x="139" y="53"/>
                    </a:lnTo>
                    <a:lnTo>
                      <a:pt x="139" y="53"/>
                    </a:lnTo>
                    <a:lnTo>
                      <a:pt x="138" y="50"/>
                    </a:lnTo>
                    <a:lnTo>
                      <a:pt x="138" y="48"/>
                    </a:lnTo>
                    <a:lnTo>
                      <a:pt x="139" y="45"/>
                    </a:lnTo>
                    <a:lnTo>
                      <a:pt x="140" y="44"/>
                    </a:lnTo>
                    <a:lnTo>
                      <a:pt x="146" y="38"/>
                    </a:lnTo>
                    <a:lnTo>
                      <a:pt x="146" y="38"/>
                    </a:lnTo>
                    <a:lnTo>
                      <a:pt x="147" y="35"/>
                    </a:lnTo>
                    <a:lnTo>
                      <a:pt x="147" y="33"/>
                    </a:lnTo>
                    <a:lnTo>
                      <a:pt x="147" y="31"/>
                    </a:lnTo>
                    <a:lnTo>
                      <a:pt x="146" y="29"/>
                    </a:lnTo>
                    <a:lnTo>
                      <a:pt x="137" y="19"/>
                    </a:lnTo>
                    <a:lnTo>
                      <a:pt x="137" y="19"/>
                    </a:lnTo>
                    <a:lnTo>
                      <a:pt x="135" y="18"/>
                    </a:lnTo>
                    <a:lnTo>
                      <a:pt x="132" y="18"/>
                    </a:lnTo>
                    <a:lnTo>
                      <a:pt x="130" y="18"/>
                    </a:lnTo>
                    <a:lnTo>
                      <a:pt x="128" y="19"/>
                    </a:lnTo>
                    <a:lnTo>
                      <a:pt x="122" y="25"/>
                    </a:lnTo>
                    <a:lnTo>
                      <a:pt x="122" y="25"/>
                    </a:lnTo>
                    <a:lnTo>
                      <a:pt x="121" y="26"/>
                    </a:lnTo>
                    <a:lnTo>
                      <a:pt x="117" y="27"/>
                    </a:lnTo>
                    <a:lnTo>
                      <a:pt x="115" y="27"/>
                    </a:lnTo>
                    <a:lnTo>
                      <a:pt x="113" y="26"/>
                    </a:lnTo>
                    <a:lnTo>
                      <a:pt x="101" y="22"/>
                    </a:lnTo>
                    <a:lnTo>
                      <a:pt x="101" y="22"/>
                    </a:lnTo>
                    <a:lnTo>
                      <a:pt x="99" y="20"/>
                    </a:lnTo>
                    <a:lnTo>
                      <a:pt x="98" y="19"/>
                    </a:lnTo>
                    <a:lnTo>
                      <a:pt x="95" y="16"/>
                    </a:lnTo>
                    <a:lnTo>
                      <a:pt x="95" y="14"/>
                    </a:lnTo>
                    <a:lnTo>
                      <a:pt x="95" y="7"/>
                    </a:lnTo>
                    <a:lnTo>
                      <a:pt x="95" y="7"/>
                    </a:lnTo>
                    <a:lnTo>
                      <a:pt x="95" y="3"/>
                    </a:lnTo>
                    <a:lnTo>
                      <a:pt x="93" y="2"/>
                    </a:lnTo>
                    <a:lnTo>
                      <a:pt x="92" y="0"/>
                    </a:lnTo>
                    <a:lnTo>
                      <a:pt x="90" y="0"/>
                    </a:lnTo>
                    <a:lnTo>
                      <a:pt x="76" y="0"/>
                    </a:lnTo>
                    <a:lnTo>
                      <a:pt x="76" y="0"/>
                    </a:lnTo>
                    <a:lnTo>
                      <a:pt x="74" y="0"/>
                    </a:lnTo>
                    <a:lnTo>
                      <a:pt x="72" y="2"/>
                    </a:lnTo>
                    <a:lnTo>
                      <a:pt x="70" y="3"/>
                    </a:lnTo>
                    <a:lnTo>
                      <a:pt x="70" y="7"/>
                    </a:lnTo>
                    <a:lnTo>
                      <a:pt x="70" y="14"/>
                    </a:lnTo>
                    <a:lnTo>
                      <a:pt x="70" y="14"/>
                    </a:lnTo>
                    <a:lnTo>
                      <a:pt x="70" y="16"/>
                    </a:lnTo>
                    <a:lnTo>
                      <a:pt x="68" y="19"/>
                    </a:lnTo>
                    <a:lnTo>
                      <a:pt x="67" y="20"/>
                    </a:lnTo>
                    <a:lnTo>
                      <a:pt x="64" y="22"/>
                    </a:lnTo>
                    <a:lnTo>
                      <a:pt x="53" y="26"/>
                    </a:lnTo>
                    <a:lnTo>
                      <a:pt x="53" y="26"/>
                    </a:lnTo>
                    <a:lnTo>
                      <a:pt x="51" y="27"/>
                    </a:lnTo>
                    <a:lnTo>
                      <a:pt x="48" y="27"/>
                    </a:lnTo>
                    <a:lnTo>
                      <a:pt x="45" y="26"/>
                    </a:lnTo>
                    <a:lnTo>
                      <a:pt x="44" y="25"/>
                    </a:lnTo>
                    <a:lnTo>
                      <a:pt x="38" y="19"/>
                    </a:lnTo>
                    <a:lnTo>
                      <a:pt x="38" y="19"/>
                    </a:lnTo>
                    <a:lnTo>
                      <a:pt x="36" y="18"/>
                    </a:lnTo>
                    <a:lnTo>
                      <a:pt x="33" y="18"/>
                    </a:lnTo>
                    <a:lnTo>
                      <a:pt x="31" y="18"/>
                    </a:lnTo>
                    <a:lnTo>
                      <a:pt x="29" y="19"/>
                    </a:lnTo>
                    <a:lnTo>
                      <a:pt x="19" y="29"/>
                    </a:lnTo>
                    <a:lnTo>
                      <a:pt x="19" y="29"/>
                    </a:lnTo>
                    <a:lnTo>
                      <a:pt x="18" y="31"/>
                    </a:lnTo>
                    <a:lnTo>
                      <a:pt x="18" y="33"/>
                    </a:lnTo>
                    <a:lnTo>
                      <a:pt x="18" y="35"/>
                    </a:lnTo>
                    <a:lnTo>
                      <a:pt x="19" y="38"/>
                    </a:lnTo>
                    <a:lnTo>
                      <a:pt x="25" y="44"/>
                    </a:lnTo>
                    <a:lnTo>
                      <a:pt x="25" y="44"/>
                    </a:lnTo>
                    <a:lnTo>
                      <a:pt x="26" y="45"/>
                    </a:lnTo>
                    <a:lnTo>
                      <a:pt x="28" y="48"/>
                    </a:lnTo>
                    <a:lnTo>
                      <a:pt x="28" y="50"/>
                    </a:lnTo>
                    <a:lnTo>
                      <a:pt x="26" y="53"/>
                    </a:lnTo>
                    <a:lnTo>
                      <a:pt x="22" y="64"/>
                    </a:lnTo>
                    <a:lnTo>
                      <a:pt x="22" y="64"/>
                    </a:lnTo>
                    <a:lnTo>
                      <a:pt x="21" y="67"/>
                    </a:lnTo>
                    <a:lnTo>
                      <a:pt x="19" y="68"/>
                    </a:lnTo>
                    <a:lnTo>
                      <a:pt x="16" y="70"/>
                    </a:lnTo>
                    <a:lnTo>
                      <a:pt x="14" y="70"/>
                    </a:lnTo>
                    <a:lnTo>
                      <a:pt x="7" y="70"/>
                    </a:lnTo>
                    <a:lnTo>
                      <a:pt x="7" y="70"/>
                    </a:lnTo>
                    <a:lnTo>
                      <a:pt x="3" y="70"/>
                    </a:lnTo>
                    <a:lnTo>
                      <a:pt x="2" y="72"/>
                    </a:lnTo>
                    <a:lnTo>
                      <a:pt x="0" y="74"/>
                    </a:lnTo>
                    <a:lnTo>
                      <a:pt x="0" y="76"/>
                    </a:lnTo>
                    <a:lnTo>
                      <a:pt x="0" y="90"/>
                    </a:lnTo>
                    <a:lnTo>
                      <a:pt x="0" y="90"/>
                    </a:lnTo>
                    <a:lnTo>
                      <a:pt x="0" y="92"/>
                    </a:lnTo>
                    <a:lnTo>
                      <a:pt x="2" y="93"/>
                    </a:lnTo>
                    <a:lnTo>
                      <a:pt x="3" y="95"/>
                    </a:lnTo>
                    <a:lnTo>
                      <a:pt x="7" y="95"/>
                    </a:lnTo>
                    <a:lnTo>
                      <a:pt x="14" y="95"/>
                    </a:lnTo>
                    <a:lnTo>
                      <a:pt x="14" y="95"/>
                    </a:lnTo>
                    <a:lnTo>
                      <a:pt x="16" y="95"/>
                    </a:lnTo>
                    <a:lnTo>
                      <a:pt x="19" y="98"/>
                    </a:lnTo>
                    <a:lnTo>
                      <a:pt x="21" y="99"/>
                    </a:lnTo>
                    <a:lnTo>
                      <a:pt x="22" y="101"/>
                    </a:lnTo>
                    <a:lnTo>
                      <a:pt x="26" y="113"/>
                    </a:lnTo>
                    <a:lnTo>
                      <a:pt x="26" y="113"/>
                    </a:lnTo>
                    <a:lnTo>
                      <a:pt x="28" y="115"/>
                    </a:lnTo>
                    <a:lnTo>
                      <a:pt x="28" y="117"/>
                    </a:lnTo>
                    <a:lnTo>
                      <a:pt x="26" y="121"/>
                    </a:lnTo>
                    <a:lnTo>
                      <a:pt x="25" y="122"/>
                    </a:lnTo>
                    <a:lnTo>
                      <a:pt x="19" y="128"/>
                    </a:lnTo>
                    <a:lnTo>
                      <a:pt x="19" y="128"/>
                    </a:lnTo>
                    <a:lnTo>
                      <a:pt x="18" y="130"/>
                    </a:lnTo>
                    <a:lnTo>
                      <a:pt x="18" y="132"/>
                    </a:lnTo>
                    <a:lnTo>
                      <a:pt x="18" y="135"/>
                    </a:lnTo>
                    <a:lnTo>
                      <a:pt x="19" y="137"/>
                    </a:lnTo>
                    <a:lnTo>
                      <a:pt x="29" y="146"/>
                    </a:lnTo>
                    <a:lnTo>
                      <a:pt x="29" y="146"/>
                    </a:lnTo>
                    <a:lnTo>
                      <a:pt x="31" y="147"/>
                    </a:lnTo>
                    <a:lnTo>
                      <a:pt x="33" y="147"/>
                    </a:lnTo>
                    <a:lnTo>
                      <a:pt x="36" y="147"/>
                    </a:lnTo>
                    <a:lnTo>
                      <a:pt x="38" y="146"/>
                    </a:lnTo>
                    <a:lnTo>
                      <a:pt x="44" y="140"/>
                    </a:lnTo>
                    <a:lnTo>
                      <a:pt x="44" y="140"/>
                    </a:lnTo>
                    <a:lnTo>
                      <a:pt x="45" y="139"/>
                    </a:lnTo>
                    <a:lnTo>
                      <a:pt x="48" y="138"/>
                    </a:lnTo>
                    <a:lnTo>
                      <a:pt x="51" y="138"/>
                    </a:lnTo>
                    <a:lnTo>
                      <a:pt x="53" y="139"/>
                    </a:lnTo>
                    <a:lnTo>
                      <a:pt x="64" y="144"/>
                    </a:lnTo>
                    <a:lnTo>
                      <a:pt x="64" y="144"/>
                    </a:lnTo>
                    <a:lnTo>
                      <a:pt x="67" y="145"/>
                    </a:lnTo>
                    <a:lnTo>
                      <a:pt x="68" y="146"/>
                    </a:lnTo>
                    <a:lnTo>
                      <a:pt x="70" y="150"/>
                    </a:lnTo>
                    <a:lnTo>
                      <a:pt x="70" y="152"/>
                    </a:lnTo>
                    <a:lnTo>
                      <a:pt x="70" y="159"/>
                    </a:lnTo>
                    <a:lnTo>
                      <a:pt x="70" y="159"/>
                    </a:lnTo>
                    <a:lnTo>
                      <a:pt x="70" y="162"/>
                    </a:lnTo>
                    <a:lnTo>
                      <a:pt x="72" y="163"/>
                    </a:lnTo>
                    <a:lnTo>
                      <a:pt x="74" y="166"/>
                    </a:lnTo>
                    <a:lnTo>
                      <a:pt x="76" y="166"/>
                    </a:lnTo>
                    <a:lnTo>
                      <a:pt x="90" y="166"/>
                    </a:lnTo>
                    <a:lnTo>
                      <a:pt x="90" y="166"/>
                    </a:lnTo>
                    <a:lnTo>
                      <a:pt x="92" y="166"/>
                    </a:lnTo>
                    <a:lnTo>
                      <a:pt x="93" y="163"/>
                    </a:lnTo>
                    <a:lnTo>
                      <a:pt x="95" y="162"/>
                    </a:lnTo>
                    <a:lnTo>
                      <a:pt x="95" y="159"/>
                    </a:lnTo>
                    <a:lnTo>
                      <a:pt x="95" y="152"/>
                    </a:lnTo>
                    <a:lnTo>
                      <a:pt x="95" y="152"/>
                    </a:lnTo>
                    <a:lnTo>
                      <a:pt x="95" y="150"/>
                    </a:lnTo>
                    <a:lnTo>
                      <a:pt x="98" y="146"/>
                    </a:lnTo>
                    <a:lnTo>
                      <a:pt x="99" y="145"/>
                    </a:lnTo>
                    <a:lnTo>
                      <a:pt x="101" y="144"/>
                    </a:lnTo>
                    <a:lnTo>
                      <a:pt x="113" y="139"/>
                    </a:lnTo>
                    <a:lnTo>
                      <a:pt x="113" y="139"/>
                    </a:lnTo>
                    <a:lnTo>
                      <a:pt x="115" y="138"/>
                    </a:lnTo>
                    <a:lnTo>
                      <a:pt x="117" y="138"/>
                    </a:lnTo>
                    <a:lnTo>
                      <a:pt x="121" y="139"/>
                    </a:lnTo>
                    <a:lnTo>
                      <a:pt x="122" y="140"/>
                    </a:lnTo>
                    <a:lnTo>
                      <a:pt x="128" y="146"/>
                    </a:lnTo>
                    <a:lnTo>
                      <a:pt x="128" y="146"/>
                    </a:lnTo>
                    <a:lnTo>
                      <a:pt x="130" y="147"/>
                    </a:lnTo>
                    <a:lnTo>
                      <a:pt x="132" y="147"/>
                    </a:lnTo>
                    <a:lnTo>
                      <a:pt x="135" y="147"/>
                    </a:lnTo>
                    <a:lnTo>
                      <a:pt x="137" y="146"/>
                    </a:lnTo>
                    <a:lnTo>
                      <a:pt x="146" y="137"/>
                    </a:lnTo>
                    <a:lnTo>
                      <a:pt x="146" y="137"/>
                    </a:lnTo>
                    <a:lnTo>
                      <a:pt x="147" y="135"/>
                    </a:lnTo>
                    <a:lnTo>
                      <a:pt x="147" y="132"/>
                    </a:lnTo>
                    <a:lnTo>
                      <a:pt x="147" y="130"/>
                    </a:lnTo>
                    <a:lnTo>
                      <a:pt x="146" y="128"/>
                    </a:lnTo>
                    <a:lnTo>
                      <a:pt x="140" y="122"/>
                    </a:lnTo>
                    <a:lnTo>
                      <a:pt x="140" y="122"/>
                    </a:lnTo>
                    <a:lnTo>
                      <a:pt x="139" y="121"/>
                    </a:lnTo>
                    <a:lnTo>
                      <a:pt x="138" y="117"/>
                    </a:lnTo>
                    <a:lnTo>
                      <a:pt x="138" y="115"/>
                    </a:lnTo>
                    <a:lnTo>
                      <a:pt x="139" y="113"/>
                    </a:lnTo>
                    <a:lnTo>
                      <a:pt x="144" y="101"/>
                    </a:lnTo>
                    <a:lnTo>
                      <a:pt x="144" y="101"/>
                    </a:lnTo>
                    <a:lnTo>
                      <a:pt x="145" y="99"/>
                    </a:lnTo>
                    <a:lnTo>
                      <a:pt x="146" y="98"/>
                    </a:lnTo>
                    <a:lnTo>
                      <a:pt x="150" y="97"/>
                    </a:lnTo>
                    <a:lnTo>
                      <a:pt x="152" y="95"/>
                    </a:lnTo>
                    <a:lnTo>
                      <a:pt x="159" y="95"/>
                    </a:lnTo>
                    <a:lnTo>
                      <a:pt x="159" y="95"/>
                    </a:lnTo>
                    <a:lnTo>
                      <a:pt x="162" y="95"/>
                    </a:lnTo>
                    <a:lnTo>
                      <a:pt x="163" y="93"/>
                    </a:lnTo>
                    <a:lnTo>
                      <a:pt x="166" y="92"/>
                    </a:lnTo>
                    <a:lnTo>
                      <a:pt x="166" y="90"/>
                    </a:lnTo>
                    <a:lnTo>
                      <a:pt x="166" y="76"/>
                    </a:lnTo>
                    <a:lnTo>
                      <a:pt x="166" y="76"/>
                    </a:lnTo>
                    <a:lnTo>
                      <a:pt x="166" y="74"/>
                    </a:lnTo>
                    <a:lnTo>
                      <a:pt x="163" y="72"/>
                    </a:lnTo>
                    <a:lnTo>
                      <a:pt x="162" y="70"/>
                    </a:lnTo>
                    <a:lnTo>
                      <a:pt x="159" y="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46"/>
              <p:cNvSpPr>
                <a:spLocks/>
              </p:cNvSpPr>
              <p:nvPr/>
            </p:nvSpPr>
            <p:spPr bwMode="auto">
              <a:xfrm>
                <a:off x="6502401" y="38100"/>
                <a:ext cx="33338" cy="33338"/>
              </a:xfrm>
              <a:custGeom>
                <a:avLst/>
                <a:gdLst>
                  <a:gd name="T0" fmla="*/ 64 w 64"/>
                  <a:gd name="T1" fmla="*/ 33 h 65"/>
                  <a:gd name="T2" fmla="*/ 64 w 64"/>
                  <a:gd name="T3" fmla="*/ 33 h 65"/>
                  <a:gd name="T4" fmla="*/ 63 w 64"/>
                  <a:gd name="T5" fmla="*/ 40 h 65"/>
                  <a:gd name="T6" fmla="*/ 62 w 64"/>
                  <a:gd name="T7" fmla="*/ 45 h 65"/>
                  <a:gd name="T8" fmla="*/ 58 w 64"/>
                  <a:gd name="T9" fmla="*/ 50 h 65"/>
                  <a:gd name="T10" fmla="*/ 55 w 64"/>
                  <a:gd name="T11" fmla="*/ 56 h 65"/>
                  <a:gd name="T12" fmla="*/ 49 w 64"/>
                  <a:gd name="T13" fmla="*/ 59 h 65"/>
                  <a:gd name="T14" fmla="*/ 44 w 64"/>
                  <a:gd name="T15" fmla="*/ 63 h 65"/>
                  <a:gd name="T16" fmla="*/ 39 w 64"/>
                  <a:gd name="T17" fmla="*/ 64 h 65"/>
                  <a:gd name="T18" fmla="*/ 32 w 64"/>
                  <a:gd name="T19" fmla="*/ 65 h 65"/>
                  <a:gd name="T20" fmla="*/ 32 w 64"/>
                  <a:gd name="T21" fmla="*/ 65 h 65"/>
                  <a:gd name="T22" fmla="*/ 25 w 64"/>
                  <a:gd name="T23" fmla="*/ 64 h 65"/>
                  <a:gd name="T24" fmla="*/ 19 w 64"/>
                  <a:gd name="T25" fmla="*/ 63 h 65"/>
                  <a:gd name="T26" fmla="*/ 15 w 64"/>
                  <a:gd name="T27" fmla="*/ 59 h 65"/>
                  <a:gd name="T28" fmla="*/ 9 w 64"/>
                  <a:gd name="T29" fmla="*/ 56 h 65"/>
                  <a:gd name="T30" fmla="*/ 5 w 64"/>
                  <a:gd name="T31" fmla="*/ 50 h 65"/>
                  <a:gd name="T32" fmla="*/ 2 w 64"/>
                  <a:gd name="T33" fmla="*/ 45 h 65"/>
                  <a:gd name="T34" fmla="*/ 1 w 64"/>
                  <a:gd name="T35" fmla="*/ 40 h 65"/>
                  <a:gd name="T36" fmla="*/ 0 w 64"/>
                  <a:gd name="T37" fmla="*/ 33 h 65"/>
                  <a:gd name="T38" fmla="*/ 0 w 64"/>
                  <a:gd name="T39" fmla="*/ 33 h 65"/>
                  <a:gd name="T40" fmla="*/ 1 w 64"/>
                  <a:gd name="T41" fmla="*/ 26 h 65"/>
                  <a:gd name="T42" fmla="*/ 2 w 64"/>
                  <a:gd name="T43" fmla="*/ 20 h 65"/>
                  <a:gd name="T44" fmla="*/ 5 w 64"/>
                  <a:gd name="T45" fmla="*/ 15 h 65"/>
                  <a:gd name="T46" fmla="*/ 9 w 64"/>
                  <a:gd name="T47" fmla="*/ 10 h 65"/>
                  <a:gd name="T48" fmla="*/ 15 w 64"/>
                  <a:gd name="T49" fmla="*/ 6 h 65"/>
                  <a:gd name="T50" fmla="*/ 19 w 64"/>
                  <a:gd name="T51" fmla="*/ 3 h 65"/>
                  <a:gd name="T52" fmla="*/ 25 w 64"/>
                  <a:gd name="T53" fmla="*/ 2 h 65"/>
                  <a:gd name="T54" fmla="*/ 32 w 64"/>
                  <a:gd name="T55" fmla="*/ 0 h 65"/>
                  <a:gd name="T56" fmla="*/ 32 w 64"/>
                  <a:gd name="T57" fmla="*/ 0 h 65"/>
                  <a:gd name="T58" fmla="*/ 39 w 64"/>
                  <a:gd name="T59" fmla="*/ 2 h 65"/>
                  <a:gd name="T60" fmla="*/ 44 w 64"/>
                  <a:gd name="T61" fmla="*/ 3 h 65"/>
                  <a:gd name="T62" fmla="*/ 49 w 64"/>
                  <a:gd name="T63" fmla="*/ 6 h 65"/>
                  <a:gd name="T64" fmla="*/ 55 w 64"/>
                  <a:gd name="T65" fmla="*/ 10 h 65"/>
                  <a:gd name="T66" fmla="*/ 58 w 64"/>
                  <a:gd name="T67" fmla="*/ 15 h 65"/>
                  <a:gd name="T68" fmla="*/ 62 w 64"/>
                  <a:gd name="T69" fmla="*/ 20 h 65"/>
                  <a:gd name="T70" fmla="*/ 63 w 64"/>
                  <a:gd name="T71" fmla="*/ 26 h 65"/>
                  <a:gd name="T72" fmla="*/ 64 w 64"/>
                  <a:gd name="T73"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 h="65">
                    <a:moveTo>
                      <a:pt x="64" y="33"/>
                    </a:moveTo>
                    <a:lnTo>
                      <a:pt x="64" y="33"/>
                    </a:lnTo>
                    <a:lnTo>
                      <a:pt x="63" y="40"/>
                    </a:lnTo>
                    <a:lnTo>
                      <a:pt x="62" y="45"/>
                    </a:lnTo>
                    <a:lnTo>
                      <a:pt x="58" y="50"/>
                    </a:lnTo>
                    <a:lnTo>
                      <a:pt x="55" y="56"/>
                    </a:lnTo>
                    <a:lnTo>
                      <a:pt x="49" y="59"/>
                    </a:lnTo>
                    <a:lnTo>
                      <a:pt x="44" y="63"/>
                    </a:lnTo>
                    <a:lnTo>
                      <a:pt x="39" y="64"/>
                    </a:lnTo>
                    <a:lnTo>
                      <a:pt x="32" y="65"/>
                    </a:lnTo>
                    <a:lnTo>
                      <a:pt x="32" y="65"/>
                    </a:lnTo>
                    <a:lnTo>
                      <a:pt x="25" y="64"/>
                    </a:lnTo>
                    <a:lnTo>
                      <a:pt x="19" y="63"/>
                    </a:lnTo>
                    <a:lnTo>
                      <a:pt x="15" y="59"/>
                    </a:lnTo>
                    <a:lnTo>
                      <a:pt x="9" y="56"/>
                    </a:lnTo>
                    <a:lnTo>
                      <a:pt x="5" y="50"/>
                    </a:lnTo>
                    <a:lnTo>
                      <a:pt x="2" y="45"/>
                    </a:lnTo>
                    <a:lnTo>
                      <a:pt x="1" y="40"/>
                    </a:lnTo>
                    <a:lnTo>
                      <a:pt x="0" y="33"/>
                    </a:lnTo>
                    <a:lnTo>
                      <a:pt x="0" y="33"/>
                    </a:lnTo>
                    <a:lnTo>
                      <a:pt x="1" y="26"/>
                    </a:lnTo>
                    <a:lnTo>
                      <a:pt x="2" y="20"/>
                    </a:lnTo>
                    <a:lnTo>
                      <a:pt x="5" y="15"/>
                    </a:lnTo>
                    <a:lnTo>
                      <a:pt x="9" y="10"/>
                    </a:lnTo>
                    <a:lnTo>
                      <a:pt x="15" y="6"/>
                    </a:lnTo>
                    <a:lnTo>
                      <a:pt x="19" y="3"/>
                    </a:lnTo>
                    <a:lnTo>
                      <a:pt x="25" y="2"/>
                    </a:lnTo>
                    <a:lnTo>
                      <a:pt x="32" y="0"/>
                    </a:lnTo>
                    <a:lnTo>
                      <a:pt x="32" y="0"/>
                    </a:lnTo>
                    <a:lnTo>
                      <a:pt x="39" y="2"/>
                    </a:lnTo>
                    <a:lnTo>
                      <a:pt x="44" y="3"/>
                    </a:lnTo>
                    <a:lnTo>
                      <a:pt x="49" y="6"/>
                    </a:lnTo>
                    <a:lnTo>
                      <a:pt x="55" y="10"/>
                    </a:lnTo>
                    <a:lnTo>
                      <a:pt x="58" y="15"/>
                    </a:lnTo>
                    <a:lnTo>
                      <a:pt x="62" y="20"/>
                    </a:lnTo>
                    <a:lnTo>
                      <a:pt x="63" y="26"/>
                    </a:lnTo>
                    <a:lnTo>
                      <a:pt x="64"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3" name="椭圆 92"/>
            <p:cNvSpPr/>
            <p:nvPr/>
          </p:nvSpPr>
          <p:spPr>
            <a:xfrm>
              <a:off x="7443846" y="2754379"/>
              <a:ext cx="228600" cy="228600"/>
            </a:xfrm>
            <a:prstGeom prst="ellipse">
              <a:avLst/>
            </a:pr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pic>
        <p:nvPicPr>
          <p:cNvPr id="42" name="图片 4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43"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3588012567"/>
      </p:ext>
    </p:extLst>
  </p:cSld>
  <p:clrMapOvr>
    <a:masterClrMapping/>
  </p:clrMapOvr>
  <mc:AlternateContent xmlns:mc="http://schemas.openxmlformats.org/markup-compatibility/2006" xmlns:p14="http://schemas.microsoft.com/office/powerpoint/2010/main">
    <mc:Choice Requires="p14">
      <p:transition spd="slow" p14:dur="1600" advTm="6459">
        <p14:prism isContent="1" isInverted="1"/>
      </p:transition>
    </mc:Choice>
    <mc:Fallback xmlns="">
      <p:transition spd="slow" advTm="645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1000"/>
                                        <p:tgtEl>
                                          <p:spTgt spid="65"/>
                                        </p:tgtEl>
                                      </p:cBhvr>
                                    </p:animEffect>
                                    <p:anim calcmode="lin" valueType="num">
                                      <p:cBhvr>
                                        <p:cTn id="12" dur="1000" fill="hold"/>
                                        <p:tgtEl>
                                          <p:spTgt spid="65"/>
                                        </p:tgtEl>
                                        <p:attrNameLst>
                                          <p:attrName>ppt_x</p:attrName>
                                        </p:attrNameLst>
                                      </p:cBhvr>
                                      <p:tavLst>
                                        <p:tav tm="0">
                                          <p:val>
                                            <p:strVal val="#ppt_x"/>
                                          </p:val>
                                        </p:tav>
                                        <p:tav tm="100000">
                                          <p:val>
                                            <p:strVal val="#ppt_x"/>
                                          </p:val>
                                        </p:tav>
                                      </p:tavLst>
                                    </p:anim>
                                    <p:anim calcmode="lin" valueType="num">
                                      <p:cBhvr>
                                        <p:cTn id="13" dur="1000" fill="hold"/>
                                        <p:tgtEl>
                                          <p:spTgt spid="6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fade">
                                      <p:cBhvr>
                                        <p:cTn id="17" dur="1000"/>
                                        <p:tgtEl>
                                          <p:spTgt spid="74"/>
                                        </p:tgtEl>
                                      </p:cBhvr>
                                    </p:animEffect>
                                    <p:anim calcmode="lin" valueType="num">
                                      <p:cBhvr>
                                        <p:cTn id="18" dur="1000" fill="hold"/>
                                        <p:tgtEl>
                                          <p:spTgt spid="74"/>
                                        </p:tgtEl>
                                        <p:attrNameLst>
                                          <p:attrName>ppt_x</p:attrName>
                                        </p:attrNameLst>
                                      </p:cBhvr>
                                      <p:tavLst>
                                        <p:tav tm="0">
                                          <p:val>
                                            <p:strVal val="#ppt_x"/>
                                          </p:val>
                                        </p:tav>
                                        <p:tav tm="100000">
                                          <p:val>
                                            <p:strVal val="#ppt_x"/>
                                          </p:val>
                                        </p:tav>
                                      </p:tavLst>
                                    </p:anim>
                                    <p:anim calcmode="lin" valueType="num">
                                      <p:cBhvr>
                                        <p:cTn id="19" dur="1000" fill="hold"/>
                                        <p:tgtEl>
                                          <p:spTgt spid="7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1000"/>
                                        <p:tgtEl>
                                          <p:spTgt spid="81"/>
                                        </p:tgtEl>
                                      </p:cBhvr>
                                    </p:animEffect>
                                    <p:anim calcmode="lin" valueType="num">
                                      <p:cBhvr>
                                        <p:cTn id="24" dur="1000" fill="hold"/>
                                        <p:tgtEl>
                                          <p:spTgt spid="81"/>
                                        </p:tgtEl>
                                        <p:attrNameLst>
                                          <p:attrName>ppt_x</p:attrName>
                                        </p:attrNameLst>
                                      </p:cBhvr>
                                      <p:tavLst>
                                        <p:tav tm="0">
                                          <p:val>
                                            <p:strVal val="#ppt_x"/>
                                          </p:val>
                                        </p:tav>
                                        <p:tav tm="100000">
                                          <p:val>
                                            <p:strVal val="#ppt_x"/>
                                          </p:val>
                                        </p:tav>
                                      </p:tavLst>
                                    </p:anim>
                                    <p:anim calcmode="lin" valueType="num">
                                      <p:cBhvr>
                                        <p:cTn id="25" dur="1000" fill="hold"/>
                                        <p:tgtEl>
                                          <p:spTgt spid="8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Effect transition="in" filter="fade">
                                      <p:cBhvr>
                                        <p:cTn id="29" dur="1000"/>
                                        <p:tgtEl>
                                          <p:spTgt spid="90"/>
                                        </p:tgtEl>
                                      </p:cBhvr>
                                    </p:animEffect>
                                    <p:anim calcmode="lin" valueType="num">
                                      <p:cBhvr>
                                        <p:cTn id="30" dur="1000" fill="hold"/>
                                        <p:tgtEl>
                                          <p:spTgt spid="90"/>
                                        </p:tgtEl>
                                        <p:attrNameLst>
                                          <p:attrName>ppt_x</p:attrName>
                                        </p:attrNameLst>
                                      </p:cBhvr>
                                      <p:tavLst>
                                        <p:tav tm="0">
                                          <p:val>
                                            <p:strVal val="#ppt_x"/>
                                          </p:val>
                                        </p:tav>
                                        <p:tav tm="100000">
                                          <p:val>
                                            <p:strVal val="#ppt_x"/>
                                          </p:val>
                                        </p:tav>
                                      </p:tavLst>
                                    </p:anim>
                                    <p:anim calcmode="lin" valueType="num">
                                      <p:cBhvr>
                                        <p:cTn id="31"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1000"/>
                                        <p:tgtEl>
                                          <p:spTgt spid="60"/>
                                        </p:tgtEl>
                                      </p:cBhvr>
                                    </p:animEffect>
                                    <p:anim calcmode="lin" valueType="num">
                                      <p:cBhvr>
                                        <p:cTn id="37" dur="1000" fill="hold"/>
                                        <p:tgtEl>
                                          <p:spTgt spid="60"/>
                                        </p:tgtEl>
                                        <p:attrNameLst>
                                          <p:attrName>ppt_x</p:attrName>
                                        </p:attrNameLst>
                                      </p:cBhvr>
                                      <p:tavLst>
                                        <p:tav tm="0">
                                          <p:val>
                                            <p:strVal val="#ppt_x"/>
                                          </p:val>
                                        </p:tav>
                                        <p:tav tm="100000">
                                          <p:val>
                                            <p:strVal val="#ppt_x"/>
                                          </p:val>
                                        </p:tav>
                                      </p:tavLst>
                                    </p:anim>
                                    <p:anim calcmode="lin" valueType="num">
                                      <p:cBhvr>
                                        <p:cTn id="38"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6" fill="hold" nodeType="click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barn(inHorizontal)">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9"/>
          <p:cNvCxnSpPr>
            <a:stCxn id="7" idx="5"/>
            <a:endCxn id="8" idx="2"/>
          </p:cNvCxnSpPr>
          <p:nvPr/>
        </p:nvCxnSpPr>
        <p:spPr>
          <a:xfrm>
            <a:off x="2059644" y="2755403"/>
            <a:ext cx="1094406" cy="728946"/>
          </a:xfrm>
          <a:prstGeom prst="line">
            <a:avLst/>
          </a:prstGeom>
          <a:ln w="76200">
            <a:solidFill>
              <a:srgbClr val="009692"/>
            </a:solidFill>
          </a:ln>
        </p:spPr>
        <p:style>
          <a:lnRef idx="1">
            <a:schemeClr val="accent1"/>
          </a:lnRef>
          <a:fillRef idx="0">
            <a:schemeClr val="accent1"/>
          </a:fillRef>
          <a:effectRef idx="0">
            <a:schemeClr val="accent1"/>
          </a:effectRef>
          <a:fontRef idx="minor">
            <a:schemeClr val="tx1"/>
          </a:fontRef>
        </p:style>
      </p:cxnSp>
      <p:cxnSp>
        <p:nvCxnSpPr>
          <p:cNvPr id="4" name="Straight Connector 11"/>
          <p:cNvCxnSpPr>
            <a:stCxn id="8" idx="6"/>
            <a:endCxn id="9" idx="3"/>
          </p:cNvCxnSpPr>
          <p:nvPr/>
        </p:nvCxnSpPr>
        <p:spPr>
          <a:xfrm flipV="1">
            <a:off x="3678048" y="2367286"/>
            <a:ext cx="1351993" cy="1117062"/>
          </a:xfrm>
          <a:prstGeom prst="line">
            <a:avLst/>
          </a:prstGeom>
          <a:ln w="76200">
            <a:solidFill>
              <a:srgbClr val="009692"/>
            </a:solidFill>
          </a:ln>
        </p:spPr>
        <p:style>
          <a:lnRef idx="1">
            <a:schemeClr val="accent1"/>
          </a:lnRef>
          <a:fillRef idx="0">
            <a:schemeClr val="accent1"/>
          </a:fillRef>
          <a:effectRef idx="0">
            <a:schemeClr val="accent1"/>
          </a:effectRef>
          <a:fontRef idx="minor">
            <a:schemeClr val="tx1"/>
          </a:fontRef>
        </p:style>
      </p:cxnSp>
      <p:cxnSp>
        <p:nvCxnSpPr>
          <p:cNvPr id="5" name="Straight Connector 13"/>
          <p:cNvCxnSpPr>
            <a:stCxn id="9" idx="5"/>
            <a:endCxn id="10" idx="1"/>
          </p:cNvCxnSpPr>
          <p:nvPr/>
        </p:nvCxnSpPr>
        <p:spPr>
          <a:xfrm>
            <a:off x="5400561" y="2367286"/>
            <a:ext cx="704188" cy="569516"/>
          </a:xfrm>
          <a:prstGeom prst="line">
            <a:avLst/>
          </a:prstGeom>
          <a:ln w="76200">
            <a:solidFill>
              <a:srgbClr val="009692"/>
            </a:solidFill>
          </a:ln>
        </p:spPr>
        <p:style>
          <a:lnRef idx="1">
            <a:schemeClr val="accent1"/>
          </a:lnRef>
          <a:fillRef idx="0">
            <a:schemeClr val="accent1"/>
          </a:fillRef>
          <a:effectRef idx="0">
            <a:schemeClr val="accent1"/>
          </a:effectRef>
          <a:fontRef idx="minor">
            <a:schemeClr val="tx1"/>
          </a:fontRef>
        </p:style>
      </p:cxnSp>
      <p:cxnSp>
        <p:nvCxnSpPr>
          <p:cNvPr id="6" name="Straight Connector 15"/>
          <p:cNvCxnSpPr>
            <a:stCxn id="10" idx="6"/>
            <a:endCxn id="11" idx="3"/>
          </p:cNvCxnSpPr>
          <p:nvPr/>
        </p:nvCxnSpPr>
        <p:spPr>
          <a:xfrm flipV="1">
            <a:off x="6552008" y="1916123"/>
            <a:ext cx="1629089" cy="1205940"/>
          </a:xfrm>
          <a:prstGeom prst="line">
            <a:avLst/>
          </a:prstGeom>
          <a:ln w="76200">
            <a:solidFill>
              <a:srgbClr val="009692"/>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612385" y="2308144"/>
            <a:ext cx="523997" cy="523997"/>
            <a:chOff x="1612385" y="2308144"/>
            <a:chExt cx="523997" cy="523997"/>
          </a:xfrm>
        </p:grpSpPr>
        <p:sp>
          <p:nvSpPr>
            <p:cNvPr id="7" name="Oval 3"/>
            <p:cNvSpPr/>
            <p:nvPr/>
          </p:nvSpPr>
          <p:spPr>
            <a:xfrm>
              <a:off x="1612385" y="2308144"/>
              <a:ext cx="523997" cy="523997"/>
            </a:xfrm>
            <a:prstGeom prst="ellipse">
              <a:avLst/>
            </a:prstGeom>
            <a:noFill/>
            <a:ln w="76200">
              <a:solidFill>
                <a:srgbClr val="00969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2" name="Freeform 35"/>
            <p:cNvSpPr>
              <a:spLocks noEditPoints="1"/>
            </p:cNvSpPr>
            <p:nvPr/>
          </p:nvSpPr>
          <p:spPr bwMode="auto">
            <a:xfrm>
              <a:off x="1770029" y="2459879"/>
              <a:ext cx="201860" cy="229884"/>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rgbClr val="009692"/>
            </a:solidFill>
            <a:ln>
              <a:noFill/>
            </a:ln>
            <a:extLst/>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grpSp>
        <p:nvGrpSpPr>
          <p:cNvPr id="44" name="组合 43"/>
          <p:cNvGrpSpPr/>
          <p:nvPr/>
        </p:nvGrpSpPr>
        <p:grpSpPr>
          <a:xfrm>
            <a:off x="3154051" y="3222350"/>
            <a:ext cx="523997" cy="523997"/>
            <a:chOff x="3154051" y="3222350"/>
            <a:chExt cx="523997" cy="523997"/>
          </a:xfrm>
        </p:grpSpPr>
        <p:sp>
          <p:nvSpPr>
            <p:cNvPr id="8" name="Oval 4"/>
            <p:cNvSpPr/>
            <p:nvPr/>
          </p:nvSpPr>
          <p:spPr>
            <a:xfrm>
              <a:off x="3154051" y="3222350"/>
              <a:ext cx="523997" cy="523997"/>
            </a:xfrm>
            <a:prstGeom prst="ellipse">
              <a:avLst/>
            </a:prstGeom>
            <a:noFill/>
            <a:ln w="76200">
              <a:solidFill>
                <a:srgbClr val="00969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grpSp>
          <p:nvGrpSpPr>
            <p:cNvPr id="13" name="Group 24"/>
            <p:cNvGrpSpPr>
              <a:grpSpLocks noChangeAspect="1"/>
            </p:cNvGrpSpPr>
            <p:nvPr/>
          </p:nvGrpSpPr>
          <p:grpSpPr>
            <a:xfrm>
              <a:off x="3301105" y="3369407"/>
              <a:ext cx="229886" cy="229884"/>
              <a:chOff x="6111586" y="318800"/>
              <a:chExt cx="490538" cy="490538"/>
            </a:xfrm>
            <a:solidFill>
              <a:srgbClr val="009692"/>
            </a:solidFill>
          </p:grpSpPr>
          <p:sp>
            <p:nvSpPr>
              <p:cNvPr id="22"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3"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4"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5"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6"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7"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8"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9"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0"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1"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2"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3"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4"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grpSp>
        <p:nvGrpSpPr>
          <p:cNvPr id="45" name="组合 44"/>
          <p:cNvGrpSpPr/>
          <p:nvPr/>
        </p:nvGrpSpPr>
        <p:grpSpPr>
          <a:xfrm>
            <a:off x="4953302" y="1920028"/>
            <a:ext cx="523997" cy="523997"/>
            <a:chOff x="4953302" y="1920028"/>
            <a:chExt cx="523997" cy="523997"/>
          </a:xfrm>
        </p:grpSpPr>
        <p:sp>
          <p:nvSpPr>
            <p:cNvPr id="9" name="Oval 5"/>
            <p:cNvSpPr/>
            <p:nvPr/>
          </p:nvSpPr>
          <p:spPr>
            <a:xfrm>
              <a:off x="4953302" y="1920028"/>
              <a:ext cx="523997" cy="523997"/>
            </a:xfrm>
            <a:prstGeom prst="ellipse">
              <a:avLst/>
            </a:prstGeom>
            <a:noFill/>
            <a:ln w="76200">
              <a:solidFill>
                <a:srgbClr val="00969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grpSp>
          <p:nvGrpSpPr>
            <p:cNvPr id="14" name="Group 525"/>
            <p:cNvGrpSpPr>
              <a:grpSpLocks noChangeAspect="1"/>
            </p:cNvGrpSpPr>
            <p:nvPr/>
          </p:nvGrpSpPr>
          <p:grpSpPr>
            <a:xfrm>
              <a:off x="5072726" y="2039453"/>
              <a:ext cx="285149" cy="285147"/>
              <a:chOff x="6350" y="4763"/>
              <a:chExt cx="492125" cy="492125"/>
            </a:xfrm>
            <a:solidFill>
              <a:srgbClr val="009692"/>
            </a:solidFill>
          </p:grpSpPr>
          <p:sp>
            <p:nvSpPr>
              <p:cNvPr id="19"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0"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1"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grpSp>
        <p:nvGrpSpPr>
          <p:cNvPr id="46" name="组合 45"/>
          <p:cNvGrpSpPr/>
          <p:nvPr/>
        </p:nvGrpSpPr>
        <p:grpSpPr>
          <a:xfrm>
            <a:off x="6028011" y="2860064"/>
            <a:ext cx="523997" cy="523997"/>
            <a:chOff x="6028011" y="2860064"/>
            <a:chExt cx="523997" cy="523997"/>
          </a:xfrm>
        </p:grpSpPr>
        <p:sp>
          <p:nvSpPr>
            <p:cNvPr id="10" name="Oval 6"/>
            <p:cNvSpPr/>
            <p:nvPr/>
          </p:nvSpPr>
          <p:spPr>
            <a:xfrm>
              <a:off x="6028011" y="2860064"/>
              <a:ext cx="523997" cy="523997"/>
            </a:xfrm>
            <a:prstGeom prst="ellipse">
              <a:avLst/>
            </a:prstGeom>
            <a:noFill/>
            <a:ln w="76200">
              <a:solidFill>
                <a:srgbClr val="00969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grpSp>
          <p:nvGrpSpPr>
            <p:cNvPr id="15" name="Group 499"/>
            <p:cNvGrpSpPr>
              <a:grpSpLocks noChangeAspect="1"/>
            </p:cNvGrpSpPr>
            <p:nvPr/>
          </p:nvGrpSpPr>
          <p:grpSpPr>
            <a:xfrm>
              <a:off x="6196699" y="2985770"/>
              <a:ext cx="186621" cy="268212"/>
              <a:chOff x="-1587" y="-1587"/>
              <a:chExt cx="341312" cy="490537"/>
            </a:xfrm>
            <a:solidFill>
              <a:srgbClr val="009692"/>
            </a:solidFill>
          </p:grpSpPr>
          <p:sp>
            <p:nvSpPr>
              <p:cNvPr id="17"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8"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grpSp>
        <p:nvGrpSpPr>
          <p:cNvPr id="47" name="组合 46"/>
          <p:cNvGrpSpPr/>
          <p:nvPr/>
        </p:nvGrpSpPr>
        <p:grpSpPr>
          <a:xfrm>
            <a:off x="8104359" y="1468864"/>
            <a:ext cx="523997" cy="523997"/>
            <a:chOff x="8104359" y="1468864"/>
            <a:chExt cx="523997" cy="523997"/>
          </a:xfrm>
        </p:grpSpPr>
        <p:sp>
          <p:nvSpPr>
            <p:cNvPr id="11" name="Oval 7"/>
            <p:cNvSpPr/>
            <p:nvPr/>
          </p:nvSpPr>
          <p:spPr>
            <a:xfrm>
              <a:off x="8104359" y="1468864"/>
              <a:ext cx="523997" cy="523997"/>
            </a:xfrm>
            <a:prstGeom prst="ellipse">
              <a:avLst/>
            </a:prstGeom>
            <a:noFill/>
            <a:ln w="76200">
              <a:solidFill>
                <a:srgbClr val="00969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6" name="Freeform 140"/>
            <p:cNvSpPr>
              <a:spLocks noChangeAspect="1"/>
            </p:cNvSpPr>
            <p:nvPr/>
          </p:nvSpPr>
          <p:spPr bwMode="auto">
            <a:xfrm>
              <a:off x="8215089" y="1607914"/>
              <a:ext cx="302537" cy="245897"/>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rgbClr val="009692"/>
            </a:solidFill>
            <a:ln>
              <a:noFill/>
            </a:ln>
            <a:extLst/>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sp>
        <p:nvSpPr>
          <p:cNvPr id="36" name="Text Box 10"/>
          <p:cNvSpPr txBox="1">
            <a:spLocks noChangeArrowheads="1"/>
          </p:cNvSpPr>
          <p:nvPr/>
        </p:nvSpPr>
        <p:spPr bwMode="auto">
          <a:xfrm>
            <a:off x="514349" y="1140904"/>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rgbClr val="009692"/>
                </a:solidFill>
                <a:latin typeface="微软雅黑" panose="020B0503020204020204" pitchFamily="34" charset="-122"/>
                <a:ea typeface="微软雅黑" panose="020B0503020204020204" pitchFamily="34" charset="-122"/>
                <a:cs typeface="Open Sans" pitchFamily="34" charset="0"/>
              </a:rPr>
              <a:t>01</a:t>
            </a:r>
          </a:p>
          <a:p>
            <a:pPr algn="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7" name="Text Box 10"/>
          <p:cNvSpPr txBox="1">
            <a:spLocks noChangeArrowheads="1"/>
          </p:cNvSpPr>
          <p:nvPr/>
        </p:nvSpPr>
        <p:spPr bwMode="auto">
          <a:xfrm>
            <a:off x="3244175" y="1078761"/>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rgbClr val="009692"/>
                </a:solidFill>
                <a:latin typeface="微软雅黑" panose="020B0503020204020204" pitchFamily="34" charset="-122"/>
                <a:ea typeface="微软雅黑" panose="020B0503020204020204" pitchFamily="34" charset="-122"/>
                <a:cs typeface="Open Sans" pitchFamily="34" charset="0"/>
              </a:rPr>
              <a:t>03</a:t>
            </a:r>
          </a:p>
          <a:p>
            <a:pPr algn="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8" name="Text Box 10"/>
          <p:cNvSpPr txBox="1">
            <a:spLocks noChangeArrowheads="1"/>
          </p:cNvSpPr>
          <p:nvPr/>
        </p:nvSpPr>
        <p:spPr bwMode="auto">
          <a:xfrm>
            <a:off x="6412527" y="657370"/>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rgbClr val="009692"/>
                </a:solidFill>
                <a:latin typeface="微软雅黑" panose="020B0503020204020204" pitchFamily="34" charset="-122"/>
                <a:ea typeface="微软雅黑" panose="020B0503020204020204" pitchFamily="34" charset="-122"/>
                <a:cs typeface="Open Sans" pitchFamily="34" charset="0"/>
              </a:rPr>
              <a:t>05</a:t>
            </a:r>
          </a:p>
          <a:p>
            <a:pPr algn="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0" name="Text Box 10"/>
          <p:cNvSpPr txBox="1">
            <a:spLocks noChangeArrowheads="1"/>
          </p:cNvSpPr>
          <p:nvPr/>
        </p:nvSpPr>
        <p:spPr bwMode="auto">
          <a:xfrm>
            <a:off x="1443975" y="3517168"/>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rgbClr val="009692"/>
                </a:solidFill>
                <a:latin typeface="微软雅黑" panose="020B0503020204020204" pitchFamily="34" charset="-122"/>
                <a:ea typeface="微软雅黑" panose="020B0503020204020204" pitchFamily="34" charset="-122"/>
                <a:cs typeface="Open Sans" pitchFamily="34" charset="0"/>
              </a:rPr>
              <a:t>02</a:t>
            </a:r>
          </a:p>
          <a:p>
            <a:pPr algn="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1" name="Text Box 10"/>
          <p:cNvSpPr txBox="1">
            <a:spLocks noChangeArrowheads="1"/>
          </p:cNvSpPr>
          <p:nvPr/>
        </p:nvSpPr>
        <p:spPr bwMode="auto">
          <a:xfrm>
            <a:off x="4828351" y="3445160"/>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rgbClr val="009692"/>
                </a:solidFill>
                <a:latin typeface="微软雅黑" panose="020B0503020204020204" pitchFamily="34" charset="-122"/>
                <a:ea typeface="微软雅黑" panose="020B0503020204020204" pitchFamily="34" charset="-122"/>
                <a:cs typeface="Open Sans" pitchFamily="34" charset="0"/>
              </a:rPr>
              <a:t>04</a:t>
            </a:r>
          </a:p>
          <a:p>
            <a:pPr algn="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p>
        </p:txBody>
      </p:sp>
      <p:pic>
        <p:nvPicPr>
          <p:cNvPr id="49" name="图片 4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50"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1102335558"/>
      </p:ext>
    </p:extLst>
  </p:cSld>
  <p:clrMapOvr>
    <a:masterClrMapping/>
  </p:clrMapOvr>
  <mc:AlternateContent xmlns:mc="http://schemas.openxmlformats.org/markup-compatibility/2006" xmlns:p14="http://schemas.microsoft.com/office/powerpoint/2010/main">
    <mc:Choice Requires="p14">
      <p:transition spd="slow" p14:dur="1600" advTm="10430">
        <p14:prism isContent="1" isInverted="1"/>
      </p:transition>
    </mc:Choice>
    <mc:Fallback xmlns="">
      <p:transition spd="slow" advTm="1043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up)">
                                      <p:cBhvr>
                                        <p:cTn id="13" dur="50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37"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outVertical)">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0-#ppt_w/2"/>
                                          </p:val>
                                        </p:tav>
                                        <p:tav tm="100000">
                                          <p:val>
                                            <p:strVal val="#ppt_x"/>
                                          </p:val>
                                        </p:tav>
                                      </p:tavLst>
                                    </p:anim>
                                    <p:anim calcmode="lin" valueType="num">
                                      <p:cBhvr additive="base">
                                        <p:cTn id="24"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37"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barn(outVertical)">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0-#ppt_w/2"/>
                                          </p:val>
                                        </p:tav>
                                        <p:tav tm="100000">
                                          <p:val>
                                            <p:strVal val="#ppt_x"/>
                                          </p:val>
                                        </p:tav>
                                      </p:tavLst>
                                    </p:anim>
                                    <p:anim calcmode="lin" valueType="num">
                                      <p:cBhvr additive="base">
                                        <p:cTn id="40"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up)">
                                      <p:cBhvr>
                                        <p:cTn id="45" dur="500"/>
                                        <p:tgtEl>
                                          <p:spTgt spid="37"/>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37" fill="hold"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500" fill="hold"/>
                                        <p:tgtEl>
                                          <p:spTgt spid="46"/>
                                        </p:tgtEl>
                                        <p:attrNameLst>
                                          <p:attrName>ppt_x</p:attrName>
                                        </p:attrNameLst>
                                      </p:cBhvr>
                                      <p:tavLst>
                                        <p:tav tm="0">
                                          <p:val>
                                            <p:strVal val="0-#ppt_w/2"/>
                                          </p:val>
                                        </p:tav>
                                        <p:tav tm="100000">
                                          <p:val>
                                            <p:strVal val="#ppt_x"/>
                                          </p:val>
                                        </p:tav>
                                      </p:tavLst>
                                    </p:anim>
                                    <p:anim calcmode="lin" valueType="num">
                                      <p:cBhvr additive="base">
                                        <p:cTn id="56"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up)">
                                      <p:cBhvr>
                                        <p:cTn id="61" dur="500"/>
                                        <p:tgtEl>
                                          <p:spTgt spid="41"/>
                                        </p:tgtEl>
                                      </p:cBhvr>
                                    </p:animEffect>
                                  </p:childTnLst>
                                </p:cTn>
                              </p:par>
                            </p:childTnLst>
                          </p:cTn>
                        </p:par>
                      </p:childTnLst>
                    </p:cTn>
                  </p:par>
                  <p:par>
                    <p:cTn id="62" fill="hold">
                      <p:stCondLst>
                        <p:cond delay="indefinite"/>
                      </p:stCondLst>
                      <p:childTnLst>
                        <p:par>
                          <p:cTn id="63" fill="hold">
                            <p:stCondLst>
                              <p:cond delay="0"/>
                            </p:stCondLst>
                            <p:childTnLst>
                              <p:par>
                                <p:cTn id="64" presetID="16" presetClass="entr" presetSubtype="37" fill="hold" nodeType="click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barn(outVertical)">
                                      <p:cBhvr>
                                        <p:cTn id="66" dur="500"/>
                                        <p:tgtEl>
                                          <p:spTgt spid="6"/>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nodeType="click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500" fill="hold"/>
                                        <p:tgtEl>
                                          <p:spTgt spid="47"/>
                                        </p:tgtEl>
                                        <p:attrNameLst>
                                          <p:attrName>ppt_x</p:attrName>
                                        </p:attrNameLst>
                                      </p:cBhvr>
                                      <p:tavLst>
                                        <p:tav tm="0">
                                          <p:val>
                                            <p:strVal val="0-#ppt_w/2"/>
                                          </p:val>
                                        </p:tav>
                                        <p:tav tm="100000">
                                          <p:val>
                                            <p:strVal val="#ppt_x"/>
                                          </p:val>
                                        </p:tav>
                                      </p:tavLst>
                                    </p:anim>
                                    <p:anim calcmode="lin" valueType="num">
                                      <p:cBhvr additive="base">
                                        <p:cTn id="72"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childTnLst>
                    </p:cTn>
                  </p:par>
                  <p:par>
                    <p:cTn id="78" fill="hold">
                      <p:stCondLst>
                        <p:cond delay="indefinite"/>
                      </p:stCondLst>
                      <p:childTnLst>
                        <p:par>
                          <p:cTn id="79" fill="hold">
                            <p:stCondLst>
                              <p:cond delay="0"/>
                            </p:stCondLst>
                            <p:childTnLst>
                              <p:par>
                                <p:cTn id="80" presetID="16" presetClass="entr" presetSubtype="26" fill="hold" nodeType="click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barn(inHorizontal)">
                                      <p:cBhvr>
                                        <p:cTn id="8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82674" y="1754692"/>
            <a:ext cx="1191987" cy="1191989"/>
            <a:chOff x="3982674" y="1104422"/>
            <a:chExt cx="1191987" cy="1191989"/>
          </a:xfrm>
        </p:grpSpPr>
        <p:sp>
          <p:nvSpPr>
            <p:cNvPr id="3" name="任意多边形 2"/>
            <p:cNvSpPr/>
            <p:nvPr/>
          </p:nvSpPr>
          <p:spPr>
            <a:xfrm rot="5400000">
              <a:off x="3982673" y="1104423"/>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4" name="组合 3"/>
            <p:cNvGrpSpPr/>
            <p:nvPr/>
          </p:nvGrpSpPr>
          <p:grpSpPr>
            <a:xfrm>
              <a:off x="4332717" y="1454466"/>
              <a:ext cx="491901" cy="491900"/>
              <a:chOff x="7669213" y="3600450"/>
              <a:chExt cx="531813" cy="531813"/>
            </a:xfrm>
          </p:grpSpPr>
          <p:sp useBgFill="1">
            <p:nvSpPr>
              <p:cNvPr id="5" name="Freeform 461"/>
              <p:cNvSpPr>
                <a:spLocks/>
              </p:cNvSpPr>
              <p:nvPr/>
            </p:nvSpPr>
            <p:spPr bwMode="auto">
              <a:xfrm>
                <a:off x="7669213" y="3600450"/>
                <a:ext cx="531813" cy="531813"/>
              </a:xfrm>
              <a:custGeom>
                <a:avLst/>
                <a:gdLst>
                  <a:gd name="T0" fmla="*/ 308 w 335"/>
                  <a:gd name="T1" fmla="*/ 0 h 335"/>
                  <a:gd name="T2" fmla="*/ 27 w 335"/>
                  <a:gd name="T3" fmla="*/ 0 h 335"/>
                  <a:gd name="T4" fmla="*/ 27 w 335"/>
                  <a:gd name="T5" fmla="*/ 0 h 335"/>
                  <a:gd name="T6" fmla="*/ 22 w 335"/>
                  <a:gd name="T7" fmla="*/ 0 h 335"/>
                  <a:gd name="T8" fmla="*/ 17 w 335"/>
                  <a:gd name="T9" fmla="*/ 3 h 335"/>
                  <a:gd name="T10" fmla="*/ 13 w 335"/>
                  <a:gd name="T11" fmla="*/ 4 h 335"/>
                  <a:gd name="T12" fmla="*/ 9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9 w 335"/>
                  <a:gd name="T33" fmla="*/ 327 h 335"/>
                  <a:gd name="T34" fmla="*/ 13 w 335"/>
                  <a:gd name="T35" fmla="*/ 331 h 335"/>
                  <a:gd name="T36" fmla="*/ 17 w 335"/>
                  <a:gd name="T37" fmla="*/ 332 h 335"/>
                  <a:gd name="T38" fmla="*/ 22 w 335"/>
                  <a:gd name="T39" fmla="*/ 335 h 335"/>
                  <a:gd name="T40" fmla="*/ 27 w 335"/>
                  <a:gd name="T41" fmla="*/ 335 h 335"/>
                  <a:gd name="T42" fmla="*/ 308 w 335"/>
                  <a:gd name="T43" fmla="*/ 335 h 335"/>
                  <a:gd name="T44" fmla="*/ 308 w 335"/>
                  <a:gd name="T45" fmla="*/ 335 h 335"/>
                  <a:gd name="T46" fmla="*/ 314 w 335"/>
                  <a:gd name="T47" fmla="*/ 335 h 335"/>
                  <a:gd name="T48" fmla="*/ 319 w 335"/>
                  <a:gd name="T49" fmla="*/ 332 h 335"/>
                  <a:gd name="T50" fmla="*/ 323 w 335"/>
                  <a:gd name="T51" fmla="*/ 331 h 335"/>
                  <a:gd name="T52" fmla="*/ 327 w 335"/>
                  <a:gd name="T53" fmla="*/ 327 h 335"/>
                  <a:gd name="T54" fmla="*/ 331 w 335"/>
                  <a:gd name="T55" fmla="*/ 323 h 335"/>
                  <a:gd name="T56" fmla="*/ 333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3 w 335"/>
                  <a:gd name="T69" fmla="*/ 16 h 335"/>
                  <a:gd name="T70" fmla="*/ 331 w 335"/>
                  <a:gd name="T71" fmla="*/ 12 h 335"/>
                  <a:gd name="T72" fmla="*/ 327 w 335"/>
                  <a:gd name="T73" fmla="*/ 8 h 335"/>
                  <a:gd name="T74" fmla="*/ 323 w 335"/>
                  <a:gd name="T75" fmla="*/ 4 h 335"/>
                  <a:gd name="T76" fmla="*/ 319 w 335"/>
                  <a:gd name="T77" fmla="*/ 3 h 335"/>
                  <a:gd name="T78" fmla="*/ 314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7" y="3"/>
                    </a:lnTo>
                    <a:lnTo>
                      <a:pt x="13" y="4"/>
                    </a:lnTo>
                    <a:lnTo>
                      <a:pt x="9" y="8"/>
                    </a:lnTo>
                    <a:lnTo>
                      <a:pt x="4" y="12"/>
                    </a:lnTo>
                    <a:lnTo>
                      <a:pt x="3" y="16"/>
                    </a:lnTo>
                    <a:lnTo>
                      <a:pt x="0" y="22"/>
                    </a:lnTo>
                    <a:lnTo>
                      <a:pt x="0" y="27"/>
                    </a:lnTo>
                    <a:lnTo>
                      <a:pt x="0" y="308"/>
                    </a:lnTo>
                    <a:lnTo>
                      <a:pt x="0" y="308"/>
                    </a:lnTo>
                    <a:lnTo>
                      <a:pt x="0" y="313"/>
                    </a:lnTo>
                    <a:lnTo>
                      <a:pt x="3" y="319"/>
                    </a:lnTo>
                    <a:lnTo>
                      <a:pt x="4" y="323"/>
                    </a:lnTo>
                    <a:lnTo>
                      <a:pt x="9" y="327"/>
                    </a:lnTo>
                    <a:lnTo>
                      <a:pt x="13" y="331"/>
                    </a:lnTo>
                    <a:lnTo>
                      <a:pt x="17" y="332"/>
                    </a:lnTo>
                    <a:lnTo>
                      <a:pt x="22" y="335"/>
                    </a:lnTo>
                    <a:lnTo>
                      <a:pt x="27" y="335"/>
                    </a:lnTo>
                    <a:lnTo>
                      <a:pt x="308" y="335"/>
                    </a:lnTo>
                    <a:lnTo>
                      <a:pt x="308" y="335"/>
                    </a:lnTo>
                    <a:lnTo>
                      <a:pt x="314" y="335"/>
                    </a:lnTo>
                    <a:lnTo>
                      <a:pt x="319" y="332"/>
                    </a:lnTo>
                    <a:lnTo>
                      <a:pt x="323" y="331"/>
                    </a:lnTo>
                    <a:lnTo>
                      <a:pt x="327" y="327"/>
                    </a:lnTo>
                    <a:lnTo>
                      <a:pt x="331" y="323"/>
                    </a:lnTo>
                    <a:lnTo>
                      <a:pt x="333" y="319"/>
                    </a:lnTo>
                    <a:lnTo>
                      <a:pt x="335" y="313"/>
                    </a:lnTo>
                    <a:lnTo>
                      <a:pt x="335" y="308"/>
                    </a:lnTo>
                    <a:lnTo>
                      <a:pt x="335" y="27"/>
                    </a:lnTo>
                    <a:lnTo>
                      <a:pt x="335" y="27"/>
                    </a:lnTo>
                    <a:lnTo>
                      <a:pt x="335" y="22"/>
                    </a:lnTo>
                    <a:lnTo>
                      <a:pt x="333" y="16"/>
                    </a:lnTo>
                    <a:lnTo>
                      <a:pt x="331" y="12"/>
                    </a:lnTo>
                    <a:lnTo>
                      <a:pt x="327" y="8"/>
                    </a:lnTo>
                    <a:lnTo>
                      <a:pt x="323" y="4"/>
                    </a:lnTo>
                    <a:lnTo>
                      <a:pt x="319" y="3"/>
                    </a:lnTo>
                    <a:lnTo>
                      <a:pt x="314" y="0"/>
                    </a:lnTo>
                    <a:lnTo>
                      <a:pt x="308" y="0"/>
                    </a:lnTo>
                    <a:lnTo>
                      <a:pt x="308"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62"/>
              <p:cNvSpPr>
                <a:spLocks/>
              </p:cNvSpPr>
              <p:nvPr/>
            </p:nvSpPr>
            <p:spPr bwMode="auto">
              <a:xfrm>
                <a:off x="7875588" y="3736975"/>
                <a:ext cx="120650" cy="257175"/>
              </a:xfrm>
              <a:custGeom>
                <a:avLst/>
                <a:gdLst>
                  <a:gd name="T0" fmla="*/ 57 w 76"/>
                  <a:gd name="T1" fmla="*/ 30 h 162"/>
                  <a:gd name="T2" fmla="*/ 76 w 76"/>
                  <a:gd name="T3" fmla="*/ 30 h 162"/>
                  <a:gd name="T4" fmla="*/ 76 w 76"/>
                  <a:gd name="T5" fmla="*/ 0 h 162"/>
                  <a:gd name="T6" fmla="*/ 51 w 76"/>
                  <a:gd name="T7" fmla="*/ 0 h 162"/>
                  <a:gd name="T8" fmla="*/ 51 w 76"/>
                  <a:gd name="T9" fmla="*/ 0 h 162"/>
                  <a:gd name="T10" fmla="*/ 39 w 76"/>
                  <a:gd name="T11" fmla="*/ 2 h 162"/>
                  <a:gd name="T12" fmla="*/ 31 w 76"/>
                  <a:gd name="T13" fmla="*/ 4 h 162"/>
                  <a:gd name="T14" fmla="*/ 24 w 76"/>
                  <a:gd name="T15" fmla="*/ 10 h 162"/>
                  <a:gd name="T16" fmla="*/ 20 w 76"/>
                  <a:gd name="T17" fmla="*/ 15 h 162"/>
                  <a:gd name="T18" fmla="*/ 18 w 76"/>
                  <a:gd name="T19" fmla="*/ 21 h 162"/>
                  <a:gd name="T20" fmla="*/ 16 w 76"/>
                  <a:gd name="T21" fmla="*/ 26 h 162"/>
                  <a:gd name="T22" fmla="*/ 16 w 76"/>
                  <a:gd name="T23" fmla="*/ 33 h 162"/>
                  <a:gd name="T24" fmla="*/ 16 w 76"/>
                  <a:gd name="T25" fmla="*/ 33 h 162"/>
                  <a:gd name="T26" fmla="*/ 16 w 76"/>
                  <a:gd name="T27" fmla="*/ 56 h 162"/>
                  <a:gd name="T28" fmla="*/ 0 w 76"/>
                  <a:gd name="T29" fmla="*/ 56 h 162"/>
                  <a:gd name="T30" fmla="*/ 0 w 76"/>
                  <a:gd name="T31" fmla="*/ 84 h 162"/>
                  <a:gd name="T32" fmla="*/ 16 w 76"/>
                  <a:gd name="T33" fmla="*/ 84 h 162"/>
                  <a:gd name="T34" fmla="*/ 16 w 76"/>
                  <a:gd name="T35" fmla="*/ 162 h 162"/>
                  <a:gd name="T36" fmla="*/ 50 w 76"/>
                  <a:gd name="T37" fmla="*/ 162 h 162"/>
                  <a:gd name="T38" fmla="*/ 50 w 76"/>
                  <a:gd name="T39" fmla="*/ 84 h 162"/>
                  <a:gd name="T40" fmla="*/ 73 w 76"/>
                  <a:gd name="T41" fmla="*/ 84 h 162"/>
                  <a:gd name="T42" fmla="*/ 73 w 76"/>
                  <a:gd name="T43" fmla="*/ 84 h 162"/>
                  <a:gd name="T44" fmla="*/ 74 w 76"/>
                  <a:gd name="T45" fmla="*/ 76 h 162"/>
                  <a:gd name="T46" fmla="*/ 76 w 76"/>
                  <a:gd name="T47" fmla="*/ 56 h 162"/>
                  <a:gd name="T48" fmla="*/ 76 w 76"/>
                  <a:gd name="T49" fmla="*/ 56 h 162"/>
                  <a:gd name="T50" fmla="*/ 50 w 76"/>
                  <a:gd name="T51" fmla="*/ 56 h 162"/>
                  <a:gd name="T52" fmla="*/ 50 w 76"/>
                  <a:gd name="T53" fmla="*/ 56 h 162"/>
                  <a:gd name="T54" fmla="*/ 50 w 76"/>
                  <a:gd name="T55" fmla="*/ 37 h 162"/>
                  <a:gd name="T56" fmla="*/ 50 w 76"/>
                  <a:gd name="T57" fmla="*/ 37 h 162"/>
                  <a:gd name="T58" fmla="*/ 51 w 76"/>
                  <a:gd name="T59" fmla="*/ 34 h 162"/>
                  <a:gd name="T60" fmla="*/ 53 w 76"/>
                  <a:gd name="T61" fmla="*/ 33 h 162"/>
                  <a:gd name="T62" fmla="*/ 54 w 76"/>
                  <a:gd name="T63" fmla="*/ 30 h 162"/>
                  <a:gd name="T64" fmla="*/ 57 w 76"/>
                  <a:gd name="T65" fmla="*/ 30 h 162"/>
                  <a:gd name="T66" fmla="*/ 57 w 76"/>
                  <a:gd name="T67" fmla="*/ 3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62">
                    <a:moveTo>
                      <a:pt x="57" y="30"/>
                    </a:moveTo>
                    <a:lnTo>
                      <a:pt x="76" y="30"/>
                    </a:lnTo>
                    <a:lnTo>
                      <a:pt x="76" y="0"/>
                    </a:lnTo>
                    <a:lnTo>
                      <a:pt x="51" y="0"/>
                    </a:lnTo>
                    <a:lnTo>
                      <a:pt x="51" y="0"/>
                    </a:lnTo>
                    <a:lnTo>
                      <a:pt x="39" y="2"/>
                    </a:lnTo>
                    <a:lnTo>
                      <a:pt x="31" y="4"/>
                    </a:lnTo>
                    <a:lnTo>
                      <a:pt x="24" y="10"/>
                    </a:lnTo>
                    <a:lnTo>
                      <a:pt x="20" y="15"/>
                    </a:lnTo>
                    <a:lnTo>
                      <a:pt x="18" y="21"/>
                    </a:lnTo>
                    <a:lnTo>
                      <a:pt x="16" y="26"/>
                    </a:lnTo>
                    <a:lnTo>
                      <a:pt x="16" y="33"/>
                    </a:lnTo>
                    <a:lnTo>
                      <a:pt x="16" y="33"/>
                    </a:lnTo>
                    <a:lnTo>
                      <a:pt x="16" y="56"/>
                    </a:lnTo>
                    <a:lnTo>
                      <a:pt x="0" y="56"/>
                    </a:lnTo>
                    <a:lnTo>
                      <a:pt x="0" y="84"/>
                    </a:lnTo>
                    <a:lnTo>
                      <a:pt x="16" y="84"/>
                    </a:lnTo>
                    <a:lnTo>
                      <a:pt x="16" y="162"/>
                    </a:lnTo>
                    <a:lnTo>
                      <a:pt x="50" y="162"/>
                    </a:lnTo>
                    <a:lnTo>
                      <a:pt x="50" y="84"/>
                    </a:lnTo>
                    <a:lnTo>
                      <a:pt x="73" y="84"/>
                    </a:lnTo>
                    <a:lnTo>
                      <a:pt x="73" y="84"/>
                    </a:lnTo>
                    <a:lnTo>
                      <a:pt x="74" y="76"/>
                    </a:lnTo>
                    <a:lnTo>
                      <a:pt x="76" y="56"/>
                    </a:lnTo>
                    <a:lnTo>
                      <a:pt x="76" y="56"/>
                    </a:lnTo>
                    <a:lnTo>
                      <a:pt x="50" y="56"/>
                    </a:lnTo>
                    <a:lnTo>
                      <a:pt x="50" y="56"/>
                    </a:lnTo>
                    <a:lnTo>
                      <a:pt x="50" y="37"/>
                    </a:lnTo>
                    <a:lnTo>
                      <a:pt x="50" y="37"/>
                    </a:lnTo>
                    <a:lnTo>
                      <a:pt x="51" y="34"/>
                    </a:lnTo>
                    <a:lnTo>
                      <a:pt x="53" y="33"/>
                    </a:lnTo>
                    <a:lnTo>
                      <a:pt x="54" y="30"/>
                    </a:lnTo>
                    <a:lnTo>
                      <a:pt x="57" y="30"/>
                    </a:lnTo>
                    <a:lnTo>
                      <a:pt x="57" y="30"/>
                    </a:lnTo>
                    <a:close/>
                  </a:path>
                </a:pathLst>
              </a:custGeom>
              <a:solidFill>
                <a:srgbClr val="009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5033603" y="2492480"/>
            <a:ext cx="1191987" cy="1191989"/>
            <a:chOff x="5033603" y="1842210"/>
            <a:chExt cx="1191987" cy="1191989"/>
          </a:xfrm>
        </p:grpSpPr>
        <p:sp>
          <p:nvSpPr>
            <p:cNvPr id="8" name="任意多边形 7"/>
            <p:cNvSpPr/>
            <p:nvPr/>
          </p:nvSpPr>
          <p:spPr>
            <a:xfrm rot="5400000">
              <a:off x="5033602" y="18422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 name="组合 8"/>
            <p:cNvGrpSpPr/>
            <p:nvPr/>
          </p:nvGrpSpPr>
          <p:grpSpPr>
            <a:xfrm>
              <a:off x="5383646" y="2192255"/>
              <a:ext cx="491901" cy="491900"/>
              <a:chOff x="8543926" y="3600450"/>
              <a:chExt cx="531813" cy="531813"/>
            </a:xfrm>
          </p:grpSpPr>
          <p:sp useBgFill="1">
            <p:nvSpPr>
              <p:cNvPr id="10" name="Freeform 463"/>
              <p:cNvSpPr>
                <a:spLocks/>
              </p:cNvSpPr>
              <p:nvPr/>
            </p:nvSpPr>
            <p:spPr bwMode="auto">
              <a:xfrm>
                <a:off x="8543926" y="3600450"/>
                <a:ext cx="531813" cy="531813"/>
              </a:xfrm>
              <a:custGeom>
                <a:avLst/>
                <a:gdLst>
                  <a:gd name="T0" fmla="*/ 308 w 335"/>
                  <a:gd name="T1" fmla="*/ 0 h 335"/>
                  <a:gd name="T2" fmla="*/ 27 w 335"/>
                  <a:gd name="T3" fmla="*/ 0 h 335"/>
                  <a:gd name="T4" fmla="*/ 27 w 335"/>
                  <a:gd name="T5" fmla="*/ 0 h 335"/>
                  <a:gd name="T6" fmla="*/ 22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2 w 335"/>
                  <a:gd name="T39" fmla="*/ 335 h 335"/>
                  <a:gd name="T40" fmla="*/ 27 w 335"/>
                  <a:gd name="T41" fmla="*/ 335 h 335"/>
                  <a:gd name="T42" fmla="*/ 308 w 335"/>
                  <a:gd name="T43" fmla="*/ 335 h 335"/>
                  <a:gd name="T44" fmla="*/ 308 w 335"/>
                  <a:gd name="T45" fmla="*/ 335 h 335"/>
                  <a:gd name="T46" fmla="*/ 313 w 335"/>
                  <a:gd name="T47" fmla="*/ 335 h 335"/>
                  <a:gd name="T48" fmla="*/ 319 w 335"/>
                  <a:gd name="T49" fmla="*/ 332 h 335"/>
                  <a:gd name="T50" fmla="*/ 323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3 w 335"/>
                  <a:gd name="T75" fmla="*/ 4 h 335"/>
                  <a:gd name="T76" fmla="*/ 319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2" y="335"/>
                    </a:lnTo>
                    <a:lnTo>
                      <a:pt x="27" y="335"/>
                    </a:lnTo>
                    <a:lnTo>
                      <a:pt x="308" y="335"/>
                    </a:lnTo>
                    <a:lnTo>
                      <a:pt x="308" y="335"/>
                    </a:lnTo>
                    <a:lnTo>
                      <a:pt x="313" y="335"/>
                    </a:lnTo>
                    <a:lnTo>
                      <a:pt x="319" y="332"/>
                    </a:lnTo>
                    <a:lnTo>
                      <a:pt x="323"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3" y="4"/>
                    </a:lnTo>
                    <a:lnTo>
                      <a:pt x="319" y="3"/>
                    </a:lnTo>
                    <a:lnTo>
                      <a:pt x="313" y="0"/>
                    </a:lnTo>
                    <a:lnTo>
                      <a:pt x="308" y="0"/>
                    </a:lnTo>
                    <a:lnTo>
                      <a:pt x="308"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464"/>
              <p:cNvSpPr>
                <a:spLocks/>
              </p:cNvSpPr>
              <p:nvPr/>
            </p:nvSpPr>
            <p:spPr bwMode="auto">
              <a:xfrm>
                <a:off x="8682038" y="3754438"/>
                <a:ext cx="273050" cy="223838"/>
              </a:xfrm>
              <a:custGeom>
                <a:avLst/>
                <a:gdLst>
                  <a:gd name="T0" fmla="*/ 172 w 172"/>
                  <a:gd name="T1" fmla="*/ 16 h 141"/>
                  <a:gd name="T2" fmla="*/ 152 w 172"/>
                  <a:gd name="T3" fmla="*/ 22 h 141"/>
                  <a:gd name="T4" fmla="*/ 158 w 172"/>
                  <a:gd name="T5" fmla="*/ 19 h 141"/>
                  <a:gd name="T6" fmla="*/ 166 w 172"/>
                  <a:gd name="T7" fmla="*/ 8 h 141"/>
                  <a:gd name="T8" fmla="*/ 167 w 172"/>
                  <a:gd name="T9" fmla="*/ 3 h 141"/>
                  <a:gd name="T10" fmla="*/ 145 w 172"/>
                  <a:gd name="T11" fmla="*/ 11 h 141"/>
                  <a:gd name="T12" fmla="*/ 140 w 172"/>
                  <a:gd name="T13" fmla="*/ 7 h 141"/>
                  <a:gd name="T14" fmla="*/ 127 w 172"/>
                  <a:gd name="T15" fmla="*/ 2 h 141"/>
                  <a:gd name="T16" fmla="*/ 120 w 172"/>
                  <a:gd name="T17" fmla="*/ 0 h 141"/>
                  <a:gd name="T18" fmla="*/ 105 w 172"/>
                  <a:gd name="T19" fmla="*/ 3 h 141"/>
                  <a:gd name="T20" fmla="*/ 94 w 172"/>
                  <a:gd name="T21" fmla="*/ 11 h 141"/>
                  <a:gd name="T22" fmla="*/ 86 w 172"/>
                  <a:gd name="T23" fmla="*/ 22 h 141"/>
                  <a:gd name="T24" fmla="*/ 83 w 172"/>
                  <a:gd name="T25" fmla="*/ 35 h 141"/>
                  <a:gd name="T26" fmla="*/ 85 w 172"/>
                  <a:gd name="T27" fmla="*/ 43 h 141"/>
                  <a:gd name="T28" fmla="*/ 74 w 172"/>
                  <a:gd name="T29" fmla="*/ 42 h 141"/>
                  <a:gd name="T30" fmla="*/ 54 w 172"/>
                  <a:gd name="T31" fmla="*/ 37 h 141"/>
                  <a:gd name="T32" fmla="*/ 35 w 172"/>
                  <a:gd name="T33" fmla="*/ 27 h 141"/>
                  <a:gd name="T34" fmla="*/ 19 w 172"/>
                  <a:gd name="T35" fmla="*/ 15 h 141"/>
                  <a:gd name="T36" fmla="*/ 12 w 172"/>
                  <a:gd name="T37" fmla="*/ 7 h 141"/>
                  <a:gd name="T38" fmla="*/ 6 w 172"/>
                  <a:gd name="T39" fmla="*/ 25 h 141"/>
                  <a:gd name="T40" fmla="*/ 8 w 172"/>
                  <a:gd name="T41" fmla="*/ 34 h 141"/>
                  <a:gd name="T42" fmla="*/ 16 w 172"/>
                  <a:gd name="T43" fmla="*/ 49 h 141"/>
                  <a:gd name="T44" fmla="*/ 23 w 172"/>
                  <a:gd name="T45" fmla="*/ 54 h 141"/>
                  <a:gd name="T46" fmla="*/ 6 w 172"/>
                  <a:gd name="T47" fmla="*/ 50 h 141"/>
                  <a:gd name="T48" fmla="*/ 6 w 172"/>
                  <a:gd name="T49" fmla="*/ 50 h 141"/>
                  <a:gd name="T50" fmla="*/ 9 w 172"/>
                  <a:gd name="T51" fmla="*/ 62 h 141"/>
                  <a:gd name="T52" fmla="*/ 14 w 172"/>
                  <a:gd name="T53" fmla="*/ 73 h 141"/>
                  <a:gd name="T54" fmla="*/ 24 w 172"/>
                  <a:gd name="T55" fmla="*/ 80 h 141"/>
                  <a:gd name="T56" fmla="*/ 35 w 172"/>
                  <a:gd name="T57" fmla="*/ 85 h 141"/>
                  <a:gd name="T58" fmla="*/ 25 w 172"/>
                  <a:gd name="T59" fmla="*/ 87 h 141"/>
                  <a:gd name="T60" fmla="*/ 19 w 172"/>
                  <a:gd name="T61" fmla="*/ 85 h 141"/>
                  <a:gd name="T62" fmla="*/ 21 w 172"/>
                  <a:gd name="T63" fmla="*/ 91 h 141"/>
                  <a:gd name="T64" fmla="*/ 28 w 172"/>
                  <a:gd name="T65" fmla="*/ 99 h 141"/>
                  <a:gd name="T66" fmla="*/ 36 w 172"/>
                  <a:gd name="T67" fmla="*/ 106 h 141"/>
                  <a:gd name="T68" fmla="*/ 47 w 172"/>
                  <a:gd name="T69" fmla="*/ 110 h 141"/>
                  <a:gd name="T70" fmla="*/ 52 w 172"/>
                  <a:gd name="T71" fmla="*/ 110 h 141"/>
                  <a:gd name="T72" fmla="*/ 32 w 172"/>
                  <a:gd name="T73" fmla="*/ 122 h 141"/>
                  <a:gd name="T74" fmla="*/ 8 w 172"/>
                  <a:gd name="T75" fmla="*/ 126 h 141"/>
                  <a:gd name="T76" fmla="*/ 0 w 172"/>
                  <a:gd name="T77" fmla="*/ 124 h 141"/>
                  <a:gd name="T78" fmla="*/ 12 w 172"/>
                  <a:gd name="T79" fmla="*/ 131 h 141"/>
                  <a:gd name="T80" fmla="*/ 39 w 172"/>
                  <a:gd name="T81" fmla="*/ 139 h 141"/>
                  <a:gd name="T82" fmla="*/ 54 w 172"/>
                  <a:gd name="T83" fmla="*/ 141 h 141"/>
                  <a:gd name="T84" fmla="*/ 77 w 172"/>
                  <a:gd name="T85" fmla="*/ 138 h 141"/>
                  <a:gd name="T86" fmla="*/ 97 w 172"/>
                  <a:gd name="T87" fmla="*/ 131 h 141"/>
                  <a:gd name="T88" fmla="*/ 114 w 172"/>
                  <a:gd name="T89" fmla="*/ 122 h 141"/>
                  <a:gd name="T90" fmla="*/ 129 w 172"/>
                  <a:gd name="T91" fmla="*/ 108 h 141"/>
                  <a:gd name="T92" fmla="*/ 140 w 172"/>
                  <a:gd name="T93" fmla="*/ 92 h 141"/>
                  <a:gd name="T94" fmla="*/ 148 w 172"/>
                  <a:gd name="T95" fmla="*/ 76 h 141"/>
                  <a:gd name="T96" fmla="*/ 154 w 172"/>
                  <a:gd name="T97" fmla="*/ 57 h 141"/>
                  <a:gd name="T98" fmla="*/ 155 w 172"/>
                  <a:gd name="T99" fmla="*/ 39 h 141"/>
                  <a:gd name="T100" fmla="*/ 155 w 172"/>
                  <a:gd name="T101" fmla="*/ 35 h 141"/>
                  <a:gd name="T102" fmla="*/ 164 w 172"/>
                  <a:gd name="T103" fmla="*/ 27 h 141"/>
                  <a:gd name="T104" fmla="*/ 172 w 172"/>
                  <a:gd name="T105" fmla="*/ 1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2" h="141">
                    <a:moveTo>
                      <a:pt x="172" y="16"/>
                    </a:moveTo>
                    <a:lnTo>
                      <a:pt x="172" y="16"/>
                    </a:lnTo>
                    <a:lnTo>
                      <a:pt x="163" y="20"/>
                    </a:lnTo>
                    <a:lnTo>
                      <a:pt x="152" y="22"/>
                    </a:lnTo>
                    <a:lnTo>
                      <a:pt x="152" y="22"/>
                    </a:lnTo>
                    <a:lnTo>
                      <a:pt x="158" y="19"/>
                    </a:lnTo>
                    <a:lnTo>
                      <a:pt x="162" y="14"/>
                    </a:lnTo>
                    <a:lnTo>
                      <a:pt x="166" y="8"/>
                    </a:lnTo>
                    <a:lnTo>
                      <a:pt x="167" y="3"/>
                    </a:lnTo>
                    <a:lnTo>
                      <a:pt x="167" y="3"/>
                    </a:lnTo>
                    <a:lnTo>
                      <a:pt x="156" y="8"/>
                    </a:lnTo>
                    <a:lnTo>
                      <a:pt x="145" y="11"/>
                    </a:lnTo>
                    <a:lnTo>
                      <a:pt x="145" y="11"/>
                    </a:lnTo>
                    <a:lnTo>
                      <a:pt x="140" y="7"/>
                    </a:lnTo>
                    <a:lnTo>
                      <a:pt x="133" y="3"/>
                    </a:lnTo>
                    <a:lnTo>
                      <a:pt x="127" y="2"/>
                    </a:lnTo>
                    <a:lnTo>
                      <a:pt x="120" y="0"/>
                    </a:lnTo>
                    <a:lnTo>
                      <a:pt x="120" y="0"/>
                    </a:lnTo>
                    <a:lnTo>
                      <a:pt x="112" y="2"/>
                    </a:lnTo>
                    <a:lnTo>
                      <a:pt x="105" y="3"/>
                    </a:lnTo>
                    <a:lnTo>
                      <a:pt x="100" y="6"/>
                    </a:lnTo>
                    <a:lnTo>
                      <a:pt x="94" y="11"/>
                    </a:lnTo>
                    <a:lnTo>
                      <a:pt x="90" y="16"/>
                    </a:lnTo>
                    <a:lnTo>
                      <a:pt x="86" y="22"/>
                    </a:lnTo>
                    <a:lnTo>
                      <a:pt x="85" y="29"/>
                    </a:lnTo>
                    <a:lnTo>
                      <a:pt x="83" y="35"/>
                    </a:lnTo>
                    <a:lnTo>
                      <a:pt x="83" y="35"/>
                    </a:lnTo>
                    <a:lnTo>
                      <a:pt x="85" y="43"/>
                    </a:lnTo>
                    <a:lnTo>
                      <a:pt x="85" y="43"/>
                    </a:lnTo>
                    <a:lnTo>
                      <a:pt x="74" y="42"/>
                    </a:lnTo>
                    <a:lnTo>
                      <a:pt x="63" y="41"/>
                    </a:lnTo>
                    <a:lnTo>
                      <a:pt x="54" y="37"/>
                    </a:lnTo>
                    <a:lnTo>
                      <a:pt x="44" y="33"/>
                    </a:lnTo>
                    <a:lnTo>
                      <a:pt x="35" y="27"/>
                    </a:lnTo>
                    <a:lnTo>
                      <a:pt x="27" y="22"/>
                    </a:lnTo>
                    <a:lnTo>
                      <a:pt x="19" y="15"/>
                    </a:lnTo>
                    <a:lnTo>
                      <a:pt x="12" y="7"/>
                    </a:lnTo>
                    <a:lnTo>
                      <a:pt x="12" y="7"/>
                    </a:lnTo>
                    <a:lnTo>
                      <a:pt x="8" y="15"/>
                    </a:lnTo>
                    <a:lnTo>
                      <a:pt x="6" y="25"/>
                    </a:lnTo>
                    <a:lnTo>
                      <a:pt x="6" y="25"/>
                    </a:lnTo>
                    <a:lnTo>
                      <a:pt x="8" y="34"/>
                    </a:lnTo>
                    <a:lnTo>
                      <a:pt x="12" y="42"/>
                    </a:lnTo>
                    <a:lnTo>
                      <a:pt x="16" y="49"/>
                    </a:lnTo>
                    <a:lnTo>
                      <a:pt x="23" y="54"/>
                    </a:lnTo>
                    <a:lnTo>
                      <a:pt x="23" y="54"/>
                    </a:lnTo>
                    <a:lnTo>
                      <a:pt x="14" y="53"/>
                    </a:lnTo>
                    <a:lnTo>
                      <a:pt x="6" y="50"/>
                    </a:lnTo>
                    <a:lnTo>
                      <a:pt x="6" y="50"/>
                    </a:lnTo>
                    <a:lnTo>
                      <a:pt x="6" y="50"/>
                    </a:lnTo>
                    <a:lnTo>
                      <a:pt x="8" y="57"/>
                    </a:lnTo>
                    <a:lnTo>
                      <a:pt x="9" y="62"/>
                    </a:lnTo>
                    <a:lnTo>
                      <a:pt x="12" y="68"/>
                    </a:lnTo>
                    <a:lnTo>
                      <a:pt x="14" y="73"/>
                    </a:lnTo>
                    <a:lnTo>
                      <a:pt x="19" y="77"/>
                    </a:lnTo>
                    <a:lnTo>
                      <a:pt x="24" y="80"/>
                    </a:lnTo>
                    <a:lnTo>
                      <a:pt x="29" y="83"/>
                    </a:lnTo>
                    <a:lnTo>
                      <a:pt x="35" y="85"/>
                    </a:lnTo>
                    <a:lnTo>
                      <a:pt x="35" y="85"/>
                    </a:lnTo>
                    <a:lnTo>
                      <a:pt x="25" y="87"/>
                    </a:lnTo>
                    <a:lnTo>
                      <a:pt x="25" y="87"/>
                    </a:lnTo>
                    <a:lnTo>
                      <a:pt x="19" y="85"/>
                    </a:lnTo>
                    <a:lnTo>
                      <a:pt x="19" y="85"/>
                    </a:lnTo>
                    <a:lnTo>
                      <a:pt x="21" y="91"/>
                    </a:lnTo>
                    <a:lnTo>
                      <a:pt x="24" y="95"/>
                    </a:lnTo>
                    <a:lnTo>
                      <a:pt x="28" y="99"/>
                    </a:lnTo>
                    <a:lnTo>
                      <a:pt x="32" y="103"/>
                    </a:lnTo>
                    <a:lnTo>
                      <a:pt x="36" y="106"/>
                    </a:lnTo>
                    <a:lnTo>
                      <a:pt x="41" y="108"/>
                    </a:lnTo>
                    <a:lnTo>
                      <a:pt x="47" y="110"/>
                    </a:lnTo>
                    <a:lnTo>
                      <a:pt x="52" y="110"/>
                    </a:lnTo>
                    <a:lnTo>
                      <a:pt x="52" y="110"/>
                    </a:lnTo>
                    <a:lnTo>
                      <a:pt x="43" y="116"/>
                    </a:lnTo>
                    <a:lnTo>
                      <a:pt x="32" y="122"/>
                    </a:lnTo>
                    <a:lnTo>
                      <a:pt x="20" y="124"/>
                    </a:lnTo>
                    <a:lnTo>
                      <a:pt x="8" y="126"/>
                    </a:lnTo>
                    <a:lnTo>
                      <a:pt x="8" y="126"/>
                    </a:lnTo>
                    <a:lnTo>
                      <a:pt x="0" y="124"/>
                    </a:lnTo>
                    <a:lnTo>
                      <a:pt x="0" y="124"/>
                    </a:lnTo>
                    <a:lnTo>
                      <a:pt x="12" y="131"/>
                    </a:lnTo>
                    <a:lnTo>
                      <a:pt x="25" y="137"/>
                    </a:lnTo>
                    <a:lnTo>
                      <a:pt x="39" y="139"/>
                    </a:lnTo>
                    <a:lnTo>
                      <a:pt x="54" y="141"/>
                    </a:lnTo>
                    <a:lnTo>
                      <a:pt x="54" y="141"/>
                    </a:lnTo>
                    <a:lnTo>
                      <a:pt x="66" y="141"/>
                    </a:lnTo>
                    <a:lnTo>
                      <a:pt x="77" y="138"/>
                    </a:lnTo>
                    <a:lnTo>
                      <a:pt x="87" y="135"/>
                    </a:lnTo>
                    <a:lnTo>
                      <a:pt x="97" y="131"/>
                    </a:lnTo>
                    <a:lnTo>
                      <a:pt x="106" y="127"/>
                    </a:lnTo>
                    <a:lnTo>
                      <a:pt x="114" y="122"/>
                    </a:lnTo>
                    <a:lnTo>
                      <a:pt x="122" y="115"/>
                    </a:lnTo>
                    <a:lnTo>
                      <a:pt x="129" y="108"/>
                    </a:lnTo>
                    <a:lnTo>
                      <a:pt x="135" y="100"/>
                    </a:lnTo>
                    <a:lnTo>
                      <a:pt x="140" y="92"/>
                    </a:lnTo>
                    <a:lnTo>
                      <a:pt x="144" y="84"/>
                    </a:lnTo>
                    <a:lnTo>
                      <a:pt x="148" y="76"/>
                    </a:lnTo>
                    <a:lnTo>
                      <a:pt x="151" y="66"/>
                    </a:lnTo>
                    <a:lnTo>
                      <a:pt x="154" y="57"/>
                    </a:lnTo>
                    <a:lnTo>
                      <a:pt x="155" y="49"/>
                    </a:lnTo>
                    <a:lnTo>
                      <a:pt x="155" y="39"/>
                    </a:lnTo>
                    <a:lnTo>
                      <a:pt x="155" y="39"/>
                    </a:lnTo>
                    <a:lnTo>
                      <a:pt x="155" y="35"/>
                    </a:lnTo>
                    <a:lnTo>
                      <a:pt x="155" y="35"/>
                    </a:lnTo>
                    <a:lnTo>
                      <a:pt x="164" y="27"/>
                    </a:lnTo>
                    <a:lnTo>
                      <a:pt x="172" y="16"/>
                    </a:lnTo>
                    <a:lnTo>
                      <a:pt x="172" y="16"/>
                    </a:lnTo>
                    <a:close/>
                  </a:path>
                </a:pathLst>
              </a:custGeom>
              <a:solidFill>
                <a:srgbClr val="009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11"/>
          <p:cNvGrpSpPr/>
          <p:nvPr/>
        </p:nvGrpSpPr>
        <p:grpSpPr>
          <a:xfrm>
            <a:off x="2933119" y="2492480"/>
            <a:ext cx="1191987" cy="1191989"/>
            <a:chOff x="2933119" y="1842210"/>
            <a:chExt cx="1191987" cy="1191989"/>
          </a:xfrm>
        </p:grpSpPr>
        <p:sp>
          <p:nvSpPr>
            <p:cNvPr id="13" name="任意多边形 12"/>
            <p:cNvSpPr/>
            <p:nvPr/>
          </p:nvSpPr>
          <p:spPr>
            <a:xfrm rot="5400000">
              <a:off x="2933118" y="18422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4" name="组合 13"/>
            <p:cNvGrpSpPr/>
            <p:nvPr/>
          </p:nvGrpSpPr>
          <p:grpSpPr>
            <a:xfrm>
              <a:off x="3283162" y="2192255"/>
              <a:ext cx="491901" cy="491900"/>
              <a:chOff x="9418638" y="3600450"/>
              <a:chExt cx="531813" cy="531813"/>
            </a:xfrm>
          </p:grpSpPr>
          <p:sp useBgFill="1">
            <p:nvSpPr>
              <p:cNvPr id="15" name="Freeform 465"/>
              <p:cNvSpPr>
                <a:spLocks/>
              </p:cNvSpPr>
              <p:nvPr/>
            </p:nvSpPr>
            <p:spPr bwMode="auto">
              <a:xfrm>
                <a:off x="9418638" y="3600450"/>
                <a:ext cx="531813" cy="531813"/>
              </a:xfrm>
              <a:custGeom>
                <a:avLst/>
                <a:gdLst>
                  <a:gd name="T0" fmla="*/ 308 w 335"/>
                  <a:gd name="T1" fmla="*/ 0 h 335"/>
                  <a:gd name="T2" fmla="*/ 27 w 335"/>
                  <a:gd name="T3" fmla="*/ 0 h 335"/>
                  <a:gd name="T4" fmla="*/ 27 w 335"/>
                  <a:gd name="T5" fmla="*/ 0 h 335"/>
                  <a:gd name="T6" fmla="*/ 22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2 w 335"/>
                  <a:gd name="T39" fmla="*/ 335 h 335"/>
                  <a:gd name="T40" fmla="*/ 27 w 335"/>
                  <a:gd name="T41" fmla="*/ 335 h 335"/>
                  <a:gd name="T42" fmla="*/ 308 w 335"/>
                  <a:gd name="T43" fmla="*/ 335 h 335"/>
                  <a:gd name="T44" fmla="*/ 308 w 335"/>
                  <a:gd name="T45" fmla="*/ 335 h 335"/>
                  <a:gd name="T46" fmla="*/ 313 w 335"/>
                  <a:gd name="T47" fmla="*/ 335 h 335"/>
                  <a:gd name="T48" fmla="*/ 319 w 335"/>
                  <a:gd name="T49" fmla="*/ 332 h 335"/>
                  <a:gd name="T50" fmla="*/ 323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3 w 335"/>
                  <a:gd name="T75" fmla="*/ 4 h 335"/>
                  <a:gd name="T76" fmla="*/ 319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2" y="335"/>
                    </a:lnTo>
                    <a:lnTo>
                      <a:pt x="27" y="335"/>
                    </a:lnTo>
                    <a:lnTo>
                      <a:pt x="308" y="335"/>
                    </a:lnTo>
                    <a:lnTo>
                      <a:pt x="308" y="335"/>
                    </a:lnTo>
                    <a:lnTo>
                      <a:pt x="313" y="335"/>
                    </a:lnTo>
                    <a:lnTo>
                      <a:pt x="319" y="332"/>
                    </a:lnTo>
                    <a:lnTo>
                      <a:pt x="323"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3" y="4"/>
                    </a:lnTo>
                    <a:lnTo>
                      <a:pt x="319" y="3"/>
                    </a:lnTo>
                    <a:lnTo>
                      <a:pt x="313" y="0"/>
                    </a:lnTo>
                    <a:lnTo>
                      <a:pt x="308" y="0"/>
                    </a:lnTo>
                    <a:lnTo>
                      <a:pt x="308"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66"/>
              <p:cNvSpPr>
                <a:spLocks noEditPoints="1"/>
              </p:cNvSpPr>
              <p:nvPr/>
            </p:nvSpPr>
            <p:spPr bwMode="auto">
              <a:xfrm>
                <a:off x="9529762" y="3736976"/>
                <a:ext cx="317500" cy="266700"/>
              </a:xfrm>
              <a:custGeom>
                <a:avLst/>
                <a:gdLst>
                  <a:gd name="T0" fmla="*/ 157 w 200"/>
                  <a:gd name="T1" fmla="*/ 0 h 168"/>
                  <a:gd name="T2" fmla="*/ 124 w 200"/>
                  <a:gd name="T3" fmla="*/ 34 h 168"/>
                  <a:gd name="T4" fmla="*/ 124 w 200"/>
                  <a:gd name="T5" fmla="*/ 42 h 168"/>
                  <a:gd name="T6" fmla="*/ 157 w 200"/>
                  <a:gd name="T7" fmla="*/ 76 h 168"/>
                  <a:gd name="T8" fmla="*/ 200 w 200"/>
                  <a:gd name="T9" fmla="*/ 44 h 168"/>
                  <a:gd name="T10" fmla="*/ 110 w 200"/>
                  <a:gd name="T11" fmla="*/ 0 h 168"/>
                  <a:gd name="T12" fmla="*/ 57 w 200"/>
                  <a:gd name="T13" fmla="*/ 0 h 168"/>
                  <a:gd name="T14" fmla="*/ 33 w 200"/>
                  <a:gd name="T15" fmla="*/ 7 h 168"/>
                  <a:gd name="T16" fmla="*/ 15 w 200"/>
                  <a:gd name="T17" fmla="*/ 23 h 168"/>
                  <a:gd name="T18" fmla="*/ 11 w 200"/>
                  <a:gd name="T19" fmla="*/ 38 h 168"/>
                  <a:gd name="T20" fmla="*/ 18 w 200"/>
                  <a:gd name="T21" fmla="*/ 60 h 168"/>
                  <a:gd name="T22" fmla="*/ 35 w 200"/>
                  <a:gd name="T23" fmla="*/ 73 h 168"/>
                  <a:gd name="T24" fmla="*/ 52 w 200"/>
                  <a:gd name="T25" fmla="*/ 76 h 168"/>
                  <a:gd name="T26" fmla="*/ 54 w 200"/>
                  <a:gd name="T27" fmla="*/ 80 h 168"/>
                  <a:gd name="T28" fmla="*/ 54 w 200"/>
                  <a:gd name="T29" fmla="*/ 90 h 168"/>
                  <a:gd name="T30" fmla="*/ 61 w 200"/>
                  <a:gd name="T31" fmla="*/ 100 h 168"/>
                  <a:gd name="T32" fmla="*/ 41 w 200"/>
                  <a:gd name="T33" fmla="*/ 100 h 168"/>
                  <a:gd name="T34" fmla="*/ 15 w 200"/>
                  <a:gd name="T35" fmla="*/ 111 h 168"/>
                  <a:gd name="T36" fmla="*/ 2 w 200"/>
                  <a:gd name="T37" fmla="*/ 130 h 168"/>
                  <a:gd name="T38" fmla="*/ 2 w 200"/>
                  <a:gd name="T39" fmla="*/ 144 h 168"/>
                  <a:gd name="T40" fmla="*/ 16 w 200"/>
                  <a:gd name="T41" fmla="*/ 160 h 168"/>
                  <a:gd name="T42" fmla="*/ 43 w 200"/>
                  <a:gd name="T43" fmla="*/ 168 h 168"/>
                  <a:gd name="T44" fmla="*/ 65 w 200"/>
                  <a:gd name="T45" fmla="*/ 166 h 168"/>
                  <a:gd name="T46" fmla="*/ 92 w 200"/>
                  <a:gd name="T47" fmla="*/ 156 h 168"/>
                  <a:gd name="T48" fmla="*/ 104 w 200"/>
                  <a:gd name="T49" fmla="*/ 137 h 168"/>
                  <a:gd name="T50" fmla="*/ 104 w 200"/>
                  <a:gd name="T51" fmla="*/ 121 h 168"/>
                  <a:gd name="T52" fmla="*/ 87 w 200"/>
                  <a:gd name="T53" fmla="*/ 96 h 168"/>
                  <a:gd name="T54" fmla="*/ 74 w 200"/>
                  <a:gd name="T55" fmla="*/ 84 h 168"/>
                  <a:gd name="T56" fmla="*/ 73 w 200"/>
                  <a:gd name="T57" fmla="*/ 77 h 168"/>
                  <a:gd name="T58" fmla="*/ 83 w 200"/>
                  <a:gd name="T59" fmla="*/ 65 h 168"/>
                  <a:gd name="T60" fmla="*/ 93 w 200"/>
                  <a:gd name="T61" fmla="*/ 54 h 168"/>
                  <a:gd name="T62" fmla="*/ 97 w 200"/>
                  <a:gd name="T63" fmla="*/ 38 h 168"/>
                  <a:gd name="T64" fmla="*/ 88 w 200"/>
                  <a:gd name="T65" fmla="*/ 14 h 168"/>
                  <a:gd name="T66" fmla="*/ 97 w 200"/>
                  <a:gd name="T67" fmla="*/ 9 h 168"/>
                  <a:gd name="T68" fmla="*/ 91 w 200"/>
                  <a:gd name="T69" fmla="*/ 127 h 168"/>
                  <a:gd name="T70" fmla="*/ 91 w 200"/>
                  <a:gd name="T71" fmla="*/ 138 h 168"/>
                  <a:gd name="T72" fmla="*/ 83 w 200"/>
                  <a:gd name="T73" fmla="*/ 152 h 168"/>
                  <a:gd name="T74" fmla="*/ 64 w 200"/>
                  <a:gd name="T75" fmla="*/ 158 h 168"/>
                  <a:gd name="T76" fmla="*/ 46 w 200"/>
                  <a:gd name="T77" fmla="*/ 158 h 168"/>
                  <a:gd name="T78" fmla="*/ 29 w 200"/>
                  <a:gd name="T79" fmla="*/ 152 h 168"/>
                  <a:gd name="T80" fmla="*/ 19 w 200"/>
                  <a:gd name="T81" fmla="*/ 137 h 168"/>
                  <a:gd name="T82" fmla="*/ 20 w 200"/>
                  <a:gd name="T83" fmla="*/ 126 h 168"/>
                  <a:gd name="T84" fmla="*/ 30 w 200"/>
                  <a:gd name="T85" fmla="*/ 112 h 168"/>
                  <a:gd name="T86" fmla="*/ 50 w 200"/>
                  <a:gd name="T87" fmla="*/ 106 h 168"/>
                  <a:gd name="T88" fmla="*/ 64 w 200"/>
                  <a:gd name="T89" fmla="*/ 106 h 168"/>
                  <a:gd name="T90" fmla="*/ 84 w 200"/>
                  <a:gd name="T91" fmla="*/ 117 h 168"/>
                  <a:gd name="T92" fmla="*/ 91 w 200"/>
                  <a:gd name="T93" fmla="*/ 127 h 168"/>
                  <a:gd name="T94" fmla="*/ 54 w 200"/>
                  <a:gd name="T95" fmla="*/ 71 h 168"/>
                  <a:gd name="T96" fmla="*/ 41 w 200"/>
                  <a:gd name="T97" fmla="*/ 61 h 168"/>
                  <a:gd name="T98" fmla="*/ 31 w 200"/>
                  <a:gd name="T99" fmla="*/ 45 h 168"/>
                  <a:gd name="T100" fmla="*/ 30 w 200"/>
                  <a:gd name="T101" fmla="*/ 31 h 168"/>
                  <a:gd name="T102" fmla="*/ 34 w 200"/>
                  <a:gd name="T103" fmla="*/ 17 h 168"/>
                  <a:gd name="T104" fmla="*/ 46 w 200"/>
                  <a:gd name="T105" fmla="*/ 9 h 168"/>
                  <a:gd name="T106" fmla="*/ 56 w 200"/>
                  <a:gd name="T107" fmla="*/ 9 h 168"/>
                  <a:gd name="T108" fmla="*/ 69 w 200"/>
                  <a:gd name="T109" fmla="*/ 18 h 168"/>
                  <a:gd name="T110" fmla="*/ 77 w 200"/>
                  <a:gd name="T111" fmla="*/ 33 h 168"/>
                  <a:gd name="T112" fmla="*/ 80 w 200"/>
                  <a:gd name="T113" fmla="*/ 46 h 168"/>
                  <a:gd name="T114" fmla="*/ 74 w 200"/>
                  <a:gd name="T115" fmla="*/ 63 h 168"/>
                  <a:gd name="T116" fmla="*/ 64 w 200"/>
                  <a:gd name="T117" fmla="*/ 7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0" h="168">
                    <a:moveTo>
                      <a:pt x="168" y="33"/>
                    </a:moveTo>
                    <a:lnTo>
                      <a:pt x="168" y="0"/>
                    </a:lnTo>
                    <a:lnTo>
                      <a:pt x="157" y="0"/>
                    </a:lnTo>
                    <a:lnTo>
                      <a:pt x="157" y="33"/>
                    </a:lnTo>
                    <a:lnTo>
                      <a:pt x="124" y="33"/>
                    </a:lnTo>
                    <a:lnTo>
                      <a:pt x="124" y="34"/>
                    </a:lnTo>
                    <a:lnTo>
                      <a:pt x="124" y="34"/>
                    </a:lnTo>
                    <a:lnTo>
                      <a:pt x="124" y="42"/>
                    </a:lnTo>
                    <a:lnTo>
                      <a:pt x="124" y="42"/>
                    </a:lnTo>
                    <a:lnTo>
                      <a:pt x="124" y="44"/>
                    </a:lnTo>
                    <a:lnTo>
                      <a:pt x="157" y="44"/>
                    </a:lnTo>
                    <a:lnTo>
                      <a:pt x="157" y="76"/>
                    </a:lnTo>
                    <a:lnTo>
                      <a:pt x="168" y="76"/>
                    </a:lnTo>
                    <a:lnTo>
                      <a:pt x="168" y="44"/>
                    </a:lnTo>
                    <a:lnTo>
                      <a:pt x="200" y="44"/>
                    </a:lnTo>
                    <a:lnTo>
                      <a:pt x="200" y="33"/>
                    </a:lnTo>
                    <a:lnTo>
                      <a:pt x="168" y="33"/>
                    </a:lnTo>
                    <a:close/>
                    <a:moveTo>
                      <a:pt x="110" y="0"/>
                    </a:moveTo>
                    <a:lnTo>
                      <a:pt x="110" y="0"/>
                    </a:lnTo>
                    <a:lnTo>
                      <a:pt x="57" y="0"/>
                    </a:lnTo>
                    <a:lnTo>
                      <a:pt x="57" y="0"/>
                    </a:lnTo>
                    <a:lnTo>
                      <a:pt x="49" y="2"/>
                    </a:lnTo>
                    <a:lnTo>
                      <a:pt x="39" y="3"/>
                    </a:lnTo>
                    <a:lnTo>
                      <a:pt x="33" y="7"/>
                    </a:lnTo>
                    <a:lnTo>
                      <a:pt x="26" y="11"/>
                    </a:lnTo>
                    <a:lnTo>
                      <a:pt x="19" y="18"/>
                    </a:lnTo>
                    <a:lnTo>
                      <a:pt x="15" y="23"/>
                    </a:lnTo>
                    <a:lnTo>
                      <a:pt x="12" y="31"/>
                    </a:lnTo>
                    <a:lnTo>
                      <a:pt x="11" y="38"/>
                    </a:lnTo>
                    <a:lnTo>
                      <a:pt x="11" y="38"/>
                    </a:lnTo>
                    <a:lnTo>
                      <a:pt x="12" y="46"/>
                    </a:lnTo>
                    <a:lnTo>
                      <a:pt x="15" y="53"/>
                    </a:lnTo>
                    <a:lnTo>
                      <a:pt x="18" y="60"/>
                    </a:lnTo>
                    <a:lnTo>
                      <a:pt x="23" y="65"/>
                    </a:lnTo>
                    <a:lnTo>
                      <a:pt x="29" y="69"/>
                    </a:lnTo>
                    <a:lnTo>
                      <a:pt x="35" y="73"/>
                    </a:lnTo>
                    <a:lnTo>
                      <a:pt x="43" y="75"/>
                    </a:lnTo>
                    <a:lnTo>
                      <a:pt x="52" y="76"/>
                    </a:lnTo>
                    <a:lnTo>
                      <a:pt x="52" y="76"/>
                    </a:lnTo>
                    <a:lnTo>
                      <a:pt x="56" y="76"/>
                    </a:lnTo>
                    <a:lnTo>
                      <a:pt x="56" y="76"/>
                    </a:lnTo>
                    <a:lnTo>
                      <a:pt x="54" y="80"/>
                    </a:lnTo>
                    <a:lnTo>
                      <a:pt x="53" y="85"/>
                    </a:lnTo>
                    <a:lnTo>
                      <a:pt x="53" y="85"/>
                    </a:lnTo>
                    <a:lnTo>
                      <a:pt x="54" y="90"/>
                    </a:lnTo>
                    <a:lnTo>
                      <a:pt x="56" y="94"/>
                    </a:lnTo>
                    <a:lnTo>
                      <a:pt x="61" y="100"/>
                    </a:lnTo>
                    <a:lnTo>
                      <a:pt x="61" y="100"/>
                    </a:lnTo>
                    <a:lnTo>
                      <a:pt x="52" y="100"/>
                    </a:lnTo>
                    <a:lnTo>
                      <a:pt x="52" y="100"/>
                    </a:lnTo>
                    <a:lnTo>
                      <a:pt x="41" y="100"/>
                    </a:lnTo>
                    <a:lnTo>
                      <a:pt x="31" y="103"/>
                    </a:lnTo>
                    <a:lnTo>
                      <a:pt x="23" y="107"/>
                    </a:lnTo>
                    <a:lnTo>
                      <a:pt x="15" y="111"/>
                    </a:lnTo>
                    <a:lnTo>
                      <a:pt x="8" y="118"/>
                    </a:lnTo>
                    <a:lnTo>
                      <a:pt x="4" y="123"/>
                    </a:lnTo>
                    <a:lnTo>
                      <a:pt x="2" y="130"/>
                    </a:lnTo>
                    <a:lnTo>
                      <a:pt x="0" y="137"/>
                    </a:lnTo>
                    <a:lnTo>
                      <a:pt x="0" y="137"/>
                    </a:lnTo>
                    <a:lnTo>
                      <a:pt x="2" y="144"/>
                    </a:lnTo>
                    <a:lnTo>
                      <a:pt x="4" y="150"/>
                    </a:lnTo>
                    <a:lnTo>
                      <a:pt x="10" y="156"/>
                    </a:lnTo>
                    <a:lnTo>
                      <a:pt x="16" y="160"/>
                    </a:lnTo>
                    <a:lnTo>
                      <a:pt x="25" y="164"/>
                    </a:lnTo>
                    <a:lnTo>
                      <a:pt x="33" y="165"/>
                    </a:lnTo>
                    <a:lnTo>
                      <a:pt x="43" y="168"/>
                    </a:lnTo>
                    <a:lnTo>
                      <a:pt x="54" y="168"/>
                    </a:lnTo>
                    <a:lnTo>
                      <a:pt x="54" y="168"/>
                    </a:lnTo>
                    <a:lnTo>
                      <a:pt x="65" y="166"/>
                    </a:lnTo>
                    <a:lnTo>
                      <a:pt x="76" y="165"/>
                    </a:lnTo>
                    <a:lnTo>
                      <a:pt x="84" y="161"/>
                    </a:lnTo>
                    <a:lnTo>
                      <a:pt x="92" y="156"/>
                    </a:lnTo>
                    <a:lnTo>
                      <a:pt x="97" y="150"/>
                    </a:lnTo>
                    <a:lnTo>
                      <a:pt x="101" y="144"/>
                    </a:lnTo>
                    <a:lnTo>
                      <a:pt x="104" y="137"/>
                    </a:lnTo>
                    <a:lnTo>
                      <a:pt x="106" y="130"/>
                    </a:lnTo>
                    <a:lnTo>
                      <a:pt x="106" y="130"/>
                    </a:lnTo>
                    <a:lnTo>
                      <a:pt x="104" y="121"/>
                    </a:lnTo>
                    <a:lnTo>
                      <a:pt x="101" y="111"/>
                    </a:lnTo>
                    <a:lnTo>
                      <a:pt x="96" y="104"/>
                    </a:lnTo>
                    <a:lnTo>
                      <a:pt x="87" y="96"/>
                    </a:lnTo>
                    <a:lnTo>
                      <a:pt x="87" y="96"/>
                    </a:lnTo>
                    <a:lnTo>
                      <a:pt x="79" y="90"/>
                    </a:lnTo>
                    <a:lnTo>
                      <a:pt x="74" y="84"/>
                    </a:lnTo>
                    <a:lnTo>
                      <a:pt x="73" y="80"/>
                    </a:lnTo>
                    <a:lnTo>
                      <a:pt x="73" y="80"/>
                    </a:lnTo>
                    <a:lnTo>
                      <a:pt x="73" y="77"/>
                    </a:lnTo>
                    <a:lnTo>
                      <a:pt x="74" y="73"/>
                    </a:lnTo>
                    <a:lnTo>
                      <a:pt x="79" y="71"/>
                    </a:lnTo>
                    <a:lnTo>
                      <a:pt x="83" y="65"/>
                    </a:lnTo>
                    <a:lnTo>
                      <a:pt x="83" y="65"/>
                    </a:lnTo>
                    <a:lnTo>
                      <a:pt x="89" y="60"/>
                    </a:lnTo>
                    <a:lnTo>
                      <a:pt x="93" y="54"/>
                    </a:lnTo>
                    <a:lnTo>
                      <a:pt x="97" y="46"/>
                    </a:lnTo>
                    <a:lnTo>
                      <a:pt x="97" y="38"/>
                    </a:lnTo>
                    <a:lnTo>
                      <a:pt x="97" y="38"/>
                    </a:lnTo>
                    <a:lnTo>
                      <a:pt x="97" y="29"/>
                    </a:lnTo>
                    <a:lnTo>
                      <a:pt x="93" y="21"/>
                    </a:lnTo>
                    <a:lnTo>
                      <a:pt x="88" y="14"/>
                    </a:lnTo>
                    <a:lnTo>
                      <a:pt x="85" y="11"/>
                    </a:lnTo>
                    <a:lnTo>
                      <a:pt x="81" y="9"/>
                    </a:lnTo>
                    <a:lnTo>
                      <a:pt x="97" y="9"/>
                    </a:lnTo>
                    <a:lnTo>
                      <a:pt x="110" y="0"/>
                    </a:lnTo>
                    <a:close/>
                    <a:moveTo>
                      <a:pt x="91" y="127"/>
                    </a:moveTo>
                    <a:lnTo>
                      <a:pt x="91" y="127"/>
                    </a:lnTo>
                    <a:lnTo>
                      <a:pt x="92" y="133"/>
                    </a:lnTo>
                    <a:lnTo>
                      <a:pt x="92" y="133"/>
                    </a:lnTo>
                    <a:lnTo>
                      <a:pt x="91" y="138"/>
                    </a:lnTo>
                    <a:lnTo>
                      <a:pt x="89" y="144"/>
                    </a:lnTo>
                    <a:lnTo>
                      <a:pt x="87" y="148"/>
                    </a:lnTo>
                    <a:lnTo>
                      <a:pt x="83" y="152"/>
                    </a:lnTo>
                    <a:lnTo>
                      <a:pt x="79" y="154"/>
                    </a:lnTo>
                    <a:lnTo>
                      <a:pt x="72" y="157"/>
                    </a:lnTo>
                    <a:lnTo>
                      <a:pt x="64" y="158"/>
                    </a:lnTo>
                    <a:lnTo>
                      <a:pt x="54" y="160"/>
                    </a:lnTo>
                    <a:lnTo>
                      <a:pt x="54" y="160"/>
                    </a:lnTo>
                    <a:lnTo>
                      <a:pt x="46" y="158"/>
                    </a:lnTo>
                    <a:lnTo>
                      <a:pt x="39" y="157"/>
                    </a:lnTo>
                    <a:lnTo>
                      <a:pt x="34" y="154"/>
                    </a:lnTo>
                    <a:lnTo>
                      <a:pt x="29" y="152"/>
                    </a:lnTo>
                    <a:lnTo>
                      <a:pt x="25" y="148"/>
                    </a:lnTo>
                    <a:lnTo>
                      <a:pt x="22" y="142"/>
                    </a:lnTo>
                    <a:lnTo>
                      <a:pt x="19" y="137"/>
                    </a:lnTo>
                    <a:lnTo>
                      <a:pt x="19" y="131"/>
                    </a:lnTo>
                    <a:lnTo>
                      <a:pt x="19" y="131"/>
                    </a:lnTo>
                    <a:lnTo>
                      <a:pt x="20" y="126"/>
                    </a:lnTo>
                    <a:lnTo>
                      <a:pt x="22" y="122"/>
                    </a:lnTo>
                    <a:lnTo>
                      <a:pt x="26" y="117"/>
                    </a:lnTo>
                    <a:lnTo>
                      <a:pt x="30" y="112"/>
                    </a:lnTo>
                    <a:lnTo>
                      <a:pt x="37" y="110"/>
                    </a:lnTo>
                    <a:lnTo>
                      <a:pt x="42" y="107"/>
                    </a:lnTo>
                    <a:lnTo>
                      <a:pt x="50" y="106"/>
                    </a:lnTo>
                    <a:lnTo>
                      <a:pt x="57" y="104"/>
                    </a:lnTo>
                    <a:lnTo>
                      <a:pt x="57" y="104"/>
                    </a:lnTo>
                    <a:lnTo>
                      <a:pt x="64" y="106"/>
                    </a:lnTo>
                    <a:lnTo>
                      <a:pt x="70" y="107"/>
                    </a:lnTo>
                    <a:lnTo>
                      <a:pt x="70" y="107"/>
                    </a:lnTo>
                    <a:lnTo>
                      <a:pt x="84" y="117"/>
                    </a:lnTo>
                    <a:lnTo>
                      <a:pt x="88" y="122"/>
                    </a:lnTo>
                    <a:lnTo>
                      <a:pt x="91" y="127"/>
                    </a:lnTo>
                    <a:lnTo>
                      <a:pt x="91" y="127"/>
                    </a:lnTo>
                    <a:close/>
                    <a:moveTo>
                      <a:pt x="58" y="71"/>
                    </a:moveTo>
                    <a:lnTo>
                      <a:pt x="58" y="71"/>
                    </a:lnTo>
                    <a:lnTo>
                      <a:pt x="54" y="71"/>
                    </a:lnTo>
                    <a:lnTo>
                      <a:pt x="49" y="68"/>
                    </a:lnTo>
                    <a:lnTo>
                      <a:pt x="45" y="65"/>
                    </a:lnTo>
                    <a:lnTo>
                      <a:pt x="41" y="61"/>
                    </a:lnTo>
                    <a:lnTo>
                      <a:pt x="37" y="56"/>
                    </a:lnTo>
                    <a:lnTo>
                      <a:pt x="34" y="50"/>
                    </a:lnTo>
                    <a:lnTo>
                      <a:pt x="31" y="45"/>
                    </a:lnTo>
                    <a:lnTo>
                      <a:pt x="30" y="38"/>
                    </a:lnTo>
                    <a:lnTo>
                      <a:pt x="30" y="38"/>
                    </a:lnTo>
                    <a:lnTo>
                      <a:pt x="30" y="31"/>
                    </a:lnTo>
                    <a:lnTo>
                      <a:pt x="31" y="26"/>
                    </a:lnTo>
                    <a:lnTo>
                      <a:pt x="33" y="21"/>
                    </a:lnTo>
                    <a:lnTo>
                      <a:pt x="34" y="17"/>
                    </a:lnTo>
                    <a:lnTo>
                      <a:pt x="38" y="13"/>
                    </a:lnTo>
                    <a:lnTo>
                      <a:pt x="41" y="10"/>
                    </a:lnTo>
                    <a:lnTo>
                      <a:pt x="46" y="9"/>
                    </a:lnTo>
                    <a:lnTo>
                      <a:pt x="50" y="7"/>
                    </a:lnTo>
                    <a:lnTo>
                      <a:pt x="50" y="7"/>
                    </a:lnTo>
                    <a:lnTo>
                      <a:pt x="56" y="9"/>
                    </a:lnTo>
                    <a:lnTo>
                      <a:pt x="61" y="10"/>
                    </a:lnTo>
                    <a:lnTo>
                      <a:pt x="65" y="14"/>
                    </a:lnTo>
                    <a:lnTo>
                      <a:pt x="69" y="18"/>
                    </a:lnTo>
                    <a:lnTo>
                      <a:pt x="73" y="22"/>
                    </a:lnTo>
                    <a:lnTo>
                      <a:pt x="76" y="27"/>
                    </a:lnTo>
                    <a:lnTo>
                      <a:pt x="77" y="33"/>
                    </a:lnTo>
                    <a:lnTo>
                      <a:pt x="79" y="40"/>
                    </a:lnTo>
                    <a:lnTo>
                      <a:pt x="79" y="40"/>
                    </a:lnTo>
                    <a:lnTo>
                      <a:pt x="80" y="46"/>
                    </a:lnTo>
                    <a:lnTo>
                      <a:pt x="79" y="52"/>
                    </a:lnTo>
                    <a:lnTo>
                      <a:pt x="77" y="57"/>
                    </a:lnTo>
                    <a:lnTo>
                      <a:pt x="74" y="63"/>
                    </a:lnTo>
                    <a:lnTo>
                      <a:pt x="72" y="65"/>
                    </a:lnTo>
                    <a:lnTo>
                      <a:pt x="68" y="69"/>
                    </a:lnTo>
                    <a:lnTo>
                      <a:pt x="64" y="71"/>
                    </a:lnTo>
                    <a:lnTo>
                      <a:pt x="58" y="71"/>
                    </a:lnTo>
                    <a:lnTo>
                      <a:pt x="58" y="71"/>
                    </a:lnTo>
                    <a:close/>
                  </a:path>
                </a:pathLst>
              </a:custGeom>
              <a:solidFill>
                <a:srgbClr val="009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7" name="组合 16"/>
          <p:cNvGrpSpPr/>
          <p:nvPr/>
        </p:nvGrpSpPr>
        <p:grpSpPr>
          <a:xfrm>
            <a:off x="3982674" y="3240880"/>
            <a:ext cx="1191987" cy="1191989"/>
            <a:chOff x="3982674" y="2590610"/>
            <a:chExt cx="1191987" cy="1191989"/>
          </a:xfrm>
        </p:grpSpPr>
        <p:sp>
          <p:nvSpPr>
            <p:cNvPr id="18" name="任意多边形 17"/>
            <p:cNvSpPr/>
            <p:nvPr/>
          </p:nvSpPr>
          <p:spPr>
            <a:xfrm rot="5400000">
              <a:off x="3982673" y="25906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rgbClr val="009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9" name="组合 18"/>
            <p:cNvGrpSpPr/>
            <p:nvPr/>
          </p:nvGrpSpPr>
          <p:grpSpPr>
            <a:xfrm>
              <a:off x="4332717" y="2940655"/>
              <a:ext cx="491901" cy="491900"/>
              <a:chOff x="10293351" y="3600450"/>
              <a:chExt cx="531813" cy="531813"/>
            </a:xfrm>
          </p:grpSpPr>
          <p:sp useBgFill="1">
            <p:nvSpPr>
              <p:cNvPr id="20" name="Freeform 467"/>
              <p:cNvSpPr>
                <a:spLocks/>
              </p:cNvSpPr>
              <p:nvPr/>
            </p:nvSpPr>
            <p:spPr bwMode="auto">
              <a:xfrm>
                <a:off x="10293351" y="3600450"/>
                <a:ext cx="531813" cy="531813"/>
              </a:xfrm>
              <a:custGeom>
                <a:avLst/>
                <a:gdLst>
                  <a:gd name="T0" fmla="*/ 308 w 335"/>
                  <a:gd name="T1" fmla="*/ 0 h 335"/>
                  <a:gd name="T2" fmla="*/ 27 w 335"/>
                  <a:gd name="T3" fmla="*/ 0 h 335"/>
                  <a:gd name="T4" fmla="*/ 27 w 335"/>
                  <a:gd name="T5" fmla="*/ 0 h 335"/>
                  <a:gd name="T6" fmla="*/ 21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1 w 335"/>
                  <a:gd name="T39" fmla="*/ 335 h 335"/>
                  <a:gd name="T40" fmla="*/ 27 w 335"/>
                  <a:gd name="T41" fmla="*/ 335 h 335"/>
                  <a:gd name="T42" fmla="*/ 308 w 335"/>
                  <a:gd name="T43" fmla="*/ 335 h 335"/>
                  <a:gd name="T44" fmla="*/ 308 w 335"/>
                  <a:gd name="T45" fmla="*/ 335 h 335"/>
                  <a:gd name="T46" fmla="*/ 313 w 335"/>
                  <a:gd name="T47" fmla="*/ 335 h 335"/>
                  <a:gd name="T48" fmla="*/ 318 w 335"/>
                  <a:gd name="T49" fmla="*/ 332 h 335"/>
                  <a:gd name="T50" fmla="*/ 322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2 w 335"/>
                  <a:gd name="T75" fmla="*/ 4 h 335"/>
                  <a:gd name="T76" fmla="*/ 318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1"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1" y="335"/>
                    </a:lnTo>
                    <a:lnTo>
                      <a:pt x="27" y="335"/>
                    </a:lnTo>
                    <a:lnTo>
                      <a:pt x="308" y="335"/>
                    </a:lnTo>
                    <a:lnTo>
                      <a:pt x="308" y="335"/>
                    </a:lnTo>
                    <a:lnTo>
                      <a:pt x="313" y="335"/>
                    </a:lnTo>
                    <a:lnTo>
                      <a:pt x="318" y="332"/>
                    </a:lnTo>
                    <a:lnTo>
                      <a:pt x="322"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2" y="4"/>
                    </a:lnTo>
                    <a:lnTo>
                      <a:pt x="318" y="3"/>
                    </a:lnTo>
                    <a:lnTo>
                      <a:pt x="313" y="0"/>
                    </a:lnTo>
                    <a:lnTo>
                      <a:pt x="308" y="0"/>
                    </a:lnTo>
                    <a:lnTo>
                      <a:pt x="308"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68"/>
              <p:cNvSpPr>
                <a:spLocks/>
              </p:cNvSpPr>
              <p:nvPr/>
            </p:nvSpPr>
            <p:spPr bwMode="auto">
              <a:xfrm>
                <a:off x="10447338" y="3721100"/>
                <a:ext cx="222250" cy="290513"/>
              </a:xfrm>
              <a:custGeom>
                <a:avLst/>
                <a:gdLst>
                  <a:gd name="T0" fmla="*/ 65 w 140"/>
                  <a:gd name="T1" fmla="*/ 0 h 183"/>
                  <a:gd name="T2" fmla="*/ 42 w 140"/>
                  <a:gd name="T3" fmla="*/ 6 h 183"/>
                  <a:gd name="T4" fmla="*/ 11 w 140"/>
                  <a:gd name="T5" fmla="*/ 32 h 183"/>
                  <a:gd name="T6" fmla="*/ 0 w 140"/>
                  <a:gd name="T7" fmla="*/ 66 h 183"/>
                  <a:gd name="T8" fmla="*/ 5 w 140"/>
                  <a:gd name="T9" fmla="*/ 90 h 183"/>
                  <a:gd name="T10" fmla="*/ 16 w 140"/>
                  <a:gd name="T11" fmla="*/ 104 h 183"/>
                  <a:gd name="T12" fmla="*/ 24 w 140"/>
                  <a:gd name="T13" fmla="*/ 106 h 183"/>
                  <a:gd name="T14" fmla="*/ 28 w 140"/>
                  <a:gd name="T15" fmla="*/ 94 h 183"/>
                  <a:gd name="T16" fmla="*/ 27 w 140"/>
                  <a:gd name="T17" fmla="*/ 89 h 183"/>
                  <a:gd name="T18" fmla="*/ 22 w 140"/>
                  <a:gd name="T19" fmla="*/ 81 h 183"/>
                  <a:gd name="T20" fmla="*/ 20 w 140"/>
                  <a:gd name="T21" fmla="*/ 68 h 183"/>
                  <a:gd name="T22" fmla="*/ 28 w 140"/>
                  <a:gd name="T23" fmla="*/ 40 h 183"/>
                  <a:gd name="T24" fmla="*/ 50 w 140"/>
                  <a:gd name="T25" fmla="*/ 21 h 183"/>
                  <a:gd name="T26" fmla="*/ 72 w 140"/>
                  <a:gd name="T27" fmla="*/ 17 h 183"/>
                  <a:gd name="T28" fmla="*/ 97 w 140"/>
                  <a:gd name="T29" fmla="*/ 24 h 183"/>
                  <a:gd name="T30" fmla="*/ 112 w 140"/>
                  <a:gd name="T31" fmla="*/ 41 h 183"/>
                  <a:gd name="T32" fmla="*/ 115 w 140"/>
                  <a:gd name="T33" fmla="*/ 58 h 183"/>
                  <a:gd name="T34" fmla="*/ 109 w 140"/>
                  <a:gd name="T35" fmla="*/ 89 h 183"/>
                  <a:gd name="T36" fmla="*/ 96 w 140"/>
                  <a:gd name="T37" fmla="*/ 110 h 183"/>
                  <a:gd name="T38" fmla="*/ 82 w 140"/>
                  <a:gd name="T39" fmla="*/ 114 h 183"/>
                  <a:gd name="T40" fmla="*/ 72 w 140"/>
                  <a:gd name="T41" fmla="*/ 110 h 183"/>
                  <a:gd name="T42" fmla="*/ 65 w 140"/>
                  <a:gd name="T43" fmla="*/ 102 h 183"/>
                  <a:gd name="T44" fmla="*/ 65 w 140"/>
                  <a:gd name="T45" fmla="*/ 94 h 183"/>
                  <a:gd name="T46" fmla="*/ 74 w 140"/>
                  <a:gd name="T47" fmla="*/ 56 h 183"/>
                  <a:gd name="T48" fmla="*/ 72 w 140"/>
                  <a:gd name="T49" fmla="*/ 46 h 183"/>
                  <a:gd name="T50" fmla="*/ 61 w 140"/>
                  <a:gd name="T51" fmla="*/ 40 h 183"/>
                  <a:gd name="T52" fmla="*/ 50 w 140"/>
                  <a:gd name="T53" fmla="*/ 46 h 183"/>
                  <a:gd name="T54" fmla="*/ 42 w 140"/>
                  <a:gd name="T55" fmla="*/ 56 h 183"/>
                  <a:gd name="T56" fmla="*/ 41 w 140"/>
                  <a:gd name="T57" fmla="*/ 68 h 183"/>
                  <a:gd name="T58" fmla="*/ 43 w 140"/>
                  <a:gd name="T59" fmla="*/ 85 h 183"/>
                  <a:gd name="T60" fmla="*/ 31 w 140"/>
                  <a:gd name="T61" fmla="*/ 141 h 183"/>
                  <a:gd name="T62" fmla="*/ 30 w 140"/>
                  <a:gd name="T63" fmla="*/ 182 h 183"/>
                  <a:gd name="T64" fmla="*/ 32 w 140"/>
                  <a:gd name="T65" fmla="*/ 183 h 183"/>
                  <a:gd name="T66" fmla="*/ 47 w 140"/>
                  <a:gd name="T67" fmla="*/ 160 h 183"/>
                  <a:gd name="T68" fmla="*/ 59 w 140"/>
                  <a:gd name="T69" fmla="*/ 120 h 183"/>
                  <a:gd name="T70" fmla="*/ 69 w 140"/>
                  <a:gd name="T71" fmla="*/ 128 h 183"/>
                  <a:gd name="T72" fmla="*/ 84 w 140"/>
                  <a:gd name="T73" fmla="*/ 132 h 183"/>
                  <a:gd name="T74" fmla="*/ 116 w 140"/>
                  <a:gd name="T75" fmla="*/ 120 h 183"/>
                  <a:gd name="T76" fmla="*/ 136 w 140"/>
                  <a:gd name="T77" fmla="*/ 89 h 183"/>
                  <a:gd name="T78" fmla="*/ 140 w 140"/>
                  <a:gd name="T79" fmla="*/ 60 h 183"/>
                  <a:gd name="T80" fmla="*/ 130 w 140"/>
                  <a:gd name="T81" fmla="*/ 27 h 183"/>
                  <a:gd name="T82" fmla="*/ 101 w 140"/>
                  <a:gd name="T83" fmla="*/ 5 h 183"/>
                  <a:gd name="T84" fmla="*/ 74 w 140"/>
                  <a:gd name="T8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83">
                    <a:moveTo>
                      <a:pt x="74" y="0"/>
                    </a:moveTo>
                    <a:lnTo>
                      <a:pt x="74" y="0"/>
                    </a:lnTo>
                    <a:lnTo>
                      <a:pt x="65" y="0"/>
                    </a:lnTo>
                    <a:lnTo>
                      <a:pt x="57" y="1"/>
                    </a:lnTo>
                    <a:lnTo>
                      <a:pt x="49" y="4"/>
                    </a:lnTo>
                    <a:lnTo>
                      <a:pt x="42" y="6"/>
                    </a:lnTo>
                    <a:lnTo>
                      <a:pt x="30" y="13"/>
                    </a:lnTo>
                    <a:lnTo>
                      <a:pt x="19" y="21"/>
                    </a:lnTo>
                    <a:lnTo>
                      <a:pt x="11" y="32"/>
                    </a:lnTo>
                    <a:lnTo>
                      <a:pt x="4" y="43"/>
                    </a:lnTo>
                    <a:lnTo>
                      <a:pt x="1" y="54"/>
                    </a:lnTo>
                    <a:lnTo>
                      <a:pt x="0" y="66"/>
                    </a:lnTo>
                    <a:lnTo>
                      <a:pt x="0" y="66"/>
                    </a:lnTo>
                    <a:lnTo>
                      <a:pt x="1" y="79"/>
                    </a:lnTo>
                    <a:lnTo>
                      <a:pt x="5" y="90"/>
                    </a:lnTo>
                    <a:lnTo>
                      <a:pt x="8" y="95"/>
                    </a:lnTo>
                    <a:lnTo>
                      <a:pt x="12" y="100"/>
                    </a:lnTo>
                    <a:lnTo>
                      <a:pt x="16" y="104"/>
                    </a:lnTo>
                    <a:lnTo>
                      <a:pt x="22" y="106"/>
                    </a:lnTo>
                    <a:lnTo>
                      <a:pt x="22" y="106"/>
                    </a:lnTo>
                    <a:lnTo>
                      <a:pt x="24" y="106"/>
                    </a:lnTo>
                    <a:lnTo>
                      <a:pt x="27" y="104"/>
                    </a:lnTo>
                    <a:lnTo>
                      <a:pt x="27" y="104"/>
                    </a:lnTo>
                    <a:lnTo>
                      <a:pt x="28" y="94"/>
                    </a:lnTo>
                    <a:lnTo>
                      <a:pt x="28" y="94"/>
                    </a:lnTo>
                    <a:lnTo>
                      <a:pt x="28" y="91"/>
                    </a:lnTo>
                    <a:lnTo>
                      <a:pt x="27" y="89"/>
                    </a:lnTo>
                    <a:lnTo>
                      <a:pt x="27" y="89"/>
                    </a:lnTo>
                    <a:lnTo>
                      <a:pt x="24" y="85"/>
                    </a:lnTo>
                    <a:lnTo>
                      <a:pt x="22" y="81"/>
                    </a:lnTo>
                    <a:lnTo>
                      <a:pt x="20" y="75"/>
                    </a:lnTo>
                    <a:lnTo>
                      <a:pt x="20" y="68"/>
                    </a:lnTo>
                    <a:lnTo>
                      <a:pt x="20" y="68"/>
                    </a:lnTo>
                    <a:lnTo>
                      <a:pt x="22" y="58"/>
                    </a:lnTo>
                    <a:lnTo>
                      <a:pt x="24" y="50"/>
                    </a:lnTo>
                    <a:lnTo>
                      <a:pt x="28" y="40"/>
                    </a:lnTo>
                    <a:lnTo>
                      <a:pt x="34" y="33"/>
                    </a:lnTo>
                    <a:lnTo>
                      <a:pt x="42" y="27"/>
                    </a:lnTo>
                    <a:lnTo>
                      <a:pt x="50" y="21"/>
                    </a:lnTo>
                    <a:lnTo>
                      <a:pt x="61" y="19"/>
                    </a:lnTo>
                    <a:lnTo>
                      <a:pt x="72" y="17"/>
                    </a:lnTo>
                    <a:lnTo>
                      <a:pt x="72" y="17"/>
                    </a:lnTo>
                    <a:lnTo>
                      <a:pt x="81" y="19"/>
                    </a:lnTo>
                    <a:lnTo>
                      <a:pt x="90" y="21"/>
                    </a:lnTo>
                    <a:lnTo>
                      <a:pt x="97" y="24"/>
                    </a:lnTo>
                    <a:lnTo>
                      <a:pt x="104" y="29"/>
                    </a:lnTo>
                    <a:lnTo>
                      <a:pt x="108" y="35"/>
                    </a:lnTo>
                    <a:lnTo>
                      <a:pt x="112" y="41"/>
                    </a:lnTo>
                    <a:lnTo>
                      <a:pt x="115" y="50"/>
                    </a:lnTo>
                    <a:lnTo>
                      <a:pt x="115" y="58"/>
                    </a:lnTo>
                    <a:lnTo>
                      <a:pt x="115" y="58"/>
                    </a:lnTo>
                    <a:lnTo>
                      <a:pt x="115" y="70"/>
                    </a:lnTo>
                    <a:lnTo>
                      <a:pt x="112" y="79"/>
                    </a:lnTo>
                    <a:lnTo>
                      <a:pt x="109" y="89"/>
                    </a:lnTo>
                    <a:lnTo>
                      <a:pt x="105" y="98"/>
                    </a:lnTo>
                    <a:lnTo>
                      <a:pt x="101" y="105"/>
                    </a:lnTo>
                    <a:lnTo>
                      <a:pt x="96" y="110"/>
                    </a:lnTo>
                    <a:lnTo>
                      <a:pt x="89" y="113"/>
                    </a:lnTo>
                    <a:lnTo>
                      <a:pt x="82" y="114"/>
                    </a:lnTo>
                    <a:lnTo>
                      <a:pt x="82" y="114"/>
                    </a:lnTo>
                    <a:lnTo>
                      <a:pt x="78" y="114"/>
                    </a:lnTo>
                    <a:lnTo>
                      <a:pt x="74" y="113"/>
                    </a:lnTo>
                    <a:lnTo>
                      <a:pt x="72" y="110"/>
                    </a:lnTo>
                    <a:lnTo>
                      <a:pt x="69" y="108"/>
                    </a:lnTo>
                    <a:lnTo>
                      <a:pt x="66" y="105"/>
                    </a:lnTo>
                    <a:lnTo>
                      <a:pt x="65" y="102"/>
                    </a:lnTo>
                    <a:lnTo>
                      <a:pt x="65" y="98"/>
                    </a:lnTo>
                    <a:lnTo>
                      <a:pt x="65" y="94"/>
                    </a:lnTo>
                    <a:lnTo>
                      <a:pt x="65" y="94"/>
                    </a:lnTo>
                    <a:lnTo>
                      <a:pt x="72" y="74"/>
                    </a:lnTo>
                    <a:lnTo>
                      <a:pt x="74" y="64"/>
                    </a:lnTo>
                    <a:lnTo>
                      <a:pt x="74" y="56"/>
                    </a:lnTo>
                    <a:lnTo>
                      <a:pt x="74" y="56"/>
                    </a:lnTo>
                    <a:lnTo>
                      <a:pt x="74" y="51"/>
                    </a:lnTo>
                    <a:lnTo>
                      <a:pt x="72" y="46"/>
                    </a:lnTo>
                    <a:lnTo>
                      <a:pt x="66" y="41"/>
                    </a:lnTo>
                    <a:lnTo>
                      <a:pt x="61" y="40"/>
                    </a:lnTo>
                    <a:lnTo>
                      <a:pt x="61" y="40"/>
                    </a:lnTo>
                    <a:lnTo>
                      <a:pt x="57" y="41"/>
                    </a:lnTo>
                    <a:lnTo>
                      <a:pt x="53" y="43"/>
                    </a:lnTo>
                    <a:lnTo>
                      <a:pt x="50" y="46"/>
                    </a:lnTo>
                    <a:lnTo>
                      <a:pt x="46" y="48"/>
                    </a:lnTo>
                    <a:lnTo>
                      <a:pt x="45" y="52"/>
                    </a:lnTo>
                    <a:lnTo>
                      <a:pt x="42" y="56"/>
                    </a:lnTo>
                    <a:lnTo>
                      <a:pt x="41" y="62"/>
                    </a:lnTo>
                    <a:lnTo>
                      <a:pt x="41" y="68"/>
                    </a:lnTo>
                    <a:lnTo>
                      <a:pt x="41" y="68"/>
                    </a:lnTo>
                    <a:lnTo>
                      <a:pt x="41" y="75"/>
                    </a:lnTo>
                    <a:lnTo>
                      <a:pt x="42" y="79"/>
                    </a:lnTo>
                    <a:lnTo>
                      <a:pt x="43" y="85"/>
                    </a:lnTo>
                    <a:lnTo>
                      <a:pt x="43" y="85"/>
                    </a:lnTo>
                    <a:lnTo>
                      <a:pt x="31" y="141"/>
                    </a:lnTo>
                    <a:lnTo>
                      <a:pt x="31" y="141"/>
                    </a:lnTo>
                    <a:lnTo>
                      <a:pt x="28" y="155"/>
                    </a:lnTo>
                    <a:lnTo>
                      <a:pt x="28" y="167"/>
                    </a:lnTo>
                    <a:lnTo>
                      <a:pt x="30" y="182"/>
                    </a:lnTo>
                    <a:lnTo>
                      <a:pt x="30" y="182"/>
                    </a:lnTo>
                    <a:lnTo>
                      <a:pt x="31" y="183"/>
                    </a:lnTo>
                    <a:lnTo>
                      <a:pt x="32" y="183"/>
                    </a:lnTo>
                    <a:lnTo>
                      <a:pt x="32" y="183"/>
                    </a:lnTo>
                    <a:lnTo>
                      <a:pt x="41" y="171"/>
                    </a:lnTo>
                    <a:lnTo>
                      <a:pt x="47" y="160"/>
                    </a:lnTo>
                    <a:lnTo>
                      <a:pt x="51" y="148"/>
                    </a:lnTo>
                    <a:lnTo>
                      <a:pt x="51" y="148"/>
                    </a:lnTo>
                    <a:lnTo>
                      <a:pt x="59" y="120"/>
                    </a:lnTo>
                    <a:lnTo>
                      <a:pt x="59" y="120"/>
                    </a:lnTo>
                    <a:lnTo>
                      <a:pt x="62" y="124"/>
                    </a:lnTo>
                    <a:lnTo>
                      <a:pt x="69" y="128"/>
                    </a:lnTo>
                    <a:lnTo>
                      <a:pt x="76" y="132"/>
                    </a:lnTo>
                    <a:lnTo>
                      <a:pt x="84" y="132"/>
                    </a:lnTo>
                    <a:lnTo>
                      <a:pt x="84" y="132"/>
                    </a:lnTo>
                    <a:lnTo>
                      <a:pt x="96" y="131"/>
                    </a:lnTo>
                    <a:lnTo>
                      <a:pt x="107" y="127"/>
                    </a:lnTo>
                    <a:lnTo>
                      <a:pt x="116" y="120"/>
                    </a:lnTo>
                    <a:lnTo>
                      <a:pt x="124" y="112"/>
                    </a:lnTo>
                    <a:lnTo>
                      <a:pt x="131" y="101"/>
                    </a:lnTo>
                    <a:lnTo>
                      <a:pt x="136" y="89"/>
                    </a:lnTo>
                    <a:lnTo>
                      <a:pt x="139" y="75"/>
                    </a:lnTo>
                    <a:lnTo>
                      <a:pt x="140" y="60"/>
                    </a:lnTo>
                    <a:lnTo>
                      <a:pt x="140" y="60"/>
                    </a:lnTo>
                    <a:lnTo>
                      <a:pt x="139" y="48"/>
                    </a:lnTo>
                    <a:lnTo>
                      <a:pt x="136" y="37"/>
                    </a:lnTo>
                    <a:lnTo>
                      <a:pt x="130" y="27"/>
                    </a:lnTo>
                    <a:lnTo>
                      <a:pt x="123" y="19"/>
                    </a:lnTo>
                    <a:lnTo>
                      <a:pt x="113" y="10"/>
                    </a:lnTo>
                    <a:lnTo>
                      <a:pt x="101" y="5"/>
                    </a:lnTo>
                    <a:lnTo>
                      <a:pt x="89" y="1"/>
                    </a:lnTo>
                    <a:lnTo>
                      <a:pt x="74" y="0"/>
                    </a:lnTo>
                    <a:lnTo>
                      <a:pt x="74" y="0"/>
                    </a:lnTo>
                    <a:close/>
                  </a:path>
                </a:pathLst>
              </a:custGeom>
              <a:solidFill>
                <a:srgbClr val="009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2" name="组合 21"/>
          <p:cNvGrpSpPr/>
          <p:nvPr/>
        </p:nvGrpSpPr>
        <p:grpSpPr>
          <a:xfrm>
            <a:off x="6224216" y="1349812"/>
            <a:ext cx="2587601" cy="1738664"/>
            <a:chOff x="6224216" y="699542"/>
            <a:chExt cx="2587601" cy="1738664"/>
          </a:xfrm>
        </p:grpSpPr>
        <p:grpSp>
          <p:nvGrpSpPr>
            <p:cNvPr id="23" name="组合 22"/>
            <p:cNvGrpSpPr/>
            <p:nvPr/>
          </p:nvGrpSpPr>
          <p:grpSpPr>
            <a:xfrm rot="10800000">
              <a:off x="6224216" y="699543"/>
              <a:ext cx="863909" cy="1738663"/>
              <a:chOff x="2758947" y="3773640"/>
              <a:chExt cx="1151878" cy="2318217"/>
            </a:xfrm>
          </p:grpSpPr>
          <p:cxnSp>
            <p:nvCxnSpPr>
              <p:cNvPr id="25" name="直接连接符 24"/>
              <p:cNvCxnSpPr/>
              <p:nvPr/>
            </p:nvCxnSpPr>
            <p:spPr>
              <a:xfrm flipH="1">
                <a:off x="2758947" y="3773640"/>
                <a:ext cx="1151878" cy="0"/>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758947" y="3773640"/>
                <a:ext cx="0" cy="2318217"/>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4" name="文本框 32"/>
            <p:cNvSpPr txBox="1"/>
            <p:nvPr/>
          </p:nvSpPr>
          <p:spPr>
            <a:xfrm>
              <a:off x="7227633" y="699542"/>
              <a:ext cx="1584184" cy="918200"/>
            </a:xfrm>
            <a:prstGeom prst="rect">
              <a:avLst/>
            </a:prstGeom>
            <a:noFill/>
          </p:spPr>
          <p:txBody>
            <a:bodyPr wrap="square" lIns="68580" tIns="34290" rIns="68580" bIns="34290" rtlCol="0">
              <a:spAutoFit/>
            </a:bodyPr>
            <a:lstStyle/>
            <a:p>
              <a:pP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spcBef>
                  <a:spcPts val="450"/>
                </a:spcBef>
              </a:pPr>
              <a:r>
                <a:rPr lang="zh-CN" altLang="en-US" sz="12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27" name="组合 26"/>
          <p:cNvGrpSpPr/>
          <p:nvPr/>
        </p:nvGrpSpPr>
        <p:grpSpPr>
          <a:xfrm>
            <a:off x="443592" y="3088475"/>
            <a:ext cx="2489527" cy="1787531"/>
            <a:chOff x="443592" y="2438205"/>
            <a:chExt cx="2489527" cy="1787531"/>
          </a:xfrm>
        </p:grpSpPr>
        <p:grpSp>
          <p:nvGrpSpPr>
            <p:cNvPr id="28" name="组合 27"/>
            <p:cNvGrpSpPr/>
            <p:nvPr/>
          </p:nvGrpSpPr>
          <p:grpSpPr>
            <a:xfrm>
              <a:off x="2069210" y="2438205"/>
              <a:ext cx="863909" cy="1738663"/>
              <a:chOff x="2758947" y="3773640"/>
              <a:chExt cx="1151878" cy="2318217"/>
            </a:xfrm>
          </p:grpSpPr>
          <p:cxnSp>
            <p:nvCxnSpPr>
              <p:cNvPr id="30" name="直接连接符 29"/>
              <p:cNvCxnSpPr/>
              <p:nvPr/>
            </p:nvCxnSpPr>
            <p:spPr>
              <a:xfrm flipH="1">
                <a:off x="2758947" y="3773640"/>
                <a:ext cx="1151878" cy="0"/>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2758947" y="3773640"/>
                <a:ext cx="0" cy="2318217"/>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9" name="文本框 33"/>
            <p:cNvSpPr txBox="1"/>
            <p:nvPr/>
          </p:nvSpPr>
          <p:spPr>
            <a:xfrm>
              <a:off x="443592" y="3307536"/>
              <a:ext cx="1584184" cy="918200"/>
            </a:xfrm>
            <a:prstGeom prst="rect">
              <a:avLst/>
            </a:prstGeom>
            <a:noFill/>
          </p:spPr>
          <p:txBody>
            <a:bodyPr wrap="square" lIns="68580" tIns="34290" rIns="68580" bIns="34290" rtlCol="0">
              <a:spAutoFit/>
            </a:bodyPr>
            <a:lstStyle/>
            <a:p>
              <a:pPr algn="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r">
                <a:spcBef>
                  <a:spcPts val="450"/>
                </a:spcBef>
              </a:pPr>
              <a:r>
                <a:rPr lang="zh-CN" altLang="en-US" sz="1200" dirty="0">
                  <a:solidFill>
                    <a:srgbClr val="5F5F5F"/>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32" name="组合 31"/>
          <p:cNvGrpSpPr/>
          <p:nvPr/>
        </p:nvGrpSpPr>
        <p:grpSpPr>
          <a:xfrm>
            <a:off x="4599385" y="3451831"/>
            <a:ext cx="3725477" cy="1375307"/>
            <a:chOff x="4599385" y="2801561"/>
            <a:chExt cx="3725477" cy="1375307"/>
          </a:xfrm>
        </p:grpSpPr>
        <p:grpSp>
          <p:nvGrpSpPr>
            <p:cNvPr id="33" name="组合 32"/>
            <p:cNvGrpSpPr/>
            <p:nvPr/>
          </p:nvGrpSpPr>
          <p:grpSpPr>
            <a:xfrm rot="10800000">
              <a:off x="4599385" y="3782599"/>
              <a:ext cx="2530175" cy="394269"/>
              <a:chOff x="2758947" y="1469571"/>
              <a:chExt cx="3373566" cy="525692"/>
            </a:xfrm>
          </p:grpSpPr>
          <p:cxnSp>
            <p:nvCxnSpPr>
              <p:cNvPr id="35" name="直接连接符 34"/>
              <p:cNvCxnSpPr/>
              <p:nvPr/>
            </p:nvCxnSpPr>
            <p:spPr>
              <a:xfrm flipV="1">
                <a:off x="6132513" y="1469571"/>
                <a:ext cx="0" cy="525692"/>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2758947" y="1469571"/>
                <a:ext cx="3373566" cy="0"/>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2758947" y="1469571"/>
                <a:ext cx="0" cy="525692"/>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34" name="文本框 34"/>
            <p:cNvSpPr txBox="1"/>
            <p:nvPr/>
          </p:nvSpPr>
          <p:spPr>
            <a:xfrm>
              <a:off x="5934257" y="2801561"/>
              <a:ext cx="2390605"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a:solidFill>
                    <a:srgbClr val="5F5F5F"/>
                  </a:solidFill>
                  <a:latin typeface="微软雅黑" panose="020B0503020204020204" pitchFamily="34" charset="-122"/>
                  <a:ea typeface="微软雅黑" panose="020B0503020204020204" pitchFamily="34" charset="-122"/>
                </a:rPr>
                <a:t>在此处添加文字在此处添加文字，在此处添加文字在此处添加文字。</a:t>
              </a:r>
            </a:p>
          </p:txBody>
        </p:sp>
      </p:grpSp>
      <p:grpSp>
        <p:nvGrpSpPr>
          <p:cNvPr id="38" name="组合 37"/>
          <p:cNvGrpSpPr/>
          <p:nvPr/>
        </p:nvGrpSpPr>
        <p:grpSpPr>
          <a:xfrm>
            <a:off x="878503" y="1360423"/>
            <a:ext cx="3720882" cy="1132479"/>
            <a:chOff x="878503" y="710153"/>
            <a:chExt cx="3720882" cy="1132479"/>
          </a:xfrm>
        </p:grpSpPr>
        <p:grpSp>
          <p:nvGrpSpPr>
            <p:cNvPr id="39" name="组合 38"/>
            <p:cNvGrpSpPr/>
            <p:nvPr/>
          </p:nvGrpSpPr>
          <p:grpSpPr>
            <a:xfrm>
              <a:off x="2069210" y="710153"/>
              <a:ext cx="2530175" cy="394269"/>
              <a:chOff x="2758947" y="1469571"/>
              <a:chExt cx="3373566" cy="525692"/>
            </a:xfrm>
          </p:grpSpPr>
          <p:cxnSp>
            <p:nvCxnSpPr>
              <p:cNvPr id="41" name="直接连接符 40"/>
              <p:cNvCxnSpPr/>
              <p:nvPr/>
            </p:nvCxnSpPr>
            <p:spPr>
              <a:xfrm flipV="1">
                <a:off x="6132513" y="1469571"/>
                <a:ext cx="0" cy="525692"/>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2758947" y="1469571"/>
                <a:ext cx="3373566" cy="0"/>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758947" y="1469571"/>
                <a:ext cx="0" cy="525692"/>
              </a:xfrm>
              <a:prstGeom prst="line">
                <a:avLst/>
              </a:prstGeom>
              <a:ln w="19050">
                <a:solidFill>
                  <a:srgbClr val="00969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40" name="文本框 35"/>
            <p:cNvSpPr txBox="1"/>
            <p:nvPr/>
          </p:nvSpPr>
          <p:spPr>
            <a:xfrm>
              <a:off x="878503" y="1109098"/>
              <a:ext cx="2390605"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a:solidFill>
                    <a:srgbClr val="5F5F5F"/>
                  </a:solidFill>
                  <a:latin typeface="微软雅黑" panose="020B0503020204020204" pitchFamily="34" charset="-122"/>
                  <a:ea typeface="微软雅黑" panose="020B0503020204020204" pitchFamily="34" charset="-122"/>
                </a:rPr>
                <a:t>在此处添加文字在此处添加文字，在此处添加文字在此处添加文字。</a:t>
              </a:r>
            </a:p>
          </p:txBody>
        </p:sp>
      </p:grpSp>
      <p:pic>
        <p:nvPicPr>
          <p:cNvPr id="46" name="图片 4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47"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395412602"/>
      </p:ext>
    </p:extLst>
  </p:cSld>
  <p:clrMapOvr>
    <a:masterClrMapping/>
  </p:clrMapOvr>
  <mc:AlternateContent xmlns:mc="http://schemas.openxmlformats.org/markup-compatibility/2006" xmlns:p14="http://schemas.microsoft.com/office/powerpoint/2010/main">
    <mc:Choice Requires="p14">
      <p:transition spd="slow" p14:dur="1600" advTm="2637">
        <p14:prism isContent="1" isInverted="1"/>
      </p:transition>
    </mc:Choice>
    <mc:Fallback xmlns="">
      <p:transition spd="slow" advTm="263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1000"/>
                                        <p:tgtEl>
                                          <p:spTgt spid="38"/>
                                        </p:tgtEl>
                                      </p:cBhvr>
                                    </p:animEffect>
                                    <p:anim calcmode="lin" valueType="num">
                                      <p:cBhvr>
                                        <p:cTn id="30" dur="1000" fill="hold"/>
                                        <p:tgtEl>
                                          <p:spTgt spid="38"/>
                                        </p:tgtEl>
                                        <p:attrNameLst>
                                          <p:attrName>ppt_x</p:attrName>
                                        </p:attrNameLst>
                                      </p:cBhvr>
                                      <p:tavLst>
                                        <p:tav tm="0">
                                          <p:val>
                                            <p:strVal val="#ppt_x"/>
                                          </p:val>
                                        </p:tav>
                                        <p:tav tm="100000">
                                          <p:val>
                                            <p:strVal val="#ppt_x"/>
                                          </p:val>
                                        </p:tav>
                                      </p:tavLst>
                                    </p:anim>
                                    <p:anim calcmode="lin" valueType="num">
                                      <p:cBhvr>
                                        <p:cTn id="31" dur="1000" fill="hold"/>
                                        <p:tgtEl>
                                          <p:spTgt spid="3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6" presetClass="entr" presetSubtype="26" fill="hold" nodeType="click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barn(inHorizontal)">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reeform 239"/>
          <p:cNvSpPr>
            <a:spLocks noEditPoints="1"/>
          </p:cNvSpPr>
          <p:nvPr/>
        </p:nvSpPr>
        <p:spPr bwMode="auto">
          <a:xfrm>
            <a:off x="2170509" y="1775408"/>
            <a:ext cx="2000250" cy="200025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009692"/>
          </a:solidFill>
          <a:ln>
            <a:noFill/>
          </a:ln>
        </p:spPr>
        <p:txBody>
          <a:bodyPr vert="horz" wrap="square" lIns="68580" tIns="34290" rIns="68580" bIns="34290" numCol="1" anchor="t" anchorCtr="0" compatLnSpc="1">
            <a:prstTxWarp prst="textNoShape">
              <a:avLst/>
            </a:prstTxWarp>
          </a:bodyPr>
          <a:lstStyle/>
          <a:p>
            <a:endParaRPr lang="id-ID"/>
          </a:p>
        </p:txBody>
      </p:sp>
      <p:sp>
        <p:nvSpPr>
          <p:cNvPr id="130" name="Freeform 240"/>
          <p:cNvSpPr>
            <a:spLocks noEditPoints="1"/>
          </p:cNvSpPr>
          <p:nvPr/>
        </p:nvSpPr>
        <p:spPr bwMode="auto">
          <a:xfrm>
            <a:off x="760809" y="1036030"/>
            <a:ext cx="1739504" cy="1739503"/>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009692"/>
          </a:solidFill>
          <a:ln>
            <a:noFill/>
          </a:ln>
        </p:spPr>
        <p:txBody>
          <a:bodyPr vert="horz" wrap="square" lIns="68580" tIns="34290" rIns="68580" bIns="34290" numCol="1" anchor="t" anchorCtr="0" compatLnSpc="1">
            <a:prstTxWarp prst="textNoShape">
              <a:avLst/>
            </a:prstTxWarp>
          </a:bodyPr>
          <a:lstStyle/>
          <a:p>
            <a:endParaRPr lang="id-ID"/>
          </a:p>
        </p:txBody>
      </p:sp>
      <p:sp>
        <p:nvSpPr>
          <p:cNvPr id="131" name="Freeform 242"/>
          <p:cNvSpPr>
            <a:spLocks noEditPoints="1"/>
          </p:cNvSpPr>
          <p:nvPr/>
        </p:nvSpPr>
        <p:spPr bwMode="auto">
          <a:xfrm>
            <a:off x="1912143" y="3493480"/>
            <a:ext cx="1072754" cy="1071563"/>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solidFill>
            <a:srgbClr val="009692"/>
          </a:solidFill>
          <a:ln>
            <a:noFill/>
          </a:ln>
        </p:spPr>
        <p:txBody>
          <a:bodyPr vert="horz" wrap="square" lIns="68580" tIns="34290" rIns="68580" bIns="34290" numCol="1" anchor="t" anchorCtr="0" compatLnSpc="1">
            <a:prstTxWarp prst="textNoShape">
              <a:avLst/>
            </a:prstTxWarp>
          </a:bodyPr>
          <a:lstStyle/>
          <a:p>
            <a:endParaRPr lang="id-ID"/>
          </a:p>
        </p:txBody>
      </p:sp>
      <p:sp>
        <p:nvSpPr>
          <p:cNvPr id="132" name="Freeform 247"/>
          <p:cNvSpPr>
            <a:spLocks noEditPoints="1"/>
          </p:cNvSpPr>
          <p:nvPr/>
        </p:nvSpPr>
        <p:spPr bwMode="auto">
          <a:xfrm>
            <a:off x="1394221" y="1670633"/>
            <a:ext cx="472679" cy="471488"/>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rgbClr val="009692"/>
          </a:solidFill>
          <a:ln>
            <a:noFill/>
          </a:ln>
        </p:spPr>
        <p:txBody>
          <a:bodyPr vert="horz" wrap="square" lIns="68580" tIns="34290" rIns="68580" bIns="34290" numCol="1" anchor="t" anchorCtr="0" compatLnSpc="1">
            <a:prstTxWarp prst="textNoShape">
              <a:avLst/>
            </a:prstTxWarp>
          </a:bodyPr>
          <a:lstStyle/>
          <a:p>
            <a:endParaRPr lang="id-ID"/>
          </a:p>
        </p:txBody>
      </p:sp>
      <p:sp>
        <p:nvSpPr>
          <p:cNvPr id="133" name="Freeform 248"/>
          <p:cNvSpPr>
            <a:spLocks noEditPoints="1"/>
          </p:cNvSpPr>
          <p:nvPr/>
        </p:nvSpPr>
        <p:spPr bwMode="auto">
          <a:xfrm>
            <a:off x="2909888" y="2504071"/>
            <a:ext cx="541735" cy="544115"/>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rgbClr val="009692"/>
          </a:solidFill>
          <a:ln>
            <a:noFill/>
          </a:ln>
        </p:spPr>
        <p:txBody>
          <a:bodyPr vert="horz" wrap="square" lIns="68580" tIns="34290" rIns="68580" bIns="34290" numCol="1" anchor="t" anchorCtr="0" compatLnSpc="1">
            <a:prstTxWarp prst="textNoShape">
              <a:avLst/>
            </a:prstTxWarp>
          </a:bodyPr>
          <a:lstStyle/>
          <a:p>
            <a:endParaRPr lang="id-ID"/>
          </a:p>
        </p:txBody>
      </p:sp>
      <p:sp>
        <p:nvSpPr>
          <p:cNvPr id="134" name="Freeform 250"/>
          <p:cNvSpPr>
            <a:spLocks noEditPoints="1"/>
          </p:cNvSpPr>
          <p:nvPr/>
        </p:nvSpPr>
        <p:spPr bwMode="auto">
          <a:xfrm>
            <a:off x="2286000" y="3868528"/>
            <a:ext cx="323850" cy="325040"/>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solidFill>
            <a:srgbClr val="009692"/>
          </a:solidFill>
          <a:ln>
            <a:noFill/>
          </a:ln>
        </p:spPr>
        <p:txBody>
          <a:bodyPr vert="horz" wrap="square" lIns="68580" tIns="34290" rIns="68580" bIns="34290" numCol="1" anchor="t" anchorCtr="0" compatLnSpc="1">
            <a:prstTxWarp prst="textNoShape">
              <a:avLst/>
            </a:prstTxWarp>
          </a:bodyPr>
          <a:lstStyle/>
          <a:p>
            <a:endParaRPr lang="id-ID"/>
          </a:p>
        </p:txBody>
      </p:sp>
      <p:sp>
        <p:nvSpPr>
          <p:cNvPr id="136" name="Freeform 146"/>
          <p:cNvSpPr>
            <a:spLocks noEditPoints="1"/>
          </p:cNvSpPr>
          <p:nvPr/>
        </p:nvSpPr>
        <p:spPr bwMode="auto">
          <a:xfrm>
            <a:off x="4723610" y="1131590"/>
            <a:ext cx="565944" cy="57141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rgbClr val="009692"/>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37" name="文本框 10"/>
          <p:cNvSpPr txBox="1"/>
          <p:nvPr/>
        </p:nvSpPr>
        <p:spPr>
          <a:xfrm>
            <a:off x="5419687" y="1131590"/>
            <a:ext cx="3310656" cy="695062"/>
          </a:xfrm>
          <a:prstGeom prst="rect">
            <a:avLst/>
          </a:prstGeom>
          <a:noFill/>
        </p:spPr>
        <p:txBody>
          <a:bodyPr wrap="square" rtlCol="0">
            <a:spAutoFit/>
          </a:bodyPr>
          <a:lstStyle/>
          <a:p>
            <a:pP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rgbClr val="5F5F5F"/>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a:t>
            </a:r>
          </a:p>
        </p:txBody>
      </p:sp>
      <p:sp>
        <p:nvSpPr>
          <p:cNvPr id="139" name="Freeform 146"/>
          <p:cNvSpPr>
            <a:spLocks noEditPoints="1"/>
          </p:cNvSpPr>
          <p:nvPr/>
        </p:nvSpPr>
        <p:spPr bwMode="auto">
          <a:xfrm>
            <a:off x="4723610" y="2308650"/>
            <a:ext cx="565944" cy="57141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rgbClr val="009692"/>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40" name="文本框 13"/>
          <p:cNvSpPr txBox="1"/>
          <p:nvPr/>
        </p:nvSpPr>
        <p:spPr>
          <a:xfrm>
            <a:off x="5419687" y="2308650"/>
            <a:ext cx="3310656" cy="695062"/>
          </a:xfrm>
          <a:prstGeom prst="rect">
            <a:avLst/>
          </a:prstGeom>
          <a:noFill/>
        </p:spPr>
        <p:txBody>
          <a:bodyPr wrap="square" rtlCol="0">
            <a:spAutoFit/>
          </a:bodyPr>
          <a:lstStyle/>
          <a:p>
            <a:pP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rgbClr val="5F5F5F"/>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a:t>
            </a:r>
          </a:p>
        </p:txBody>
      </p:sp>
      <p:sp>
        <p:nvSpPr>
          <p:cNvPr id="142" name="Freeform 146"/>
          <p:cNvSpPr>
            <a:spLocks noEditPoints="1"/>
          </p:cNvSpPr>
          <p:nvPr/>
        </p:nvSpPr>
        <p:spPr bwMode="auto">
          <a:xfrm>
            <a:off x="4723610" y="3485708"/>
            <a:ext cx="565944" cy="57141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rgbClr val="009692"/>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43" name="文本框 16"/>
          <p:cNvSpPr txBox="1"/>
          <p:nvPr/>
        </p:nvSpPr>
        <p:spPr>
          <a:xfrm>
            <a:off x="5419687" y="3485708"/>
            <a:ext cx="3310656" cy="695062"/>
          </a:xfrm>
          <a:prstGeom prst="rect">
            <a:avLst/>
          </a:prstGeom>
          <a:noFill/>
        </p:spPr>
        <p:txBody>
          <a:bodyPr wrap="square" rtlCol="0">
            <a:spAutoFit/>
          </a:bodyPr>
          <a:lstStyle/>
          <a:p>
            <a:pPr>
              <a:spcBef>
                <a:spcPts val="450"/>
              </a:spcBef>
            </a:pPr>
            <a:r>
              <a:rPr lang="zh-CN" altLang="en-US" sz="1500" b="1" dirty="0">
                <a:solidFill>
                  <a:srgbClr val="009692"/>
                </a:solidFill>
                <a:latin typeface="微软雅黑" panose="020B0503020204020204" pitchFamily="34" charset="-122"/>
                <a:ea typeface="微软雅黑" panose="020B0503020204020204" pitchFamily="34" charset="-122"/>
              </a:rPr>
              <a:t>添加标题</a:t>
            </a:r>
            <a:endParaRPr lang="en-US" altLang="zh-CN" sz="1500" b="1" dirty="0">
              <a:solidFill>
                <a:srgbClr val="00969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rgbClr val="5F5F5F"/>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a:t>
            </a:r>
          </a:p>
        </p:txBody>
      </p:sp>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17"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extLst>
      <p:ext uri="{BB962C8B-B14F-4D97-AF65-F5344CB8AC3E}">
        <p14:creationId xmlns:p14="http://schemas.microsoft.com/office/powerpoint/2010/main" val="179446896"/>
      </p:ext>
    </p:extLst>
  </p:cSld>
  <p:clrMapOvr>
    <a:masterClrMapping/>
  </p:clrMapOvr>
  <mc:AlternateContent xmlns:mc="http://schemas.openxmlformats.org/markup-compatibility/2006" xmlns:p14="http://schemas.microsoft.com/office/powerpoint/2010/main">
    <mc:Choice Requires="p14">
      <p:transition spd="slow" p14:dur="1600" advTm="2535">
        <p14:prism isContent="1" isInverted="1"/>
      </p:transition>
    </mc:Choice>
    <mc:Fallback xmlns="">
      <p:transition spd="slow" advTm="253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130"/>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129"/>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131"/>
                                        </p:tgtEl>
                                        <p:attrNameLst>
                                          <p:attrName>r</p:attrName>
                                        </p:attrNameLst>
                                      </p:cBhvr>
                                    </p:animRot>
                                  </p:childTnLst>
                                </p:cTn>
                              </p:par>
                              <p:par>
                                <p:cTn id="11" presetID="2" presetClass="entr" presetSubtype="8" fill="hold" grpId="0" nodeType="withEffect">
                                  <p:stCondLst>
                                    <p:cond delay="0"/>
                                  </p:stCondLst>
                                  <p:childTnLst>
                                    <p:set>
                                      <p:cBhvr>
                                        <p:cTn id="12" dur="1" fill="hold">
                                          <p:stCondLst>
                                            <p:cond delay="0"/>
                                          </p:stCondLst>
                                        </p:cTn>
                                        <p:tgtEl>
                                          <p:spTgt spid="136"/>
                                        </p:tgtEl>
                                        <p:attrNameLst>
                                          <p:attrName>style.visibility</p:attrName>
                                        </p:attrNameLst>
                                      </p:cBhvr>
                                      <p:to>
                                        <p:strVal val="visible"/>
                                      </p:to>
                                    </p:set>
                                    <p:anim calcmode="lin" valueType="num">
                                      <p:cBhvr additive="base">
                                        <p:cTn id="13" dur="500" fill="hold"/>
                                        <p:tgtEl>
                                          <p:spTgt spid="136"/>
                                        </p:tgtEl>
                                        <p:attrNameLst>
                                          <p:attrName>ppt_x</p:attrName>
                                        </p:attrNameLst>
                                      </p:cBhvr>
                                      <p:tavLst>
                                        <p:tav tm="0">
                                          <p:val>
                                            <p:strVal val="0-#ppt_w/2"/>
                                          </p:val>
                                        </p:tav>
                                        <p:tav tm="100000">
                                          <p:val>
                                            <p:strVal val="#ppt_x"/>
                                          </p:val>
                                        </p:tav>
                                      </p:tavLst>
                                    </p:anim>
                                    <p:anim calcmode="lin" valueType="num">
                                      <p:cBhvr additive="base">
                                        <p:cTn id="14" dur="500" fill="hold"/>
                                        <p:tgtEl>
                                          <p:spTgt spid="136"/>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500"/>
                                  </p:stCondLst>
                                  <p:childTnLst>
                                    <p:set>
                                      <p:cBhvr>
                                        <p:cTn id="16" dur="1" fill="hold">
                                          <p:stCondLst>
                                            <p:cond delay="0"/>
                                          </p:stCondLst>
                                        </p:cTn>
                                        <p:tgtEl>
                                          <p:spTgt spid="137"/>
                                        </p:tgtEl>
                                        <p:attrNameLst>
                                          <p:attrName>style.visibility</p:attrName>
                                        </p:attrNameLst>
                                      </p:cBhvr>
                                      <p:to>
                                        <p:strVal val="visible"/>
                                      </p:to>
                                    </p:set>
                                    <p:anim calcmode="lin" valueType="num">
                                      <p:cBhvr additive="base">
                                        <p:cTn id="17" dur="500" fill="hold"/>
                                        <p:tgtEl>
                                          <p:spTgt spid="137"/>
                                        </p:tgtEl>
                                        <p:attrNameLst>
                                          <p:attrName>ppt_x</p:attrName>
                                        </p:attrNameLst>
                                      </p:cBhvr>
                                      <p:tavLst>
                                        <p:tav tm="0">
                                          <p:val>
                                            <p:strVal val="0-#ppt_w/2"/>
                                          </p:val>
                                        </p:tav>
                                        <p:tav tm="100000">
                                          <p:val>
                                            <p:strVal val="#ppt_x"/>
                                          </p:val>
                                        </p:tav>
                                      </p:tavLst>
                                    </p:anim>
                                    <p:anim calcmode="lin" valueType="num">
                                      <p:cBhvr additive="base">
                                        <p:cTn id="18" dur="500" fill="hold"/>
                                        <p:tgtEl>
                                          <p:spTgt spid="13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750"/>
                                  </p:stCondLst>
                                  <p:childTnLst>
                                    <p:set>
                                      <p:cBhvr>
                                        <p:cTn id="20" dur="1" fill="hold">
                                          <p:stCondLst>
                                            <p:cond delay="0"/>
                                          </p:stCondLst>
                                        </p:cTn>
                                        <p:tgtEl>
                                          <p:spTgt spid="139"/>
                                        </p:tgtEl>
                                        <p:attrNameLst>
                                          <p:attrName>style.visibility</p:attrName>
                                        </p:attrNameLst>
                                      </p:cBhvr>
                                      <p:to>
                                        <p:strVal val="visible"/>
                                      </p:to>
                                    </p:set>
                                    <p:anim calcmode="lin" valueType="num">
                                      <p:cBhvr additive="base">
                                        <p:cTn id="21" dur="500" fill="hold"/>
                                        <p:tgtEl>
                                          <p:spTgt spid="139"/>
                                        </p:tgtEl>
                                        <p:attrNameLst>
                                          <p:attrName>ppt_x</p:attrName>
                                        </p:attrNameLst>
                                      </p:cBhvr>
                                      <p:tavLst>
                                        <p:tav tm="0">
                                          <p:val>
                                            <p:strVal val="0-#ppt_w/2"/>
                                          </p:val>
                                        </p:tav>
                                        <p:tav tm="100000">
                                          <p:val>
                                            <p:strVal val="#ppt_x"/>
                                          </p:val>
                                        </p:tav>
                                      </p:tavLst>
                                    </p:anim>
                                    <p:anim calcmode="lin" valueType="num">
                                      <p:cBhvr additive="base">
                                        <p:cTn id="22" dur="500" fill="hold"/>
                                        <p:tgtEl>
                                          <p:spTgt spid="13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000"/>
                                  </p:stCondLst>
                                  <p:childTnLst>
                                    <p:set>
                                      <p:cBhvr>
                                        <p:cTn id="24" dur="1" fill="hold">
                                          <p:stCondLst>
                                            <p:cond delay="0"/>
                                          </p:stCondLst>
                                        </p:cTn>
                                        <p:tgtEl>
                                          <p:spTgt spid="140"/>
                                        </p:tgtEl>
                                        <p:attrNameLst>
                                          <p:attrName>style.visibility</p:attrName>
                                        </p:attrNameLst>
                                      </p:cBhvr>
                                      <p:to>
                                        <p:strVal val="visible"/>
                                      </p:to>
                                    </p:set>
                                    <p:anim calcmode="lin" valueType="num">
                                      <p:cBhvr additive="base">
                                        <p:cTn id="25" dur="500" fill="hold"/>
                                        <p:tgtEl>
                                          <p:spTgt spid="140"/>
                                        </p:tgtEl>
                                        <p:attrNameLst>
                                          <p:attrName>ppt_x</p:attrName>
                                        </p:attrNameLst>
                                      </p:cBhvr>
                                      <p:tavLst>
                                        <p:tav tm="0">
                                          <p:val>
                                            <p:strVal val="0-#ppt_w/2"/>
                                          </p:val>
                                        </p:tav>
                                        <p:tav tm="100000">
                                          <p:val>
                                            <p:strVal val="#ppt_x"/>
                                          </p:val>
                                        </p:tav>
                                      </p:tavLst>
                                    </p:anim>
                                    <p:anim calcmode="lin" valueType="num">
                                      <p:cBhvr additive="base">
                                        <p:cTn id="26" dur="500" fill="hold"/>
                                        <p:tgtEl>
                                          <p:spTgt spid="140"/>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250"/>
                                  </p:stCondLst>
                                  <p:childTnLst>
                                    <p:set>
                                      <p:cBhvr>
                                        <p:cTn id="28" dur="1" fill="hold">
                                          <p:stCondLst>
                                            <p:cond delay="0"/>
                                          </p:stCondLst>
                                        </p:cTn>
                                        <p:tgtEl>
                                          <p:spTgt spid="142"/>
                                        </p:tgtEl>
                                        <p:attrNameLst>
                                          <p:attrName>style.visibility</p:attrName>
                                        </p:attrNameLst>
                                      </p:cBhvr>
                                      <p:to>
                                        <p:strVal val="visible"/>
                                      </p:to>
                                    </p:set>
                                    <p:anim calcmode="lin" valueType="num">
                                      <p:cBhvr additive="base">
                                        <p:cTn id="29" dur="500" fill="hold"/>
                                        <p:tgtEl>
                                          <p:spTgt spid="142"/>
                                        </p:tgtEl>
                                        <p:attrNameLst>
                                          <p:attrName>ppt_x</p:attrName>
                                        </p:attrNameLst>
                                      </p:cBhvr>
                                      <p:tavLst>
                                        <p:tav tm="0">
                                          <p:val>
                                            <p:strVal val="0-#ppt_w/2"/>
                                          </p:val>
                                        </p:tav>
                                        <p:tav tm="100000">
                                          <p:val>
                                            <p:strVal val="#ppt_x"/>
                                          </p:val>
                                        </p:tav>
                                      </p:tavLst>
                                    </p:anim>
                                    <p:anim calcmode="lin" valueType="num">
                                      <p:cBhvr additive="base">
                                        <p:cTn id="30" dur="500" fill="hold"/>
                                        <p:tgtEl>
                                          <p:spTgt spid="142"/>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1500"/>
                                  </p:stCondLst>
                                  <p:childTnLst>
                                    <p:set>
                                      <p:cBhvr>
                                        <p:cTn id="32" dur="1" fill="hold">
                                          <p:stCondLst>
                                            <p:cond delay="0"/>
                                          </p:stCondLst>
                                        </p:cTn>
                                        <p:tgtEl>
                                          <p:spTgt spid="143"/>
                                        </p:tgtEl>
                                        <p:attrNameLst>
                                          <p:attrName>style.visibility</p:attrName>
                                        </p:attrNameLst>
                                      </p:cBhvr>
                                      <p:to>
                                        <p:strVal val="visible"/>
                                      </p:to>
                                    </p:set>
                                    <p:anim calcmode="lin" valueType="num">
                                      <p:cBhvr additive="base">
                                        <p:cTn id="33" dur="500" fill="hold"/>
                                        <p:tgtEl>
                                          <p:spTgt spid="143"/>
                                        </p:tgtEl>
                                        <p:attrNameLst>
                                          <p:attrName>ppt_x</p:attrName>
                                        </p:attrNameLst>
                                      </p:cBhvr>
                                      <p:tavLst>
                                        <p:tav tm="0">
                                          <p:val>
                                            <p:strVal val="0-#ppt_w/2"/>
                                          </p:val>
                                        </p:tav>
                                        <p:tav tm="100000">
                                          <p:val>
                                            <p:strVal val="#ppt_x"/>
                                          </p:val>
                                        </p:tav>
                                      </p:tavLst>
                                    </p:anim>
                                    <p:anim calcmode="lin" valueType="num">
                                      <p:cBhvr additive="base">
                                        <p:cTn id="34" dur="500" fill="hold"/>
                                        <p:tgtEl>
                                          <p:spTgt spid="14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ntr" presetSubtype="26"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barn(inHorizontal)">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30" grpId="0" animBg="1"/>
      <p:bldP spid="131" grpId="0" animBg="1"/>
      <p:bldP spid="136" grpId="0" animBg="1"/>
      <p:bldP spid="137" grpId="0"/>
      <p:bldP spid="139" grpId="0" animBg="1"/>
      <p:bldP spid="140" grpId="0"/>
      <p:bldP spid="142" grpId="0" animBg="1"/>
      <p:bldP spid="1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38"/>
          <p:cNvSpPr>
            <a:spLocks/>
          </p:cNvSpPr>
          <p:nvPr/>
        </p:nvSpPr>
        <p:spPr bwMode="auto">
          <a:xfrm>
            <a:off x="4419041" y="1131590"/>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rgbClr val="009692"/>
          </a:solidFill>
          <a:ln>
            <a:noFill/>
          </a:ln>
          <a:extLst/>
        </p:spPr>
        <p:txBody>
          <a:bodyPr/>
          <a:lstStyle/>
          <a:p>
            <a:endParaRPr lang="zh-CN" altLang="en-US" sz="1600">
              <a:solidFill>
                <a:schemeClr val="accent1"/>
              </a:solidFill>
            </a:endParaRPr>
          </a:p>
        </p:txBody>
      </p:sp>
      <p:sp>
        <p:nvSpPr>
          <p:cNvPr id="4" name="Freeform 140"/>
          <p:cNvSpPr>
            <a:spLocks/>
          </p:cNvSpPr>
          <p:nvPr/>
        </p:nvSpPr>
        <p:spPr bwMode="auto">
          <a:xfrm>
            <a:off x="4419041" y="3842871"/>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rgbClr val="009692"/>
          </a:solidFill>
          <a:ln>
            <a:noFill/>
          </a:ln>
          <a:extLst/>
        </p:spPr>
        <p:txBody>
          <a:bodyPr/>
          <a:lstStyle/>
          <a:p>
            <a:endParaRPr lang="zh-CN" altLang="en-US" sz="1600">
              <a:solidFill>
                <a:schemeClr val="accent1"/>
              </a:solidFill>
            </a:endParaRPr>
          </a:p>
        </p:txBody>
      </p:sp>
      <p:sp>
        <p:nvSpPr>
          <p:cNvPr id="5" name="Freeform 141"/>
          <p:cNvSpPr>
            <a:spLocks/>
          </p:cNvSpPr>
          <p:nvPr/>
        </p:nvSpPr>
        <p:spPr bwMode="auto">
          <a:xfrm>
            <a:off x="4502867" y="3168142"/>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 name="Freeform 142"/>
          <p:cNvSpPr>
            <a:spLocks/>
          </p:cNvSpPr>
          <p:nvPr/>
        </p:nvSpPr>
        <p:spPr bwMode="auto">
          <a:xfrm>
            <a:off x="3149288" y="2857575"/>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rgbClr val="009692"/>
          </a:solidFill>
          <a:ln>
            <a:noFill/>
          </a:ln>
          <a:extLst/>
        </p:spPr>
        <p:txBody>
          <a:bodyPr/>
          <a:lstStyle/>
          <a:p>
            <a:endParaRPr lang="zh-CN" altLang="en-US" sz="1600">
              <a:solidFill>
                <a:schemeClr val="accent1"/>
              </a:solidFill>
            </a:endParaRPr>
          </a:p>
        </p:txBody>
      </p:sp>
      <p:sp>
        <p:nvSpPr>
          <p:cNvPr id="7" name="Freeform 143"/>
          <p:cNvSpPr>
            <a:spLocks/>
          </p:cNvSpPr>
          <p:nvPr/>
        </p:nvSpPr>
        <p:spPr bwMode="auto">
          <a:xfrm>
            <a:off x="4419041" y="1748602"/>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rgbClr val="009692"/>
          </a:solidFill>
          <a:ln>
            <a:noFill/>
          </a:ln>
          <a:extLst/>
        </p:spPr>
        <p:txBody>
          <a:bodyPr/>
          <a:lstStyle/>
          <a:p>
            <a:endParaRPr lang="zh-CN" altLang="en-US" sz="1600">
              <a:solidFill>
                <a:schemeClr val="accent1"/>
              </a:solidFill>
            </a:endParaRPr>
          </a:p>
        </p:txBody>
      </p:sp>
      <p:grpSp>
        <p:nvGrpSpPr>
          <p:cNvPr id="23" name="组合 22"/>
          <p:cNvGrpSpPr/>
          <p:nvPr/>
        </p:nvGrpSpPr>
        <p:grpSpPr>
          <a:xfrm>
            <a:off x="6156176" y="1459993"/>
            <a:ext cx="1981973" cy="826880"/>
            <a:chOff x="6156176" y="1131590"/>
            <a:chExt cx="1981973" cy="826880"/>
          </a:xfrm>
        </p:grpSpPr>
        <p:sp>
          <p:nvSpPr>
            <p:cNvPr id="8" name="TextBox 7"/>
            <p:cNvSpPr txBox="1"/>
            <p:nvPr/>
          </p:nvSpPr>
          <p:spPr bwMode="auto">
            <a:xfrm>
              <a:off x="6156176" y="113159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1800" dirty="0">
                  <a:solidFill>
                    <a:srgbClr val="009692"/>
                  </a:solidFill>
                </a:rPr>
                <a:t>添加标题</a:t>
              </a:r>
            </a:p>
          </p:txBody>
        </p:sp>
        <p:sp>
          <p:nvSpPr>
            <p:cNvPr id="9" name="矩形 1"/>
            <p:cNvSpPr>
              <a:spLocks noChangeArrowheads="1"/>
            </p:cNvSpPr>
            <p:nvPr/>
          </p:nvSpPr>
          <p:spPr bwMode="auto">
            <a:xfrm>
              <a:off x="6164187" y="1431659"/>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单击添加文本单击添加文本单击添加文本单击添加文本单击</a:t>
              </a:r>
            </a:p>
          </p:txBody>
        </p:sp>
      </p:grpSp>
      <p:grpSp>
        <p:nvGrpSpPr>
          <p:cNvPr id="22" name="组合 21"/>
          <p:cNvGrpSpPr/>
          <p:nvPr/>
        </p:nvGrpSpPr>
        <p:grpSpPr>
          <a:xfrm>
            <a:off x="611188" y="2578213"/>
            <a:ext cx="2283916" cy="845190"/>
            <a:chOff x="611188" y="2249810"/>
            <a:chExt cx="2283916" cy="845190"/>
          </a:xfrm>
        </p:grpSpPr>
        <p:sp>
          <p:nvSpPr>
            <p:cNvPr id="10" name="TextBox 9"/>
            <p:cNvSpPr txBox="1"/>
            <p:nvPr/>
          </p:nvSpPr>
          <p:spPr bwMode="auto">
            <a:xfrm>
              <a:off x="1633220" y="224981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1800" dirty="0">
                  <a:solidFill>
                    <a:srgbClr val="009692"/>
                  </a:solidFill>
                </a:rPr>
                <a:t>添加标题</a:t>
              </a:r>
            </a:p>
          </p:txBody>
        </p:sp>
        <p:sp>
          <p:nvSpPr>
            <p:cNvPr id="11" name="矩形 1"/>
            <p:cNvSpPr>
              <a:spLocks noChangeArrowheads="1"/>
            </p:cNvSpPr>
            <p:nvPr/>
          </p:nvSpPr>
          <p:spPr bwMode="auto">
            <a:xfrm>
              <a:off x="611188" y="2568189"/>
              <a:ext cx="22229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单击添加文本单击添加文本单击添加文本单击添加文本单击</a:t>
              </a:r>
            </a:p>
          </p:txBody>
        </p:sp>
      </p:grpSp>
      <p:grpSp>
        <p:nvGrpSpPr>
          <p:cNvPr id="24" name="组合 23"/>
          <p:cNvGrpSpPr/>
          <p:nvPr/>
        </p:nvGrpSpPr>
        <p:grpSpPr>
          <a:xfrm>
            <a:off x="6198438" y="3548225"/>
            <a:ext cx="1973962" cy="854067"/>
            <a:chOff x="6112969" y="3229500"/>
            <a:chExt cx="1973962" cy="854067"/>
          </a:xfrm>
        </p:grpSpPr>
        <p:sp>
          <p:nvSpPr>
            <p:cNvPr id="12" name="TextBox 11"/>
            <p:cNvSpPr txBox="1"/>
            <p:nvPr/>
          </p:nvSpPr>
          <p:spPr bwMode="auto">
            <a:xfrm>
              <a:off x="6156176" y="322950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800" dirty="0">
                  <a:solidFill>
                    <a:srgbClr val="009692"/>
                  </a:solidFill>
                </a:rPr>
                <a:t>添加标题</a:t>
              </a:r>
            </a:p>
          </p:txBody>
        </p:sp>
        <p:sp>
          <p:nvSpPr>
            <p:cNvPr id="13" name="矩形 1"/>
            <p:cNvSpPr>
              <a:spLocks noChangeArrowheads="1"/>
            </p:cNvSpPr>
            <p:nvPr/>
          </p:nvSpPr>
          <p:spPr bwMode="auto">
            <a:xfrm>
              <a:off x="6112969" y="3529569"/>
              <a:ext cx="1973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单击添加文本单击添加文本单击添加文本单击添加文本单击</a:t>
              </a:r>
            </a:p>
          </p:txBody>
        </p:sp>
      </p:grpSp>
      <p:grpSp>
        <p:nvGrpSpPr>
          <p:cNvPr id="27" name="组合 26"/>
          <p:cNvGrpSpPr/>
          <p:nvPr/>
        </p:nvGrpSpPr>
        <p:grpSpPr>
          <a:xfrm>
            <a:off x="5590452" y="1559123"/>
            <a:ext cx="536130" cy="536130"/>
            <a:chOff x="5590452" y="1230720"/>
            <a:chExt cx="536130" cy="536130"/>
          </a:xfrm>
        </p:grpSpPr>
        <p:sp>
          <p:nvSpPr>
            <p:cNvPr id="15" name="椭圆 14"/>
            <p:cNvSpPr/>
            <p:nvPr/>
          </p:nvSpPr>
          <p:spPr>
            <a:xfrm>
              <a:off x="5590452" y="1230720"/>
              <a:ext cx="536130" cy="536130"/>
            </a:xfrm>
            <a:prstGeom prst="ellipse">
              <a:avLst/>
            </a:prstGeom>
            <a:solidFill>
              <a:srgbClr val="009692"/>
            </a:solidFill>
            <a:ln>
              <a:noFill/>
            </a:ln>
          </p:spPr>
          <p:txBody>
            <a:bodyPr/>
            <a:lstStyle/>
            <a:p>
              <a:endParaRPr lang="zh-CN" altLang="en-US" sz="1600">
                <a:solidFill>
                  <a:schemeClr val="accent1"/>
                </a:solidFill>
                <a:latin typeface="Calibri" pitchFamily="34" charset="0"/>
                <a:ea typeface="宋体" pitchFamily="2" charset="-122"/>
              </a:endParaRPr>
            </a:p>
          </p:txBody>
        </p:sp>
        <p:sp>
          <p:nvSpPr>
            <p:cNvPr id="17" name="TextBox 682"/>
            <p:cNvSpPr txBox="1"/>
            <p:nvPr/>
          </p:nvSpPr>
          <p:spPr>
            <a:xfrm>
              <a:off x="5663670" y="1301196"/>
              <a:ext cx="369012"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C</a:t>
              </a:r>
              <a:endParaRPr lang="zh-CN" altLang="en-US" sz="2000" dirty="0">
                <a:solidFill>
                  <a:schemeClr val="accent2"/>
                </a:solidFill>
              </a:endParaRPr>
            </a:p>
          </p:txBody>
        </p:sp>
      </p:grpSp>
      <p:grpSp>
        <p:nvGrpSpPr>
          <p:cNvPr id="25" name="组合 24"/>
          <p:cNvGrpSpPr/>
          <p:nvPr/>
        </p:nvGrpSpPr>
        <p:grpSpPr>
          <a:xfrm>
            <a:off x="5590452" y="3629223"/>
            <a:ext cx="536130" cy="536130"/>
            <a:chOff x="5590452" y="3300820"/>
            <a:chExt cx="536130" cy="536130"/>
          </a:xfrm>
        </p:grpSpPr>
        <p:sp>
          <p:nvSpPr>
            <p:cNvPr id="14" name="椭圆 13"/>
            <p:cNvSpPr/>
            <p:nvPr/>
          </p:nvSpPr>
          <p:spPr>
            <a:xfrm>
              <a:off x="5590452" y="3300820"/>
              <a:ext cx="536130" cy="536130"/>
            </a:xfrm>
            <a:prstGeom prst="ellipse">
              <a:avLst/>
            </a:prstGeom>
            <a:solidFill>
              <a:srgbClr val="009692"/>
            </a:solidFill>
            <a:ln>
              <a:noFill/>
            </a:ln>
          </p:spPr>
          <p:txBody>
            <a:bodyPr/>
            <a:lstStyle/>
            <a:p>
              <a:endParaRPr lang="zh-CN" altLang="en-US" sz="1600">
                <a:solidFill>
                  <a:schemeClr val="accent1"/>
                </a:solidFill>
                <a:latin typeface="Calibri" pitchFamily="34" charset="0"/>
                <a:ea typeface="宋体" pitchFamily="2" charset="-122"/>
              </a:endParaRPr>
            </a:p>
          </p:txBody>
        </p:sp>
        <p:sp>
          <p:nvSpPr>
            <p:cNvPr id="18" name="TextBox 682"/>
            <p:cNvSpPr txBox="1"/>
            <p:nvPr/>
          </p:nvSpPr>
          <p:spPr>
            <a:xfrm>
              <a:off x="5670884" y="3379577"/>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A</a:t>
              </a:r>
              <a:endParaRPr lang="zh-CN" altLang="en-US" sz="2000" dirty="0">
                <a:solidFill>
                  <a:schemeClr val="accent2"/>
                </a:solidFill>
              </a:endParaRPr>
            </a:p>
          </p:txBody>
        </p:sp>
      </p:grpSp>
      <p:grpSp>
        <p:nvGrpSpPr>
          <p:cNvPr id="26" name="组合 25"/>
          <p:cNvGrpSpPr/>
          <p:nvPr/>
        </p:nvGrpSpPr>
        <p:grpSpPr>
          <a:xfrm>
            <a:off x="2881223" y="2652625"/>
            <a:ext cx="536130" cy="536130"/>
            <a:chOff x="2881223" y="2324222"/>
            <a:chExt cx="536130" cy="536130"/>
          </a:xfrm>
        </p:grpSpPr>
        <p:sp>
          <p:nvSpPr>
            <p:cNvPr id="16" name="椭圆 15"/>
            <p:cNvSpPr/>
            <p:nvPr/>
          </p:nvSpPr>
          <p:spPr>
            <a:xfrm>
              <a:off x="2881223" y="2324222"/>
              <a:ext cx="536130" cy="536130"/>
            </a:xfrm>
            <a:prstGeom prst="ellipse">
              <a:avLst/>
            </a:prstGeom>
            <a:solidFill>
              <a:srgbClr val="009692"/>
            </a:solidFill>
            <a:ln>
              <a:noFill/>
            </a:ln>
          </p:spPr>
          <p:txBody>
            <a:bodyPr/>
            <a:lstStyle/>
            <a:p>
              <a:endParaRPr lang="zh-CN" altLang="en-US" sz="1600">
                <a:solidFill>
                  <a:schemeClr val="accent1"/>
                </a:solidFill>
                <a:latin typeface="Calibri" pitchFamily="34" charset="0"/>
                <a:ea typeface="宋体" pitchFamily="2" charset="-122"/>
              </a:endParaRPr>
            </a:p>
          </p:txBody>
        </p:sp>
        <p:sp>
          <p:nvSpPr>
            <p:cNvPr id="19" name="TextBox 682"/>
            <p:cNvSpPr txBox="1"/>
            <p:nvPr/>
          </p:nvSpPr>
          <p:spPr>
            <a:xfrm>
              <a:off x="2976310" y="2397162"/>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B</a:t>
              </a:r>
              <a:endParaRPr lang="zh-CN" altLang="en-US" sz="2000" dirty="0">
                <a:solidFill>
                  <a:schemeClr val="accent2"/>
                </a:solidFill>
              </a:endParaRPr>
            </a:p>
          </p:txBody>
        </p:sp>
      </p:grpSp>
      <p:sp>
        <p:nvSpPr>
          <p:cNvPr id="20" name="TextBox 19"/>
          <p:cNvSpPr txBox="1"/>
          <p:nvPr/>
        </p:nvSpPr>
        <p:spPr bwMode="auto">
          <a:xfrm>
            <a:off x="3059832" y="1171961"/>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800" dirty="0">
                <a:solidFill>
                  <a:srgbClr val="009692"/>
                </a:solidFill>
              </a:rPr>
              <a:t>添加标题</a:t>
            </a:r>
          </a:p>
        </p:txBody>
      </p:sp>
      <p:pic>
        <p:nvPicPr>
          <p:cNvPr id="28" name="图片 2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9"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4201611922"/>
      </p:ext>
    </p:extLst>
  </p:cSld>
  <p:clrMapOvr>
    <a:masterClrMapping/>
  </p:clrMapOvr>
  <mc:AlternateContent xmlns:mc="http://schemas.openxmlformats.org/markup-compatibility/2006" xmlns:p14="http://schemas.microsoft.com/office/powerpoint/2010/main">
    <mc:Choice Requires="p14">
      <p:transition spd="slow" p14:dur="1600" advTm="8412">
        <p14:prism isContent="1" isInverted="1"/>
      </p:transition>
    </mc:Choice>
    <mc:Fallback xmlns="">
      <p:transition spd="slow" advTm="841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1+#ppt_w/2"/>
                                          </p:val>
                                        </p:tav>
                                        <p:tav tm="100000">
                                          <p:val>
                                            <p:strVal val="#ppt_x"/>
                                          </p:val>
                                        </p:tav>
                                      </p:tavLst>
                                    </p:anim>
                                    <p:anim calcmode="lin" valueType="num">
                                      <p:cBhvr additive="base">
                                        <p:cTn id="50"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down)">
                                      <p:cBhvr>
                                        <p:cTn id="55" dur="500"/>
                                        <p:tgtEl>
                                          <p:spTgt spid="3"/>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6" fill="hold"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barn(inHorizontal)">
                                      <p:cBhvr>
                                        <p:cTn id="6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754831" y="4249175"/>
            <a:ext cx="792162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9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a:t>
            </a:r>
            <a:endParaRPr lang="en-US" altLang="zh-CN" sz="900" dirty="0">
              <a:solidFill>
                <a:srgbClr val="5F5F5F"/>
              </a:solidFill>
              <a:latin typeface="微软雅黑" pitchFamily="34" charset="-122"/>
              <a:ea typeface="微软雅黑" pitchFamily="34" charset="-122"/>
              <a:sym typeface="微软雅黑" pitchFamily="34" charset="-122"/>
            </a:endParaRPr>
          </a:p>
          <a:p>
            <a:pPr>
              <a:lnSpc>
                <a:spcPct val="150000"/>
              </a:lnSpc>
            </a:pPr>
            <a:endParaRPr lang="zh-CN" altLang="en-US" sz="900" dirty="0">
              <a:solidFill>
                <a:srgbClr val="5F5F5F"/>
              </a:solidFill>
              <a:latin typeface="微软雅黑" pitchFamily="34" charset="-122"/>
              <a:ea typeface="微软雅黑" pitchFamily="34" charset="-122"/>
              <a:sym typeface="微软雅黑" pitchFamily="34" charset="-122"/>
            </a:endParaRPr>
          </a:p>
        </p:txBody>
      </p:sp>
      <p:sp>
        <p:nvSpPr>
          <p:cNvPr id="4" name="AutoShape 3"/>
          <p:cNvSpPr>
            <a:spLocks noChangeAspect="1" noChangeArrowheads="1" noTextEdit="1"/>
          </p:cNvSpPr>
          <p:nvPr/>
        </p:nvSpPr>
        <p:spPr bwMode="auto">
          <a:xfrm>
            <a:off x="2197100" y="1297269"/>
            <a:ext cx="474821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 name="Freeform 150"/>
          <p:cNvSpPr>
            <a:spLocks/>
          </p:cNvSpPr>
          <p:nvPr/>
        </p:nvSpPr>
        <p:spPr bwMode="auto">
          <a:xfrm>
            <a:off x="3048000" y="2152932"/>
            <a:ext cx="3049588" cy="1522413"/>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solidFill>
            <a:srgbClr val="009692"/>
          </a:solidFill>
          <a:ln>
            <a:noFill/>
          </a:ln>
          <a:extLst/>
        </p:spPr>
        <p:txBody>
          <a:bodyPr/>
          <a:lstStyle/>
          <a:p>
            <a:endParaRPr lang="zh-CN" altLang="en-US" sz="1600">
              <a:solidFill>
                <a:schemeClr val="accent2"/>
              </a:solidFill>
            </a:endParaRPr>
          </a:p>
        </p:txBody>
      </p:sp>
      <p:sp>
        <p:nvSpPr>
          <p:cNvPr id="6" name="Freeform 151"/>
          <p:cNvSpPr>
            <a:spLocks/>
          </p:cNvSpPr>
          <p:nvPr/>
        </p:nvSpPr>
        <p:spPr bwMode="auto">
          <a:xfrm>
            <a:off x="2632075" y="1735419"/>
            <a:ext cx="3881438" cy="1939925"/>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Lst>
            <a:ahLst/>
            <a:cxnLst>
              <a:cxn ang="0">
                <a:pos x="T0" y="T1"/>
              </a:cxn>
              <a:cxn ang="0">
                <a:pos x="T2" y="T3"/>
              </a:cxn>
              <a:cxn ang="0">
                <a:pos x="T4" y="T5"/>
              </a:cxn>
              <a:cxn ang="0">
                <a:pos x="T6" y="T7"/>
              </a:cxn>
              <a:cxn ang="0">
                <a:pos x="T8" y="T9"/>
              </a:cxn>
              <a:cxn ang="0">
                <a:pos x="T10" y="T11"/>
              </a:cxn>
              <a:cxn ang="0">
                <a:pos x="T12" y="T13"/>
              </a:cxn>
            </a:cxnLst>
            <a:rect l="0" t="0" r="r" b="b"/>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solidFill>
            <a:srgbClr val="009692"/>
          </a:solidFill>
          <a:ln>
            <a:noFill/>
          </a:ln>
          <a:extLst/>
        </p:spPr>
        <p:txBody>
          <a:bodyPr/>
          <a:lstStyle/>
          <a:p>
            <a:endParaRPr lang="zh-CN" altLang="en-US" sz="1600">
              <a:solidFill>
                <a:schemeClr val="accent2"/>
              </a:solidFill>
            </a:endParaRPr>
          </a:p>
        </p:txBody>
      </p:sp>
      <p:sp>
        <p:nvSpPr>
          <p:cNvPr id="7" name="Freeform 152"/>
          <p:cNvSpPr>
            <a:spLocks/>
          </p:cNvSpPr>
          <p:nvPr/>
        </p:nvSpPr>
        <p:spPr bwMode="auto">
          <a:xfrm>
            <a:off x="2197100" y="1300444"/>
            <a:ext cx="4751388" cy="2374900"/>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Lst>
            <a:ahLst/>
            <a:cxnLst>
              <a:cxn ang="0">
                <a:pos x="T0" y="T1"/>
              </a:cxn>
              <a:cxn ang="0">
                <a:pos x="T2" y="T3"/>
              </a:cxn>
              <a:cxn ang="0">
                <a:pos x="T4" y="T5"/>
              </a:cxn>
              <a:cxn ang="0">
                <a:pos x="T6" y="T7"/>
              </a:cxn>
              <a:cxn ang="0">
                <a:pos x="T8" y="T9"/>
              </a:cxn>
              <a:cxn ang="0">
                <a:pos x="T10" y="T11"/>
              </a:cxn>
              <a:cxn ang="0">
                <a:pos x="T12" y="T13"/>
              </a:cxn>
            </a:cxnLst>
            <a:rect l="0" t="0" r="r" b="b"/>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solidFill>
            <a:srgbClr val="009692"/>
          </a:solidFill>
          <a:ln>
            <a:noFill/>
          </a:ln>
          <a:extLst/>
        </p:spPr>
        <p:txBody>
          <a:bodyPr/>
          <a:lstStyle/>
          <a:p>
            <a:endParaRPr lang="zh-CN" altLang="en-US" sz="1600">
              <a:solidFill>
                <a:schemeClr val="accent2"/>
              </a:solidFill>
            </a:endParaRPr>
          </a:p>
        </p:txBody>
      </p:sp>
      <p:sp>
        <p:nvSpPr>
          <p:cNvPr id="8" name="Freeform 153"/>
          <p:cNvSpPr>
            <a:spLocks/>
          </p:cNvSpPr>
          <p:nvPr/>
        </p:nvSpPr>
        <p:spPr bwMode="auto">
          <a:xfrm>
            <a:off x="3468688" y="2572032"/>
            <a:ext cx="2208213" cy="1103313"/>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Lst>
            <a:ahLst/>
            <a:cxnLst>
              <a:cxn ang="0">
                <a:pos x="T0" y="T1"/>
              </a:cxn>
              <a:cxn ang="0">
                <a:pos x="T2" y="T3"/>
              </a:cxn>
              <a:cxn ang="0">
                <a:pos x="T4" y="T5"/>
              </a:cxn>
              <a:cxn ang="0">
                <a:pos x="T6" y="T7"/>
              </a:cxn>
              <a:cxn ang="0">
                <a:pos x="T8" y="T9"/>
              </a:cxn>
              <a:cxn ang="0">
                <a:pos x="T10" y="T11"/>
              </a:cxn>
              <a:cxn ang="0">
                <a:pos x="T12" y="T13"/>
              </a:cxn>
            </a:cxnLst>
            <a:rect l="0" t="0" r="r" b="b"/>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solidFill>
            <a:srgbClr val="009692"/>
          </a:solidFill>
          <a:ln>
            <a:noFill/>
          </a:ln>
          <a:extLst/>
        </p:spPr>
        <p:txBody>
          <a:bodyPr/>
          <a:lstStyle/>
          <a:p>
            <a:endParaRPr lang="zh-CN" altLang="en-US" sz="1600">
              <a:solidFill>
                <a:schemeClr val="accent2"/>
              </a:solidFill>
            </a:endParaRPr>
          </a:p>
        </p:txBody>
      </p:sp>
      <p:sp>
        <p:nvSpPr>
          <p:cNvPr id="9" name="TextBox 8"/>
          <p:cNvSpPr txBox="1"/>
          <p:nvPr/>
        </p:nvSpPr>
        <p:spPr bwMode="auto">
          <a:xfrm>
            <a:off x="2195736" y="3719383"/>
            <a:ext cx="1620957" cy="477054"/>
          </a:xfrm>
          <a:prstGeom prst="rect">
            <a:avLst/>
          </a:prstGeom>
          <a:noFill/>
        </p:spPr>
        <p:txBody>
          <a:bodyPr wrap="none">
            <a:spAutoFit/>
          </a:bodyPr>
          <a:lstStyle>
            <a:defPPr>
              <a:defRPr lang="zh-CN"/>
            </a:defPPr>
            <a:lvl1pPr fontAlgn="auto">
              <a:spcBef>
                <a:spcPts val="0"/>
              </a:spcBef>
              <a:spcAft>
                <a:spcPts val="0"/>
              </a:spcAft>
              <a:defRPr sz="1600" spc="300">
                <a:latin typeface="微软雅黑" pitchFamily="34" charset="-122"/>
                <a:ea typeface="微软雅黑" pitchFamily="34" charset="-122"/>
                <a:cs typeface="Arial" pitchFamily="34" charset="0"/>
              </a:defRPr>
            </a:lvl1pPr>
          </a:lstStyle>
          <a:p>
            <a:r>
              <a:rPr lang="zh-CN" altLang="en-US" sz="2500" dirty="0">
                <a:solidFill>
                  <a:srgbClr val="009692"/>
                </a:solidFill>
              </a:rPr>
              <a:t>添加标题</a:t>
            </a:r>
          </a:p>
        </p:txBody>
      </p:sp>
      <p:sp>
        <p:nvSpPr>
          <p:cNvPr id="10" name="TextBox 9"/>
          <p:cNvSpPr txBox="1"/>
          <p:nvPr/>
        </p:nvSpPr>
        <p:spPr bwMode="auto">
          <a:xfrm>
            <a:off x="5771734" y="3684362"/>
            <a:ext cx="324266"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rgbClr val="009692"/>
                </a:solidFill>
              </a:rPr>
              <a:t>标题</a:t>
            </a:r>
          </a:p>
        </p:txBody>
      </p:sp>
      <p:sp>
        <p:nvSpPr>
          <p:cNvPr id="11" name="TextBox 10"/>
          <p:cNvSpPr txBox="1"/>
          <p:nvPr/>
        </p:nvSpPr>
        <p:spPr bwMode="auto">
          <a:xfrm>
            <a:off x="6667172" y="3684362"/>
            <a:ext cx="281316"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a:solidFill>
                  <a:srgbClr val="009692"/>
                </a:solidFill>
              </a:rPr>
              <a:t>标题</a:t>
            </a:r>
          </a:p>
        </p:txBody>
      </p:sp>
      <p:sp>
        <p:nvSpPr>
          <p:cNvPr id="12" name="TextBox 11"/>
          <p:cNvSpPr txBox="1"/>
          <p:nvPr/>
        </p:nvSpPr>
        <p:spPr bwMode="auto">
          <a:xfrm>
            <a:off x="6224170" y="3684362"/>
            <a:ext cx="289344"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rgbClr val="009692"/>
                </a:solidFill>
              </a:rPr>
              <a:t>标题</a:t>
            </a:r>
          </a:p>
        </p:txBody>
      </p:sp>
      <p:sp>
        <p:nvSpPr>
          <p:cNvPr id="13" name="TextBox 12"/>
          <p:cNvSpPr txBox="1"/>
          <p:nvPr/>
        </p:nvSpPr>
        <p:spPr bwMode="auto">
          <a:xfrm>
            <a:off x="5363306" y="3684362"/>
            <a:ext cx="288814"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rgbClr val="009692"/>
                </a:solidFill>
              </a:rPr>
              <a:t>标题</a:t>
            </a:r>
          </a:p>
        </p:txBody>
      </p:sp>
      <p:sp>
        <p:nvSpPr>
          <p:cNvPr id="14" name="TextBox 682"/>
          <p:cNvSpPr txBox="1"/>
          <p:nvPr/>
        </p:nvSpPr>
        <p:spPr>
          <a:xfrm>
            <a:off x="4271135" y="2528143"/>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20</a:t>
            </a:r>
            <a:r>
              <a:rPr lang="en-US" altLang="zh-CN" sz="1200" dirty="0">
                <a:solidFill>
                  <a:schemeClr val="accent2"/>
                </a:solidFill>
              </a:rPr>
              <a:t>%</a:t>
            </a:r>
            <a:endParaRPr lang="zh-CN" altLang="en-US" sz="2000" dirty="0">
              <a:solidFill>
                <a:schemeClr val="accent2"/>
              </a:solidFill>
            </a:endParaRPr>
          </a:p>
        </p:txBody>
      </p:sp>
      <p:sp>
        <p:nvSpPr>
          <p:cNvPr id="15" name="TextBox 682"/>
          <p:cNvSpPr txBox="1"/>
          <p:nvPr/>
        </p:nvSpPr>
        <p:spPr>
          <a:xfrm>
            <a:off x="4271135" y="2123331"/>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40</a:t>
            </a:r>
            <a:r>
              <a:rPr lang="en-US" altLang="zh-CN" sz="1200" dirty="0">
                <a:solidFill>
                  <a:schemeClr val="accent2"/>
                </a:solidFill>
              </a:rPr>
              <a:t>%</a:t>
            </a:r>
            <a:endParaRPr lang="zh-CN" altLang="en-US" sz="2000" dirty="0">
              <a:solidFill>
                <a:schemeClr val="accent2"/>
              </a:solidFill>
            </a:endParaRPr>
          </a:p>
        </p:txBody>
      </p:sp>
      <p:sp>
        <p:nvSpPr>
          <p:cNvPr id="16" name="TextBox 682"/>
          <p:cNvSpPr txBox="1"/>
          <p:nvPr/>
        </p:nvSpPr>
        <p:spPr>
          <a:xfrm>
            <a:off x="4271135" y="1704231"/>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60</a:t>
            </a:r>
            <a:r>
              <a:rPr lang="en-US" altLang="zh-CN" sz="1200" dirty="0">
                <a:solidFill>
                  <a:schemeClr val="accent2"/>
                </a:solidFill>
              </a:rPr>
              <a:t>%</a:t>
            </a:r>
            <a:endParaRPr lang="zh-CN" altLang="en-US" sz="2000" dirty="0">
              <a:solidFill>
                <a:schemeClr val="accent2"/>
              </a:solidFill>
            </a:endParaRPr>
          </a:p>
        </p:txBody>
      </p:sp>
      <p:sp>
        <p:nvSpPr>
          <p:cNvPr id="17" name="TextBox 682"/>
          <p:cNvSpPr txBox="1"/>
          <p:nvPr/>
        </p:nvSpPr>
        <p:spPr>
          <a:xfrm>
            <a:off x="4271135" y="1275606"/>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chemeClr val="accent2"/>
                </a:solidFill>
              </a:rPr>
              <a:t>80</a:t>
            </a:r>
            <a:r>
              <a:rPr lang="en-US" altLang="zh-CN" sz="1200" dirty="0">
                <a:solidFill>
                  <a:schemeClr val="accent2"/>
                </a:solidFill>
              </a:rPr>
              <a:t>%</a:t>
            </a:r>
            <a:endParaRPr lang="zh-CN" altLang="en-US" sz="2000" dirty="0">
              <a:solidFill>
                <a:schemeClr val="accent2"/>
              </a:solidFill>
            </a:endParaRPr>
          </a:p>
        </p:txBody>
      </p:sp>
      <p:pic>
        <p:nvPicPr>
          <p:cNvPr id="19" name="图片 1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0"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3155933880"/>
      </p:ext>
    </p:extLst>
  </p:cSld>
  <p:clrMapOvr>
    <a:masterClrMapping/>
  </p:clrMapOvr>
  <mc:AlternateContent xmlns:mc="http://schemas.openxmlformats.org/markup-compatibility/2006" xmlns:p14="http://schemas.microsoft.com/office/powerpoint/2010/main">
    <mc:Choice Requires="p14">
      <p:transition spd="slow" p14:dur="1600" advTm="10731">
        <p14:prism isContent="1" isInverted="1"/>
      </p:transition>
    </mc:Choice>
    <mc:Fallback xmlns="">
      <p:transition spd="slow" advTm="1073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37"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outVertical)">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37"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arn(outVertical)">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37"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barn(outVertical)">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ppt_x"/>
                                          </p:val>
                                        </p:tav>
                                        <p:tav tm="100000">
                                          <p:val>
                                            <p:strVal val="#ppt_x"/>
                                          </p:val>
                                        </p:tav>
                                      </p:tavLst>
                                    </p:anim>
                                    <p:anim calcmode="lin" valueType="num">
                                      <p:cBhvr additive="base">
                                        <p:cTn id="5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6" presetClass="entr" presetSubtype="37" fill="hold" grpId="0" nodeType="click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barn(outVertical)">
                                      <p:cBhvr>
                                        <p:cTn id="64" dur="500"/>
                                        <p:tgtEl>
                                          <p:spTgt spid="7"/>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ppt_x"/>
                                          </p:val>
                                        </p:tav>
                                        <p:tav tm="100000">
                                          <p:val>
                                            <p:strVal val="#ppt_x"/>
                                          </p:val>
                                        </p:tav>
                                      </p:tavLst>
                                    </p:anim>
                                    <p:anim calcmode="lin" valueType="num">
                                      <p:cBhvr additive="base">
                                        <p:cTn id="7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additive="base">
                                        <p:cTn id="75" dur="500" fill="hold"/>
                                        <p:tgtEl>
                                          <p:spTgt spid="11"/>
                                        </p:tgtEl>
                                        <p:attrNameLst>
                                          <p:attrName>ppt_x</p:attrName>
                                        </p:attrNameLst>
                                      </p:cBhvr>
                                      <p:tavLst>
                                        <p:tav tm="0">
                                          <p:val>
                                            <p:strVal val="#ppt_x"/>
                                          </p:val>
                                        </p:tav>
                                        <p:tav tm="100000">
                                          <p:val>
                                            <p:strVal val="#ppt_x"/>
                                          </p:val>
                                        </p:tav>
                                      </p:tavLst>
                                    </p:anim>
                                    <p:anim calcmode="lin" valueType="num">
                                      <p:cBhvr additive="base">
                                        <p:cTn id="76" dur="500" fill="hold"/>
                                        <p:tgtEl>
                                          <p:spTgt spid="11"/>
                                        </p:tgtEl>
                                        <p:attrNameLst>
                                          <p:attrName>ppt_y</p:attrName>
                                        </p:attrNameLst>
                                      </p:cBhvr>
                                      <p:tavLst>
                                        <p:tav tm="0">
                                          <p:val>
                                            <p:strVal val="1+#ppt_h/2"/>
                                          </p:val>
                                        </p:tav>
                                        <p:tav tm="100000">
                                          <p:val>
                                            <p:strVal val="#ppt_y"/>
                                          </p:val>
                                        </p:tav>
                                      </p:tavLst>
                                    </p:anim>
                                  </p:childTnLst>
                                </p:cTn>
                              </p:par>
                            </p:childTnLst>
                          </p:cTn>
                        </p:par>
                        <p:par>
                          <p:cTn id="77" fill="hold">
                            <p:stCondLst>
                              <p:cond delay="500"/>
                            </p:stCondLst>
                            <p:childTnLst>
                              <p:par>
                                <p:cTn id="78" presetID="42" presetClass="entr" presetSubtype="0" fill="hold" grpId="0" nodeType="afterEffect">
                                  <p:stCondLst>
                                    <p:cond delay="0"/>
                                  </p:stCondLst>
                                  <p:childTnLst>
                                    <p:set>
                                      <p:cBhvr>
                                        <p:cTn id="79" dur="1" fill="hold">
                                          <p:stCondLst>
                                            <p:cond delay="0"/>
                                          </p:stCondLst>
                                        </p:cTn>
                                        <p:tgtEl>
                                          <p:spTgt spid="2"/>
                                        </p:tgtEl>
                                        <p:attrNameLst>
                                          <p:attrName>style.visibility</p:attrName>
                                        </p:attrNameLst>
                                      </p:cBhvr>
                                      <p:to>
                                        <p:strVal val="visible"/>
                                      </p:to>
                                    </p:set>
                                    <p:animEffect transition="in" filter="fade">
                                      <p:cBhvr>
                                        <p:cTn id="80" dur="1000"/>
                                        <p:tgtEl>
                                          <p:spTgt spid="2"/>
                                        </p:tgtEl>
                                      </p:cBhvr>
                                    </p:animEffect>
                                    <p:anim calcmode="lin" valueType="num">
                                      <p:cBhvr>
                                        <p:cTn id="81" dur="1000" fill="hold"/>
                                        <p:tgtEl>
                                          <p:spTgt spid="2"/>
                                        </p:tgtEl>
                                        <p:attrNameLst>
                                          <p:attrName>ppt_x</p:attrName>
                                        </p:attrNameLst>
                                      </p:cBhvr>
                                      <p:tavLst>
                                        <p:tav tm="0">
                                          <p:val>
                                            <p:strVal val="#ppt_x"/>
                                          </p:val>
                                        </p:tav>
                                        <p:tav tm="100000">
                                          <p:val>
                                            <p:strVal val="#ppt_x"/>
                                          </p:val>
                                        </p:tav>
                                      </p:tavLst>
                                    </p:anim>
                                    <p:anim calcmode="lin" valueType="num">
                                      <p:cBhvr>
                                        <p:cTn id="8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6" presetClass="entr" presetSubtype="26" fill="hold" nodeType="click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barn(inHorizontal)">
                                      <p:cBhvr>
                                        <p:cTn id="8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7" grpId="0" animBg="1"/>
      <p:bldP spid="8" grpId="0" animBg="1"/>
      <p:bldP spid="9" grpId="0"/>
      <p:bldP spid="10" grpId="0"/>
      <p:bldP spid="11" grpId="0"/>
      <p:bldP spid="12" grpId="0"/>
      <p:bldP spid="13" grpId="0"/>
      <p:bldP spid="14" grpId="0"/>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4903454" y="2051257"/>
            <a:ext cx="382081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9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endParaRPr lang="en-US" altLang="zh-CN" sz="900" dirty="0">
              <a:solidFill>
                <a:srgbClr val="5F5F5F"/>
              </a:solidFill>
              <a:latin typeface="微软雅黑" pitchFamily="34" charset="-122"/>
              <a:ea typeface="微软雅黑" pitchFamily="34" charset="-122"/>
              <a:sym typeface="微软雅黑" pitchFamily="34" charset="-122"/>
            </a:endParaRPr>
          </a:p>
          <a:p>
            <a:pPr>
              <a:lnSpc>
                <a:spcPct val="150000"/>
              </a:lnSpc>
            </a:pPr>
            <a:r>
              <a:rPr lang="zh-CN" altLang="en-US" sz="900" dirty="0">
                <a:solidFill>
                  <a:srgbClr val="5F5F5F"/>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a:p>
            <a:pPr>
              <a:lnSpc>
                <a:spcPct val="150000"/>
              </a:lnSpc>
            </a:pPr>
            <a:endParaRPr lang="en-US" altLang="zh-CN" sz="1100" dirty="0">
              <a:solidFill>
                <a:srgbClr val="5F5F5F"/>
              </a:solidFill>
              <a:latin typeface="微软雅黑" pitchFamily="34" charset="-122"/>
              <a:ea typeface="微软雅黑" pitchFamily="34" charset="-122"/>
              <a:sym typeface="微软雅黑" pitchFamily="34" charset="-122"/>
            </a:endParaRPr>
          </a:p>
          <a:p>
            <a:pPr>
              <a:lnSpc>
                <a:spcPct val="150000"/>
              </a:lnSpc>
            </a:pPr>
            <a:endParaRPr lang="zh-CN" altLang="en-US" sz="1100" dirty="0">
              <a:solidFill>
                <a:srgbClr val="5F5F5F"/>
              </a:solidFill>
              <a:latin typeface="微软雅黑" pitchFamily="34" charset="-122"/>
              <a:ea typeface="微软雅黑" pitchFamily="34" charset="-122"/>
              <a:sym typeface="微软雅黑" pitchFamily="34" charset="-122"/>
            </a:endParaRPr>
          </a:p>
        </p:txBody>
      </p:sp>
      <p:cxnSp>
        <p:nvCxnSpPr>
          <p:cNvPr id="4" name="直接连接符 3"/>
          <p:cNvCxnSpPr/>
          <p:nvPr/>
        </p:nvCxnSpPr>
        <p:spPr>
          <a:xfrm>
            <a:off x="840869" y="1940801"/>
            <a:ext cx="3830895" cy="0"/>
          </a:xfrm>
          <a:prstGeom prst="line">
            <a:avLst/>
          </a:prstGeom>
          <a:solidFill>
            <a:srgbClr val="070606"/>
          </a:solidFill>
          <a:ln w="15875">
            <a:solidFill>
              <a:srgbClr val="009692"/>
            </a:solidFill>
            <a:round/>
            <a:headEnd/>
            <a:tailEnd/>
          </a:ln>
        </p:spPr>
      </p:cxnSp>
      <p:sp>
        <p:nvSpPr>
          <p:cNvPr id="5" name="TextBox 4"/>
          <p:cNvSpPr txBox="1"/>
          <p:nvPr/>
        </p:nvSpPr>
        <p:spPr bwMode="auto">
          <a:xfrm>
            <a:off x="884560" y="1602247"/>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rgbClr val="009692"/>
                </a:solidFill>
              </a:rPr>
              <a:t>添加标题</a:t>
            </a:r>
          </a:p>
        </p:txBody>
      </p:sp>
      <p:grpSp>
        <p:nvGrpSpPr>
          <p:cNvPr id="23" name="组合 22"/>
          <p:cNvGrpSpPr/>
          <p:nvPr/>
        </p:nvGrpSpPr>
        <p:grpSpPr>
          <a:xfrm>
            <a:off x="4917569" y="1602247"/>
            <a:ext cx="3830895" cy="338554"/>
            <a:chOff x="4917569" y="1098191"/>
            <a:chExt cx="3830895" cy="338554"/>
          </a:xfrm>
        </p:grpSpPr>
        <p:cxnSp>
          <p:nvCxnSpPr>
            <p:cNvPr id="6" name="直接连接符 5"/>
            <p:cNvCxnSpPr/>
            <p:nvPr/>
          </p:nvCxnSpPr>
          <p:spPr>
            <a:xfrm>
              <a:off x="4917569" y="1436745"/>
              <a:ext cx="3830895" cy="0"/>
            </a:xfrm>
            <a:prstGeom prst="line">
              <a:avLst/>
            </a:prstGeom>
            <a:solidFill>
              <a:srgbClr val="070606"/>
            </a:solidFill>
            <a:ln w="15875">
              <a:solidFill>
                <a:srgbClr val="009692"/>
              </a:solidFill>
              <a:round/>
              <a:headEnd/>
              <a:tailEnd/>
            </a:ln>
          </p:spPr>
        </p:cxnSp>
        <p:sp>
          <p:nvSpPr>
            <p:cNvPr id="7" name="TextBox 6"/>
            <p:cNvSpPr txBox="1"/>
            <p:nvPr/>
          </p:nvSpPr>
          <p:spPr bwMode="auto">
            <a:xfrm>
              <a:off x="4961260" y="1098191"/>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rgbClr val="009692"/>
                  </a:solidFill>
                </a:rPr>
                <a:t>添加标题</a:t>
              </a:r>
            </a:p>
          </p:txBody>
        </p:sp>
      </p:grpSp>
      <p:grpSp>
        <p:nvGrpSpPr>
          <p:cNvPr id="22" name="组合 21"/>
          <p:cNvGrpSpPr/>
          <p:nvPr/>
        </p:nvGrpSpPr>
        <p:grpSpPr>
          <a:xfrm>
            <a:off x="1409451" y="2220200"/>
            <a:ext cx="2459038" cy="2459038"/>
            <a:chOff x="1409451" y="1716144"/>
            <a:chExt cx="2459038" cy="2459038"/>
          </a:xfrm>
        </p:grpSpPr>
        <p:grpSp>
          <p:nvGrpSpPr>
            <p:cNvPr id="21" name="组合 20"/>
            <p:cNvGrpSpPr/>
            <p:nvPr/>
          </p:nvGrpSpPr>
          <p:grpSpPr>
            <a:xfrm>
              <a:off x="1630114" y="1927282"/>
              <a:ext cx="1985962" cy="2033587"/>
              <a:chOff x="1630114" y="1927282"/>
              <a:chExt cx="1985962" cy="2033587"/>
            </a:xfrm>
          </p:grpSpPr>
          <p:sp>
            <p:nvSpPr>
              <p:cNvPr id="9" name="Freeform 8"/>
              <p:cNvSpPr>
                <a:spLocks/>
              </p:cNvSpPr>
              <p:nvPr/>
            </p:nvSpPr>
            <p:spPr bwMode="auto">
              <a:xfrm>
                <a:off x="3084264" y="2370194"/>
                <a:ext cx="531812" cy="1387475"/>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rgbClr val="009692"/>
              </a:solidFill>
              <a:ln>
                <a:noFill/>
              </a:ln>
              <a:extLst/>
            </p:spPr>
            <p:txBody>
              <a:bodyPr/>
              <a:lstStyle/>
              <a:p>
                <a:endParaRPr lang="zh-CN" altLang="en-US" sz="1600">
                  <a:solidFill>
                    <a:schemeClr val="accent1"/>
                  </a:solidFill>
                </a:endParaRPr>
              </a:p>
            </p:txBody>
          </p:sp>
          <p:sp>
            <p:nvSpPr>
              <p:cNvPr id="10" name="Freeform 9"/>
              <p:cNvSpPr>
                <a:spLocks/>
              </p:cNvSpPr>
              <p:nvPr/>
            </p:nvSpPr>
            <p:spPr bwMode="auto">
              <a:xfrm>
                <a:off x="2609601" y="1979669"/>
                <a:ext cx="820738" cy="487363"/>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rgbClr val="008080"/>
              </a:solidFill>
              <a:ln>
                <a:noFill/>
              </a:ln>
              <a:extLst/>
            </p:spPr>
            <p:txBody>
              <a:bodyPr/>
              <a:lstStyle/>
              <a:p>
                <a:endParaRPr lang="zh-CN" altLang="en-US" sz="1600">
                  <a:solidFill>
                    <a:schemeClr val="accent1"/>
                  </a:solidFill>
                </a:endParaRPr>
              </a:p>
            </p:txBody>
          </p:sp>
          <p:sp>
            <p:nvSpPr>
              <p:cNvPr id="11" name="Freeform 10"/>
              <p:cNvSpPr>
                <a:spLocks/>
              </p:cNvSpPr>
              <p:nvPr/>
            </p:nvSpPr>
            <p:spPr bwMode="auto">
              <a:xfrm>
                <a:off x="1630114" y="1927282"/>
                <a:ext cx="1709737" cy="2033587"/>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rgbClr val="009692"/>
              </a:solidFill>
              <a:ln>
                <a:noFill/>
              </a:ln>
              <a:extLst/>
            </p:spPr>
            <p:txBody>
              <a:bodyPr/>
              <a:lstStyle/>
              <a:p>
                <a:endParaRPr lang="zh-CN" altLang="en-US" sz="1600">
                  <a:solidFill>
                    <a:schemeClr val="accent1"/>
                  </a:solidFill>
                </a:endParaRPr>
              </a:p>
            </p:txBody>
          </p:sp>
        </p:grpSp>
        <p:sp>
          <p:nvSpPr>
            <p:cNvPr id="12" name="Oval 11"/>
            <p:cNvSpPr>
              <a:spLocks noChangeArrowheads="1"/>
            </p:cNvSpPr>
            <p:nvPr/>
          </p:nvSpPr>
          <p:spPr bwMode="auto">
            <a:xfrm>
              <a:off x="1409451" y="1716144"/>
              <a:ext cx="2459038" cy="2459038"/>
            </a:xfrm>
            <a:prstGeom prst="ellipse">
              <a:avLst/>
            </a:prstGeom>
            <a:noFill/>
            <a:ln w="4">
              <a:solidFill>
                <a:srgbClr val="00969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accent1"/>
                </a:solidFill>
              </a:endParaRPr>
            </a:p>
          </p:txBody>
        </p:sp>
      </p:grpSp>
      <p:sp>
        <p:nvSpPr>
          <p:cNvPr id="13" name="Freeform 22"/>
          <p:cNvSpPr>
            <a:spLocks/>
          </p:cNvSpPr>
          <p:nvPr/>
        </p:nvSpPr>
        <p:spPr bwMode="auto">
          <a:xfrm>
            <a:off x="3058864" y="2275763"/>
            <a:ext cx="1079500" cy="384175"/>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2" h="111">
                <a:moveTo>
                  <a:pt x="0" y="111"/>
                </a:moveTo>
                <a:lnTo>
                  <a:pt x="0" y="109"/>
                </a:lnTo>
                <a:lnTo>
                  <a:pt x="234" y="0"/>
                </a:lnTo>
                <a:lnTo>
                  <a:pt x="312" y="0"/>
                </a:lnTo>
                <a:lnTo>
                  <a:pt x="312" y="5"/>
                </a:lnTo>
                <a:lnTo>
                  <a:pt x="236" y="5"/>
                </a:lnTo>
                <a:lnTo>
                  <a:pt x="0" y="111"/>
                </a:lnTo>
                <a:close/>
              </a:path>
            </a:pathLst>
          </a:custGeom>
          <a:solidFill>
            <a:srgbClr val="008080"/>
          </a:solidFill>
          <a:ln>
            <a:solidFill>
              <a:srgbClr val="009692"/>
            </a:solidFill>
          </a:ln>
          <a:extLst/>
        </p:spPr>
        <p:txBody>
          <a:bodyPr/>
          <a:lstStyle/>
          <a:p>
            <a:endParaRPr lang="zh-CN" altLang="en-US">
              <a:solidFill>
                <a:schemeClr val="accent1"/>
              </a:solidFill>
            </a:endParaRPr>
          </a:p>
        </p:txBody>
      </p:sp>
      <p:sp>
        <p:nvSpPr>
          <p:cNvPr id="14" name="Freeform 23"/>
          <p:cNvSpPr>
            <a:spLocks/>
          </p:cNvSpPr>
          <p:nvPr/>
        </p:nvSpPr>
        <p:spPr bwMode="auto">
          <a:xfrm>
            <a:off x="3395414" y="3839450"/>
            <a:ext cx="977900" cy="498475"/>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3" h="144">
                <a:moveTo>
                  <a:pt x="283" y="144"/>
                </a:moveTo>
                <a:lnTo>
                  <a:pt x="217" y="144"/>
                </a:lnTo>
                <a:lnTo>
                  <a:pt x="0" y="4"/>
                </a:lnTo>
                <a:lnTo>
                  <a:pt x="2" y="0"/>
                </a:lnTo>
                <a:lnTo>
                  <a:pt x="217" y="139"/>
                </a:lnTo>
                <a:lnTo>
                  <a:pt x="283" y="139"/>
                </a:lnTo>
                <a:lnTo>
                  <a:pt x="283" y="144"/>
                </a:lnTo>
                <a:close/>
              </a:path>
            </a:pathLst>
          </a:custGeom>
          <a:solidFill>
            <a:srgbClr val="008080"/>
          </a:solidFill>
          <a:ln>
            <a:solidFill>
              <a:srgbClr val="009692"/>
            </a:solidFill>
          </a:ln>
          <a:extLst/>
        </p:spPr>
        <p:txBody>
          <a:bodyPr/>
          <a:lstStyle/>
          <a:p>
            <a:endParaRPr lang="zh-CN" altLang="en-US">
              <a:solidFill>
                <a:schemeClr val="accent1"/>
              </a:solidFill>
            </a:endParaRPr>
          </a:p>
        </p:txBody>
      </p:sp>
      <p:sp>
        <p:nvSpPr>
          <p:cNvPr id="15" name="Freeform 24"/>
          <p:cNvSpPr>
            <a:spLocks/>
          </p:cNvSpPr>
          <p:nvPr/>
        </p:nvSpPr>
        <p:spPr bwMode="auto">
          <a:xfrm>
            <a:off x="918914" y="2521825"/>
            <a:ext cx="939800" cy="496888"/>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144">
                <a:moveTo>
                  <a:pt x="270" y="144"/>
                </a:moveTo>
                <a:lnTo>
                  <a:pt x="55" y="5"/>
                </a:lnTo>
                <a:lnTo>
                  <a:pt x="0" y="5"/>
                </a:lnTo>
                <a:lnTo>
                  <a:pt x="0" y="0"/>
                </a:lnTo>
                <a:lnTo>
                  <a:pt x="55" y="0"/>
                </a:lnTo>
                <a:lnTo>
                  <a:pt x="57" y="0"/>
                </a:lnTo>
                <a:lnTo>
                  <a:pt x="272" y="142"/>
                </a:lnTo>
                <a:lnTo>
                  <a:pt x="270" y="144"/>
                </a:lnTo>
                <a:close/>
              </a:path>
            </a:pathLst>
          </a:custGeom>
          <a:solidFill>
            <a:srgbClr val="008080"/>
          </a:solidFill>
          <a:ln>
            <a:solidFill>
              <a:srgbClr val="009692"/>
            </a:solidFill>
          </a:ln>
          <a:extLst/>
        </p:spPr>
        <p:txBody>
          <a:bodyPr/>
          <a:lstStyle/>
          <a:p>
            <a:endParaRPr lang="zh-CN" altLang="en-US">
              <a:solidFill>
                <a:schemeClr val="accent1"/>
              </a:solidFill>
            </a:endParaRPr>
          </a:p>
        </p:txBody>
      </p:sp>
      <p:sp>
        <p:nvSpPr>
          <p:cNvPr id="16" name="TextBox 682"/>
          <p:cNvSpPr txBox="1"/>
          <p:nvPr/>
        </p:nvSpPr>
        <p:spPr>
          <a:xfrm>
            <a:off x="637628" y="2565982"/>
            <a:ext cx="636713"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rgbClr val="009692"/>
                </a:solidFill>
              </a:rPr>
              <a:t>58%</a:t>
            </a:r>
            <a:endParaRPr lang="zh-CN" altLang="en-US" sz="2000" dirty="0">
              <a:solidFill>
                <a:srgbClr val="009692"/>
              </a:solidFill>
            </a:endParaRPr>
          </a:p>
        </p:txBody>
      </p:sp>
      <p:sp>
        <p:nvSpPr>
          <p:cNvPr id="17" name="TextBox 682"/>
          <p:cNvSpPr txBox="1"/>
          <p:nvPr/>
        </p:nvSpPr>
        <p:spPr>
          <a:xfrm>
            <a:off x="3823213" y="2329394"/>
            <a:ext cx="630301"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rgbClr val="009692"/>
                </a:solidFill>
              </a:rPr>
              <a:t>19%</a:t>
            </a:r>
            <a:endParaRPr lang="zh-CN" altLang="en-US" sz="2000" dirty="0">
              <a:solidFill>
                <a:srgbClr val="009692"/>
              </a:solidFill>
            </a:endParaRPr>
          </a:p>
        </p:txBody>
      </p:sp>
      <p:sp>
        <p:nvSpPr>
          <p:cNvPr id="18" name="TextBox 682"/>
          <p:cNvSpPr txBox="1"/>
          <p:nvPr/>
        </p:nvSpPr>
        <p:spPr>
          <a:xfrm>
            <a:off x="3820809" y="4403888"/>
            <a:ext cx="63511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a:solidFill>
                  <a:srgbClr val="009692"/>
                </a:solidFill>
              </a:rPr>
              <a:t>23%</a:t>
            </a:r>
            <a:endParaRPr lang="zh-CN" altLang="en-US" sz="2000" dirty="0">
              <a:solidFill>
                <a:srgbClr val="009692"/>
              </a:solidFill>
            </a:endParaRPr>
          </a:p>
        </p:txBody>
      </p:sp>
      <p:sp>
        <p:nvSpPr>
          <p:cNvPr id="19" name="TextBox 18"/>
          <p:cNvSpPr txBox="1"/>
          <p:nvPr/>
        </p:nvSpPr>
        <p:spPr bwMode="auto">
          <a:xfrm>
            <a:off x="2051720" y="3260583"/>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rgbClr val="009692"/>
                </a:solidFill>
              </a:rPr>
              <a:t>添加标题</a:t>
            </a:r>
          </a:p>
        </p:txBody>
      </p:sp>
      <p:pic>
        <p:nvPicPr>
          <p:cNvPr id="24" name="图片 2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0" y="322"/>
            <a:ext cx="2339752" cy="1491308"/>
          </a:xfrm>
          <a:prstGeom prst="rect">
            <a:avLst/>
          </a:prstGeom>
        </p:spPr>
      </p:pic>
      <p:sp>
        <p:nvSpPr>
          <p:cNvPr id="25" name="文本框 96"/>
          <p:cNvSpPr txBox="1"/>
          <p:nvPr/>
        </p:nvSpPr>
        <p:spPr>
          <a:xfrm>
            <a:off x="1724673" y="745976"/>
            <a:ext cx="3870723" cy="338554"/>
          </a:xfrm>
          <a:prstGeom prst="rect">
            <a:avLst/>
          </a:prstGeom>
          <a:noFill/>
        </p:spPr>
        <p:txBody>
          <a:bodyPr wrap="square" rtlCol="0">
            <a:spAutoFit/>
          </a:bodyPr>
          <a:lstStyle/>
          <a:p>
            <a:r>
              <a:rPr lang="zh-CN" altLang="en-US" sz="1600" dirty="0">
                <a:solidFill>
                  <a:srgbClr val="5F5F5F"/>
                </a:solidFill>
                <a:latin typeface="微软雅黑" panose="020B0503020204020204" pitchFamily="34" charset="-122"/>
                <a:ea typeface="微软雅黑" panose="020B0503020204020204" pitchFamily="34" charset="-122"/>
              </a:rPr>
              <a:t>请在这输入标题内容文字</a:t>
            </a:r>
          </a:p>
        </p:txBody>
      </p:sp>
    </p:spTree>
    <p:custDataLst>
      <p:tags r:id="rId1"/>
    </p:custDataLst>
    <p:extLst>
      <p:ext uri="{BB962C8B-B14F-4D97-AF65-F5344CB8AC3E}">
        <p14:creationId xmlns:p14="http://schemas.microsoft.com/office/powerpoint/2010/main" val="609285740"/>
      </p:ext>
    </p:extLst>
  </p:cSld>
  <p:clrMapOvr>
    <a:masterClrMapping/>
  </p:clrMapOvr>
  <mc:AlternateContent xmlns:mc="http://schemas.openxmlformats.org/markup-compatibility/2006" xmlns:p14="http://schemas.microsoft.com/office/powerpoint/2010/main">
    <mc:Choice Requires="p14">
      <p:transition spd="slow" p14:dur="1600" advTm="10826">
        <p14:prism isContent="1" isInverted="1"/>
      </p:transition>
    </mc:Choice>
    <mc:Fallback xmlns="">
      <p:transition spd="slow" advTm="1082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heel(1)">
                                      <p:cBhvr>
                                        <p:cTn id="17" dur="20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down)">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0-#ppt_w/2"/>
                                          </p:val>
                                        </p:tav>
                                        <p:tav tm="100000">
                                          <p:val>
                                            <p:strVal val="#ppt_x"/>
                                          </p:val>
                                        </p:tav>
                                      </p:tavLst>
                                    </p:anim>
                                    <p:anim calcmode="lin" valueType="num">
                                      <p:cBhvr additive="base">
                                        <p:cTn id="58" dur="500" fill="hold"/>
                                        <p:tgtEl>
                                          <p:spTgt spid="23"/>
                                        </p:tgtEl>
                                        <p:attrNameLst>
                                          <p:attrName>ppt_y</p:attrName>
                                        </p:attrNameLst>
                                      </p:cBhvr>
                                      <p:tavLst>
                                        <p:tav tm="0">
                                          <p:val>
                                            <p:strVal val="#ppt_y"/>
                                          </p:val>
                                        </p:tav>
                                        <p:tav tm="100000">
                                          <p:val>
                                            <p:strVal val="#ppt_y"/>
                                          </p:val>
                                        </p:tav>
                                      </p:tavLst>
                                    </p:anim>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6" presetClass="entr" presetSubtype="26" fill="hold" nodeType="click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barn(inHorizontal)">
                                      <p:cBhvr>
                                        <p:cTn id="6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3" grpId="0" animBg="1"/>
      <p:bldP spid="14" grpId="0" animBg="1"/>
      <p:bldP spid="15" grpId="0" animBg="1"/>
      <p:bldP spid="16" grpId="0"/>
      <p:bldP spid="17" grpId="0"/>
      <p:bldP spid="18"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TIMING" val="|0.8|0.9|2.4|0.9|0.9|0.8|0.7"/>
</p:tagLst>
</file>

<file path=ppt/tags/tag11.xml><?xml version="1.0" encoding="utf-8"?>
<p:tagLst xmlns:a="http://schemas.openxmlformats.org/drawingml/2006/main" xmlns:r="http://schemas.openxmlformats.org/officeDocument/2006/relationships" xmlns:p="http://schemas.openxmlformats.org/presentationml/2006/main">
  <p:tag name="TIMING" val="|3.3"/>
</p:tagLst>
</file>

<file path=ppt/tags/tag12.xml><?xml version="1.0" encoding="utf-8"?>
<p:tagLst xmlns:a="http://schemas.openxmlformats.org/drawingml/2006/main" xmlns:r="http://schemas.openxmlformats.org/officeDocument/2006/relationships" xmlns:p="http://schemas.openxmlformats.org/presentationml/2006/main">
  <p:tag name="TIMING" val="|5.4"/>
</p:tagLst>
</file>

<file path=ppt/tags/tag13.xml><?xml version="1.0" encoding="utf-8"?>
<p:tagLst xmlns:a="http://schemas.openxmlformats.org/drawingml/2006/main" xmlns:r="http://schemas.openxmlformats.org/officeDocument/2006/relationships" xmlns:p="http://schemas.openxmlformats.org/presentationml/2006/main">
  <p:tag name="TIMING" val="|0.5"/>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3.xml><?xml version="1.0" encoding="utf-8"?>
<p:tagLst xmlns:a="http://schemas.openxmlformats.org/drawingml/2006/main" xmlns:r="http://schemas.openxmlformats.org/officeDocument/2006/relationships" xmlns:p="http://schemas.openxmlformats.org/presentationml/2006/main">
  <p:tag name="TIMING" val="|0.2|4.8"/>
</p:tagLst>
</file>

<file path=ppt/tags/tag4.xml><?xml version="1.0" encoding="utf-8"?>
<p:tagLst xmlns:a="http://schemas.openxmlformats.org/drawingml/2006/main" xmlns:r="http://schemas.openxmlformats.org/officeDocument/2006/relationships" xmlns:p="http://schemas.openxmlformats.org/presentationml/2006/main">
  <p:tag name="TIMING" val="|0.3|0.9|0.7|0.6|0.7|0.6|0.6|0.7|0.6|0.6|0.7|0.7|0.6|0.6"/>
</p:tagLst>
</file>

<file path=ppt/tags/tag5.xml><?xml version="1.0" encoding="utf-8"?>
<p:tagLst xmlns:a="http://schemas.openxmlformats.org/drawingml/2006/main" xmlns:r="http://schemas.openxmlformats.org/officeDocument/2006/relationships" xmlns:p="http://schemas.openxmlformats.org/presentationml/2006/main">
  <p:tag name="TIMING" val="|0.4|0.8"/>
</p:tagLst>
</file>

<file path=ppt/tags/tag6.xml><?xml version="1.0" encoding="utf-8"?>
<p:tagLst xmlns:a="http://schemas.openxmlformats.org/drawingml/2006/main" xmlns:r="http://schemas.openxmlformats.org/officeDocument/2006/relationships" xmlns:p="http://schemas.openxmlformats.org/presentationml/2006/main">
  <p:tag name="TIMING" val="|0.5|0.6|0.5|0.7|0.6|0.7|0.7|0.7|0.6|0.8|0.7"/>
</p:tagLst>
</file>

<file path=ppt/tags/tag7.xml><?xml version="1.0" encoding="utf-8"?>
<p:tagLst xmlns:a="http://schemas.openxmlformats.org/drawingml/2006/main" xmlns:r="http://schemas.openxmlformats.org/officeDocument/2006/relationships" xmlns:p="http://schemas.openxmlformats.org/presentationml/2006/main">
  <p:tag name="TIMING" val="|0.4|0.9|0.7|0.6|0.7|0.7|0.7|0.6|0.5|0.7|0.7|0.7|0.7"/>
</p:tagLst>
</file>

<file path=ppt/tags/tag8.xml><?xml version="1.0" encoding="utf-8"?>
<p:tagLst xmlns:a="http://schemas.openxmlformats.org/drawingml/2006/main" xmlns:r="http://schemas.openxmlformats.org/officeDocument/2006/relationships" xmlns:p="http://schemas.openxmlformats.org/presentationml/2006/main">
  <p:tag name="TIMING" val="|0.6|0.8|2.6|0.8|0.5|0.7|0.5|0.6|0.6|0.7"/>
</p:tagLst>
</file>

<file path=ppt/tags/tag9.xml><?xml version="1.0" encoding="utf-8"?>
<p:tagLst xmlns:a="http://schemas.openxmlformats.org/drawingml/2006/main" xmlns:r="http://schemas.openxmlformats.org/officeDocument/2006/relationships" xmlns:p="http://schemas.openxmlformats.org/presentationml/2006/main">
  <p:tag name="TIMING" val="|0.4|0.7|0.9|1|0.8|1.3|0.8|1.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自定义 1779">
      <a:dk1>
        <a:srgbClr val="3A2A21"/>
      </a:dk1>
      <a:lt1>
        <a:srgbClr val="3A2A21"/>
      </a:lt1>
      <a:dk2>
        <a:srgbClr val="3A2A21"/>
      </a:dk2>
      <a:lt2>
        <a:srgbClr val="3A2A21"/>
      </a:lt2>
      <a:accent1>
        <a:srgbClr val="3A2A21"/>
      </a:accent1>
      <a:accent2>
        <a:srgbClr val="FDFAEF"/>
      </a:accent2>
      <a:accent3>
        <a:srgbClr val="C6AA9A"/>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436</TotalTime>
  <Words>2821</Words>
  <Application>Microsoft Office PowerPoint</Application>
  <PresentationFormat>全屏显示(16:9)</PresentationFormat>
  <Paragraphs>342</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水彩植物</dc:title>
  <dc:creator>第一PPT</dc:creator>
  <cp:keywords>www.1ppt.com</cp:keywords>
  <cp:lastModifiedBy>Windows User</cp:lastModifiedBy>
  <cp:revision>58</cp:revision>
  <dcterms:created xsi:type="dcterms:W3CDTF">2015-04-12T13:19:40Z</dcterms:created>
  <dcterms:modified xsi:type="dcterms:W3CDTF">2019-06-09T07:21:45Z</dcterms:modified>
</cp:coreProperties>
</file>