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80" r:id="rId25"/>
    <p:sldId id="279" r:id="rId26"/>
    <p:sldId id="278" r:id="rId27"/>
    <p:sldId id="281" r:id="rId28"/>
    <p:sldId id="282" r:id="rId29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5B61"/>
    <a:srgbClr val="FF3399"/>
    <a:srgbClr val="D0A973"/>
    <a:srgbClr val="DDDBCD"/>
    <a:srgbClr val="B6CAD9"/>
    <a:srgbClr val="6B5492"/>
    <a:srgbClr val="D8D0B9"/>
    <a:srgbClr val="535247"/>
    <a:srgbClr val="F8F1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58" d="100"/>
          <a:sy n="58" d="100"/>
        </p:scale>
        <p:origin x="-78" y="-12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184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162807899887499"/>
          <c:y val="0"/>
          <c:w val="0.63522227981722901"/>
          <c:h val="0.9528332504640409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D0A973"/>
              </a:solidFill>
              <a:ln w="19050">
                <a:solidFill>
                  <a:schemeClr val="lt1"/>
                </a:soli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</c:dPt>
          <c:dPt>
            <c:idx val="1"/>
            <c:bubble3D val="0"/>
            <c:spPr>
              <a:solidFill>
                <a:srgbClr val="DE5B61">
                  <a:alpha val="39000"/>
                </a:srgbClr>
              </a:solidFill>
              <a:ln w="19050">
                <a:solidFill>
                  <a:schemeClr val="lt1"/>
                </a:soli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</c:dPt>
          <c:dPt>
            <c:idx val="2"/>
            <c:bubble3D val="0"/>
            <c:spPr>
              <a:solidFill>
                <a:srgbClr val="DDDBCD">
                  <a:alpha val="65000"/>
                </a:srgbClr>
              </a:solidFill>
              <a:ln w="19050">
                <a:solidFill>
                  <a:schemeClr val="lt1"/>
                </a:soli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2000" b="0" i="0" u="none" strike="noStrike" kern="1200" baseline="0">
                    <a:solidFill>
                      <a:schemeClr val="bg1"/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Sheet1!$A$2:$A$4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3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2000">
          <a:solidFill>
            <a:schemeClr val="bg1"/>
          </a:solidFill>
          <a:latin typeface="方正兰亭黑简体" panose="02000000000000000000" pitchFamily="2" charset="-122"/>
          <a:ea typeface="方正兰亭黑简体" panose="02000000000000000000" pitchFamily="2" charset="-122"/>
        </a:defRPr>
      </a:pPr>
      <a:endParaRPr lang="zh-CN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0125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4328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1535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0494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0923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4128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37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6666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957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0752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038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2019/6/8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2019/6/8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717124" y="643112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2019/6/8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2019/6/8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1D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2019/6/8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386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" Type="http://schemas.openxmlformats.org/officeDocument/2006/relationships/tags" Target="../tags/tag3.xml"/><Relationship Id="rId21" Type="http://schemas.openxmlformats.org/officeDocument/2006/relationships/tags" Target="../tags/tag21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image" Target="../media/image7.png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image" Target="../media/image6.png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image" Target="../media/image5.png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7邀请函小 清新浅蓝色背景图-7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2050" y="492125"/>
            <a:ext cx="7115175" cy="5911850"/>
          </a:xfrm>
          <a:prstGeom prst="rect">
            <a:avLst/>
          </a:prstGeom>
        </p:spPr>
      </p:pic>
      <p:sp>
        <p:nvSpPr>
          <p:cNvPr id="184" name=" 184"/>
          <p:cNvSpPr/>
          <p:nvPr/>
        </p:nvSpPr>
        <p:spPr>
          <a:xfrm>
            <a:off x="3965575" y="1370965"/>
            <a:ext cx="4116070" cy="4116070"/>
          </a:xfrm>
          <a:prstGeom prst="ellipse">
            <a:avLst/>
          </a:prstGeom>
          <a:noFill/>
          <a:ln w="149225">
            <a:solidFill>
              <a:srgbClr val="DE5B61">
                <a:alpha val="7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 184"/>
          <p:cNvSpPr/>
          <p:nvPr/>
        </p:nvSpPr>
        <p:spPr>
          <a:xfrm>
            <a:off x="4221163" y="1626553"/>
            <a:ext cx="3604895" cy="3604895"/>
          </a:xfrm>
          <a:prstGeom prst="ellipse">
            <a:avLst/>
          </a:prstGeom>
          <a:solidFill>
            <a:srgbClr val="F8F1D7">
              <a:alpha val="88000"/>
            </a:srgbClr>
          </a:solidFill>
          <a:ln w="149225">
            <a:solidFill>
              <a:srgbClr val="D8D0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7286625" y="491490"/>
            <a:ext cx="908685" cy="1135380"/>
          </a:xfrm>
          <a:prstGeom prst="line">
            <a:avLst/>
          </a:prstGeom>
          <a:ln w="69850">
            <a:solidFill>
              <a:srgbClr val="D0A9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3666490" y="5089525"/>
            <a:ext cx="908685" cy="1135380"/>
          </a:xfrm>
          <a:prstGeom prst="line">
            <a:avLst/>
          </a:prstGeom>
          <a:ln w="73025">
            <a:solidFill>
              <a:srgbClr val="DE5B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8321675" y="300990"/>
            <a:ext cx="617220" cy="771525"/>
          </a:xfrm>
          <a:prstGeom prst="line">
            <a:avLst/>
          </a:prstGeom>
          <a:ln w="50800">
            <a:solidFill>
              <a:srgbClr val="DE5B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3957955" y="6062345"/>
            <a:ext cx="617220" cy="771525"/>
          </a:xfrm>
          <a:prstGeom prst="line">
            <a:avLst/>
          </a:prstGeom>
          <a:ln w="60325">
            <a:solidFill>
              <a:srgbClr val="D0A9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4391025" y="3630295"/>
            <a:ext cx="3093720" cy="365760"/>
          </a:xfrm>
          <a:prstGeom prst="rect">
            <a:avLst/>
          </a:prstGeom>
          <a:noFill/>
        </p:spPr>
        <p:txBody>
          <a:bodyPr wrap="square" lIns="0" tIns="0" rIns="0" bIns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algn="ctr"/>
            <a:r>
              <a:rPr lang="en-US" altLang="ko-KR" sz="800" b="0" dirty="0">
                <a:solidFill>
                  <a:schemeClr val="tx1"/>
                </a:solidFill>
                <a:effectLst/>
                <a:latin typeface="华文中宋" panose="02010600040101010101" charset="-122"/>
                <a:ea typeface="华文中宋" panose="02010600040101010101" charset="-122"/>
              </a:rPr>
              <a:t>Powerpoint is a complete presentation graphic package</a:t>
            </a:r>
          </a:p>
          <a:p>
            <a:pPr algn="ctr"/>
            <a:r>
              <a:rPr lang="en-US" altLang="ko-KR" sz="800" b="0" dirty="0">
                <a:solidFill>
                  <a:schemeClr val="tx1"/>
                </a:solidFill>
                <a:effectLst/>
                <a:latin typeface="华文中宋" panose="02010600040101010101" charset="-122"/>
                <a:ea typeface="华文中宋" panose="02010600040101010101" charset="-122"/>
              </a:rPr>
              <a:t>   it gives you everything you need to produce a professional-looking presentation</a:t>
            </a:r>
          </a:p>
        </p:txBody>
      </p:sp>
      <p:sp>
        <p:nvSpPr>
          <p:cNvPr id="36" name="Rectangle 3"/>
          <p:cNvSpPr txBox="1">
            <a:spLocks noChangeArrowheads="1"/>
          </p:cNvSpPr>
          <p:nvPr/>
        </p:nvSpPr>
        <p:spPr bwMode="auto">
          <a:xfrm>
            <a:off x="4249420" y="2946216"/>
            <a:ext cx="3547110" cy="677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sz="3200" dirty="0">
                <a:solidFill>
                  <a:srgbClr val="DE5B61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rPr>
              <a:t>艺</a:t>
            </a:r>
            <a:r>
              <a:rPr lang="zh-CN" altLang="en-US" sz="3200" dirty="0" smtClean="0">
                <a:solidFill>
                  <a:srgbClr val="DE5B61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rPr>
              <a:t>术花卉</a:t>
            </a:r>
            <a:r>
              <a:rPr lang="en-US" altLang="zh-CN" sz="3200" dirty="0" smtClean="0">
                <a:solidFill>
                  <a:srgbClr val="DE5B61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rPr>
              <a:t>PPT</a:t>
            </a:r>
            <a:r>
              <a:rPr lang="zh-CN" altLang="en-US" sz="3200" dirty="0" smtClean="0">
                <a:solidFill>
                  <a:srgbClr val="DE5B61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rPr>
              <a:t>模板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4879975" y="2323014"/>
            <a:ext cx="2285365" cy="677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sz="4800" dirty="0" smtClean="0">
                <a:solidFill>
                  <a:srgbClr val="DE5B61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rPr>
              <a:t>LOGO</a:t>
            </a:r>
          </a:p>
        </p:txBody>
      </p:sp>
      <p:sp>
        <p:nvSpPr>
          <p:cNvPr id="10" name="Rectangle 4"/>
          <p:cNvSpPr txBox="1">
            <a:spLocks noChangeArrowheads="1"/>
          </p:cNvSpPr>
          <p:nvPr/>
        </p:nvSpPr>
        <p:spPr bwMode="auto">
          <a:xfrm>
            <a:off x="4970145" y="4183380"/>
            <a:ext cx="2108200" cy="256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r>
              <a:rPr lang="zh-CN" altLang="en-US" sz="1800" b="0" dirty="0">
                <a:solidFill>
                  <a:srgbClr val="DE5B61"/>
                </a:solidFill>
                <a:latin typeface="微软雅黑" panose="020B0503020204020204" charset="-122"/>
                <a:ea typeface="微软雅黑" panose="020B0503020204020204" charset="-122"/>
              </a:rPr>
              <a:t>汇报人</a:t>
            </a:r>
            <a:r>
              <a:rPr lang="zh-CN" altLang="en-US" sz="1800" b="0" dirty="0" smtClean="0">
                <a:solidFill>
                  <a:srgbClr val="DE5B61"/>
                </a:solidFill>
                <a:latin typeface="微软雅黑" panose="020B0503020204020204" charset="-122"/>
                <a:ea typeface="微软雅黑" panose="020B0503020204020204" charset="-122"/>
              </a:rPr>
              <a:t>：第一</a:t>
            </a:r>
            <a:r>
              <a:rPr lang="en-US" altLang="zh-CN" sz="1800" b="0" dirty="0" smtClean="0">
                <a:solidFill>
                  <a:srgbClr val="DE5B61"/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endParaRPr lang="zh-CN" altLang="en-US" sz="1800" b="0" dirty="0">
              <a:solidFill>
                <a:srgbClr val="DE5B6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1" name="图片 10" descr="7邀请函小清新浅蓝色背景图-7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25" y="6350"/>
            <a:ext cx="3549650" cy="6827520"/>
          </a:xfrm>
          <a:prstGeom prst="rect">
            <a:avLst/>
          </a:prstGeom>
        </p:spPr>
      </p:pic>
      <p:pic>
        <p:nvPicPr>
          <p:cNvPr id="12" name="图片 11" descr="7邀请函小清新浅蓝色背景图-7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8684260" y="15875"/>
            <a:ext cx="3549650" cy="682752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300"/>
                            </p:stCondLst>
                            <p:childTnLst>
                              <p:par>
                                <p:cTn id="5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" grpId="0" animBg="1"/>
      <p:bldP spid="5" grpId="0" animBg="1"/>
      <p:bldP spid="14" grpId="0"/>
      <p:bldP spid="36" grpId="0" autoUpdateAnimBg="0"/>
      <p:bldP spid="15" grpId="0" autoUpdateAnimBg="0"/>
      <p:bldP spid="10" grpId="0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7邀请函小清新浅蓝 色背景图-7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00000">
            <a:off x="370840" y="76200"/>
            <a:ext cx="1149985" cy="723900"/>
          </a:xfrm>
          <a:prstGeom prst="rect">
            <a:avLst/>
          </a:prstGeom>
        </p:spPr>
      </p:pic>
      <p:sp>
        <p:nvSpPr>
          <p:cNvPr id="9" name="Copyright Notice"/>
          <p:cNvSpPr/>
          <p:nvPr/>
        </p:nvSpPr>
        <p:spPr bwMode="auto">
          <a:xfrm>
            <a:off x="1405062" y="270092"/>
            <a:ext cx="2628900" cy="391160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cap="small" dirty="0" smtClean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点击加入标题文字</a:t>
            </a:r>
          </a:p>
        </p:txBody>
      </p:sp>
      <p:pic>
        <p:nvPicPr>
          <p:cNvPr id="4" name="图片 3" descr="7邀请函 小清新浅蓝色背景图-7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3530" y="3522345"/>
            <a:ext cx="1743710" cy="3307715"/>
          </a:xfrm>
          <a:prstGeom prst="rect">
            <a:avLst/>
          </a:prstGeom>
        </p:spPr>
      </p:pic>
      <p:sp>
        <p:nvSpPr>
          <p:cNvPr id="2" name="TextBox 60"/>
          <p:cNvSpPr txBox="1"/>
          <p:nvPr/>
        </p:nvSpPr>
        <p:spPr>
          <a:xfrm>
            <a:off x="3220650" y="5044831"/>
            <a:ext cx="1219200" cy="260985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zh-CN" alt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单击编辑标题</a:t>
            </a:r>
          </a:p>
        </p:txBody>
      </p:sp>
      <p:sp>
        <p:nvSpPr>
          <p:cNvPr id="5" name="Oval 62"/>
          <p:cNvSpPr>
            <a:spLocks noChangeAspect="1"/>
          </p:cNvSpPr>
          <p:nvPr/>
        </p:nvSpPr>
        <p:spPr>
          <a:xfrm>
            <a:off x="2928336" y="5017788"/>
            <a:ext cx="266911" cy="259269"/>
          </a:xfrm>
          <a:prstGeom prst="ellipse">
            <a:avLst/>
          </a:prstGeom>
          <a:solidFill>
            <a:srgbClr val="D0A9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5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TextBox 57"/>
          <p:cNvSpPr txBox="1"/>
          <p:nvPr/>
        </p:nvSpPr>
        <p:spPr>
          <a:xfrm>
            <a:off x="5025159" y="5044831"/>
            <a:ext cx="1219200" cy="260985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zh-CN" alt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单击编辑标题</a:t>
            </a:r>
          </a:p>
        </p:txBody>
      </p:sp>
      <p:sp>
        <p:nvSpPr>
          <p:cNvPr id="7" name="Oval 58"/>
          <p:cNvSpPr>
            <a:spLocks noChangeAspect="1"/>
          </p:cNvSpPr>
          <p:nvPr/>
        </p:nvSpPr>
        <p:spPr>
          <a:xfrm>
            <a:off x="4732326" y="5017788"/>
            <a:ext cx="266911" cy="259269"/>
          </a:xfrm>
          <a:prstGeom prst="ellipse">
            <a:avLst/>
          </a:prstGeom>
          <a:solidFill>
            <a:srgbClr val="DE5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TextBox 48"/>
          <p:cNvSpPr txBox="1"/>
          <p:nvPr/>
        </p:nvSpPr>
        <p:spPr>
          <a:xfrm>
            <a:off x="6891432" y="5055091"/>
            <a:ext cx="1219200" cy="260985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zh-CN" alt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单击编辑标题</a:t>
            </a:r>
          </a:p>
        </p:txBody>
      </p:sp>
      <p:sp>
        <p:nvSpPr>
          <p:cNvPr id="10" name="Oval 55"/>
          <p:cNvSpPr>
            <a:spLocks noChangeAspect="1"/>
          </p:cNvSpPr>
          <p:nvPr/>
        </p:nvSpPr>
        <p:spPr>
          <a:xfrm>
            <a:off x="6548574" y="5017788"/>
            <a:ext cx="266911" cy="259269"/>
          </a:xfrm>
          <a:prstGeom prst="ellipse">
            <a:avLst/>
          </a:prstGeom>
          <a:solidFill>
            <a:srgbClr val="D0A9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TextBox 40"/>
          <p:cNvSpPr txBox="1"/>
          <p:nvPr/>
        </p:nvSpPr>
        <p:spPr>
          <a:xfrm>
            <a:off x="8536531" y="5055091"/>
            <a:ext cx="1219200" cy="260985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zh-CN" alt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单击编辑标题</a:t>
            </a:r>
          </a:p>
        </p:txBody>
      </p:sp>
      <p:sp>
        <p:nvSpPr>
          <p:cNvPr id="12" name="Oval 47"/>
          <p:cNvSpPr>
            <a:spLocks noChangeAspect="1"/>
          </p:cNvSpPr>
          <p:nvPr/>
        </p:nvSpPr>
        <p:spPr>
          <a:xfrm>
            <a:off x="8241647" y="5017788"/>
            <a:ext cx="266911" cy="259269"/>
          </a:xfrm>
          <a:prstGeom prst="ellipse">
            <a:avLst/>
          </a:prstGeom>
          <a:solidFill>
            <a:srgbClr val="DE5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Shape 78"/>
          <p:cNvSpPr/>
          <p:nvPr/>
        </p:nvSpPr>
        <p:spPr>
          <a:xfrm>
            <a:off x="7309727" y="2667036"/>
            <a:ext cx="2098179" cy="2098179"/>
          </a:xfrm>
          <a:prstGeom prst="leftCircularArrow">
            <a:avLst>
              <a:gd name="adj1" fmla="val 4456"/>
              <a:gd name="adj2" fmla="val 565841"/>
              <a:gd name="adj3" fmla="val 2341352"/>
              <a:gd name="adj4" fmla="val 9024489"/>
              <a:gd name="adj5" fmla="val 5199"/>
            </a:avLst>
          </a:prstGeom>
          <a:solidFill>
            <a:srgbClr val="D0A973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4" name="Shape 69"/>
          <p:cNvSpPr/>
          <p:nvPr/>
        </p:nvSpPr>
        <p:spPr>
          <a:xfrm>
            <a:off x="2621599" y="2667036"/>
            <a:ext cx="2098179" cy="2098179"/>
          </a:xfrm>
          <a:prstGeom prst="leftCircularArrow">
            <a:avLst>
              <a:gd name="adj1" fmla="val 4456"/>
              <a:gd name="adj2" fmla="val 565841"/>
              <a:gd name="adj3" fmla="val 2341352"/>
              <a:gd name="adj4" fmla="val 9024489"/>
              <a:gd name="adj5" fmla="val 5199"/>
            </a:avLst>
          </a:prstGeom>
          <a:solidFill>
            <a:srgbClr val="D0A973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5" name="Freeform 68"/>
          <p:cNvSpPr/>
          <p:nvPr/>
        </p:nvSpPr>
        <p:spPr>
          <a:xfrm>
            <a:off x="1744415" y="2622569"/>
            <a:ext cx="1653147" cy="1363501"/>
          </a:xfrm>
          <a:custGeom>
            <a:avLst/>
            <a:gdLst>
              <a:gd name="connsiteX0" fmla="*/ 0 w 1368949"/>
              <a:gd name="connsiteY0" fmla="*/ 112910 h 1129097"/>
              <a:gd name="connsiteX1" fmla="*/ 33071 w 1368949"/>
              <a:gd name="connsiteY1" fmla="*/ 33071 h 1129097"/>
              <a:gd name="connsiteX2" fmla="*/ 112911 w 1368949"/>
              <a:gd name="connsiteY2" fmla="*/ 1 h 1129097"/>
              <a:gd name="connsiteX3" fmla="*/ 1256039 w 1368949"/>
              <a:gd name="connsiteY3" fmla="*/ 0 h 1129097"/>
              <a:gd name="connsiteX4" fmla="*/ 1335878 w 1368949"/>
              <a:gd name="connsiteY4" fmla="*/ 33071 h 1129097"/>
              <a:gd name="connsiteX5" fmla="*/ 1368948 w 1368949"/>
              <a:gd name="connsiteY5" fmla="*/ 112911 h 1129097"/>
              <a:gd name="connsiteX6" fmla="*/ 1368949 w 1368949"/>
              <a:gd name="connsiteY6" fmla="*/ 1016187 h 1129097"/>
              <a:gd name="connsiteX7" fmla="*/ 1335878 w 1368949"/>
              <a:gd name="connsiteY7" fmla="*/ 1096026 h 1129097"/>
              <a:gd name="connsiteX8" fmla="*/ 1256039 w 1368949"/>
              <a:gd name="connsiteY8" fmla="*/ 1129097 h 1129097"/>
              <a:gd name="connsiteX9" fmla="*/ 112910 w 1368949"/>
              <a:gd name="connsiteY9" fmla="*/ 1129097 h 1129097"/>
              <a:gd name="connsiteX10" fmla="*/ 33071 w 1368949"/>
              <a:gd name="connsiteY10" fmla="*/ 1096026 h 1129097"/>
              <a:gd name="connsiteX11" fmla="*/ 0 w 1368949"/>
              <a:gd name="connsiteY11" fmla="*/ 1016187 h 1129097"/>
              <a:gd name="connsiteX12" fmla="*/ 0 w 1368949"/>
              <a:gd name="connsiteY12" fmla="*/ 112910 h 1129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68949" h="1129097">
                <a:moveTo>
                  <a:pt x="0" y="112910"/>
                </a:moveTo>
                <a:cubicBezTo>
                  <a:pt x="0" y="82964"/>
                  <a:pt x="11896" y="54245"/>
                  <a:pt x="33071" y="33071"/>
                </a:cubicBezTo>
                <a:cubicBezTo>
                  <a:pt x="54246" y="11896"/>
                  <a:pt x="82965" y="0"/>
                  <a:pt x="112911" y="1"/>
                </a:cubicBezTo>
                <a:lnTo>
                  <a:pt x="1256039" y="0"/>
                </a:lnTo>
                <a:cubicBezTo>
                  <a:pt x="1285985" y="0"/>
                  <a:pt x="1314704" y="11896"/>
                  <a:pt x="1335878" y="33071"/>
                </a:cubicBezTo>
                <a:cubicBezTo>
                  <a:pt x="1357053" y="54246"/>
                  <a:pt x="1368949" y="82965"/>
                  <a:pt x="1368948" y="112911"/>
                </a:cubicBezTo>
                <a:cubicBezTo>
                  <a:pt x="1368948" y="414003"/>
                  <a:pt x="1368949" y="715095"/>
                  <a:pt x="1368949" y="1016187"/>
                </a:cubicBezTo>
                <a:cubicBezTo>
                  <a:pt x="1368949" y="1046133"/>
                  <a:pt x="1357053" y="1074852"/>
                  <a:pt x="1335878" y="1096026"/>
                </a:cubicBezTo>
                <a:cubicBezTo>
                  <a:pt x="1314703" y="1117201"/>
                  <a:pt x="1285984" y="1129097"/>
                  <a:pt x="1256039" y="1129097"/>
                </a:cubicBezTo>
                <a:lnTo>
                  <a:pt x="112910" y="1129097"/>
                </a:lnTo>
                <a:cubicBezTo>
                  <a:pt x="82964" y="1129097"/>
                  <a:pt x="54245" y="1117201"/>
                  <a:pt x="33071" y="1096026"/>
                </a:cubicBezTo>
                <a:cubicBezTo>
                  <a:pt x="11896" y="1074851"/>
                  <a:pt x="0" y="1046132"/>
                  <a:pt x="0" y="1016187"/>
                </a:cubicBezTo>
                <a:lnTo>
                  <a:pt x="0" y="112910"/>
                </a:lnTo>
                <a:close/>
              </a:path>
            </a:pathLst>
          </a:custGeom>
          <a:noFill/>
          <a:ln>
            <a:solidFill>
              <a:srgbClr val="D0A973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5605" tIns="95605" rIns="95605" bIns="418205" numCol="1" spcCol="1270" anchor="t" anchorCtr="0">
            <a:noAutofit/>
          </a:bodyPr>
          <a:lstStyle/>
          <a:p>
            <a:pPr marL="228600" lvl="1" indent="-228600" algn="l" defTabSz="10668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endParaRPr lang="en-US" sz="3200" kern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Freeform 70"/>
          <p:cNvSpPr/>
          <p:nvPr/>
        </p:nvSpPr>
        <p:spPr>
          <a:xfrm>
            <a:off x="2111782" y="3693892"/>
            <a:ext cx="1469465" cy="584357"/>
          </a:xfrm>
          <a:custGeom>
            <a:avLst/>
            <a:gdLst>
              <a:gd name="connsiteX0" fmla="*/ 0 w 1216844"/>
              <a:gd name="connsiteY0" fmla="*/ 48390 h 483898"/>
              <a:gd name="connsiteX1" fmla="*/ 14173 w 1216844"/>
              <a:gd name="connsiteY1" fmla="*/ 14173 h 483898"/>
              <a:gd name="connsiteX2" fmla="*/ 48390 w 1216844"/>
              <a:gd name="connsiteY2" fmla="*/ 0 h 483898"/>
              <a:gd name="connsiteX3" fmla="*/ 1168454 w 1216844"/>
              <a:gd name="connsiteY3" fmla="*/ 0 h 483898"/>
              <a:gd name="connsiteX4" fmla="*/ 1202671 w 1216844"/>
              <a:gd name="connsiteY4" fmla="*/ 14173 h 483898"/>
              <a:gd name="connsiteX5" fmla="*/ 1216844 w 1216844"/>
              <a:gd name="connsiteY5" fmla="*/ 48390 h 483898"/>
              <a:gd name="connsiteX6" fmla="*/ 1216844 w 1216844"/>
              <a:gd name="connsiteY6" fmla="*/ 435508 h 483898"/>
              <a:gd name="connsiteX7" fmla="*/ 1202671 w 1216844"/>
              <a:gd name="connsiteY7" fmla="*/ 469725 h 483898"/>
              <a:gd name="connsiteX8" fmla="*/ 1168454 w 1216844"/>
              <a:gd name="connsiteY8" fmla="*/ 483898 h 483898"/>
              <a:gd name="connsiteX9" fmla="*/ 48390 w 1216844"/>
              <a:gd name="connsiteY9" fmla="*/ 483898 h 483898"/>
              <a:gd name="connsiteX10" fmla="*/ 14173 w 1216844"/>
              <a:gd name="connsiteY10" fmla="*/ 469725 h 483898"/>
              <a:gd name="connsiteX11" fmla="*/ 0 w 1216844"/>
              <a:gd name="connsiteY11" fmla="*/ 435508 h 483898"/>
              <a:gd name="connsiteX12" fmla="*/ 0 w 1216844"/>
              <a:gd name="connsiteY12" fmla="*/ 48390 h 483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16844" h="483898">
                <a:moveTo>
                  <a:pt x="0" y="48390"/>
                </a:moveTo>
                <a:cubicBezTo>
                  <a:pt x="0" y="35556"/>
                  <a:pt x="5098" y="23248"/>
                  <a:pt x="14173" y="14173"/>
                </a:cubicBezTo>
                <a:cubicBezTo>
                  <a:pt x="23248" y="5098"/>
                  <a:pt x="35556" y="0"/>
                  <a:pt x="48390" y="0"/>
                </a:cubicBezTo>
                <a:lnTo>
                  <a:pt x="1168454" y="0"/>
                </a:lnTo>
                <a:cubicBezTo>
                  <a:pt x="1181288" y="0"/>
                  <a:pt x="1193596" y="5098"/>
                  <a:pt x="1202671" y="14173"/>
                </a:cubicBezTo>
                <a:cubicBezTo>
                  <a:pt x="1211746" y="23248"/>
                  <a:pt x="1216844" y="35556"/>
                  <a:pt x="1216844" y="48390"/>
                </a:cubicBezTo>
                <a:lnTo>
                  <a:pt x="1216844" y="435508"/>
                </a:lnTo>
                <a:cubicBezTo>
                  <a:pt x="1216844" y="448342"/>
                  <a:pt x="1211746" y="460650"/>
                  <a:pt x="1202671" y="469725"/>
                </a:cubicBezTo>
                <a:cubicBezTo>
                  <a:pt x="1193596" y="478800"/>
                  <a:pt x="1181288" y="483898"/>
                  <a:pt x="1168454" y="483898"/>
                </a:cubicBezTo>
                <a:lnTo>
                  <a:pt x="48390" y="483898"/>
                </a:lnTo>
                <a:cubicBezTo>
                  <a:pt x="35556" y="483898"/>
                  <a:pt x="23248" y="478800"/>
                  <a:pt x="14173" y="469725"/>
                </a:cubicBezTo>
                <a:cubicBezTo>
                  <a:pt x="5098" y="460650"/>
                  <a:pt x="0" y="448342"/>
                  <a:pt x="0" y="435508"/>
                </a:cubicBezTo>
                <a:lnTo>
                  <a:pt x="0" y="48390"/>
                </a:lnTo>
                <a:close/>
              </a:path>
            </a:pathLst>
          </a:custGeom>
          <a:solidFill>
            <a:srgbClr val="D0A973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7477" tIns="64617" rIns="87477" bIns="64617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865" b="1" kern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90%</a:t>
            </a:r>
            <a:endParaRPr lang="en-US" sz="1865" b="1" kern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Circular Arrow 72"/>
          <p:cNvSpPr/>
          <p:nvPr/>
        </p:nvSpPr>
        <p:spPr>
          <a:xfrm>
            <a:off x="4889879" y="1829703"/>
            <a:ext cx="2309415" cy="2309415"/>
          </a:xfrm>
          <a:prstGeom prst="circularArrow">
            <a:avLst>
              <a:gd name="adj1" fmla="val 4049"/>
              <a:gd name="adj2" fmla="val 508999"/>
              <a:gd name="adj3" fmla="val 19315490"/>
              <a:gd name="adj4" fmla="val 12575511"/>
              <a:gd name="adj5" fmla="val 4723"/>
            </a:avLst>
          </a:prstGeom>
          <a:solidFill>
            <a:srgbClr val="DE5B61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8" name="Freeform 71"/>
          <p:cNvSpPr/>
          <p:nvPr/>
        </p:nvSpPr>
        <p:spPr>
          <a:xfrm>
            <a:off x="4026471" y="2622569"/>
            <a:ext cx="1653147" cy="1363501"/>
          </a:xfrm>
          <a:custGeom>
            <a:avLst/>
            <a:gdLst>
              <a:gd name="connsiteX0" fmla="*/ 0 w 1368949"/>
              <a:gd name="connsiteY0" fmla="*/ 112910 h 1129097"/>
              <a:gd name="connsiteX1" fmla="*/ 33071 w 1368949"/>
              <a:gd name="connsiteY1" fmla="*/ 33071 h 1129097"/>
              <a:gd name="connsiteX2" fmla="*/ 112911 w 1368949"/>
              <a:gd name="connsiteY2" fmla="*/ 1 h 1129097"/>
              <a:gd name="connsiteX3" fmla="*/ 1256039 w 1368949"/>
              <a:gd name="connsiteY3" fmla="*/ 0 h 1129097"/>
              <a:gd name="connsiteX4" fmla="*/ 1335878 w 1368949"/>
              <a:gd name="connsiteY4" fmla="*/ 33071 h 1129097"/>
              <a:gd name="connsiteX5" fmla="*/ 1368948 w 1368949"/>
              <a:gd name="connsiteY5" fmla="*/ 112911 h 1129097"/>
              <a:gd name="connsiteX6" fmla="*/ 1368949 w 1368949"/>
              <a:gd name="connsiteY6" fmla="*/ 1016187 h 1129097"/>
              <a:gd name="connsiteX7" fmla="*/ 1335878 w 1368949"/>
              <a:gd name="connsiteY7" fmla="*/ 1096026 h 1129097"/>
              <a:gd name="connsiteX8" fmla="*/ 1256039 w 1368949"/>
              <a:gd name="connsiteY8" fmla="*/ 1129097 h 1129097"/>
              <a:gd name="connsiteX9" fmla="*/ 112910 w 1368949"/>
              <a:gd name="connsiteY9" fmla="*/ 1129097 h 1129097"/>
              <a:gd name="connsiteX10" fmla="*/ 33071 w 1368949"/>
              <a:gd name="connsiteY10" fmla="*/ 1096026 h 1129097"/>
              <a:gd name="connsiteX11" fmla="*/ 0 w 1368949"/>
              <a:gd name="connsiteY11" fmla="*/ 1016187 h 1129097"/>
              <a:gd name="connsiteX12" fmla="*/ 0 w 1368949"/>
              <a:gd name="connsiteY12" fmla="*/ 112910 h 1129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68949" h="1129097">
                <a:moveTo>
                  <a:pt x="0" y="112910"/>
                </a:moveTo>
                <a:cubicBezTo>
                  <a:pt x="0" y="82964"/>
                  <a:pt x="11896" y="54245"/>
                  <a:pt x="33071" y="33071"/>
                </a:cubicBezTo>
                <a:cubicBezTo>
                  <a:pt x="54246" y="11896"/>
                  <a:pt x="82965" y="0"/>
                  <a:pt x="112911" y="1"/>
                </a:cubicBezTo>
                <a:lnTo>
                  <a:pt x="1256039" y="0"/>
                </a:lnTo>
                <a:cubicBezTo>
                  <a:pt x="1285985" y="0"/>
                  <a:pt x="1314704" y="11896"/>
                  <a:pt x="1335878" y="33071"/>
                </a:cubicBezTo>
                <a:cubicBezTo>
                  <a:pt x="1357053" y="54246"/>
                  <a:pt x="1368949" y="82965"/>
                  <a:pt x="1368948" y="112911"/>
                </a:cubicBezTo>
                <a:cubicBezTo>
                  <a:pt x="1368948" y="414003"/>
                  <a:pt x="1368949" y="715095"/>
                  <a:pt x="1368949" y="1016187"/>
                </a:cubicBezTo>
                <a:cubicBezTo>
                  <a:pt x="1368949" y="1046133"/>
                  <a:pt x="1357053" y="1074852"/>
                  <a:pt x="1335878" y="1096026"/>
                </a:cubicBezTo>
                <a:cubicBezTo>
                  <a:pt x="1314703" y="1117201"/>
                  <a:pt x="1285984" y="1129097"/>
                  <a:pt x="1256039" y="1129097"/>
                </a:cubicBezTo>
                <a:lnTo>
                  <a:pt x="112910" y="1129097"/>
                </a:lnTo>
                <a:cubicBezTo>
                  <a:pt x="82964" y="1129097"/>
                  <a:pt x="54245" y="1117201"/>
                  <a:pt x="33071" y="1096026"/>
                </a:cubicBezTo>
                <a:cubicBezTo>
                  <a:pt x="11896" y="1074851"/>
                  <a:pt x="0" y="1046132"/>
                  <a:pt x="0" y="1016187"/>
                </a:cubicBezTo>
                <a:lnTo>
                  <a:pt x="0" y="112910"/>
                </a:lnTo>
                <a:close/>
              </a:path>
            </a:pathLst>
          </a:custGeom>
          <a:noFill/>
          <a:ln>
            <a:solidFill>
              <a:srgbClr val="DE5B61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5605" tIns="418204" rIns="95605" bIns="95606" numCol="1" spcCol="1270" anchor="t" anchorCtr="0">
            <a:noAutofit/>
          </a:bodyPr>
          <a:lstStyle/>
          <a:p>
            <a:pPr marL="228600" lvl="1" indent="-228600" algn="l" defTabSz="10668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en-US" sz="3200" kern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28600" lvl="1" indent="-228600" algn="l" defTabSz="10668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en-US" sz="3200" kern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Freeform 73"/>
          <p:cNvSpPr/>
          <p:nvPr/>
        </p:nvSpPr>
        <p:spPr>
          <a:xfrm>
            <a:off x="4393838" y="2330391"/>
            <a:ext cx="1469465" cy="584357"/>
          </a:xfrm>
          <a:custGeom>
            <a:avLst/>
            <a:gdLst>
              <a:gd name="connsiteX0" fmla="*/ 0 w 1216844"/>
              <a:gd name="connsiteY0" fmla="*/ 48390 h 483898"/>
              <a:gd name="connsiteX1" fmla="*/ 14173 w 1216844"/>
              <a:gd name="connsiteY1" fmla="*/ 14173 h 483898"/>
              <a:gd name="connsiteX2" fmla="*/ 48390 w 1216844"/>
              <a:gd name="connsiteY2" fmla="*/ 0 h 483898"/>
              <a:gd name="connsiteX3" fmla="*/ 1168454 w 1216844"/>
              <a:gd name="connsiteY3" fmla="*/ 0 h 483898"/>
              <a:gd name="connsiteX4" fmla="*/ 1202671 w 1216844"/>
              <a:gd name="connsiteY4" fmla="*/ 14173 h 483898"/>
              <a:gd name="connsiteX5" fmla="*/ 1216844 w 1216844"/>
              <a:gd name="connsiteY5" fmla="*/ 48390 h 483898"/>
              <a:gd name="connsiteX6" fmla="*/ 1216844 w 1216844"/>
              <a:gd name="connsiteY6" fmla="*/ 435508 h 483898"/>
              <a:gd name="connsiteX7" fmla="*/ 1202671 w 1216844"/>
              <a:gd name="connsiteY7" fmla="*/ 469725 h 483898"/>
              <a:gd name="connsiteX8" fmla="*/ 1168454 w 1216844"/>
              <a:gd name="connsiteY8" fmla="*/ 483898 h 483898"/>
              <a:gd name="connsiteX9" fmla="*/ 48390 w 1216844"/>
              <a:gd name="connsiteY9" fmla="*/ 483898 h 483898"/>
              <a:gd name="connsiteX10" fmla="*/ 14173 w 1216844"/>
              <a:gd name="connsiteY10" fmla="*/ 469725 h 483898"/>
              <a:gd name="connsiteX11" fmla="*/ 0 w 1216844"/>
              <a:gd name="connsiteY11" fmla="*/ 435508 h 483898"/>
              <a:gd name="connsiteX12" fmla="*/ 0 w 1216844"/>
              <a:gd name="connsiteY12" fmla="*/ 48390 h 483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16844" h="483898">
                <a:moveTo>
                  <a:pt x="0" y="48390"/>
                </a:moveTo>
                <a:cubicBezTo>
                  <a:pt x="0" y="35556"/>
                  <a:pt x="5098" y="23248"/>
                  <a:pt x="14173" y="14173"/>
                </a:cubicBezTo>
                <a:cubicBezTo>
                  <a:pt x="23248" y="5098"/>
                  <a:pt x="35556" y="0"/>
                  <a:pt x="48390" y="0"/>
                </a:cubicBezTo>
                <a:lnTo>
                  <a:pt x="1168454" y="0"/>
                </a:lnTo>
                <a:cubicBezTo>
                  <a:pt x="1181288" y="0"/>
                  <a:pt x="1193596" y="5098"/>
                  <a:pt x="1202671" y="14173"/>
                </a:cubicBezTo>
                <a:cubicBezTo>
                  <a:pt x="1211746" y="23248"/>
                  <a:pt x="1216844" y="35556"/>
                  <a:pt x="1216844" y="48390"/>
                </a:cubicBezTo>
                <a:lnTo>
                  <a:pt x="1216844" y="435508"/>
                </a:lnTo>
                <a:cubicBezTo>
                  <a:pt x="1216844" y="448342"/>
                  <a:pt x="1211746" y="460650"/>
                  <a:pt x="1202671" y="469725"/>
                </a:cubicBezTo>
                <a:cubicBezTo>
                  <a:pt x="1193596" y="478800"/>
                  <a:pt x="1181288" y="483898"/>
                  <a:pt x="1168454" y="483898"/>
                </a:cubicBezTo>
                <a:lnTo>
                  <a:pt x="48390" y="483898"/>
                </a:lnTo>
                <a:cubicBezTo>
                  <a:pt x="35556" y="483898"/>
                  <a:pt x="23248" y="478800"/>
                  <a:pt x="14173" y="469725"/>
                </a:cubicBezTo>
                <a:cubicBezTo>
                  <a:pt x="5098" y="460650"/>
                  <a:pt x="0" y="448342"/>
                  <a:pt x="0" y="435508"/>
                </a:cubicBezTo>
                <a:lnTo>
                  <a:pt x="0" y="48390"/>
                </a:lnTo>
                <a:close/>
              </a:path>
            </a:pathLst>
          </a:custGeom>
          <a:solidFill>
            <a:srgbClr val="DE5B6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7477" tIns="64617" rIns="87477" bIns="64617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865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80%</a:t>
            </a:r>
            <a:endParaRPr lang="en-US" sz="1865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Freeform 74"/>
          <p:cNvSpPr/>
          <p:nvPr/>
        </p:nvSpPr>
        <p:spPr>
          <a:xfrm>
            <a:off x="6308527" y="2622569"/>
            <a:ext cx="1653147" cy="1363501"/>
          </a:xfrm>
          <a:custGeom>
            <a:avLst/>
            <a:gdLst>
              <a:gd name="connsiteX0" fmla="*/ 0 w 1368949"/>
              <a:gd name="connsiteY0" fmla="*/ 112910 h 1129097"/>
              <a:gd name="connsiteX1" fmla="*/ 33071 w 1368949"/>
              <a:gd name="connsiteY1" fmla="*/ 33071 h 1129097"/>
              <a:gd name="connsiteX2" fmla="*/ 112911 w 1368949"/>
              <a:gd name="connsiteY2" fmla="*/ 1 h 1129097"/>
              <a:gd name="connsiteX3" fmla="*/ 1256039 w 1368949"/>
              <a:gd name="connsiteY3" fmla="*/ 0 h 1129097"/>
              <a:gd name="connsiteX4" fmla="*/ 1335878 w 1368949"/>
              <a:gd name="connsiteY4" fmla="*/ 33071 h 1129097"/>
              <a:gd name="connsiteX5" fmla="*/ 1368948 w 1368949"/>
              <a:gd name="connsiteY5" fmla="*/ 112911 h 1129097"/>
              <a:gd name="connsiteX6" fmla="*/ 1368949 w 1368949"/>
              <a:gd name="connsiteY6" fmla="*/ 1016187 h 1129097"/>
              <a:gd name="connsiteX7" fmla="*/ 1335878 w 1368949"/>
              <a:gd name="connsiteY7" fmla="*/ 1096026 h 1129097"/>
              <a:gd name="connsiteX8" fmla="*/ 1256039 w 1368949"/>
              <a:gd name="connsiteY8" fmla="*/ 1129097 h 1129097"/>
              <a:gd name="connsiteX9" fmla="*/ 112910 w 1368949"/>
              <a:gd name="connsiteY9" fmla="*/ 1129097 h 1129097"/>
              <a:gd name="connsiteX10" fmla="*/ 33071 w 1368949"/>
              <a:gd name="connsiteY10" fmla="*/ 1096026 h 1129097"/>
              <a:gd name="connsiteX11" fmla="*/ 0 w 1368949"/>
              <a:gd name="connsiteY11" fmla="*/ 1016187 h 1129097"/>
              <a:gd name="connsiteX12" fmla="*/ 0 w 1368949"/>
              <a:gd name="connsiteY12" fmla="*/ 112910 h 1129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68949" h="1129097">
                <a:moveTo>
                  <a:pt x="0" y="112910"/>
                </a:moveTo>
                <a:cubicBezTo>
                  <a:pt x="0" y="82964"/>
                  <a:pt x="11896" y="54245"/>
                  <a:pt x="33071" y="33071"/>
                </a:cubicBezTo>
                <a:cubicBezTo>
                  <a:pt x="54246" y="11896"/>
                  <a:pt x="82965" y="0"/>
                  <a:pt x="112911" y="1"/>
                </a:cubicBezTo>
                <a:lnTo>
                  <a:pt x="1256039" y="0"/>
                </a:lnTo>
                <a:cubicBezTo>
                  <a:pt x="1285985" y="0"/>
                  <a:pt x="1314704" y="11896"/>
                  <a:pt x="1335878" y="33071"/>
                </a:cubicBezTo>
                <a:cubicBezTo>
                  <a:pt x="1357053" y="54246"/>
                  <a:pt x="1368949" y="82965"/>
                  <a:pt x="1368948" y="112911"/>
                </a:cubicBezTo>
                <a:cubicBezTo>
                  <a:pt x="1368948" y="414003"/>
                  <a:pt x="1368949" y="715095"/>
                  <a:pt x="1368949" y="1016187"/>
                </a:cubicBezTo>
                <a:cubicBezTo>
                  <a:pt x="1368949" y="1046133"/>
                  <a:pt x="1357053" y="1074852"/>
                  <a:pt x="1335878" y="1096026"/>
                </a:cubicBezTo>
                <a:cubicBezTo>
                  <a:pt x="1314703" y="1117201"/>
                  <a:pt x="1285984" y="1129097"/>
                  <a:pt x="1256039" y="1129097"/>
                </a:cubicBezTo>
                <a:lnTo>
                  <a:pt x="112910" y="1129097"/>
                </a:lnTo>
                <a:cubicBezTo>
                  <a:pt x="82964" y="1129097"/>
                  <a:pt x="54245" y="1117201"/>
                  <a:pt x="33071" y="1096026"/>
                </a:cubicBezTo>
                <a:cubicBezTo>
                  <a:pt x="11896" y="1074851"/>
                  <a:pt x="0" y="1046132"/>
                  <a:pt x="0" y="1016187"/>
                </a:cubicBezTo>
                <a:lnTo>
                  <a:pt x="0" y="112910"/>
                </a:lnTo>
                <a:close/>
              </a:path>
            </a:pathLst>
          </a:custGeom>
          <a:noFill/>
          <a:ln>
            <a:solidFill>
              <a:srgbClr val="D0A973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5605" tIns="95605" rIns="95605" bIns="418205" numCol="1" spcCol="1270" anchor="t" anchorCtr="0">
            <a:noAutofit/>
          </a:bodyPr>
          <a:lstStyle/>
          <a:p>
            <a:pPr marL="228600" lvl="1" indent="-228600" algn="l" defTabSz="10668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en-US" sz="3200" kern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28600" lvl="1" indent="-228600" algn="l" defTabSz="10668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en-US" sz="3200" kern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Freeform 75"/>
          <p:cNvSpPr/>
          <p:nvPr/>
        </p:nvSpPr>
        <p:spPr>
          <a:xfrm>
            <a:off x="6675894" y="3693892"/>
            <a:ext cx="1469465" cy="584357"/>
          </a:xfrm>
          <a:custGeom>
            <a:avLst/>
            <a:gdLst>
              <a:gd name="connsiteX0" fmla="*/ 0 w 1216844"/>
              <a:gd name="connsiteY0" fmla="*/ 48390 h 483898"/>
              <a:gd name="connsiteX1" fmla="*/ 14173 w 1216844"/>
              <a:gd name="connsiteY1" fmla="*/ 14173 h 483898"/>
              <a:gd name="connsiteX2" fmla="*/ 48390 w 1216844"/>
              <a:gd name="connsiteY2" fmla="*/ 0 h 483898"/>
              <a:gd name="connsiteX3" fmla="*/ 1168454 w 1216844"/>
              <a:gd name="connsiteY3" fmla="*/ 0 h 483898"/>
              <a:gd name="connsiteX4" fmla="*/ 1202671 w 1216844"/>
              <a:gd name="connsiteY4" fmla="*/ 14173 h 483898"/>
              <a:gd name="connsiteX5" fmla="*/ 1216844 w 1216844"/>
              <a:gd name="connsiteY5" fmla="*/ 48390 h 483898"/>
              <a:gd name="connsiteX6" fmla="*/ 1216844 w 1216844"/>
              <a:gd name="connsiteY6" fmla="*/ 435508 h 483898"/>
              <a:gd name="connsiteX7" fmla="*/ 1202671 w 1216844"/>
              <a:gd name="connsiteY7" fmla="*/ 469725 h 483898"/>
              <a:gd name="connsiteX8" fmla="*/ 1168454 w 1216844"/>
              <a:gd name="connsiteY8" fmla="*/ 483898 h 483898"/>
              <a:gd name="connsiteX9" fmla="*/ 48390 w 1216844"/>
              <a:gd name="connsiteY9" fmla="*/ 483898 h 483898"/>
              <a:gd name="connsiteX10" fmla="*/ 14173 w 1216844"/>
              <a:gd name="connsiteY10" fmla="*/ 469725 h 483898"/>
              <a:gd name="connsiteX11" fmla="*/ 0 w 1216844"/>
              <a:gd name="connsiteY11" fmla="*/ 435508 h 483898"/>
              <a:gd name="connsiteX12" fmla="*/ 0 w 1216844"/>
              <a:gd name="connsiteY12" fmla="*/ 48390 h 483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16844" h="483898">
                <a:moveTo>
                  <a:pt x="0" y="48390"/>
                </a:moveTo>
                <a:cubicBezTo>
                  <a:pt x="0" y="35556"/>
                  <a:pt x="5098" y="23248"/>
                  <a:pt x="14173" y="14173"/>
                </a:cubicBezTo>
                <a:cubicBezTo>
                  <a:pt x="23248" y="5098"/>
                  <a:pt x="35556" y="0"/>
                  <a:pt x="48390" y="0"/>
                </a:cubicBezTo>
                <a:lnTo>
                  <a:pt x="1168454" y="0"/>
                </a:lnTo>
                <a:cubicBezTo>
                  <a:pt x="1181288" y="0"/>
                  <a:pt x="1193596" y="5098"/>
                  <a:pt x="1202671" y="14173"/>
                </a:cubicBezTo>
                <a:cubicBezTo>
                  <a:pt x="1211746" y="23248"/>
                  <a:pt x="1216844" y="35556"/>
                  <a:pt x="1216844" y="48390"/>
                </a:cubicBezTo>
                <a:lnTo>
                  <a:pt x="1216844" y="435508"/>
                </a:lnTo>
                <a:cubicBezTo>
                  <a:pt x="1216844" y="448342"/>
                  <a:pt x="1211746" y="460650"/>
                  <a:pt x="1202671" y="469725"/>
                </a:cubicBezTo>
                <a:cubicBezTo>
                  <a:pt x="1193596" y="478800"/>
                  <a:pt x="1181288" y="483898"/>
                  <a:pt x="1168454" y="483898"/>
                </a:cubicBezTo>
                <a:lnTo>
                  <a:pt x="48390" y="483898"/>
                </a:lnTo>
                <a:cubicBezTo>
                  <a:pt x="35556" y="483898"/>
                  <a:pt x="23248" y="478800"/>
                  <a:pt x="14173" y="469725"/>
                </a:cubicBezTo>
                <a:cubicBezTo>
                  <a:pt x="5098" y="460650"/>
                  <a:pt x="0" y="448342"/>
                  <a:pt x="0" y="435508"/>
                </a:cubicBezTo>
                <a:lnTo>
                  <a:pt x="0" y="48390"/>
                </a:lnTo>
                <a:close/>
              </a:path>
            </a:pathLst>
          </a:custGeom>
          <a:solidFill>
            <a:srgbClr val="D0A973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7477" tIns="64617" rIns="87477" bIns="64617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865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90%</a:t>
            </a:r>
            <a:endParaRPr lang="en-US" sz="1865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Freeform 76"/>
          <p:cNvSpPr/>
          <p:nvPr/>
        </p:nvSpPr>
        <p:spPr>
          <a:xfrm>
            <a:off x="8611955" y="2622569"/>
            <a:ext cx="1653147" cy="1363501"/>
          </a:xfrm>
          <a:custGeom>
            <a:avLst/>
            <a:gdLst>
              <a:gd name="connsiteX0" fmla="*/ 0 w 1368949"/>
              <a:gd name="connsiteY0" fmla="*/ 112910 h 1129097"/>
              <a:gd name="connsiteX1" fmla="*/ 33071 w 1368949"/>
              <a:gd name="connsiteY1" fmla="*/ 33071 h 1129097"/>
              <a:gd name="connsiteX2" fmla="*/ 112911 w 1368949"/>
              <a:gd name="connsiteY2" fmla="*/ 1 h 1129097"/>
              <a:gd name="connsiteX3" fmla="*/ 1256039 w 1368949"/>
              <a:gd name="connsiteY3" fmla="*/ 0 h 1129097"/>
              <a:gd name="connsiteX4" fmla="*/ 1335878 w 1368949"/>
              <a:gd name="connsiteY4" fmla="*/ 33071 h 1129097"/>
              <a:gd name="connsiteX5" fmla="*/ 1368948 w 1368949"/>
              <a:gd name="connsiteY5" fmla="*/ 112911 h 1129097"/>
              <a:gd name="connsiteX6" fmla="*/ 1368949 w 1368949"/>
              <a:gd name="connsiteY6" fmla="*/ 1016187 h 1129097"/>
              <a:gd name="connsiteX7" fmla="*/ 1335878 w 1368949"/>
              <a:gd name="connsiteY7" fmla="*/ 1096026 h 1129097"/>
              <a:gd name="connsiteX8" fmla="*/ 1256039 w 1368949"/>
              <a:gd name="connsiteY8" fmla="*/ 1129097 h 1129097"/>
              <a:gd name="connsiteX9" fmla="*/ 112910 w 1368949"/>
              <a:gd name="connsiteY9" fmla="*/ 1129097 h 1129097"/>
              <a:gd name="connsiteX10" fmla="*/ 33071 w 1368949"/>
              <a:gd name="connsiteY10" fmla="*/ 1096026 h 1129097"/>
              <a:gd name="connsiteX11" fmla="*/ 0 w 1368949"/>
              <a:gd name="connsiteY11" fmla="*/ 1016187 h 1129097"/>
              <a:gd name="connsiteX12" fmla="*/ 0 w 1368949"/>
              <a:gd name="connsiteY12" fmla="*/ 112910 h 1129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68949" h="1129097">
                <a:moveTo>
                  <a:pt x="0" y="112910"/>
                </a:moveTo>
                <a:cubicBezTo>
                  <a:pt x="0" y="82964"/>
                  <a:pt x="11896" y="54245"/>
                  <a:pt x="33071" y="33071"/>
                </a:cubicBezTo>
                <a:cubicBezTo>
                  <a:pt x="54246" y="11896"/>
                  <a:pt x="82965" y="0"/>
                  <a:pt x="112911" y="1"/>
                </a:cubicBezTo>
                <a:lnTo>
                  <a:pt x="1256039" y="0"/>
                </a:lnTo>
                <a:cubicBezTo>
                  <a:pt x="1285985" y="0"/>
                  <a:pt x="1314704" y="11896"/>
                  <a:pt x="1335878" y="33071"/>
                </a:cubicBezTo>
                <a:cubicBezTo>
                  <a:pt x="1357053" y="54246"/>
                  <a:pt x="1368949" y="82965"/>
                  <a:pt x="1368948" y="112911"/>
                </a:cubicBezTo>
                <a:cubicBezTo>
                  <a:pt x="1368948" y="414003"/>
                  <a:pt x="1368949" y="715095"/>
                  <a:pt x="1368949" y="1016187"/>
                </a:cubicBezTo>
                <a:cubicBezTo>
                  <a:pt x="1368949" y="1046133"/>
                  <a:pt x="1357053" y="1074852"/>
                  <a:pt x="1335878" y="1096026"/>
                </a:cubicBezTo>
                <a:cubicBezTo>
                  <a:pt x="1314703" y="1117201"/>
                  <a:pt x="1285984" y="1129097"/>
                  <a:pt x="1256039" y="1129097"/>
                </a:cubicBezTo>
                <a:lnTo>
                  <a:pt x="112910" y="1129097"/>
                </a:lnTo>
                <a:cubicBezTo>
                  <a:pt x="82964" y="1129097"/>
                  <a:pt x="54245" y="1117201"/>
                  <a:pt x="33071" y="1096026"/>
                </a:cubicBezTo>
                <a:cubicBezTo>
                  <a:pt x="11896" y="1074851"/>
                  <a:pt x="0" y="1046132"/>
                  <a:pt x="0" y="1016187"/>
                </a:cubicBezTo>
                <a:lnTo>
                  <a:pt x="0" y="112910"/>
                </a:lnTo>
                <a:close/>
              </a:path>
            </a:pathLst>
          </a:custGeom>
          <a:noFill/>
          <a:ln>
            <a:solidFill>
              <a:srgbClr val="DE5B61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5605" tIns="418204" rIns="95605" bIns="95606" numCol="1" spcCol="1270" anchor="t" anchorCtr="0">
            <a:noAutofit/>
          </a:bodyPr>
          <a:lstStyle/>
          <a:p>
            <a:pPr marL="228600" lvl="1" indent="-228600" algn="l" defTabSz="10668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en-US" sz="3200" kern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28600" lvl="1" indent="-228600" algn="l" defTabSz="10668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en-US" sz="3200" kern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3" name="Freeform 77"/>
          <p:cNvSpPr/>
          <p:nvPr/>
        </p:nvSpPr>
        <p:spPr>
          <a:xfrm>
            <a:off x="8979320" y="2330391"/>
            <a:ext cx="1469465" cy="584357"/>
          </a:xfrm>
          <a:custGeom>
            <a:avLst/>
            <a:gdLst>
              <a:gd name="connsiteX0" fmla="*/ 0 w 1216844"/>
              <a:gd name="connsiteY0" fmla="*/ 48390 h 483898"/>
              <a:gd name="connsiteX1" fmla="*/ 14173 w 1216844"/>
              <a:gd name="connsiteY1" fmla="*/ 14173 h 483898"/>
              <a:gd name="connsiteX2" fmla="*/ 48390 w 1216844"/>
              <a:gd name="connsiteY2" fmla="*/ 0 h 483898"/>
              <a:gd name="connsiteX3" fmla="*/ 1168454 w 1216844"/>
              <a:gd name="connsiteY3" fmla="*/ 0 h 483898"/>
              <a:gd name="connsiteX4" fmla="*/ 1202671 w 1216844"/>
              <a:gd name="connsiteY4" fmla="*/ 14173 h 483898"/>
              <a:gd name="connsiteX5" fmla="*/ 1216844 w 1216844"/>
              <a:gd name="connsiteY5" fmla="*/ 48390 h 483898"/>
              <a:gd name="connsiteX6" fmla="*/ 1216844 w 1216844"/>
              <a:gd name="connsiteY6" fmla="*/ 435508 h 483898"/>
              <a:gd name="connsiteX7" fmla="*/ 1202671 w 1216844"/>
              <a:gd name="connsiteY7" fmla="*/ 469725 h 483898"/>
              <a:gd name="connsiteX8" fmla="*/ 1168454 w 1216844"/>
              <a:gd name="connsiteY8" fmla="*/ 483898 h 483898"/>
              <a:gd name="connsiteX9" fmla="*/ 48390 w 1216844"/>
              <a:gd name="connsiteY9" fmla="*/ 483898 h 483898"/>
              <a:gd name="connsiteX10" fmla="*/ 14173 w 1216844"/>
              <a:gd name="connsiteY10" fmla="*/ 469725 h 483898"/>
              <a:gd name="connsiteX11" fmla="*/ 0 w 1216844"/>
              <a:gd name="connsiteY11" fmla="*/ 435508 h 483898"/>
              <a:gd name="connsiteX12" fmla="*/ 0 w 1216844"/>
              <a:gd name="connsiteY12" fmla="*/ 48390 h 483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16844" h="483898">
                <a:moveTo>
                  <a:pt x="0" y="48390"/>
                </a:moveTo>
                <a:cubicBezTo>
                  <a:pt x="0" y="35556"/>
                  <a:pt x="5098" y="23248"/>
                  <a:pt x="14173" y="14173"/>
                </a:cubicBezTo>
                <a:cubicBezTo>
                  <a:pt x="23248" y="5098"/>
                  <a:pt x="35556" y="0"/>
                  <a:pt x="48390" y="0"/>
                </a:cubicBezTo>
                <a:lnTo>
                  <a:pt x="1168454" y="0"/>
                </a:lnTo>
                <a:cubicBezTo>
                  <a:pt x="1181288" y="0"/>
                  <a:pt x="1193596" y="5098"/>
                  <a:pt x="1202671" y="14173"/>
                </a:cubicBezTo>
                <a:cubicBezTo>
                  <a:pt x="1211746" y="23248"/>
                  <a:pt x="1216844" y="35556"/>
                  <a:pt x="1216844" y="48390"/>
                </a:cubicBezTo>
                <a:lnTo>
                  <a:pt x="1216844" y="435508"/>
                </a:lnTo>
                <a:cubicBezTo>
                  <a:pt x="1216844" y="448342"/>
                  <a:pt x="1211746" y="460650"/>
                  <a:pt x="1202671" y="469725"/>
                </a:cubicBezTo>
                <a:cubicBezTo>
                  <a:pt x="1193596" y="478800"/>
                  <a:pt x="1181288" y="483898"/>
                  <a:pt x="1168454" y="483898"/>
                </a:cubicBezTo>
                <a:lnTo>
                  <a:pt x="48390" y="483898"/>
                </a:lnTo>
                <a:cubicBezTo>
                  <a:pt x="35556" y="483898"/>
                  <a:pt x="23248" y="478800"/>
                  <a:pt x="14173" y="469725"/>
                </a:cubicBezTo>
                <a:cubicBezTo>
                  <a:pt x="5098" y="460650"/>
                  <a:pt x="0" y="448342"/>
                  <a:pt x="0" y="435508"/>
                </a:cubicBezTo>
                <a:lnTo>
                  <a:pt x="0" y="48390"/>
                </a:lnTo>
                <a:close/>
              </a:path>
            </a:pathLst>
          </a:custGeom>
          <a:solidFill>
            <a:srgbClr val="DE5B6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7477" tIns="64617" rIns="87477" bIns="64617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865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50%</a:t>
            </a:r>
            <a:endParaRPr lang="en-US" sz="1865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4" name="Freeform 66"/>
          <p:cNvSpPr>
            <a:spLocks noEditPoints="1"/>
          </p:cNvSpPr>
          <p:nvPr/>
        </p:nvSpPr>
        <p:spPr bwMode="auto">
          <a:xfrm>
            <a:off x="2293407" y="2914748"/>
            <a:ext cx="555163" cy="648467"/>
          </a:xfrm>
          <a:custGeom>
            <a:avLst/>
            <a:gdLst/>
            <a:ahLst/>
            <a:cxnLst>
              <a:cxn ang="0">
                <a:pos x="55" y="9"/>
              </a:cxn>
              <a:cxn ang="0">
                <a:pos x="55" y="14"/>
              </a:cxn>
              <a:cxn ang="0">
                <a:pos x="27" y="23"/>
              </a:cxn>
              <a:cxn ang="0">
                <a:pos x="0" y="14"/>
              </a:cxn>
              <a:cxn ang="0">
                <a:pos x="0" y="9"/>
              </a:cxn>
              <a:cxn ang="0">
                <a:pos x="27" y="0"/>
              </a:cxn>
              <a:cxn ang="0">
                <a:pos x="55" y="9"/>
              </a:cxn>
              <a:cxn ang="0">
                <a:pos x="55" y="21"/>
              </a:cxn>
              <a:cxn ang="0">
                <a:pos x="55" y="27"/>
              </a:cxn>
              <a:cxn ang="0">
                <a:pos x="27" y="37"/>
              </a:cxn>
              <a:cxn ang="0">
                <a:pos x="0" y="27"/>
              </a:cxn>
              <a:cxn ang="0">
                <a:pos x="0" y="21"/>
              </a:cxn>
              <a:cxn ang="0">
                <a:pos x="27" y="27"/>
              </a:cxn>
              <a:cxn ang="0">
                <a:pos x="55" y="21"/>
              </a:cxn>
              <a:cxn ang="0">
                <a:pos x="55" y="35"/>
              </a:cxn>
              <a:cxn ang="0">
                <a:pos x="55" y="41"/>
              </a:cxn>
              <a:cxn ang="0">
                <a:pos x="27" y="50"/>
              </a:cxn>
              <a:cxn ang="0">
                <a:pos x="0" y="41"/>
              </a:cxn>
              <a:cxn ang="0">
                <a:pos x="0" y="35"/>
              </a:cxn>
              <a:cxn ang="0">
                <a:pos x="27" y="41"/>
              </a:cxn>
              <a:cxn ang="0">
                <a:pos x="55" y="35"/>
              </a:cxn>
              <a:cxn ang="0">
                <a:pos x="55" y="49"/>
              </a:cxn>
              <a:cxn ang="0">
                <a:pos x="55" y="55"/>
              </a:cxn>
              <a:cxn ang="0">
                <a:pos x="27" y="64"/>
              </a:cxn>
              <a:cxn ang="0">
                <a:pos x="0" y="55"/>
              </a:cxn>
              <a:cxn ang="0">
                <a:pos x="0" y="49"/>
              </a:cxn>
              <a:cxn ang="0">
                <a:pos x="27" y="55"/>
              </a:cxn>
              <a:cxn ang="0">
                <a:pos x="55" y="49"/>
              </a:cxn>
            </a:cxnLst>
            <a:rect l="0" t="0" r="r" b="b"/>
            <a:pathLst>
              <a:path w="55" h="64">
                <a:moveTo>
                  <a:pt x="55" y="9"/>
                </a:moveTo>
                <a:cubicBezTo>
                  <a:pt x="55" y="14"/>
                  <a:pt x="55" y="14"/>
                  <a:pt x="55" y="14"/>
                </a:cubicBezTo>
                <a:cubicBezTo>
                  <a:pt x="55" y="19"/>
                  <a:pt x="42" y="23"/>
                  <a:pt x="27" y="23"/>
                </a:cubicBezTo>
                <a:cubicBezTo>
                  <a:pt x="12" y="23"/>
                  <a:pt x="0" y="19"/>
                  <a:pt x="0" y="14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12" y="0"/>
                  <a:pt x="27" y="0"/>
                </a:cubicBezTo>
                <a:cubicBezTo>
                  <a:pt x="42" y="0"/>
                  <a:pt x="55" y="4"/>
                  <a:pt x="55" y="9"/>
                </a:cubicBezTo>
                <a:close/>
                <a:moveTo>
                  <a:pt x="55" y="21"/>
                </a:moveTo>
                <a:cubicBezTo>
                  <a:pt x="55" y="27"/>
                  <a:pt x="55" y="27"/>
                  <a:pt x="55" y="27"/>
                </a:cubicBezTo>
                <a:cubicBezTo>
                  <a:pt x="55" y="32"/>
                  <a:pt x="42" y="37"/>
                  <a:pt x="27" y="37"/>
                </a:cubicBezTo>
                <a:cubicBezTo>
                  <a:pt x="12" y="37"/>
                  <a:pt x="0" y="32"/>
                  <a:pt x="0" y="27"/>
                </a:cubicBezTo>
                <a:cubicBezTo>
                  <a:pt x="0" y="21"/>
                  <a:pt x="0" y="21"/>
                  <a:pt x="0" y="21"/>
                </a:cubicBezTo>
                <a:cubicBezTo>
                  <a:pt x="6" y="25"/>
                  <a:pt x="16" y="27"/>
                  <a:pt x="27" y="27"/>
                </a:cubicBezTo>
                <a:cubicBezTo>
                  <a:pt x="38" y="27"/>
                  <a:pt x="49" y="25"/>
                  <a:pt x="55" y="21"/>
                </a:cubicBezTo>
                <a:close/>
                <a:moveTo>
                  <a:pt x="55" y="35"/>
                </a:moveTo>
                <a:cubicBezTo>
                  <a:pt x="55" y="41"/>
                  <a:pt x="55" y="41"/>
                  <a:pt x="55" y="41"/>
                </a:cubicBezTo>
                <a:cubicBezTo>
                  <a:pt x="55" y="46"/>
                  <a:pt x="42" y="50"/>
                  <a:pt x="27" y="50"/>
                </a:cubicBezTo>
                <a:cubicBezTo>
                  <a:pt x="12" y="50"/>
                  <a:pt x="0" y="46"/>
                  <a:pt x="0" y="41"/>
                </a:cubicBezTo>
                <a:cubicBezTo>
                  <a:pt x="0" y="35"/>
                  <a:pt x="0" y="35"/>
                  <a:pt x="0" y="35"/>
                </a:cubicBezTo>
                <a:cubicBezTo>
                  <a:pt x="6" y="39"/>
                  <a:pt x="16" y="41"/>
                  <a:pt x="27" y="41"/>
                </a:cubicBezTo>
                <a:cubicBezTo>
                  <a:pt x="38" y="41"/>
                  <a:pt x="49" y="39"/>
                  <a:pt x="55" y="35"/>
                </a:cubicBezTo>
                <a:close/>
                <a:moveTo>
                  <a:pt x="55" y="49"/>
                </a:moveTo>
                <a:cubicBezTo>
                  <a:pt x="55" y="55"/>
                  <a:pt x="55" y="55"/>
                  <a:pt x="55" y="55"/>
                </a:cubicBezTo>
                <a:cubicBezTo>
                  <a:pt x="55" y="60"/>
                  <a:pt x="42" y="64"/>
                  <a:pt x="27" y="64"/>
                </a:cubicBezTo>
                <a:cubicBezTo>
                  <a:pt x="12" y="64"/>
                  <a:pt x="0" y="60"/>
                  <a:pt x="0" y="55"/>
                </a:cubicBezTo>
                <a:cubicBezTo>
                  <a:pt x="0" y="49"/>
                  <a:pt x="0" y="49"/>
                  <a:pt x="0" y="49"/>
                </a:cubicBezTo>
                <a:cubicBezTo>
                  <a:pt x="6" y="53"/>
                  <a:pt x="16" y="55"/>
                  <a:pt x="27" y="55"/>
                </a:cubicBezTo>
                <a:cubicBezTo>
                  <a:pt x="38" y="55"/>
                  <a:pt x="49" y="53"/>
                  <a:pt x="55" y="49"/>
                </a:cubicBezTo>
                <a:close/>
              </a:path>
            </a:pathLst>
          </a:custGeom>
          <a:solidFill>
            <a:srgbClr val="D0A97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1865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" name="Freeform 34"/>
          <p:cNvSpPr>
            <a:spLocks noEditPoints="1"/>
          </p:cNvSpPr>
          <p:nvPr/>
        </p:nvSpPr>
        <p:spPr bwMode="auto">
          <a:xfrm rot="5400000">
            <a:off x="4552523" y="3156421"/>
            <a:ext cx="601043" cy="473900"/>
          </a:xfrm>
          <a:custGeom>
            <a:avLst/>
            <a:gdLst/>
            <a:ahLst/>
            <a:cxnLst>
              <a:cxn ang="0">
                <a:pos x="72" y="54"/>
              </a:cxn>
              <a:cxn ang="0">
                <a:pos x="70" y="57"/>
              </a:cxn>
              <a:cxn ang="0">
                <a:pos x="3" y="57"/>
              </a:cxn>
              <a:cxn ang="0">
                <a:pos x="0" y="54"/>
              </a:cxn>
              <a:cxn ang="0">
                <a:pos x="0" y="49"/>
              </a:cxn>
              <a:cxn ang="0">
                <a:pos x="3" y="47"/>
              </a:cxn>
              <a:cxn ang="0">
                <a:pos x="70" y="47"/>
              </a:cxn>
              <a:cxn ang="0">
                <a:pos x="72" y="49"/>
              </a:cxn>
              <a:cxn ang="0">
                <a:pos x="72" y="54"/>
              </a:cxn>
              <a:cxn ang="0">
                <a:pos x="72" y="24"/>
              </a:cxn>
              <a:cxn ang="0">
                <a:pos x="70" y="26"/>
              </a:cxn>
              <a:cxn ang="0">
                <a:pos x="8" y="26"/>
              </a:cxn>
              <a:cxn ang="0">
                <a:pos x="6" y="24"/>
              </a:cxn>
              <a:cxn ang="0">
                <a:pos x="6" y="18"/>
              </a:cxn>
              <a:cxn ang="0">
                <a:pos x="8" y="16"/>
              </a:cxn>
              <a:cxn ang="0">
                <a:pos x="70" y="16"/>
              </a:cxn>
              <a:cxn ang="0">
                <a:pos x="72" y="18"/>
              </a:cxn>
              <a:cxn ang="0">
                <a:pos x="72" y="24"/>
              </a:cxn>
              <a:cxn ang="0">
                <a:pos x="72" y="39"/>
              </a:cxn>
              <a:cxn ang="0">
                <a:pos x="70" y="42"/>
              </a:cxn>
              <a:cxn ang="0">
                <a:pos x="18" y="42"/>
              </a:cxn>
              <a:cxn ang="0">
                <a:pos x="16" y="39"/>
              </a:cxn>
              <a:cxn ang="0">
                <a:pos x="16" y="34"/>
              </a:cxn>
              <a:cxn ang="0">
                <a:pos x="18" y="31"/>
              </a:cxn>
              <a:cxn ang="0">
                <a:pos x="70" y="31"/>
              </a:cxn>
              <a:cxn ang="0">
                <a:pos x="72" y="34"/>
              </a:cxn>
              <a:cxn ang="0">
                <a:pos x="72" y="39"/>
              </a:cxn>
              <a:cxn ang="0">
                <a:pos x="72" y="8"/>
              </a:cxn>
              <a:cxn ang="0">
                <a:pos x="70" y="11"/>
              </a:cxn>
              <a:cxn ang="0">
                <a:pos x="24" y="11"/>
              </a:cxn>
              <a:cxn ang="0">
                <a:pos x="21" y="8"/>
              </a:cxn>
              <a:cxn ang="0">
                <a:pos x="21" y="3"/>
              </a:cxn>
              <a:cxn ang="0">
                <a:pos x="24" y="0"/>
              </a:cxn>
              <a:cxn ang="0">
                <a:pos x="70" y="0"/>
              </a:cxn>
              <a:cxn ang="0">
                <a:pos x="72" y="3"/>
              </a:cxn>
              <a:cxn ang="0">
                <a:pos x="72" y="8"/>
              </a:cxn>
            </a:cxnLst>
            <a:rect l="0" t="0" r="r" b="b"/>
            <a:pathLst>
              <a:path w="72" h="57">
                <a:moveTo>
                  <a:pt x="72" y="54"/>
                </a:moveTo>
                <a:cubicBezTo>
                  <a:pt x="72" y="56"/>
                  <a:pt x="71" y="57"/>
                  <a:pt x="70" y="57"/>
                </a:cubicBezTo>
                <a:cubicBezTo>
                  <a:pt x="3" y="57"/>
                  <a:pt x="3" y="57"/>
                  <a:pt x="3" y="57"/>
                </a:cubicBezTo>
                <a:cubicBezTo>
                  <a:pt x="2" y="57"/>
                  <a:pt x="0" y="56"/>
                  <a:pt x="0" y="54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48"/>
                  <a:pt x="2" y="47"/>
                  <a:pt x="3" y="47"/>
                </a:cubicBezTo>
                <a:cubicBezTo>
                  <a:pt x="70" y="47"/>
                  <a:pt x="70" y="47"/>
                  <a:pt x="70" y="47"/>
                </a:cubicBezTo>
                <a:cubicBezTo>
                  <a:pt x="71" y="47"/>
                  <a:pt x="72" y="48"/>
                  <a:pt x="72" y="49"/>
                </a:cubicBezTo>
                <a:lnTo>
                  <a:pt x="72" y="54"/>
                </a:lnTo>
                <a:close/>
                <a:moveTo>
                  <a:pt x="72" y="24"/>
                </a:moveTo>
                <a:cubicBezTo>
                  <a:pt x="72" y="25"/>
                  <a:pt x="71" y="26"/>
                  <a:pt x="70" y="26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6"/>
                  <a:pt x="6" y="25"/>
                  <a:pt x="6" y="24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7"/>
                  <a:pt x="7" y="16"/>
                  <a:pt x="8" y="16"/>
                </a:cubicBezTo>
                <a:cubicBezTo>
                  <a:pt x="70" y="16"/>
                  <a:pt x="70" y="16"/>
                  <a:pt x="70" y="16"/>
                </a:cubicBezTo>
                <a:cubicBezTo>
                  <a:pt x="71" y="16"/>
                  <a:pt x="72" y="17"/>
                  <a:pt x="72" y="18"/>
                </a:cubicBezTo>
                <a:lnTo>
                  <a:pt x="72" y="24"/>
                </a:lnTo>
                <a:close/>
                <a:moveTo>
                  <a:pt x="72" y="39"/>
                </a:moveTo>
                <a:cubicBezTo>
                  <a:pt x="72" y="40"/>
                  <a:pt x="71" y="42"/>
                  <a:pt x="70" y="42"/>
                </a:cubicBezTo>
                <a:cubicBezTo>
                  <a:pt x="18" y="42"/>
                  <a:pt x="18" y="42"/>
                  <a:pt x="18" y="42"/>
                </a:cubicBezTo>
                <a:cubicBezTo>
                  <a:pt x="17" y="42"/>
                  <a:pt x="16" y="40"/>
                  <a:pt x="16" y="39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2"/>
                  <a:pt x="17" y="31"/>
                  <a:pt x="18" y="31"/>
                </a:cubicBezTo>
                <a:cubicBezTo>
                  <a:pt x="70" y="31"/>
                  <a:pt x="70" y="31"/>
                  <a:pt x="70" y="31"/>
                </a:cubicBezTo>
                <a:cubicBezTo>
                  <a:pt x="71" y="31"/>
                  <a:pt x="72" y="32"/>
                  <a:pt x="72" y="34"/>
                </a:cubicBezTo>
                <a:lnTo>
                  <a:pt x="72" y="39"/>
                </a:lnTo>
                <a:close/>
                <a:moveTo>
                  <a:pt x="72" y="8"/>
                </a:moveTo>
                <a:cubicBezTo>
                  <a:pt x="72" y="10"/>
                  <a:pt x="71" y="11"/>
                  <a:pt x="70" y="11"/>
                </a:cubicBezTo>
                <a:cubicBezTo>
                  <a:pt x="24" y="11"/>
                  <a:pt x="24" y="11"/>
                  <a:pt x="24" y="11"/>
                </a:cubicBezTo>
                <a:cubicBezTo>
                  <a:pt x="22" y="11"/>
                  <a:pt x="21" y="10"/>
                  <a:pt x="21" y="8"/>
                </a:cubicBezTo>
                <a:cubicBezTo>
                  <a:pt x="21" y="3"/>
                  <a:pt x="21" y="3"/>
                  <a:pt x="21" y="3"/>
                </a:cubicBezTo>
                <a:cubicBezTo>
                  <a:pt x="21" y="2"/>
                  <a:pt x="22" y="0"/>
                  <a:pt x="24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1" y="0"/>
                  <a:pt x="72" y="2"/>
                  <a:pt x="72" y="3"/>
                </a:cubicBezTo>
                <a:lnTo>
                  <a:pt x="72" y="8"/>
                </a:lnTo>
                <a:close/>
              </a:path>
            </a:pathLst>
          </a:custGeom>
          <a:solidFill>
            <a:srgbClr val="DE5B6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1865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6" name="Freeform 62"/>
          <p:cNvSpPr>
            <a:spLocks noEditPoints="1"/>
          </p:cNvSpPr>
          <p:nvPr/>
        </p:nvSpPr>
        <p:spPr bwMode="auto">
          <a:xfrm>
            <a:off x="6836987" y="2891335"/>
            <a:ext cx="596227" cy="600995"/>
          </a:xfrm>
          <a:custGeom>
            <a:avLst/>
            <a:gdLst/>
            <a:ahLst/>
            <a:cxnLst>
              <a:cxn ang="0">
                <a:pos x="58" y="33"/>
              </a:cxn>
              <a:cxn ang="0">
                <a:pos x="57" y="34"/>
              </a:cxn>
              <a:cxn ang="0">
                <a:pos x="50" y="35"/>
              </a:cxn>
              <a:cxn ang="0">
                <a:pos x="49" y="39"/>
              </a:cxn>
              <a:cxn ang="0">
                <a:pos x="53" y="44"/>
              </a:cxn>
              <a:cxn ang="0">
                <a:pos x="53" y="45"/>
              </a:cxn>
              <a:cxn ang="0">
                <a:pos x="53" y="46"/>
              </a:cxn>
              <a:cxn ang="0">
                <a:pos x="45" y="53"/>
              </a:cxn>
              <a:cxn ang="0">
                <a:pos x="44" y="52"/>
              </a:cxn>
              <a:cxn ang="0">
                <a:pos x="39" y="48"/>
              </a:cxn>
              <a:cxn ang="0">
                <a:pos x="36" y="50"/>
              </a:cxn>
              <a:cxn ang="0">
                <a:pos x="34" y="57"/>
              </a:cxn>
              <a:cxn ang="0">
                <a:pos x="33" y="58"/>
              </a:cxn>
              <a:cxn ang="0">
                <a:pos x="25" y="58"/>
              </a:cxn>
              <a:cxn ang="0">
                <a:pos x="23" y="57"/>
              </a:cxn>
              <a:cxn ang="0">
                <a:pos x="22" y="50"/>
              </a:cxn>
              <a:cxn ang="0">
                <a:pos x="19" y="48"/>
              </a:cxn>
              <a:cxn ang="0">
                <a:pos x="14" y="52"/>
              </a:cxn>
              <a:cxn ang="0">
                <a:pos x="13" y="53"/>
              </a:cxn>
              <a:cxn ang="0">
                <a:pos x="12" y="52"/>
              </a:cxn>
              <a:cxn ang="0">
                <a:pos x="5" y="46"/>
              </a:cxn>
              <a:cxn ang="0">
                <a:pos x="5" y="45"/>
              </a:cxn>
              <a:cxn ang="0">
                <a:pos x="5" y="44"/>
              </a:cxn>
              <a:cxn ang="0">
                <a:pos x="9" y="39"/>
              </a:cxn>
              <a:cxn ang="0">
                <a:pos x="8" y="35"/>
              </a:cxn>
              <a:cxn ang="0">
                <a:pos x="1" y="34"/>
              </a:cxn>
              <a:cxn ang="0">
                <a:pos x="0" y="33"/>
              </a:cxn>
              <a:cxn ang="0">
                <a:pos x="0" y="24"/>
              </a:cxn>
              <a:cxn ang="0">
                <a:pos x="1" y="23"/>
              </a:cxn>
              <a:cxn ang="0">
                <a:pos x="8" y="22"/>
              </a:cxn>
              <a:cxn ang="0">
                <a:pos x="9" y="18"/>
              </a:cxn>
              <a:cxn ang="0">
                <a:pos x="5" y="13"/>
              </a:cxn>
              <a:cxn ang="0">
                <a:pos x="5" y="12"/>
              </a:cxn>
              <a:cxn ang="0">
                <a:pos x="5" y="11"/>
              </a:cxn>
              <a:cxn ang="0">
                <a:pos x="13" y="5"/>
              </a:cxn>
              <a:cxn ang="0">
                <a:pos x="14" y="5"/>
              </a:cxn>
              <a:cxn ang="0">
                <a:pos x="19" y="9"/>
              </a:cxn>
              <a:cxn ang="0">
                <a:pos x="22" y="8"/>
              </a:cxn>
              <a:cxn ang="0">
                <a:pos x="23" y="1"/>
              </a:cxn>
              <a:cxn ang="0">
                <a:pos x="25" y="0"/>
              </a:cxn>
              <a:cxn ang="0">
                <a:pos x="33" y="0"/>
              </a:cxn>
              <a:cxn ang="0">
                <a:pos x="34" y="1"/>
              </a:cxn>
              <a:cxn ang="0">
                <a:pos x="36" y="8"/>
              </a:cxn>
              <a:cxn ang="0">
                <a:pos x="39" y="9"/>
              </a:cxn>
              <a:cxn ang="0">
                <a:pos x="44" y="5"/>
              </a:cxn>
              <a:cxn ang="0">
                <a:pos x="45" y="5"/>
              </a:cxn>
              <a:cxn ang="0">
                <a:pos x="46" y="5"/>
              </a:cxn>
              <a:cxn ang="0">
                <a:pos x="52" y="12"/>
              </a:cxn>
              <a:cxn ang="0">
                <a:pos x="53" y="12"/>
              </a:cxn>
              <a:cxn ang="0">
                <a:pos x="52" y="13"/>
              </a:cxn>
              <a:cxn ang="0">
                <a:pos x="48" y="18"/>
              </a:cxn>
              <a:cxn ang="0">
                <a:pos x="50" y="22"/>
              </a:cxn>
              <a:cxn ang="0">
                <a:pos x="57" y="23"/>
              </a:cxn>
              <a:cxn ang="0">
                <a:pos x="58" y="25"/>
              </a:cxn>
              <a:cxn ang="0">
                <a:pos x="58" y="33"/>
              </a:cxn>
              <a:cxn ang="0">
                <a:pos x="29" y="19"/>
              </a:cxn>
              <a:cxn ang="0">
                <a:pos x="19" y="29"/>
              </a:cxn>
              <a:cxn ang="0">
                <a:pos x="29" y="38"/>
              </a:cxn>
              <a:cxn ang="0">
                <a:pos x="39" y="29"/>
              </a:cxn>
              <a:cxn ang="0">
                <a:pos x="29" y="19"/>
              </a:cxn>
            </a:cxnLst>
            <a:rect l="0" t="0" r="r" b="b"/>
            <a:pathLst>
              <a:path w="58" h="58">
                <a:moveTo>
                  <a:pt x="58" y="33"/>
                </a:moveTo>
                <a:cubicBezTo>
                  <a:pt x="58" y="34"/>
                  <a:pt x="58" y="34"/>
                  <a:pt x="57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7"/>
                  <a:pt x="49" y="38"/>
                  <a:pt x="49" y="39"/>
                </a:cubicBezTo>
                <a:cubicBezTo>
                  <a:pt x="50" y="41"/>
                  <a:pt x="51" y="42"/>
                  <a:pt x="53" y="44"/>
                </a:cubicBezTo>
                <a:cubicBezTo>
                  <a:pt x="53" y="44"/>
                  <a:pt x="53" y="45"/>
                  <a:pt x="53" y="45"/>
                </a:cubicBezTo>
                <a:cubicBezTo>
                  <a:pt x="53" y="45"/>
                  <a:pt x="53" y="46"/>
                  <a:pt x="53" y="46"/>
                </a:cubicBezTo>
                <a:cubicBezTo>
                  <a:pt x="52" y="47"/>
                  <a:pt x="47" y="53"/>
                  <a:pt x="45" y="53"/>
                </a:cubicBezTo>
                <a:cubicBezTo>
                  <a:pt x="45" y="53"/>
                  <a:pt x="45" y="53"/>
                  <a:pt x="44" y="52"/>
                </a:cubicBezTo>
                <a:cubicBezTo>
                  <a:pt x="39" y="48"/>
                  <a:pt x="39" y="48"/>
                  <a:pt x="39" y="48"/>
                </a:cubicBezTo>
                <a:cubicBezTo>
                  <a:pt x="38" y="49"/>
                  <a:pt x="37" y="49"/>
                  <a:pt x="36" y="50"/>
                </a:cubicBezTo>
                <a:cubicBezTo>
                  <a:pt x="35" y="52"/>
                  <a:pt x="35" y="55"/>
                  <a:pt x="34" y="57"/>
                </a:cubicBezTo>
                <a:cubicBezTo>
                  <a:pt x="34" y="57"/>
                  <a:pt x="34" y="58"/>
                  <a:pt x="33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4" y="58"/>
                  <a:pt x="23" y="57"/>
                  <a:pt x="23" y="57"/>
                </a:cubicBezTo>
                <a:cubicBezTo>
                  <a:pt x="22" y="50"/>
                  <a:pt x="22" y="50"/>
                  <a:pt x="22" y="50"/>
                </a:cubicBezTo>
                <a:cubicBezTo>
                  <a:pt x="21" y="49"/>
                  <a:pt x="20" y="49"/>
                  <a:pt x="19" y="48"/>
                </a:cubicBezTo>
                <a:cubicBezTo>
                  <a:pt x="14" y="52"/>
                  <a:pt x="14" y="52"/>
                  <a:pt x="14" y="52"/>
                </a:cubicBezTo>
                <a:cubicBezTo>
                  <a:pt x="13" y="53"/>
                  <a:pt x="13" y="53"/>
                  <a:pt x="13" y="53"/>
                </a:cubicBezTo>
                <a:cubicBezTo>
                  <a:pt x="12" y="53"/>
                  <a:pt x="12" y="53"/>
                  <a:pt x="12" y="52"/>
                </a:cubicBezTo>
                <a:cubicBezTo>
                  <a:pt x="10" y="50"/>
                  <a:pt x="7" y="48"/>
                  <a:pt x="5" y="46"/>
                </a:cubicBezTo>
                <a:cubicBezTo>
                  <a:pt x="5" y="46"/>
                  <a:pt x="5" y="45"/>
                  <a:pt x="5" y="45"/>
                </a:cubicBezTo>
                <a:cubicBezTo>
                  <a:pt x="5" y="45"/>
                  <a:pt x="5" y="44"/>
                  <a:pt x="5" y="44"/>
                </a:cubicBezTo>
                <a:cubicBezTo>
                  <a:pt x="7" y="42"/>
                  <a:pt x="8" y="41"/>
                  <a:pt x="9" y="39"/>
                </a:cubicBezTo>
                <a:cubicBezTo>
                  <a:pt x="9" y="38"/>
                  <a:pt x="8" y="37"/>
                  <a:pt x="8" y="35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4"/>
                  <a:pt x="0" y="33"/>
                  <a:pt x="0" y="3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1" y="23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9" y="20"/>
                  <a:pt x="9" y="18"/>
                </a:cubicBezTo>
                <a:cubicBezTo>
                  <a:pt x="8" y="17"/>
                  <a:pt x="7" y="15"/>
                  <a:pt x="5" y="13"/>
                </a:cubicBezTo>
                <a:cubicBezTo>
                  <a:pt x="5" y="13"/>
                  <a:pt x="5" y="13"/>
                  <a:pt x="5" y="12"/>
                </a:cubicBezTo>
                <a:cubicBezTo>
                  <a:pt x="5" y="12"/>
                  <a:pt x="5" y="12"/>
                  <a:pt x="5" y="11"/>
                </a:cubicBezTo>
                <a:cubicBezTo>
                  <a:pt x="6" y="10"/>
                  <a:pt x="11" y="5"/>
                  <a:pt x="13" y="5"/>
                </a:cubicBezTo>
                <a:cubicBezTo>
                  <a:pt x="13" y="5"/>
                  <a:pt x="13" y="5"/>
                  <a:pt x="14" y="5"/>
                </a:cubicBezTo>
                <a:cubicBezTo>
                  <a:pt x="19" y="9"/>
                  <a:pt x="19" y="9"/>
                  <a:pt x="19" y="9"/>
                </a:cubicBezTo>
                <a:cubicBezTo>
                  <a:pt x="20" y="9"/>
                  <a:pt x="21" y="8"/>
                  <a:pt x="22" y="8"/>
                </a:cubicBezTo>
                <a:cubicBezTo>
                  <a:pt x="22" y="5"/>
                  <a:pt x="23" y="3"/>
                  <a:pt x="23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1"/>
                </a:cubicBezTo>
                <a:cubicBezTo>
                  <a:pt x="36" y="8"/>
                  <a:pt x="36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8" y="7"/>
                  <a:pt x="51" y="9"/>
                  <a:pt x="52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3"/>
                  <a:pt x="53" y="13"/>
                  <a:pt x="52" y="13"/>
                </a:cubicBezTo>
                <a:cubicBezTo>
                  <a:pt x="51" y="15"/>
                  <a:pt x="50" y="17"/>
                  <a:pt x="48" y="18"/>
                </a:cubicBezTo>
                <a:cubicBezTo>
                  <a:pt x="49" y="20"/>
                  <a:pt x="50" y="21"/>
                  <a:pt x="50" y="22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23"/>
                  <a:pt x="58" y="24"/>
                  <a:pt x="58" y="25"/>
                </a:cubicBezTo>
                <a:lnTo>
                  <a:pt x="58" y="33"/>
                </a:lnTo>
                <a:close/>
                <a:moveTo>
                  <a:pt x="29" y="19"/>
                </a:moveTo>
                <a:cubicBezTo>
                  <a:pt x="24" y="19"/>
                  <a:pt x="19" y="23"/>
                  <a:pt x="19" y="29"/>
                </a:cubicBezTo>
                <a:cubicBezTo>
                  <a:pt x="19" y="34"/>
                  <a:pt x="24" y="38"/>
                  <a:pt x="29" y="38"/>
                </a:cubicBezTo>
                <a:cubicBezTo>
                  <a:pt x="34" y="38"/>
                  <a:pt x="39" y="34"/>
                  <a:pt x="39" y="29"/>
                </a:cubicBezTo>
                <a:cubicBezTo>
                  <a:pt x="39" y="23"/>
                  <a:pt x="34" y="19"/>
                  <a:pt x="29" y="19"/>
                </a:cubicBezTo>
                <a:close/>
              </a:path>
            </a:pathLst>
          </a:custGeom>
          <a:solidFill>
            <a:srgbClr val="D0A97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1865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7" name="Freeform 155"/>
          <p:cNvSpPr/>
          <p:nvPr/>
        </p:nvSpPr>
        <p:spPr bwMode="auto">
          <a:xfrm>
            <a:off x="9194502" y="3147644"/>
            <a:ext cx="488053" cy="488053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8" y="51"/>
              </a:cxn>
              <a:cxn ang="0">
                <a:pos x="8" y="49"/>
              </a:cxn>
              <a:cxn ang="0">
                <a:pos x="13" y="44"/>
              </a:cxn>
              <a:cxn ang="0">
                <a:pos x="14" y="43"/>
              </a:cxn>
              <a:cxn ang="0">
                <a:pos x="15" y="44"/>
              </a:cxn>
              <a:cxn ang="0">
                <a:pos x="31" y="52"/>
              </a:cxn>
              <a:cxn ang="0">
                <a:pos x="52" y="31"/>
              </a:cxn>
              <a:cxn ang="0">
                <a:pos x="31" y="11"/>
              </a:cxn>
              <a:cxn ang="0">
                <a:pos x="17" y="16"/>
              </a:cxn>
              <a:cxn ang="0">
                <a:pos x="23" y="22"/>
              </a:cxn>
              <a:cxn ang="0">
                <a:pos x="23" y="25"/>
              </a:cxn>
              <a:cxn ang="0">
                <a:pos x="21" y="26"/>
              </a:cxn>
              <a:cxn ang="0">
                <a:pos x="3" y="26"/>
              </a:cxn>
              <a:cxn ang="0">
                <a:pos x="0" y="24"/>
              </a:cxn>
              <a:cxn ang="0">
                <a:pos x="0" y="6"/>
              </a:cxn>
              <a:cxn ang="0">
                <a:pos x="2" y="3"/>
              </a:cxn>
              <a:cxn ang="0">
                <a:pos x="5" y="4"/>
              </a:cxn>
              <a:cxn ang="0">
                <a:pos x="10" y="9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22" y="62"/>
                  <a:pt x="13" y="58"/>
                  <a:pt x="8" y="51"/>
                </a:cubicBezTo>
                <a:cubicBezTo>
                  <a:pt x="7" y="50"/>
                  <a:pt x="7" y="50"/>
                  <a:pt x="8" y="49"/>
                </a:cubicBezTo>
                <a:cubicBezTo>
                  <a:pt x="13" y="44"/>
                  <a:pt x="13" y="44"/>
                  <a:pt x="13" y="44"/>
                </a:cubicBezTo>
                <a:cubicBezTo>
                  <a:pt x="13" y="44"/>
                  <a:pt x="14" y="43"/>
                  <a:pt x="14" y="43"/>
                </a:cubicBezTo>
                <a:cubicBezTo>
                  <a:pt x="15" y="43"/>
                  <a:pt x="15" y="44"/>
                  <a:pt x="15" y="44"/>
                </a:cubicBezTo>
                <a:cubicBezTo>
                  <a:pt x="19" y="49"/>
                  <a:pt x="25" y="52"/>
                  <a:pt x="31" y="52"/>
                </a:cubicBezTo>
                <a:cubicBezTo>
                  <a:pt x="43" y="52"/>
                  <a:pt x="52" y="43"/>
                  <a:pt x="52" y="31"/>
                </a:cubicBezTo>
                <a:cubicBezTo>
                  <a:pt x="52" y="20"/>
                  <a:pt x="43" y="11"/>
                  <a:pt x="31" y="11"/>
                </a:cubicBezTo>
                <a:cubicBezTo>
                  <a:pt x="26" y="11"/>
                  <a:pt x="21" y="13"/>
                  <a:pt x="17" y="16"/>
                </a:cubicBezTo>
                <a:cubicBezTo>
                  <a:pt x="23" y="22"/>
                  <a:pt x="23" y="22"/>
                  <a:pt x="23" y="22"/>
                </a:cubicBezTo>
                <a:cubicBezTo>
                  <a:pt x="24" y="23"/>
                  <a:pt x="24" y="24"/>
                  <a:pt x="23" y="25"/>
                </a:cubicBezTo>
                <a:cubicBezTo>
                  <a:pt x="23" y="26"/>
                  <a:pt x="22" y="26"/>
                  <a:pt x="21" y="26"/>
                </a:cubicBezTo>
                <a:cubicBezTo>
                  <a:pt x="3" y="26"/>
                  <a:pt x="3" y="26"/>
                  <a:pt x="3" y="26"/>
                </a:cubicBezTo>
                <a:cubicBezTo>
                  <a:pt x="2" y="26"/>
                  <a:pt x="0" y="25"/>
                  <a:pt x="0" y="24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1" y="4"/>
                  <a:pt x="2" y="3"/>
                </a:cubicBezTo>
                <a:cubicBezTo>
                  <a:pt x="3" y="3"/>
                  <a:pt x="4" y="3"/>
                  <a:pt x="5" y="4"/>
                </a:cubicBezTo>
                <a:cubicBezTo>
                  <a:pt x="10" y="9"/>
                  <a:pt x="10" y="9"/>
                  <a:pt x="10" y="9"/>
                </a:cubicBezTo>
                <a:cubicBezTo>
                  <a:pt x="16" y="4"/>
                  <a:pt x="23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</a:path>
            </a:pathLst>
          </a:custGeom>
          <a:solidFill>
            <a:srgbClr val="DE5B6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1865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0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50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90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ldLvl="0" animBg="1"/>
      <p:bldP spid="6" grpId="0"/>
      <p:bldP spid="7" grpId="0" bldLvl="0" animBg="1"/>
      <p:bldP spid="8" grpId="0"/>
      <p:bldP spid="10" grpId="0" bldLvl="0" animBg="1"/>
      <p:bldP spid="11" grpId="0"/>
      <p:bldP spid="12" grpId="0" bldLvl="0" animBg="1"/>
      <p:bldP spid="15" grpId="0" bldLvl="0" animBg="1"/>
      <p:bldP spid="16" grpId="0" bldLvl="0" animBg="1"/>
      <p:bldP spid="18" grpId="0" bldLvl="0" animBg="1"/>
      <p:bldP spid="19" grpId="0" bldLvl="0" animBg="1"/>
      <p:bldP spid="20" grpId="0" bldLvl="0" animBg="1"/>
      <p:bldP spid="21" grpId="0" bldLvl="0" animBg="1"/>
      <p:bldP spid="22" grpId="0" bldLvl="0" animBg="1"/>
      <p:bldP spid="23" grpId="0" bldLvl="0" animBg="1"/>
      <p:bldP spid="24" grpId="0" bldLvl="0" animBg="1"/>
      <p:bldP spid="25" grpId="0" bldLvl="0" animBg="1"/>
      <p:bldP spid="26" grpId="0" bldLvl="0" animBg="1"/>
      <p:bldP spid="27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7邀请函小清新浅蓝 色背景图-7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00000">
            <a:off x="370840" y="76200"/>
            <a:ext cx="1149985" cy="723900"/>
          </a:xfrm>
          <a:prstGeom prst="rect">
            <a:avLst/>
          </a:prstGeom>
        </p:spPr>
      </p:pic>
      <p:sp>
        <p:nvSpPr>
          <p:cNvPr id="9" name="Copyright Notice"/>
          <p:cNvSpPr/>
          <p:nvPr/>
        </p:nvSpPr>
        <p:spPr bwMode="auto">
          <a:xfrm>
            <a:off x="1405062" y="270092"/>
            <a:ext cx="2628900" cy="391160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cap="small" dirty="0" smtClean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点击加入标题文字</a:t>
            </a:r>
          </a:p>
        </p:txBody>
      </p:sp>
      <p:pic>
        <p:nvPicPr>
          <p:cNvPr id="4" name="图片 3" descr="7邀请函 小清新浅蓝色背景图-7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3530" y="3522345"/>
            <a:ext cx="1743710" cy="3307715"/>
          </a:xfrm>
          <a:prstGeom prst="rect">
            <a:avLst/>
          </a:prstGeom>
        </p:spPr>
      </p:pic>
      <p:sp>
        <p:nvSpPr>
          <p:cNvPr id="2" name="Freeform 13"/>
          <p:cNvSpPr/>
          <p:nvPr/>
        </p:nvSpPr>
        <p:spPr>
          <a:xfrm>
            <a:off x="2064584" y="1796918"/>
            <a:ext cx="2297295" cy="2297295"/>
          </a:xfrm>
          <a:custGeom>
            <a:avLst/>
            <a:gdLst>
              <a:gd name="connsiteX0" fmla="*/ 0 w 2297295"/>
              <a:gd name="connsiteY0" fmla="*/ 1148648 h 2297295"/>
              <a:gd name="connsiteX1" fmla="*/ 1148648 w 2297295"/>
              <a:gd name="connsiteY1" fmla="*/ 0 h 2297295"/>
              <a:gd name="connsiteX2" fmla="*/ 2297296 w 2297295"/>
              <a:gd name="connsiteY2" fmla="*/ 1148648 h 2297295"/>
              <a:gd name="connsiteX3" fmla="*/ 1148648 w 2297295"/>
              <a:gd name="connsiteY3" fmla="*/ 2297296 h 2297295"/>
              <a:gd name="connsiteX4" fmla="*/ 0 w 2297295"/>
              <a:gd name="connsiteY4" fmla="*/ 1148648 h 2297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97295" h="2297295">
                <a:moveTo>
                  <a:pt x="0" y="1148648"/>
                </a:moveTo>
                <a:cubicBezTo>
                  <a:pt x="0" y="514267"/>
                  <a:pt x="514267" y="0"/>
                  <a:pt x="1148648" y="0"/>
                </a:cubicBezTo>
                <a:cubicBezTo>
                  <a:pt x="1783029" y="0"/>
                  <a:pt x="2297296" y="514267"/>
                  <a:pt x="2297296" y="1148648"/>
                </a:cubicBezTo>
                <a:cubicBezTo>
                  <a:pt x="2297296" y="1783029"/>
                  <a:pt x="1783029" y="2297296"/>
                  <a:pt x="1148648" y="2297296"/>
                </a:cubicBezTo>
                <a:cubicBezTo>
                  <a:pt x="514267" y="2297296"/>
                  <a:pt x="0" y="1783029"/>
                  <a:pt x="0" y="1148648"/>
                </a:cubicBez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0325">
            <a:solidFill>
              <a:srgbClr val="DE5B6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462858" tIns="396121" rIns="462858" bIns="396121" numCol="1" spcCol="1270" anchor="ctr" anchorCtr="0">
            <a:noAutofit/>
          </a:bodyPr>
          <a:lstStyle/>
          <a:p>
            <a:pPr algn="ctr" defTabSz="156654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4700" dirty="0">
              <a:solidFill>
                <a:schemeClr val="tx2"/>
              </a:solidFill>
              <a:latin typeface="微软雅黑" panose="020B0503020204020204" charset="-122"/>
            </a:endParaRPr>
          </a:p>
        </p:txBody>
      </p:sp>
      <p:sp>
        <p:nvSpPr>
          <p:cNvPr id="5" name="Freeform 16"/>
          <p:cNvSpPr/>
          <p:nvPr/>
        </p:nvSpPr>
        <p:spPr>
          <a:xfrm>
            <a:off x="4896823" y="1816833"/>
            <a:ext cx="2297295" cy="2297295"/>
          </a:xfrm>
          <a:custGeom>
            <a:avLst/>
            <a:gdLst>
              <a:gd name="connsiteX0" fmla="*/ 0 w 2297295"/>
              <a:gd name="connsiteY0" fmla="*/ 1148648 h 2297295"/>
              <a:gd name="connsiteX1" fmla="*/ 1148648 w 2297295"/>
              <a:gd name="connsiteY1" fmla="*/ 0 h 2297295"/>
              <a:gd name="connsiteX2" fmla="*/ 2297296 w 2297295"/>
              <a:gd name="connsiteY2" fmla="*/ 1148648 h 2297295"/>
              <a:gd name="connsiteX3" fmla="*/ 1148648 w 2297295"/>
              <a:gd name="connsiteY3" fmla="*/ 2297296 h 2297295"/>
              <a:gd name="connsiteX4" fmla="*/ 0 w 2297295"/>
              <a:gd name="connsiteY4" fmla="*/ 1148648 h 2297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97295" h="2297295">
                <a:moveTo>
                  <a:pt x="0" y="1148648"/>
                </a:moveTo>
                <a:cubicBezTo>
                  <a:pt x="0" y="514267"/>
                  <a:pt x="514267" y="0"/>
                  <a:pt x="1148648" y="0"/>
                </a:cubicBezTo>
                <a:cubicBezTo>
                  <a:pt x="1783029" y="0"/>
                  <a:pt x="2297296" y="514267"/>
                  <a:pt x="2297296" y="1148648"/>
                </a:cubicBezTo>
                <a:cubicBezTo>
                  <a:pt x="2297296" y="1783029"/>
                  <a:pt x="1783029" y="2297296"/>
                  <a:pt x="1148648" y="2297296"/>
                </a:cubicBezTo>
                <a:cubicBezTo>
                  <a:pt x="514267" y="2297296"/>
                  <a:pt x="0" y="1783029"/>
                  <a:pt x="0" y="1148648"/>
                </a:cubicBez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solidFill>
              <a:srgbClr val="D0A973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462858" tIns="396121" rIns="462858" bIns="396121" numCol="1" spcCol="1270" anchor="ctr" anchorCtr="0">
            <a:noAutofit/>
          </a:bodyPr>
          <a:lstStyle/>
          <a:p>
            <a:pPr algn="ctr" defTabSz="156654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4700" dirty="0">
              <a:solidFill>
                <a:schemeClr val="tx2"/>
              </a:solidFill>
              <a:latin typeface="微软雅黑" panose="020B0503020204020204" charset="-122"/>
            </a:endParaRPr>
          </a:p>
        </p:txBody>
      </p:sp>
      <p:sp>
        <p:nvSpPr>
          <p:cNvPr id="6" name="Freeform 17"/>
          <p:cNvSpPr/>
          <p:nvPr/>
        </p:nvSpPr>
        <p:spPr>
          <a:xfrm>
            <a:off x="7578095" y="1796918"/>
            <a:ext cx="2297295" cy="2297295"/>
          </a:xfrm>
          <a:custGeom>
            <a:avLst/>
            <a:gdLst>
              <a:gd name="connsiteX0" fmla="*/ 0 w 2297295"/>
              <a:gd name="connsiteY0" fmla="*/ 1148648 h 2297295"/>
              <a:gd name="connsiteX1" fmla="*/ 1148648 w 2297295"/>
              <a:gd name="connsiteY1" fmla="*/ 0 h 2297295"/>
              <a:gd name="connsiteX2" fmla="*/ 2297296 w 2297295"/>
              <a:gd name="connsiteY2" fmla="*/ 1148648 h 2297295"/>
              <a:gd name="connsiteX3" fmla="*/ 1148648 w 2297295"/>
              <a:gd name="connsiteY3" fmla="*/ 2297296 h 2297295"/>
              <a:gd name="connsiteX4" fmla="*/ 0 w 2297295"/>
              <a:gd name="connsiteY4" fmla="*/ 1148648 h 2297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97295" h="2297295">
                <a:moveTo>
                  <a:pt x="0" y="1148648"/>
                </a:moveTo>
                <a:cubicBezTo>
                  <a:pt x="0" y="514267"/>
                  <a:pt x="514267" y="0"/>
                  <a:pt x="1148648" y="0"/>
                </a:cubicBezTo>
                <a:cubicBezTo>
                  <a:pt x="1783029" y="0"/>
                  <a:pt x="2297296" y="514267"/>
                  <a:pt x="2297296" y="1148648"/>
                </a:cubicBezTo>
                <a:cubicBezTo>
                  <a:pt x="2297296" y="1783029"/>
                  <a:pt x="1783029" y="2297296"/>
                  <a:pt x="1148648" y="2297296"/>
                </a:cubicBezTo>
                <a:cubicBezTo>
                  <a:pt x="514267" y="2297296"/>
                  <a:pt x="0" y="1783029"/>
                  <a:pt x="0" y="1148648"/>
                </a:cubicBezTo>
                <a:close/>
              </a:path>
            </a:pathLst>
          </a:cu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solidFill>
              <a:srgbClr val="D0A973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5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462858" tIns="396121" rIns="462858" bIns="396121" numCol="1" spcCol="1270" anchor="ctr" anchorCtr="0">
            <a:noAutofit/>
          </a:bodyPr>
          <a:lstStyle/>
          <a:p>
            <a:pPr algn="ctr" defTabSz="156654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4700" dirty="0">
              <a:solidFill>
                <a:schemeClr val="tx2"/>
              </a:solidFill>
              <a:latin typeface="微软雅黑" panose="020B0503020204020204" charset="-122"/>
            </a:endParaRPr>
          </a:p>
        </p:txBody>
      </p:sp>
      <p:grpSp>
        <p:nvGrpSpPr>
          <p:cNvPr id="7" name="Group 21"/>
          <p:cNvGrpSpPr/>
          <p:nvPr/>
        </p:nvGrpSpPr>
        <p:grpSpPr>
          <a:xfrm>
            <a:off x="9992730" y="2693260"/>
            <a:ext cx="1298364" cy="544448"/>
            <a:chOff x="9992129" y="3303494"/>
            <a:chExt cx="1298364" cy="544448"/>
          </a:xfrm>
          <a:solidFill>
            <a:srgbClr val="DE5B61">
              <a:alpha val="77000"/>
            </a:srgbClr>
          </a:solidFill>
        </p:grpSpPr>
        <p:sp>
          <p:nvSpPr>
            <p:cNvPr id="8" name="Oval 18"/>
            <p:cNvSpPr/>
            <p:nvPr/>
          </p:nvSpPr>
          <p:spPr>
            <a:xfrm>
              <a:off x="11072418" y="3466574"/>
              <a:ext cx="218075" cy="21828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112479"/>
                <a:satOff val="5757"/>
                <a:lumOff val="2418"/>
                <a:alphaOff val="0"/>
              </a:schemeClr>
            </a:fillRef>
            <a:effectRef idx="0">
              <a:schemeClr val="accent3">
                <a:hueOff val="112479"/>
                <a:satOff val="5757"/>
                <a:lumOff val="241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Oval 19"/>
            <p:cNvSpPr/>
            <p:nvPr/>
          </p:nvSpPr>
          <p:spPr>
            <a:xfrm>
              <a:off x="10653902" y="3425132"/>
              <a:ext cx="301176" cy="30117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393678"/>
                <a:satOff val="20151"/>
                <a:lumOff val="8464"/>
                <a:alphaOff val="0"/>
              </a:schemeClr>
            </a:fillRef>
            <a:effectRef idx="0">
              <a:schemeClr val="accent3">
                <a:hueOff val="393678"/>
                <a:satOff val="20151"/>
                <a:lumOff val="846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Oval 20"/>
            <p:cNvSpPr/>
            <p:nvPr/>
          </p:nvSpPr>
          <p:spPr>
            <a:xfrm>
              <a:off x="9992129" y="3303494"/>
              <a:ext cx="544433" cy="5444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449917"/>
                <a:satOff val="23029"/>
                <a:lumOff val="9673"/>
                <a:alphaOff val="0"/>
              </a:schemeClr>
            </a:fillRef>
            <a:effectRef idx="0">
              <a:schemeClr val="accent3">
                <a:hueOff val="449917"/>
                <a:satOff val="23029"/>
                <a:lumOff val="9673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2" name="Group 22"/>
          <p:cNvGrpSpPr/>
          <p:nvPr/>
        </p:nvGrpSpPr>
        <p:grpSpPr>
          <a:xfrm rot="10800000">
            <a:off x="648880" y="2693257"/>
            <a:ext cx="1298364" cy="544448"/>
            <a:chOff x="9992129" y="3303494"/>
            <a:chExt cx="1298364" cy="544448"/>
          </a:xfrm>
          <a:solidFill>
            <a:srgbClr val="DE5B61">
              <a:alpha val="77000"/>
            </a:srgbClr>
          </a:solidFill>
        </p:grpSpPr>
        <p:sp>
          <p:nvSpPr>
            <p:cNvPr id="13" name="Oval 23"/>
            <p:cNvSpPr/>
            <p:nvPr/>
          </p:nvSpPr>
          <p:spPr>
            <a:xfrm>
              <a:off x="11072418" y="3466574"/>
              <a:ext cx="218075" cy="21828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112479"/>
                <a:satOff val="5757"/>
                <a:lumOff val="2418"/>
                <a:alphaOff val="0"/>
              </a:schemeClr>
            </a:fillRef>
            <a:effectRef idx="0">
              <a:schemeClr val="accent3">
                <a:hueOff val="112479"/>
                <a:satOff val="5757"/>
                <a:lumOff val="241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Oval 24"/>
            <p:cNvSpPr/>
            <p:nvPr/>
          </p:nvSpPr>
          <p:spPr>
            <a:xfrm>
              <a:off x="10653902" y="3425132"/>
              <a:ext cx="301176" cy="30117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393678"/>
                <a:satOff val="20151"/>
                <a:lumOff val="8464"/>
                <a:alphaOff val="0"/>
              </a:schemeClr>
            </a:fillRef>
            <a:effectRef idx="0">
              <a:schemeClr val="accent3">
                <a:hueOff val="393678"/>
                <a:satOff val="20151"/>
                <a:lumOff val="846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Oval 25"/>
            <p:cNvSpPr/>
            <p:nvPr/>
          </p:nvSpPr>
          <p:spPr>
            <a:xfrm>
              <a:off x="9992129" y="3303494"/>
              <a:ext cx="544433" cy="5444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449917"/>
                <a:satOff val="23029"/>
                <a:lumOff val="9673"/>
                <a:alphaOff val="0"/>
              </a:schemeClr>
            </a:fillRef>
            <a:effectRef idx="0">
              <a:schemeClr val="accent3">
                <a:hueOff val="449917"/>
                <a:satOff val="23029"/>
                <a:lumOff val="9673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16" name="Content Placeholder 2"/>
          <p:cNvSpPr txBox="1"/>
          <p:nvPr/>
        </p:nvSpPr>
        <p:spPr>
          <a:xfrm>
            <a:off x="1349916" y="4499146"/>
            <a:ext cx="9391111" cy="6562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5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5" grpId="0" bldLvl="0" animBg="1"/>
      <p:bldP spid="6" grpId="0" bldLvl="0" animBg="1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7邀请函小清新浅蓝 色背景图-7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00000">
            <a:off x="370840" y="76200"/>
            <a:ext cx="1149985" cy="723900"/>
          </a:xfrm>
          <a:prstGeom prst="rect">
            <a:avLst/>
          </a:prstGeom>
        </p:spPr>
      </p:pic>
      <p:sp>
        <p:nvSpPr>
          <p:cNvPr id="9" name="Copyright Notice"/>
          <p:cNvSpPr/>
          <p:nvPr/>
        </p:nvSpPr>
        <p:spPr bwMode="auto">
          <a:xfrm>
            <a:off x="1405062" y="270092"/>
            <a:ext cx="2628900" cy="391160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cap="small" dirty="0" smtClean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点击加入标题文字</a:t>
            </a:r>
          </a:p>
        </p:txBody>
      </p:sp>
      <p:pic>
        <p:nvPicPr>
          <p:cNvPr id="4" name="图片 3" descr="7邀请函 小清新浅蓝色背景图-7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3530" y="3522345"/>
            <a:ext cx="1743710" cy="3307715"/>
          </a:xfrm>
          <a:prstGeom prst="rect">
            <a:avLst/>
          </a:prstGeom>
        </p:spPr>
      </p:pic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5678119" y="3009542"/>
            <a:ext cx="1825644" cy="722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单击编</a:t>
            </a:r>
          </a:p>
          <a:p>
            <a:r>
              <a:rPr lang="zh-CN" altLang="en-US" sz="2000" b="1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辑标题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4007922" y="1515323"/>
            <a:ext cx="4269711" cy="3687233"/>
            <a:chOff x="2926910" y="1304925"/>
            <a:chExt cx="3202283" cy="2765425"/>
          </a:xfrm>
        </p:grpSpPr>
        <p:grpSp>
          <p:nvGrpSpPr>
            <p:cNvPr id="6" name="组合 5"/>
            <p:cNvGrpSpPr/>
            <p:nvPr/>
          </p:nvGrpSpPr>
          <p:grpSpPr>
            <a:xfrm>
              <a:off x="3498850" y="1304925"/>
              <a:ext cx="876300" cy="876300"/>
              <a:chOff x="3327400" y="1304925"/>
              <a:chExt cx="876300" cy="876300"/>
            </a:xfrm>
          </p:grpSpPr>
          <p:grpSp>
            <p:nvGrpSpPr>
              <p:cNvPr id="32" name="组合 31"/>
              <p:cNvGrpSpPr/>
              <p:nvPr/>
            </p:nvGrpSpPr>
            <p:grpSpPr>
              <a:xfrm>
                <a:off x="3327400" y="1304925"/>
                <a:ext cx="876300" cy="876300"/>
                <a:chOff x="2613025" y="1343025"/>
                <a:chExt cx="876300" cy="876300"/>
              </a:xfrm>
            </p:grpSpPr>
            <p:sp>
              <p:nvSpPr>
                <p:cNvPr id="34" name="任意多边形 33"/>
                <p:cNvSpPr/>
                <p:nvPr/>
              </p:nvSpPr>
              <p:spPr>
                <a:xfrm>
                  <a:off x="2613025" y="1343025"/>
                  <a:ext cx="819150" cy="628650"/>
                </a:xfrm>
                <a:custGeom>
                  <a:avLst/>
                  <a:gdLst>
                    <a:gd name="connsiteX0" fmla="*/ 0 w 819150"/>
                    <a:gd name="connsiteY0" fmla="*/ 628650 h 628650"/>
                    <a:gd name="connsiteX1" fmla="*/ 190500 w 819150"/>
                    <a:gd name="connsiteY1" fmla="*/ 0 h 628650"/>
                    <a:gd name="connsiteX2" fmla="*/ 819150 w 819150"/>
                    <a:gd name="connsiteY2" fmla="*/ 152400 h 628650"/>
                    <a:gd name="connsiteX3" fmla="*/ 0 w 819150"/>
                    <a:gd name="connsiteY3" fmla="*/ 628650 h 628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19150" h="628650">
                      <a:moveTo>
                        <a:pt x="0" y="628650"/>
                      </a:moveTo>
                      <a:lnTo>
                        <a:pt x="190500" y="0"/>
                      </a:lnTo>
                      <a:lnTo>
                        <a:pt x="819150" y="152400"/>
                      </a:lnTo>
                      <a:lnTo>
                        <a:pt x="0" y="628650"/>
                      </a:lnTo>
                      <a:close/>
                    </a:path>
                  </a:pathLst>
                </a:custGeom>
                <a:solidFill>
                  <a:srgbClr val="DE5B61">
                    <a:alpha val="77000"/>
                  </a:srgbClr>
                </a:solidFill>
                <a:ln>
                  <a:noFill/>
                </a:ln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400">
                    <a:solidFill>
                      <a:schemeClr val="tx2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35" name="任意多边形 34"/>
                <p:cNvSpPr/>
                <p:nvPr/>
              </p:nvSpPr>
              <p:spPr>
                <a:xfrm>
                  <a:off x="2676525" y="1597025"/>
                  <a:ext cx="812800" cy="622300"/>
                </a:xfrm>
                <a:custGeom>
                  <a:avLst/>
                  <a:gdLst>
                    <a:gd name="connsiteX0" fmla="*/ 0 w 812800"/>
                    <a:gd name="connsiteY0" fmla="*/ 463550 h 622300"/>
                    <a:gd name="connsiteX1" fmla="*/ 641350 w 812800"/>
                    <a:gd name="connsiteY1" fmla="*/ 622300 h 622300"/>
                    <a:gd name="connsiteX2" fmla="*/ 812800 w 812800"/>
                    <a:gd name="connsiteY2" fmla="*/ 0 h 622300"/>
                    <a:gd name="connsiteX3" fmla="*/ 660400 w 812800"/>
                    <a:gd name="connsiteY3" fmla="*/ 101600 h 622300"/>
                    <a:gd name="connsiteX4" fmla="*/ 615950 w 812800"/>
                    <a:gd name="connsiteY4" fmla="*/ 25400 h 622300"/>
                    <a:gd name="connsiteX5" fmla="*/ 158750 w 812800"/>
                    <a:gd name="connsiteY5" fmla="*/ 304800 h 622300"/>
                    <a:gd name="connsiteX6" fmla="*/ 177800 w 812800"/>
                    <a:gd name="connsiteY6" fmla="*/ 361950 h 622300"/>
                    <a:gd name="connsiteX7" fmla="*/ 0 w 812800"/>
                    <a:gd name="connsiteY7" fmla="*/ 463550 h 622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2800" h="622300">
                      <a:moveTo>
                        <a:pt x="0" y="463550"/>
                      </a:moveTo>
                      <a:lnTo>
                        <a:pt x="641350" y="622300"/>
                      </a:lnTo>
                      <a:lnTo>
                        <a:pt x="812800" y="0"/>
                      </a:lnTo>
                      <a:lnTo>
                        <a:pt x="660400" y="101600"/>
                      </a:lnTo>
                      <a:lnTo>
                        <a:pt x="615950" y="25400"/>
                      </a:lnTo>
                      <a:lnTo>
                        <a:pt x="158750" y="304800"/>
                      </a:lnTo>
                      <a:lnTo>
                        <a:pt x="177800" y="361950"/>
                      </a:lnTo>
                      <a:lnTo>
                        <a:pt x="0" y="463550"/>
                      </a:lnTo>
                      <a:close/>
                    </a:path>
                  </a:pathLst>
                </a:custGeom>
                <a:solidFill>
                  <a:srgbClr val="DE5B6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400">
                    <a:solidFill>
                      <a:schemeClr val="tx2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  <p:sp>
            <p:nvSpPr>
              <p:cNvPr id="33" name="Freeform 5"/>
              <p:cNvSpPr>
                <a:spLocks noEditPoints="1"/>
              </p:cNvSpPr>
              <p:nvPr/>
            </p:nvSpPr>
            <p:spPr bwMode="auto">
              <a:xfrm>
                <a:off x="3556220" y="1456391"/>
                <a:ext cx="149321" cy="200025"/>
              </a:xfrm>
              <a:custGeom>
                <a:avLst/>
                <a:gdLst>
                  <a:gd name="T0" fmla="*/ 180 w 269"/>
                  <a:gd name="T1" fmla="*/ 320 h 361"/>
                  <a:gd name="T2" fmla="*/ 180 w 269"/>
                  <a:gd name="T3" fmla="*/ 328 h 361"/>
                  <a:gd name="T4" fmla="*/ 163 w 269"/>
                  <a:gd name="T5" fmla="*/ 354 h 361"/>
                  <a:gd name="T6" fmla="*/ 134 w 269"/>
                  <a:gd name="T7" fmla="*/ 361 h 361"/>
                  <a:gd name="T8" fmla="*/ 106 w 269"/>
                  <a:gd name="T9" fmla="*/ 355 h 361"/>
                  <a:gd name="T10" fmla="*/ 93 w 269"/>
                  <a:gd name="T11" fmla="*/ 343 h 361"/>
                  <a:gd name="T12" fmla="*/ 91 w 269"/>
                  <a:gd name="T13" fmla="*/ 326 h 361"/>
                  <a:gd name="T14" fmla="*/ 180 w 269"/>
                  <a:gd name="T15" fmla="*/ 316 h 361"/>
                  <a:gd name="T16" fmla="*/ 268 w 269"/>
                  <a:gd name="T17" fmla="*/ 122 h 361"/>
                  <a:gd name="T18" fmla="*/ 256 w 269"/>
                  <a:gd name="T19" fmla="*/ 187 h 361"/>
                  <a:gd name="T20" fmla="*/ 228 w 269"/>
                  <a:gd name="T21" fmla="*/ 226 h 361"/>
                  <a:gd name="T22" fmla="*/ 212 w 269"/>
                  <a:gd name="T23" fmla="*/ 239 h 361"/>
                  <a:gd name="T24" fmla="*/ 202 w 269"/>
                  <a:gd name="T25" fmla="*/ 244 h 361"/>
                  <a:gd name="T26" fmla="*/ 191 w 269"/>
                  <a:gd name="T27" fmla="*/ 262 h 361"/>
                  <a:gd name="T28" fmla="*/ 183 w 269"/>
                  <a:gd name="T29" fmla="*/ 283 h 361"/>
                  <a:gd name="T30" fmla="*/ 172 w 269"/>
                  <a:gd name="T31" fmla="*/ 293 h 361"/>
                  <a:gd name="T32" fmla="*/ 88 w 269"/>
                  <a:gd name="T33" fmla="*/ 289 h 361"/>
                  <a:gd name="T34" fmla="*/ 79 w 269"/>
                  <a:gd name="T35" fmla="*/ 272 h 361"/>
                  <a:gd name="T36" fmla="*/ 57 w 269"/>
                  <a:gd name="T37" fmla="*/ 243 h 361"/>
                  <a:gd name="T38" fmla="*/ 29 w 269"/>
                  <a:gd name="T39" fmla="*/ 215 h 361"/>
                  <a:gd name="T40" fmla="*/ 5 w 269"/>
                  <a:gd name="T41" fmla="*/ 167 h 361"/>
                  <a:gd name="T42" fmla="*/ 3 w 269"/>
                  <a:gd name="T43" fmla="*/ 102 h 361"/>
                  <a:gd name="T44" fmla="*/ 58 w 269"/>
                  <a:gd name="T45" fmla="*/ 22 h 361"/>
                  <a:gd name="T46" fmla="*/ 133 w 269"/>
                  <a:gd name="T47" fmla="*/ 0 h 361"/>
                  <a:gd name="T48" fmla="*/ 203 w 269"/>
                  <a:gd name="T49" fmla="*/ 19 h 361"/>
                  <a:gd name="T50" fmla="*/ 258 w 269"/>
                  <a:gd name="T51" fmla="*/ 81 h 361"/>
                  <a:gd name="T52" fmla="*/ 181 w 269"/>
                  <a:gd name="T53" fmla="*/ 59 h 361"/>
                  <a:gd name="T54" fmla="*/ 134 w 269"/>
                  <a:gd name="T55" fmla="*/ 46 h 361"/>
                  <a:gd name="T56" fmla="*/ 86 w 269"/>
                  <a:gd name="T57" fmla="*/ 60 h 361"/>
                  <a:gd name="T58" fmla="*/ 45 w 269"/>
                  <a:gd name="T59" fmla="*/ 138 h 361"/>
                  <a:gd name="T60" fmla="*/ 58 w 269"/>
                  <a:gd name="T61" fmla="*/ 177 h 361"/>
                  <a:gd name="T62" fmla="*/ 79 w 269"/>
                  <a:gd name="T63" fmla="*/ 202 h 361"/>
                  <a:gd name="T64" fmla="*/ 105 w 269"/>
                  <a:gd name="T65" fmla="*/ 236 h 361"/>
                  <a:gd name="T66" fmla="*/ 133 w 269"/>
                  <a:gd name="T67" fmla="*/ 251 h 361"/>
                  <a:gd name="T68" fmla="*/ 163 w 269"/>
                  <a:gd name="T69" fmla="*/ 234 h 361"/>
                  <a:gd name="T70" fmla="*/ 187 w 269"/>
                  <a:gd name="T71" fmla="*/ 202 h 361"/>
                  <a:gd name="T72" fmla="*/ 208 w 269"/>
                  <a:gd name="T73" fmla="*/ 180 h 361"/>
                  <a:gd name="T74" fmla="*/ 221 w 269"/>
                  <a:gd name="T75" fmla="*/ 154 h 361"/>
                  <a:gd name="T76" fmla="*/ 221 w 269"/>
                  <a:gd name="T77" fmla="*/ 154 h 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69" h="361">
                    <a:moveTo>
                      <a:pt x="180" y="316"/>
                    </a:moveTo>
                    <a:cubicBezTo>
                      <a:pt x="180" y="320"/>
                      <a:pt x="180" y="320"/>
                      <a:pt x="180" y="320"/>
                    </a:cubicBezTo>
                    <a:cubicBezTo>
                      <a:pt x="180" y="321"/>
                      <a:pt x="180" y="322"/>
                      <a:pt x="180" y="324"/>
                    </a:cubicBezTo>
                    <a:cubicBezTo>
                      <a:pt x="180" y="325"/>
                      <a:pt x="180" y="326"/>
                      <a:pt x="180" y="328"/>
                    </a:cubicBezTo>
                    <a:cubicBezTo>
                      <a:pt x="180" y="332"/>
                      <a:pt x="179" y="337"/>
                      <a:pt x="176" y="343"/>
                    </a:cubicBezTo>
                    <a:cubicBezTo>
                      <a:pt x="174" y="348"/>
                      <a:pt x="170" y="352"/>
                      <a:pt x="163" y="354"/>
                    </a:cubicBezTo>
                    <a:cubicBezTo>
                      <a:pt x="161" y="355"/>
                      <a:pt x="157" y="357"/>
                      <a:pt x="153" y="359"/>
                    </a:cubicBezTo>
                    <a:cubicBezTo>
                      <a:pt x="149" y="360"/>
                      <a:pt x="143" y="361"/>
                      <a:pt x="134" y="361"/>
                    </a:cubicBezTo>
                    <a:cubicBezTo>
                      <a:pt x="127" y="361"/>
                      <a:pt x="121" y="360"/>
                      <a:pt x="117" y="359"/>
                    </a:cubicBezTo>
                    <a:cubicBezTo>
                      <a:pt x="112" y="357"/>
                      <a:pt x="108" y="356"/>
                      <a:pt x="106" y="355"/>
                    </a:cubicBezTo>
                    <a:cubicBezTo>
                      <a:pt x="102" y="355"/>
                      <a:pt x="100" y="353"/>
                      <a:pt x="98" y="351"/>
                    </a:cubicBezTo>
                    <a:cubicBezTo>
                      <a:pt x="96" y="349"/>
                      <a:pt x="94" y="346"/>
                      <a:pt x="93" y="343"/>
                    </a:cubicBezTo>
                    <a:cubicBezTo>
                      <a:pt x="92" y="340"/>
                      <a:pt x="91" y="337"/>
                      <a:pt x="91" y="334"/>
                    </a:cubicBezTo>
                    <a:cubicBezTo>
                      <a:pt x="91" y="331"/>
                      <a:pt x="91" y="329"/>
                      <a:pt x="91" y="326"/>
                    </a:cubicBezTo>
                    <a:cubicBezTo>
                      <a:pt x="91" y="315"/>
                      <a:pt x="91" y="315"/>
                      <a:pt x="91" y="315"/>
                    </a:cubicBezTo>
                    <a:lnTo>
                      <a:pt x="180" y="316"/>
                    </a:lnTo>
                    <a:close/>
                    <a:moveTo>
                      <a:pt x="258" y="81"/>
                    </a:moveTo>
                    <a:cubicBezTo>
                      <a:pt x="264" y="96"/>
                      <a:pt x="267" y="110"/>
                      <a:pt x="268" y="122"/>
                    </a:cubicBezTo>
                    <a:cubicBezTo>
                      <a:pt x="269" y="135"/>
                      <a:pt x="269" y="147"/>
                      <a:pt x="266" y="158"/>
                    </a:cubicBezTo>
                    <a:cubicBezTo>
                      <a:pt x="264" y="169"/>
                      <a:pt x="260" y="179"/>
                      <a:pt x="256" y="187"/>
                    </a:cubicBezTo>
                    <a:cubicBezTo>
                      <a:pt x="251" y="196"/>
                      <a:pt x="247" y="203"/>
                      <a:pt x="242" y="210"/>
                    </a:cubicBezTo>
                    <a:cubicBezTo>
                      <a:pt x="237" y="216"/>
                      <a:pt x="232" y="222"/>
                      <a:pt x="228" y="226"/>
                    </a:cubicBezTo>
                    <a:cubicBezTo>
                      <a:pt x="224" y="230"/>
                      <a:pt x="221" y="233"/>
                      <a:pt x="219" y="234"/>
                    </a:cubicBezTo>
                    <a:cubicBezTo>
                      <a:pt x="217" y="236"/>
                      <a:pt x="214" y="238"/>
                      <a:pt x="212" y="239"/>
                    </a:cubicBezTo>
                    <a:cubicBezTo>
                      <a:pt x="210" y="240"/>
                      <a:pt x="208" y="241"/>
                      <a:pt x="207" y="242"/>
                    </a:cubicBezTo>
                    <a:cubicBezTo>
                      <a:pt x="205" y="243"/>
                      <a:pt x="204" y="243"/>
                      <a:pt x="202" y="244"/>
                    </a:cubicBezTo>
                    <a:cubicBezTo>
                      <a:pt x="201" y="245"/>
                      <a:pt x="200" y="247"/>
                      <a:pt x="198" y="249"/>
                    </a:cubicBezTo>
                    <a:cubicBezTo>
                      <a:pt x="195" y="254"/>
                      <a:pt x="193" y="258"/>
                      <a:pt x="191" y="262"/>
                    </a:cubicBezTo>
                    <a:cubicBezTo>
                      <a:pt x="189" y="267"/>
                      <a:pt x="188" y="271"/>
                      <a:pt x="187" y="275"/>
                    </a:cubicBezTo>
                    <a:cubicBezTo>
                      <a:pt x="185" y="278"/>
                      <a:pt x="184" y="281"/>
                      <a:pt x="183" y="283"/>
                    </a:cubicBezTo>
                    <a:cubicBezTo>
                      <a:pt x="181" y="285"/>
                      <a:pt x="180" y="287"/>
                      <a:pt x="178" y="289"/>
                    </a:cubicBezTo>
                    <a:cubicBezTo>
                      <a:pt x="176" y="291"/>
                      <a:pt x="174" y="292"/>
                      <a:pt x="172" y="293"/>
                    </a:cubicBezTo>
                    <a:cubicBezTo>
                      <a:pt x="93" y="293"/>
                      <a:pt x="93" y="293"/>
                      <a:pt x="93" y="293"/>
                    </a:cubicBezTo>
                    <a:cubicBezTo>
                      <a:pt x="92" y="292"/>
                      <a:pt x="90" y="291"/>
                      <a:pt x="88" y="289"/>
                    </a:cubicBezTo>
                    <a:cubicBezTo>
                      <a:pt x="86" y="287"/>
                      <a:pt x="85" y="285"/>
                      <a:pt x="83" y="282"/>
                    </a:cubicBezTo>
                    <a:cubicBezTo>
                      <a:pt x="81" y="280"/>
                      <a:pt x="80" y="276"/>
                      <a:pt x="79" y="272"/>
                    </a:cubicBezTo>
                    <a:cubicBezTo>
                      <a:pt x="76" y="265"/>
                      <a:pt x="73" y="260"/>
                      <a:pt x="70" y="256"/>
                    </a:cubicBezTo>
                    <a:cubicBezTo>
                      <a:pt x="66" y="251"/>
                      <a:pt x="62" y="247"/>
                      <a:pt x="57" y="243"/>
                    </a:cubicBezTo>
                    <a:cubicBezTo>
                      <a:pt x="53" y="240"/>
                      <a:pt x="48" y="237"/>
                      <a:pt x="43" y="232"/>
                    </a:cubicBezTo>
                    <a:cubicBezTo>
                      <a:pt x="39" y="227"/>
                      <a:pt x="34" y="221"/>
                      <a:pt x="29" y="215"/>
                    </a:cubicBezTo>
                    <a:cubicBezTo>
                      <a:pt x="24" y="208"/>
                      <a:pt x="20" y="201"/>
                      <a:pt x="15" y="193"/>
                    </a:cubicBezTo>
                    <a:cubicBezTo>
                      <a:pt x="11" y="185"/>
                      <a:pt x="8" y="176"/>
                      <a:pt x="5" y="167"/>
                    </a:cubicBezTo>
                    <a:cubicBezTo>
                      <a:pt x="2" y="157"/>
                      <a:pt x="1" y="147"/>
                      <a:pt x="0" y="136"/>
                    </a:cubicBezTo>
                    <a:cubicBezTo>
                      <a:pt x="0" y="125"/>
                      <a:pt x="1" y="114"/>
                      <a:pt x="3" y="102"/>
                    </a:cubicBezTo>
                    <a:cubicBezTo>
                      <a:pt x="8" y="83"/>
                      <a:pt x="15" y="67"/>
                      <a:pt x="25" y="54"/>
                    </a:cubicBezTo>
                    <a:cubicBezTo>
                      <a:pt x="35" y="41"/>
                      <a:pt x="46" y="30"/>
                      <a:pt x="58" y="22"/>
                    </a:cubicBezTo>
                    <a:cubicBezTo>
                      <a:pt x="71" y="15"/>
                      <a:pt x="84" y="9"/>
                      <a:pt x="97" y="5"/>
                    </a:cubicBezTo>
                    <a:cubicBezTo>
                      <a:pt x="110" y="2"/>
                      <a:pt x="122" y="0"/>
                      <a:pt x="133" y="0"/>
                    </a:cubicBezTo>
                    <a:cubicBezTo>
                      <a:pt x="144" y="0"/>
                      <a:pt x="156" y="2"/>
                      <a:pt x="168" y="5"/>
                    </a:cubicBezTo>
                    <a:cubicBezTo>
                      <a:pt x="180" y="8"/>
                      <a:pt x="192" y="13"/>
                      <a:pt x="203" y="19"/>
                    </a:cubicBezTo>
                    <a:cubicBezTo>
                      <a:pt x="215" y="26"/>
                      <a:pt x="225" y="34"/>
                      <a:pt x="234" y="45"/>
                    </a:cubicBezTo>
                    <a:cubicBezTo>
                      <a:pt x="244" y="55"/>
                      <a:pt x="252" y="67"/>
                      <a:pt x="258" y="81"/>
                    </a:cubicBezTo>
                    <a:close/>
                    <a:moveTo>
                      <a:pt x="221" y="154"/>
                    </a:moveTo>
                    <a:cubicBezTo>
                      <a:pt x="232" y="113"/>
                      <a:pt x="218" y="81"/>
                      <a:pt x="181" y="59"/>
                    </a:cubicBezTo>
                    <a:cubicBezTo>
                      <a:pt x="175" y="55"/>
                      <a:pt x="168" y="52"/>
                      <a:pt x="160" y="50"/>
                    </a:cubicBezTo>
                    <a:cubicBezTo>
                      <a:pt x="151" y="48"/>
                      <a:pt x="143" y="46"/>
                      <a:pt x="134" y="46"/>
                    </a:cubicBezTo>
                    <a:cubicBezTo>
                      <a:pt x="126" y="46"/>
                      <a:pt x="117" y="48"/>
                      <a:pt x="109" y="50"/>
                    </a:cubicBezTo>
                    <a:cubicBezTo>
                      <a:pt x="100" y="52"/>
                      <a:pt x="93" y="55"/>
                      <a:pt x="86" y="60"/>
                    </a:cubicBezTo>
                    <a:cubicBezTo>
                      <a:pt x="70" y="71"/>
                      <a:pt x="59" y="83"/>
                      <a:pt x="53" y="96"/>
                    </a:cubicBezTo>
                    <a:cubicBezTo>
                      <a:pt x="47" y="109"/>
                      <a:pt x="45" y="123"/>
                      <a:pt x="45" y="138"/>
                    </a:cubicBezTo>
                    <a:cubicBezTo>
                      <a:pt x="45" y="146"/>
                      <a:pt x="47" y="153"/>
                      <a:pt x="49" y="160"/>
                    </a:cubicBezTo>
                    <a:cubicBezTo>
                      <a:pt x="52" y="166"/>
                      <a:pt x="55" y="172"/>
                      <a:pt x="58" y="177"/>
                    </a:cubicBezTo>
                    <a:cubicBezTo>
                      <a:pt x="62" y="183"/>
                      <a:pt x="65" y="187"/>
                      <a:pt x="69" y="191"/>
                    </a:cubicBezTo>
                    <a:cubicBezTo>
                      <a:pt x="73" y="195"/>
                      <a:pt x="76" y="199"/>
                      <a:pt x="79" y="202"/>
                    </a:cubicBezTo>
                    <a:cubicBezTo>
                      <a:pt x="85" y="208"/>
                      <a:pt x="90" y="213"/>
                      <a:pt x="95" y="218"/>
                    </a:cubicBezTo>
                    <a:cubicBezTo>
                      <a:pt x="99" y="223"/>
                      <a:pt x="103" y="229"/>
                      <a:pt x="105" y="236"/>
                    </a:cubicBezTo>
                    <a:cubicBezTo>
                      <a:pt x="108" y="243"/>
                      <a:pt x="112" y="247"/>
                      <a:pt x="118" y="248"/>
                    </a:cubicBezTo>
                    <a:cubicBezTo>
                      <a:pt x="123" y="250"/>
                      <a:pt x="128" y="251"/>
                      <a:pt x="133" y="251"/>
                    </a:cubicBezTo>
                    <a:cubicBezTo>
                      <a:pt x="139" y="251"/>
                      <a:pt x="145" y="249"/>
                      <a:pt x="151" y="247"/>
                    </a:cubicBezTo>
                    <a:cubicBezTo>
                      <a:pt x="157" y="244"/>
                      <a:pt x="161" y="240"/>
                      <a:pt x="163" y="234"/>
                    </a:cubicBezTo>
                    <a:cubicBezTo>
                      <a:pt x="165" y="231"/>
                      <a:pt x="167" y="227"/>
                      <a:pt x="171" y="222"/>
                    </a:cubicBezTo>
                    <a:cubicBezTo>
                      <a:pt x="174" y="217"/>
                      <a:pt x="180" y="210"/>
                      <a:pt x="187" y="202"/>
                    </a:cubicBezTo>
                    <a:cubicBezTo>
                      <a:pt x="191" y="197"/>
                      <a:pt x="195" y="193"/>
                      <a:pt x="198" y="190"/>
                    </a:cubicBezTo>
                    <a:cubicBezTo>
                      <a:pt x="202" y="187"/>
                      <a:pt x="205" y="183"/>
                      <a:pt x="208" y="180"/>
                    </a:cubicBezTo>
                    <a:cubicBezTo>
                      <a:pt x="211" y="176"/>
                      <a:pt x="214" y="173"/>
                      <a:pt x="216" y="169"/>
                    </a:cubicBezTo>
                    <a:cubicBezTo>
                      <a:pt x="218" y="165"/>
                      <a:pt x="220" y="160"/>
                      <a:pt x="221" y="154"/>
                    </a:cubicBezTo>
                    <a:close/>
                    <a:moveTo>
                      <a:pt x="221" y="154"/>
                    </a:moveTo>
                    <a:cubicBezTo>
                      <a:pt x="221" y="154"/>
                      <a:pt x="221" y="154"/>
                      <a:pt x="221" y="154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schemeClr val="tx2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4651375" y="1304925"/>
              <a:ext cx="876300" cy="876300"/>
              <a:chOff x="4479925" y="1304925"/>
              <a:chExt cx="876300" cy="876300"/>
            </a:xfrm>
          </p:grpSpPr>
          <p:grpSp>
            <p:nvGrpSpPr>
              <p:cNvPr id="28" name="组合 27"/>
              <p:cNvGrpSpPr/>
              <p:nvPr/>
            </p:nvGrpSpPr>
            <p:grpSpPr>
              <a:xfrm rot="3600000">
                <a:off x="4479925" y="1304925"/>
                <a:ext cx="876300" cy="876300"/>
                <a:chOff x="2613025" y="1343025"/>
                <a:chExt cx="876300" cy="876300"/>
              </a:xfrm>
            </p:grpSpPr>
            <p:sp>
              <p:nvSpPr>
                <p:cNvPr id="30" name="任意多边形 29"/>
                <p:cNvSpPr/>
                <p:nvPr/>
              </p:nvSpPr>
              <p:spPr>
                <a:xfrm>
                  <a:off x="2613025" y="1343025"/>
                  <a:ext cx="819150" cy="628650"/>
                </a:xfrm>
                <a:custGeom>
                  <a:avLst/>
                  <a:gdLst>
                    <a:gd name="connsiteX0" fmla="*/ 0 w 819150"/>
                    <a:gd name="connsiteY0" fmla="*/ 628650 h 628650"/>
                    <a:gd name="connsiteX1" fmla="*/ 190500 w 819150"/>
                    <a:gd name="connsiteY1" fmla="*/ 0 h 628650"/>
                    <a:gd name="connsiteX2" fmla="*/ 819150 w 819150"/>
                    <a:gd name="connsiteY2" fmla="*/ 152400 h 628650"/>
                    <a:gd name="connsiteX3" fmla="*/ 0 w 819150"/>
                    <a:gd name="connsiteY3" fmla="*/ 628650 h 628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19150" h="628650">
                      <a:moveTo>
                        <a:pt x="0" y="628650"/>
                      </a:moveTo>
                      <a:lnTo>
                        <a:pt x="190500" y="0"/>
                      </a:lnTo>
                      <a:lnTo>
                        <a:pt x="819150" y="152400"/>
                      </a:lnTo>
                      <a:lnTo>
                        <a:pt x="0" y="628650"/>
                      </a:lnTo>
                      <a:close/>
                    </a:path>
                  </a:pathLst>
                </a:custGeom>
                <a:solidFill>
                  <a:srgbClr val="D0A973">
                    <a:alpha val="77000"/>
                  </a:srgbClr>
                </a:solidFill>
                <a:ln>
                  <a:noFill/>
                </a:ln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400">
                    <a:solidFill>
                      <a:schemeClr val="tx2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31" name="任意多边形 30"/>
                <p:cNvSpPr/>
                <p:nvPr/>
              </p:nvSpPr>
              <p:spPr>
                <a:xfrm>
                  <a:off x="2676525" y="1597025"/>
                  <a:ext cx="812800" cy="622300"/>
                </a:xfrm>
                <a:custGeom>
                  <a:avLst/>
                  <a:gdLst>
                    <a:gd name="connsiteX0" fmla="*/ 0 w 812800"/>
                    <a:gd name="connsiteY0" fmla="*/ 463550 h 622300"/>
                    <a:gd name="connsiteX1" fmla="*/ 641350 w 812800"/>
                    <a:gd name="connsiteY1" fmla="*/ 622300 h 622300"/>
                    <a:gd name="connsiteX2" fmla="*/ 812800 w 812800"/>
                    <a:gd name="connsiteY2" fmla="*/ 0 h 622300"/>
                    <a:gd name="connsiteX3" fmla="*/ 660400 w 812800"/>
                    <a:gd name="connsiteY3" fmla="*/ 101600 h 622300"/>
                    <a:gd name="connsiteX4" fmla="*/ 615950 w 812800"/>
                    <a:gd name="connsiteY4" fmla="*/ 25400 h 622300"/>
                    <a:gd name="connsiteX5" fmla="*/ 158750 w 812800"/>
                    <a:gd name="connsiteY5" fmla="*/ 304800 h 622300"/>
                    <a:gd name="connsiteX6" fmla="*/ 177800 w 812800"/>
                    <a:gd name="connsiteY6" fmla="*/ 361950 h 622300"/>
                    <a:gd name="connsiteX7" fmla="*/ 0 w 812800"/>
                    <a:gd name="connsiteY7" fmla="*/ 463550 h 622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2800" h="622300">
                      <a:moveTo>
                        <a:pt x="0" y="463550"/>
                      </a:moveTo>
                      <a:lnTo>
                        <a:pt x="641350" y="622300"/>
                      </a:lnTo>
                      <a:lnTo>
                        <a:pt x="812800" y="0"/>
                      </a:lnTo>
                      <a:lnTo>
                        <a:pt x="660400" y="101600"/>
                      </a:lnTo>
                      <a:lnTo>
                        <a:pt x="615950" y="25400"/>
                      </a:lnTo>
                      <a:lnTo>
                        <a:pt x="158750" y="304800"/>
                      </a:lnTo>
                      <a:lnTo>
                        <a:pt x="177800" y="361950"/>
                      </a:lnTo>
                      <a:lnTo>
                        <a:pt x="0" y="463550"/>
                      </a:lnTo>
                      <a:close/>
                    </a:path>
                  </a:pathLst>
                </a:custGeom>
                <a:solidFill>
                  <a:srgbClr val="D0A97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400">
                    <a:solidFill>
                      <a:schemeClr val="tx2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  <p:sp>
            <p:nvSpPr>
              <p:cNvPr id="29" name="Freeform 9"/>
              <p:cNvSpPr>
                <a:spLocks noEditPoints="1"/>
              </p:cNvSpPr>
              <p:nvPr/>
            </p:nvSpPr>
            <p:spPr bwMode="auto">
              <a:xfrm>
                <a:off x="4980524" y="1477491"/>
                <a:ext cx="160850" cy="153666"/>
              </a:xfrm>
              <a:custGeom>
                <a:avLst/>
                <a:gdLst>
                  <a:gd name="T0" fmla="*/ 257 w 345"/>
                  <a:gd name="T1" fmla="*/ 155 h 330"/>
                  <a:gd name="T2" fmla="*/ 173 w 345"/>
                  <a:gd name="T3" fmla="*/ 243 h 330"/>
                  <a:gd name="T4" fmla="*/ 89 w 345"/>
                  <a:gd name="T5" fmla="*/ 155 h 330"/>
                  <a:gd name="T6" fmla="*/ 76 w 345"/>
                  <a:gd name="T7" fmla="*/ 140 h 330"/>
                  <a:gd name="T8" fmla="*/ 76 w 345"/>
                  <a:gd name="T9" fmla="*/ 103 h 330"/>
                  <a:gd name="T10" fmla="*/ 89 w 345"/>
                  <a:gd name="T11" fmla="*/ 90 h 330"/>
                  <a:gd name="T12" fmla="*/ 89 w 345"/>
                  <a:gd name="T13" fmla="*/ 90 h 330"/>
                  <a:gd name="T14" fmla="*/ 89 w 345"/>
                  <a:gd name="T15" fmla="*/ 90 h 330"/>
                  <a:gd name="T16" fmla="*/ 87 w 345"/>
                  <a:gd name="T17" fmla="*/ 62 h 330"/>
                  <a:gd name="T18" fmla="*/ 103 w 345"/>
                  <a:gd name="T19" fmla="*/ 50 h 330"/>
                  <a:gd name="T20" fmla="*/ 115 w 345"/>
                  <a:gd name="T21" fmla="*/ 2 h 330"/>
                  <a:gd name="T22" fmla="*/ 170 w 345"/>
                  <a:gd name="T23" fmla="*/ 11 h 330"/>
                  <a:gd name="T24" fmla="*/ 228 w 345"/>
                  <a:gd name="T25" fmla="*/ 19 h 330"/>
                  <a:gd name="T26" fmla="*/ 244 w 345"/>
                  <a:gd name="T27" fmla="*/ 43 h 330"/>
                  <a:gd name="T28" fmla="*/ 262 w 345"/>
                  <a:gd name="T29" fmla="*/ 50 h 330"/>
                  <a:gd name="T30" fmla="*/ 257 w 345"/>
                  <a:gd name="T31" fmla="*/ 90 h 330"/>
                  <a:gd name="T32" fmla="*/ 256 w 345"/>
                  <a:gd name="T33" fmla="*/ 90 h 330"/>
                  <a:gd name="T34" fmla="*/ 257 w 345"/>
                  <a:gd name="T35" fmla="*/ 90 h 330"/>
                  <a:gd name="T36" fmla="*/ 270 w 345"/>
                  <a:gd name="T37" fmla="*/ 103 h 330"/>
                  <a:gd name="T38" fmla="*/ 270 w 345"/>
                  <a:gd name="T39" fmla="*/ 140 h 330"/>
                  <a:gd name="T40" fmla="*/ 257 w 345"/>
                  <a:gd name="T41" fmla="*/ 155 h 330"/>
                  <a:gd name="T42" fmla="*/ 195 w 345"/>
                  <a:gd name="T43" fmla="*/ 330 h 330"/>
                  <a:gd name="T44" fmla="*/ 195 w 345"/>
                  <a:gd name="T45" fmla="*/ 308 h 330"/>
                  <a:gd name="T46" fmla="*/ 173 w 345"/>
                  <a:gd name="T47" fmla="*/ 276 h 330"/>
                  <a:gd name="T48" fmla="*/ 151 w 345"/>
                  <a:gd name="T49" fmla="*/ 308 h 330"/>
                  <a:gd name="T50" fmla="*/ 151 w 345"/>
                  <a:gd name="T51" fmla="*/ 330 h 330"/>
                  <a:gd name="T52" fmla="*/ 0 w 345"/>
                  <a:gd name="T53" fmla="*/ 330 h 330"/>
                  <a:gd name="T54" fmla="*/ 65 w 345"/>
                  <a:gd name="T55" fmla="*/ 243 h 330"/>
                  <a:gd name="T56" fmla="*/ 151 w 345"/>
                  <a:gd name="T57" fmla="*/ 243 h 330"/>
                  <a:gd name="T58" fmla="*/ 162 w 345"/>
                  <a:gd name="T59" fmla="*/ 243 h 330"/>
                  <a:gd name="T60" fmla="*/ 151 w 345"/>
                  <a:gd name="T61" fmla="*/ 254 h 330"/>
                  <a:gd name="T62" fmla="*/ 162 w 345"/>
                  <a:gd name="T63" fmla="*/ 265 h 330"/>
                  <a:gd name="T64" fmla="*/ 184 w 345"/>
                  <a:gd name="T65" fmla="*/ 265 h 330"/>
                  <a:gd name="T66" fmla="*/ 195 w 345"/>
                  <a:gd name="T67" fmla="*/ 254 h 330"/>
                  <a:gd name="T68" fmla="*/ 184 w 345"/>
                  <a:gd name="T69" fmla="*/ 243 h 330"/>
                  <a:gd name="T70" fmla="*/ 195 w 345"/>
                  <a:gd name="T71" fmla="*/ 243 h 330"/>
                  <a:gd name="T72" fmla="*/ 281 w 345"/>
                  <a:gd name="T73" fmla="*/ 243 h 330"/>
                  <a:gd name="T74" fmla="*/ 345 w 345"/>
                  <a:gd name="T75" fmla="*/ 330 h 330"/>
                  <a:gd name="T76" fmla="*/ 195 w 345"/>
                  <a:gd name="T77" fmla="*/ 330 h 330"/>
                  <a:gd name="T78" fmla="*/ 195 w 345"/>
                  <a:gd name="T79" fmla="*/ 330 h 330"/>
                  <a:gd name="T80" fmla="*/ 195 w 345"/>
                  <a:gd name="T81" fmla="*/ 33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45" h="330">
                    <a:moveTo>
                      <a:pt x="257" y="155"/>
                    </a:moveTo>
                    <a:cubicBezTo>
                      <a:pt x="247" y="198"/>
                      <a:pt x="210" y="243"/>
                      <a:pt x="173" y="243"/>
                    </a:cubicBezTo>
                    <a:cubicBezTo>
                      <a:pt x="136" y="243"/>
                      <a:pt x="99" y="198"/>
                      <a:pt x="89" y="155"/>
                    </a:cubicBezTo>
                    <a:cubicBezTo>
                      <a:pt x="81" y="153"/>
                      <a:pt x="76" y="150"/>
                      <a:pt x="76" y="140"/>
                    </a:cubicBezTo>
                    <a:cubicBezTo>
                      <a:pt x="76" y="103"/>
                      <a:pt x="76" y="103"/>
                      <a:pt x="76" y="103"/>
                    </a:cubicBezTo>
                    <a:cubicBezTo>
                      <a:pt x="76" y="94"/>
                      <a:pt x="81" y="91"/>
                      <a:pt x="89" y="90"/>
                    </a:cubicBezTo>
                    <a:cubicBezTo>
                      <a:pt x="89" y="90"/>
                      <a:pt x="89" y="90"/>
                      <a:pt x="89" y="90"/>
                    </a:cubicBezTo>
                    <a:cubicBezTo>
                      <a:pt x="89" y="90"/>
                      <a:pt x="89" y="90"/>
                      <a:pt x="89" y="90"/>
                    </a:cubicBezTo>
                    <a:cubicBezTo>
                      <a:pt x="89" y="90"/>
                      <a:pt x="83" y="67"/>
                      <a:pt x="87" y="62"/>
                    </a:cubicBezTo>
                    <a:cubicBezTo>
                      <a:pt x="91" y="57"/>
                      <a:pt x="101" y="56"/>
                      <a:pt x="103" y="50"/>
                    </a:cubicBezTo>
                    <a:cubicBezTo>
                      <a:pt x="105" y="45"/>
                      <a:pt x="108" y="3"/>
                      <a:pt x="115" y="2"/>
                    </a:cubicBezTo>
                    <a:cubicBezTo>
                      <a:pt x="123" y="0"/>
                      <a:pt x="159" y="10"/>
                      <a:pt x="170" y="11"/>
                    </a:cubicBezTo>
                    <a:cubicBezTo>
                      <a:pt x="181" y="13"/>
                      <a:pt x="222" y="15"/>
                      <a:pt x="228" y="19"/>
                    </a:cubicBezTo>
                    <a:cubicBezTo>
                      <a:pt x="234" y="23"/>
                      <a:pt x="239" y="38"/>
                      <a:pt x="244" y="43"/>
                    </a:cubicBezTo>
                    <a:cubicBezTo>
                      <a:pt x="249" y="49"/>
                      <a:pt x="259" y="44"/>
                      <a:pt x="262" y="50"/>
                    </a:cubicBezTo>
                    <a:cubicBezTo>
                      <a:pt x="265" y="56"/>
                      <a:pt x="257" y="90"/>
                      <a:pt x="257" y="90"/>
                    </a:cubicBezTo>
                    <a:cubicBezTo>
                      <a:pt x="256" y="90"/>
                      <a:pt x="256" y="90"/>
                      <a:pt x="256" y="90"/>
                    </a:cubicBezTo>
                    <a:cubicBezTo>
                      <a:pt x="257" y="90"/>
                      <a:pt x="257" y="90"/>
                      <a:pt x="257" y="90"/>
                    </a:cubicBezTo>
                    <a:cubicBezTo>
                      <a:pt x="264" y="91"/>
                      <a:pt x="270" y="94"/>
                      <a:pt x="270" y="103"/>
                    </a:cubicBezTo>
                    <a:cubicBezTo>
                      <a:pt x="270" y="140"/>
                      <a:pt x="270" y="140"/>
                      <a:pt x="270" y="140"/>
                    </a:cubicBezTo>
                    <a:cubicBezTo>
                      <a:pt x="270" y="149"/>
                      <a:pt x="264" y="153"/>
                      <a:pt x="257" y="155"/>
                    </a:cubicBezTo>
                    <a:close/>
                    <a:moveTo>
                      <a:pt x="195" y="330"/>
                    </a:moveTo>
                    <a:cubicBezTo>
                      <a:pt x="195" y="308"/>
                      <a:pt x="195" y="308"/>
                      <a:pt x="195" y="308"/>
                    </a:cubicBezTo>
                    <a:cubicBezTo>
                      <a:pt x="195" y="296"/>
                      <a:pt x="185" y="276"/>
                      <a:pt x="173" y="276"/>
                    </a:cubicBezTo>
                    <a:cubicBezTo>
                      <a:pt x="161" y="276"/>
                      <a:pt x="151" y="296"/>
                      <a:pt x="151" y="308"/>
                    </a:cubicBezTo>
                    <a:cubicBezTo>
                      <a:pt x="151" y="330"/>
                      <a:pt x="151" y="330"/>
                      <a:pt x="151" y="330"/>
                    </a:cubicBezTo>
                    <a:cubicBezTo>
                      <a:pt x="0" y="330"/>
                      <a:pt x="0" y="330"/>
                      <a:pt x="0" y="330"/>
                    </a:cubicBezTo>
                    <a:cubicBezTo>
                      <a:pt x="0" y="330"/>
                      <a:pt x="53" y="243"/>
                      <a:pt x="65" y="243"/>
                    </a:cubicBezTo>
                    <a:cubicBezTo>
                      <a:pt x="151" y="243"/>
                      <a:pt x="151" y="243"/>
                      <a:pt x="151" y="243"/>
                    </a:cubicBezTo>
                    <a:cubicBezTo>
                      <a:pt x="162" y="243"/>
                      <a:pt x="162" y="243"/>
                      <a:pt x="162" y="243"/>
                    </a:cubicBezTo>
                    <a:cubicBezTo>
                      <a:pt x="156" y="243"/>
                      <a:pt x="151" y="248"/>
                      <a:pt x="151" y="254"/>
                    </a:cubicBezTo>
                    <a:cubicBezTo>
                      <a:pt x="151" y="260"/>
                      <a:pt x="156" y="265"/>
                      <a:pt x="162" y="265"/>
                    </a:cubicBezTo>
                    <a:cubicBezTo>
                      <a:pt x="184" y="265"/>
                      <a:pt x="184" y="265"/>
                      <a:pt x="184" y="265"/>
                    </a:cubicBezTo>
                    <a:cubicBezTo>
                      <a:pt x="190" y="265"/>
                      <a:pt x="195" y="260"/>
                      <a:pt x="195" y="254"/>
                    </a:cubicBezTo>
                    <a:cubicBezTo>
                      <a:pt x="195" y="248"/>
                      <a:pt x="190" y="243"/>
                      <a:pt x="184" y="243"/>
                    </a:cubicBezTo>
                    <a:cubicBezTo>
                      <a:pt x="195" y="243"/>
                      <a:pt x="195" y="243"/>
                      <a:pt x="195" y="243"/>
                    </a:cubicBezTo>
                    <a:cubicBezTo>
                      <a:pt x="281" y="243"/>
                      <a:pt x="281" y="243"/>
                      <a:pt x="281" y="243"/>
                    </a:cubicBezTo>
                    <a:cubicBezTo>
                      <a:pt x="292" y="243"/>
                      <a:pt x="345" y="330"/>
                      <a:pt x="345" y="330"/>
                    </a:cubicBezTo>
                    <a:cubicBezTo>
                      <a:pt x="195" y="330"/>
                      <a:pt x="195" y="330"/>
                      <a:pt x="195" y="330"/>
                    </a:cubicBezTo>
                    <a:close/>
                    <a:moveTo>
                      <a:pt x="195" y="330"/>
                    </a:moveTo>
                    <a:cubicBezTo>
                      <a:pt x="195" y="330"/>
                      <a:pt x="195" y="330"/>
                      <a:pt x="195" y="33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schemeClr val="tx2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5252893" y="2200276"/>
              <a:ext cx="876300" cy="876300"/>
              <a:chOff x="5081443" y="2200276"/>
              <a:chExt cx="876300" cy="876300"/>
            </a:xfrm>
          </p:grpSpPr>
          <p:grpSp>
            <p:nvGrpSpPr>
              <p:cNvPr id="24" name="组合 23"/>
              <p:cNvGrpSpPr/>
              <p:nvPr/>
            </p:nvGrpSpPr>
            <p:grpSpPr>
              <a:xfrm rot="7200000">
                <a:off x="5081443" y="2200276"/>
                <a:ext cx="876300" cy="876300"/>
                <a:chOff x="2613025" y="1343025"/>
                <a:chExt cx="876300" cy="876300"/>
              </a:xfrm>
            </p:grpSpPr>
            <p:sp>
              <p:nvSpPr>
                <p:cNvPr id="26" name="任意多边形 25"/>
                <p:cNvSpPr/>
                <p:nvPr/>
              </p:nvSpPr>
              <p:spPr>
                <a:xfrm>
                  <a:off x="2613025" y="1343025"/>
                  <a:ext cx="819150" cy="628650"/>
                </a:xfrm>
                <a:custGeom>
                  <a:avLst/>
                  <a:gdLst>
                    <a:gd name="connsiteX0" fmla="*/ 0 w 819150"/>
                    <a:gd name="connsiteY0" fmla="*/ 628650 h 628650"/>
                    <a:gd name="connsiteX1" fmla="*/ 190500 w 819150"/>
                    <a:gd name="connsiteY1" fmla="*/ 0 h 628650"/>
                    <a:gd name="connsiteX2" fmla="*/ 819150 w 819150"/>
                    <a:gd name="connsiteY2" fmla="*/ 152400 h 628650"/>
                    <a:gd name="connsiteX3" fmla="*/ 0 w 819150"/>
                    <a:gd name="connsiteY3" fmla="*/ 628650 h 628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19150" h="628650">
                      <a:moveTo>
                        <a:pt x="0" y="628650"/>
                      </a:moveTo>
                      <a:lnTo>
                        <a:pt x="190500" y="0"/>
                      </a:lnTo>
                      <a:lnTo>
                        <a:pt x="819150" y="152400"/>
                      </a:lnTo>
                      <a:lnTo>
                        <a:pt x="0" y="628650"/>
                      </a:lnTo>
                      <a:close/>
                    </a:path>
                  </a:pathLst>
                </a:custGeom>
                <a:solidFill>
                  <a:srgbClr val="DE5B61">
                    <a:alpha val="77000"/>
                  </a:srgbClr>
                </a:solidFill>
                <a:ln>
                  <a:noFill/>
                </a:ln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400">
                    <a:solidFill>
                      <a:schemeClr val="tx2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27" name="任意多边形 26"/>
                <p:cNvSpPr/>
                <p:nvPr/>
              </p:nvSpPr>
              <p:spPr>
                <a:xfrm>
                  <a:off x="2676525" y="1597025"/>
                  <a:ext cx="812800" cy="622300"/>
                </a:xfrm>
                <a:custGeom>
                  <a:avLst/>
                  <a:gdLst>
                    <a:gd name="connsiteX0" fmla="*/ 0 w 812800"/>
                    <a:gd name="connsiteY0" fmla="*/ 463550 h 622300"/>
                    <a:gd name="connsiteX1" fmla="*/ 641350 w 812800"/>
                    <a:gd name="connsiteY1" fmla="*/ 622300 h 622300"/>
                    <a:gd name="connsiteX2" fmla="*/ 812800 w 812800"/>
                    <a:gd name="connsiteY2" fmla="*/ 0 h 622300"/>
                    <a:gd name="connsiteX3" fmla="*/ 660400 w 812800"/>
                    <a:gd name="connsiteY3" fmla="*/ 101600 h 622300"/>
                    <a:gd name="connsiteX4" fmla="*/ 615950 w 812800"/>
                    <a:gd name="connsiteY4" fmla="*/ 25400 h 622300"/>
                    <a:gd name="connsiteX5" fmla="*/ 158750 w 812800"/>
                    <a:gd name="connsiteY5" fmla="*/ 304800 h 622300"/>
                    <a:gd name="connsiteX6" fmla="*/ 177800 w 812800"/>
                    <a:gd name="connsiteY6" fmla="*/ 361950 h 622300"/>
                    <a:gd name="connsiteX7" fmla="*/ 0 w 812800"/>
                    <a:gd name="connsiteY7" fmla="*/ 463550 h 622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2800" h="622300">
                      <a:moveTo>
                        <a:pt x="0" y="463550"/>
                      </a:moveTo>
                      <a:lnTo>
                        <a:pt x="641350" y="622300"/>
                      </a:lnTo>
                      <a:lnTo>
                        <a:pt x="812800" y="0"/>
                      </a:lnTo>
                      <a:lnTo>
                        <a:pt x="660400" y="101600"/>
                      </a:lnTo>
                      <a:lnTo>
                        <a:pt x="615950" y="25400"/>
                      </a:lnTo>
                      <a:lnTo>
                        <a:pt x="158750" y="304800"/>
                      </a:lnTo>
                      <a:lnTo>
                        <a:pt x="177800" y="361950"/>
                      </a:lnTo>
                      <a:lnTo>
                        <a:pt x="0" y="463550"/>
                      </a:lnTo>
                      <a:close/>
                    </a:path>
                  </a:pathLst>
                </a:custGeom>
                <a:solidFill>
                  <a:srgbClr val="DE5B6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400">
                    <a:solidFill>
                      <a:schemeClr val="tx2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  <p:sp>
            <p:nvSpPr>
              <p:cNvPr id="25" name="Freeform 13"/>
              <p:cNvSpPr>
                <a:spLocks noEditPoints="1"/>
              </p:cNvSpPr>
              <p:nvPr/>
            </p:nvSpPr>
            <p:spPr bwMode="auto">
              <a:xfrm>
                <a:off x="5672116" y="2555231"/>
                <a:ext cx="195284" cy="195284"/>
              </a:xfrm>
              <a:custGeom>
                <a:avLst/>
                <a:gdLst>
                  <a:gd name="T0" fmla="*/ 349 w 360"/>
                  <a:gd name="T1" fmla="*/ 70 h 360"/>
                  <a:gd name="T2" fmla="*/ 349 w 360"/>
                  <a:gd name="T3" fmla="*/ 290 h 360"/>
                  <a:gd name="T4" fmla="*/ 290 w 360"/>
                  <a:gd name="T5" fmla="*/ 350 h 360"/>
                  <a:gd name="T6" fmla="*/ 70 w 360"/>
                  <a:gd name="T7" fmla="*/ 349 h 360"/>
                  <a:gd name="T8" fmla="*/ 11 w 360"/>
                  <a:gd name="T9" fmla="*/ 290 h 360"/>
                  <a:gd name="T10" fmla="*/ 11 w 360"/>
                  <a:gd name="T11" fmla="*/ 70 h 360"/>
                  <a:gd name="T12" fmla="*/ 70 w 360"/>
                  <a:gd name="T13" fmla="*/ 11 h 360"/>
                  <a:gd name="T14" fmla="*/ 290 w 360"/>
                  <a:gd name="T15" fmla="*/ 11 h 360"/>
                  <a:gd name="T16" fmla="*/ 349 w 360"/>
                  <a:gd name="T17" fmla="*/ 70 h 360"/>
                  <a:gd name="T18" fmla="*/ 349 w 360"/>
                  <a:gd name="T19" fmla="*/ 70 h 360"/>
                  <a:gd name="T20" fmla="*/ 125 w 360"/>
                  <a:gd name="T21" fmla="*/ 49 h 360"/>
                  <a:gd name="T22" fmla="*/ 90 w 360"/>
                  <a:gd name="T23" fmla="*/ 84 h 360"/>
                  <a:gd name="T24" fmla="*/ 125 w 360"/>
                  <a:gd name="T25" fmla="*/ 118 h 360"/>
                  <a:gd name="T26" fmla="*/ 142 w 360"/>
                  <a:gd name="T27" fmla="*/ 114 h 360"/>
                  <a:gd name="T28" fmla="*/ 219 w 360"/>
                  <a:gd name="T29" fmla="*/ 114 h 360"/>
                  <a:gd name="T30" fmla="*/ 236 w 360"/>
                  <a:gd name="T31" fmla="*/ 119 h 360"/>
                  <a:gd name="T32" fmla="*/ 270 w 360"/>
                  <a:gd name="T33" fmla="*/ 84 h 360"/>
                  <a:gd name="T34" fmla="*/ 236 w 360"/>
                  <a:gd name="T35" fmla="*/ 49 h 360"/>
                  <a:gd name="T36" fmla="*/ 219 w 360"/>
                  <a:gd name="T37" fmla="*/ 54 h 360"/>
                  <a:gd name="T38" fmla="*/ 142 w 360"/>
                  <a:gd name="T39" fmla="*/ 54 h 360"/>
                  <a:gd name="T40" fmla="*/ 125 w 360"/>
                  <a:gd name="T41" fmla="*/ 49 h 360"/>
                  <a:gd name="T42" fmla="*/ 125 w 360"/>
                  <a:gd name="T43" fmla="*/ 49 h 360"/>
                  <a:gd name="T44" fmla="*/ 291 w 360"/>
                  <a:gd name="T45" fmla="*/ 215 h 360"/>
                  <a:gd name="T46" fmla="*/ 326 w 360"/>
                  <a:gd name="T47" fmla="*/ 180 h 360"/>
                  <a:gd name="T48" fmla="*/ 291 w 360"/>
                  <a:gd name="T49" fmla="*/ 146 h 360"/>
                  <a:gd name="T50" fmla="*/ 274 w 360"/>
                  <a:gd name="T51" fmla="*/ 150 h 360"/>
                  <a:gd name="T52" fmla="*/ 192 w 360"/>
                  <a:gd name="T53" fmla="*/ 155 h 360"/>
                  <a:gd name="T54" fmla="*/ 188 w 360"/>
                  <a:gd name="T55" fmla="*/ 154 h 360"/>
                  <a:gd name="T56" fmla="*/ 180 w 360"/>
                  <a:gd name="T57" fmla="*/ 152 h 360"/>
                  <a:gd name="T58" fmla="*/ 173 w 360"/>
                  <a:gd name="T59" fmla="*/ 153 h 360"/>
                  <a:gd name="T60" fmla="*/ 168 w 360"/>
                  <a:gd name="T61" fmla="*/ 155 h 360"/>
                  <a:gd name="T62" fmla="*/ 86 w 360"/>
                  <a:gd name="T63" fmla="*/ 150 h 360"/>
                  <a:gd name="T64" fmla="*/ 69 w 360"/>
                  <a:gd name="T65" fmla="*/ 145 h 360"/>
                  <a:gd name="T66" fmla="*/ 35 w 360"/>
                  <a:gd name="T67" fmla="*/ 180 h 360"/>
                  <a:gd name="T68" fmla="*/ 69 w 360"/>
                  <a:gd name="T69" fmla="*/ 215 h 360"/>
                  <a:gd name="T70" fmla="*/ 86 w 360"/>
                  <a:gd name="T71" fmla="*/ 210 h 360"/>
                  <a:gd name="T72" fmla="*/ 147 w 360"/>
                  <a:gd name="T73" fmla="*/ 198 h 360"/>
                  <a:gd name="T74" fmla="*/ 141 w 360"/>
                  <a:gd name="T75" fmla="*/ 209 h 360"/>
                  <a:gd name="T76" fmla="*/ 96 w 360"/>
                  <a:gd name="T77" fmla="*/ 251 h 360"/>
                  <a:gd name="T78" fmla="*/ 86 w 360"/>
                  <a:gd name="T79" fmla="*/ 276 h 360"/>
                  <a:gd name="T80" fmla="*/ 120 w 360"/>
                  <a:gd name="T81" fmla="*/ 311 h 360"/>
                  <a:gd name="T82" fmla="*/ 133 w 360"/>
                  <a:gd name="T83" fmla="*/ 309 h 360"/>
                  <a:gd name="T84" fmla="*/ 211 w 360"/>
                  <a:gd name="T85" fmla="*/ 275 h 360"/>
                  <a:gd name="T86" fmla="*/ 217 w 360"/>
                  <a:gd name="T87" fmla="*/ 288 h 360"/>
                  <a:gd name="T88" fmla="*/ 246 w 360"/>
                  <a:gd name="T89" fmla="*/ 311 h 360"/>
                  <a:gd name="T90" fmla="*/ 276 w 360"/>
                  <a:gd name="T91" fmla="*/ 275 h 360"/>
                  <a:gd name="T92" fmla="*/ 223 w 360"/>
                  <a:gd name="T93" fmla="*/ 246 h 360"/>
                  <a:gd name="T94" fmla="*/ 149 w 360"/>
                  <a:gd name="T95" fmla="*/ 262 h 360"/>
                  <a:gd name="T96" fmla="*/ 146 w 360"/>
                  <a:gd name="T97" fmla="*/ 257 h 360"/>
                  <a:gd name="T98" fmla="*/ 191 w 360"/>
                  <a:gd name="T99" fmla="*/ 201 h 360"/>
                  <a:gd name="T100" fmla="*/ 274 w 360"/>
                  <a:gd name="T101" fmla="*/ 210 h 360"/>
                  <a:gd name="T102" fmla="*/ 291 w 360"/>
                  <a:gd name="T103" fmla="*/ 215 h 360"/>
                  <a:gd name="T104" fmla="*/ 291 w 360"/>
                  <a:gd name="T105" fmla="*/ 215 h 360"/>
                  <a:gd name="T106" fmla="*/ 291 w 360"/>
                  <a:gd name="T107" fmla="*/ 215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60" h="360">
                    <a:moveTo>
                      <a:pt x="349" y="70"/>
                    </a:moveTo>
                    <a:cubicBezTo>
                      <a:pt x="360" y="129"/>
                      <a:pt x="360" y="230"/>
                      <a:pt x="349" y="290"/>
                    </a:cubicBezTo>
                    <a:cubicBezTo>
                      <a:pt x="342" y="332"/>
                      <a:pt x="333" y="342"/>
                      <a:pt x="290" y="350"/>
                    </a:cubicBezTo>
                    <a:cubicBezTo>
                      <a:pt x="231" y="359"/>
                      <a:pt x="131" y="360"/>
                      <a:pt x="70" y="349"/>
                    </a:cubicBezTo>
                    <a:cubicBezTo>
                      <a:pt x="28" y="342"/>
                      <a:pt x="18" y="333"/>
                      <a:pt x="11" y="290"/>
                    </a:cubicBezTo>
                    <a:cubicBezTo>
                      <a:pt x="0" y="231"/>
                      <a:pt x="0" y="130"/>
                      <a:pt x="11" y="70"/>
                    </a:cubicBezTo>
                    <a:cubicBezTo>
                      <a:pt x="18" y="28"/>
                      <a:pt x="27" y="18"/>
                      <a:pt x="70" y="11"/>
                    </a:cubicBezTo>
                    <a:cubicBezTo>
                      <a:pt x="129" y="0"/>
                      <a:pt x="230" y="1"/>
                      <a:pt x="290" y="11"/>
                    </a:cubicBezTo>
                    <a:cubicBezTo>
                      <a:pt x="333" y="19"/>
                      <a:pt x="342" y="27"/>
                      <a:pt x="349" y="70"/>
                    </a:cubicBezTo>
                    <a:cubicBezTo>
                      <a:pt x="349" y="70"/>
                      <a:pt x="349" y="70"/>
                      <a:pt x="349" y="70"/>
                    </a:cubicBezTo>
                    <a:close/>
                    <a:moveTo>
                      <a:pt x="125" y="49"/>
                    </a:moveTo>
                    <a:cubicBezTo>
                      <a:pt x="106" y="49"/>
                      <a:pt x="90" y="65"/>
                      <a:pt x="90" y="84"/>
                    </a:cubicBezTo>
                    <a:cubicBezTo>
                      <a:pt x="90" y="103"/>
                      <a:pt x="106" y="118"/>
                      <a:pt x="125" y="118"/>
                    </a:cubicBezTo>
                    <a:cubicBezTo>
                      <a:pt x="131" y="118"/>
                      <a:pt x="137" y="117"/>
                      <a:pt x="142" y="114"/>
                    </a:cubicBezTo>
                    <a:cubicBezTo>
                      <a:pt x="179" y="93"/>
                      <a:pt x="182" y="92"/>
                      <a:pt x="219" y="114"/>
                    </a:cubicBezTo>
                    <a:cubicBezTo>
                      <a:pt x="224" y="117"/>
                      <a:pt x="230" y="119"/>
                      <a:pt x="236" y="119"/>
                    </a:cubicBezTo>
                    <a:cubicBezTo>
                      <a:pt x="255" y="119"/>
                      <a:pt x="270" y="103"/>
                      <a:pt x="270" y="84"/>
                    </a:cubicBezTo>
                    <a:cubicBezTo>
                      <a:pt x="270" y="65"/>
                      <a:pt x="255" y="49"/>
                      <a:pt x="236" y="49"/>
                    </a:cubicBezTo>
                    <a:cubicBezTo>
                      <a:pt x="230" y="49"/>
                      <a:pt x="224" y="51"/>
                      <a:pt x="219" y="54"/>
                    </a:cubicBezTo>
                    <a:cubicBezTo>
                      <a:pt x="181" y="75"/>
                      <a:pt x="180" y="75"/>
                      <a:pt x="142" y="54"/>
                    </a:cubicBezTo>
                    <a:cubicBezTo>
                      <a:pt x="137" y="51"/>
                      <a:pt x="131" y="49"/>
                      <a:pt x="125" y="49"/>
                    </a:cubicBezTo>
                    <a:cubicBezTo>
                      <a:pt x="125" y="49"/>
                      <a:pt x="125" y="49"/>
                      <a:pt x="125" y="49"/>
                    </a:cubicBezTo>
                    <a:close/>
                    <a:moveTo>
                      <a:pt x="291" y="215"/>
                    </a:moveTo>
                    <a:cubicBezTo>
                      <a:pt x="310" y="215"/>
                      <a:pt x="326" y="199"/>
                      <a:pt x="326" y="180"/>
                    </a:cubicBezTo>
                    <a:cubicBezTo>
                      <a:pt x="326" y="161"/>
                      <a:pt x="310" y="146"/>
                      <a:pt x="291" y="146"/>
                    </a:cubicBezTo>
                    <a:cubicBezTo>
                      <a:pt x="285" y="146"/>
                      <a:pt x="279" y="147"/>
                      <a:pt x="274" y="150"/>
                    </a:cubicBezTo>
                    <a:cubicBezTo>
                      <a:pt x="237" y="171"/>
                      <a:pt x="223" y="168"/>
                      <a:pt x="192" y="155"/>
                    </a:cubicBezTo>
                    <a:cubicBezTo>
                      <a:pt x="188" y="154"/>
                      <a:pt x="188" y="154"/>
                      <a:pt x="188" y="154"/>
                    </a:cubicBezTo>
                    <a:cubicBezTo>
                      <a:pt x="185" y="153"/>
                      <a:pt x="183" y="152"/>
                      <a:pt x="180" y="152"/>
                    </a:cubicBezTo>
                    <a:cubicBezTo>
                      <a:pt x="178" y="152"/>
                      <a:pt x="176" y="153"/>
                      <a:pt x="173" y="153"/>
                    </a:cubicBezTo>
                    <a:cubicBezTo>
                      <a:pt x="168" y="155"/>
                      <a:pt x="168" y="155"/>
                      <a:pt x="168" y="155"/>
                    </a:cubicBezTo>
                    <a:cubicBezTo>
                      <a:pt x="136" y="168"/>
                      <a:pt x="124" y="171"/>
                      <a:pt x="86" y="150"/>
                    </a:cubicBezTo>
                    <a:cubicBezTo>
                      <a:pt x="81" y="147"/>
                      <a:pt x="75" y="145"/>
                      <a:pt x="69" y="145"/>
                    </a:cubicBezTo>
                    <a:cubicBezTo>
                      <a:pt x="50" y="145"/>
                      <a:pt x="35" y="161"/>
                      <a:pt x="35" y="180"/>
                    </a:cubicBezTo>
                    <a:cubicBezTo>
                      <a:pt x="35" y="199"/>
                      <a:pt x="50" y="215"/>
                      <a:pt x="69" y="215"/>
                    </a:cubicBezTo>
                    <a:cubicBezTo>
                      <a:pt x="75" y="215"/>
                      <a:pt x="81" y="213"/>
                      <a:pt x="86" y="210"/>
                    </a:cubicBezTo>
                    <a:cubicBezTo>
                      <a:pt x="121" y="190"/>
                      <a:pt x="140" y="191"/>
                      <a:pt x="147" y="198"/>
                    </a:cubicBezTo>
                    <a:cubicBezTo>
                      <a:pt x="150" y="199"/>
                      <a:pt x="147" y="201"/>
                      <a:pt x="141" y="209"/>
                    </a:cubicBezTo>
                    <a:cubicBezTo>
                      <a:pt x="132" y="220"/>
                      <a:pt x="113" y="235"/>
                      <a:pt x="96" y="251"/>
                    </a:cubicBezTo>
                    <a:cubicBezTo>
                      <a:pt x="89" y="258"/>
                      <a:pt x="86" y="266"/>
                      <a:pt x="86" y="276"/>
                    </a:cubicBezTo>
                    <a:cubicBezTo>
                      <a:pt x="86" y="295"/>
                      <a:pt x="101" y="311"/>
                      <a:pt x="120" y="311"/>
                    </a:cubicBezTo>
                    <a:cubicBezTo>
                      <a:pt x="124" y="311"/>
                      <a:pt x="129" y="310"/>
                      <a:pt x="133" y="309"/>
                    </a:cubicBezTo>
                    <a:cubicBezTo>
                      <a:pt x="166" y="300"/>
                      <a:pt x="193" y="284"/>
                      <a:pt x="211" y="275"/>
                    </a:cubicBezTo>
                    <a:cubicBezTo>
                      <a:pt x="215" y="273"/>
                      <a:pt x="213" y="277"/>
                      <a:pt x="217" y="288"/>
                    </a:cubicBezTo>
                    <a:cubicBezTo>
                      <a:pt x="221" y="297"/>
                      <a:pt x="231" y="310"/>
                      <a:pt x="246" y="311"/>
                    </a:cubicBezTo>
                    <a:cubicBezTo>
                      <a:pt x="269" y="313"/>
                      <a:pt x="281" y="294"/>
                      <a:pt x="276" y="275"/>
                    </a:cubicBezTo>
                    <a:cubicBezTo>
                      <a:pt x="270" y="252"/>
                      <a:pt x="247" y="236"/>
                      <a:pt x="223" y="246"/>
                    </a:cubicBezTo>
                    <a:cubicBezTo>
                      <a:pt x="197" y="256"/>
                      <a:pt x="174" y="262"/>
                      <a:pt x="149" y="262"/>
                    </a:cubicBezTo>
                    <a:cubicBezTo>
                      <a:pt x="144" y="261"/>
                      <a:pt x="145" y="260"/>
                      <a:pt x="146" y="257"/>
                    </a:cubicBezTo>
                    <a:cubicBezTo>
                      <a:pt x="149" y="245"/>
                      <a:pt x="168" y="213"/>
                      <a:pt x="191" y="201"/>
                    </a:cubicBezTo>
                    <a:cubicBezTo>
                      <a:pt x="214" y="191"/>
                      <a:pt x="233" y="187"/>
                      <a:pt x="274" y="210"/>
                    </a:cubicBezTo>
                    <a:cubicBezTo>
                      <a:pt x="279" y="213"/>
                      <a:pt x="285" y="215"/>
                      <a:pt x="291" y="215"/>
                    </a:cubicBezTo>
                    <a:close/>
                    <a:moveTo>
                      <a:pt x="291" y="215"/>
                    </a:moveTo>
                    <a:cubicBezTo>
                      <a:pt x="291" y="215"/>
                      <a:pt x="291" y="215"/>
                      <a:pt x="291" y="21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schemeClr val="tx2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4651375" y="3194050"/>
              <a:ext cx="876300" cy="876300"/>
              <a:chOff x="4479925" y="3194050"/>
              <a:chExt cx="876300" cy="876300"/>
            </a:xfrm>
          </p:grpSpPr>
          <p:grpSp>
            <p:nvGrpSpPr>
              <p:cNvPr id="20" name="组合 19"/>
              <p:cNvGrpSpPr/>
              <p:nvPr/>
            </p:nvGrpSpPr>
            <p:grpSpPr>
              <a:xfrm rot="10800000">
                <a:off x="4479925" y="3194050"/>
                <a:ext cx="876300" cy="876300"/>
                <a:chOff x="2613025" y="1343025"/>
                <a:chExt cx="876300" cy="876300"/>
              </a:xfrm>
            </p:grpSpPr>
            <p:sp>
              <p:nvSpPr>
                <p:cNvPr id="22" name="任意多边形 21"/>
                <p:cNvSpPr/>
                <p:nvPr/>
              </p:nvSpPr>
              <p:spPr>
                <a:xfrm>
                  <a:off x="2613025" y="1343025"/>
                  <a:ext cx="819150" cy="628650"/>
                </a:xfrm>
                <a:custGeom>
                  <a:avLst/>
                  <a:gdLst>
                    <a:gd name="connsiteX0" fmla="*/ 0 w 819150"/>
                    <a:gd name="connsiteY0" fmla="*/ 628650 h 628650"/>
                    <a:gd name="connsiteX1" fmla="*/ 190500 w 819150"/>
                    <a:gd name="connsiteY1" fmla="*/ 0 h 628650"/>
                    <a:gd name="connsiteX2" fmla="*/ 819150 w 819150"/>
                    <a:gd name="connsiteY2" fmla="*/ 152400 h 628650"/>
                    <a:gd name="connsiteX3" fmla="*/ 0 w 819150"/>
                    <a:gd name="connsiteY3" fmla="*/ 628650 h 628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19150" h="628650">
                      <a:moveTo>
                        <a:pt x="0" y="628650"/>
                      </a:moveTo>
                      <a:lnTo>
                        <a:pt x="190500" y="0"/>
                      </a:lnTo>
                      <a:lnTo>
                        <a:pt x="819150" y="152400"/>
                      </a:lnTo>
                      <a:lnTo>
                        <a:pt x="0" y="628650"/>
                      </a:lnTo>
                      <a:close/>
                    </a:path>
                  </a:pathLst>
                </a:custGeom>
                <a:solidFill>
                  <a:srgbClr val="D0A973">
                    <a:alpha val="77000"/>
                  </a:srgbClr>
                </a:solidFill>
                <a:ln>
                  <a:noFill/>
                </a:ln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400">
                    <a:solidFill>
                      <a:schemeClr val="tx2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23" name="任意多边形 22"/>
                <p:cNvSpPr/>
                <p:nvPr/>
              </p:nvSpPr>
              <p:spPr>
                <a:xfrm>
                  <a:off x="2676525" y="1597025"/>
                  <a:ext cx="812800" cy="622300"/>
                </a:xfrm>
                <a:custGeom>
                  <a:avLst/>
                  <a:gdLst>
                    <a:gd name="connsiteX0" fmla="*/ 0 w 812800"/>
                    <a:gd name="connsiteY0" fmla="*/ 463550 h 622300"/>
                    <a:gd name="connsiteX1" fmla="*/ 641350 w 812800"/>
                    <a:gd name="connsiteY1" fmla="*/ 622300 h 622300"/>
                    <a:gd name="connsiteX2" fmla="*/ 812800 w 812800"/>
                    <a:gd name="connsiteY2" fmla="*/ 0 h 622300"/>
                    <a:gd name="connsiteX3" fmla="*/ 660400 w 812800"/>
                    <a:gd name="connsiteY3" fmla="*/ 101600 h 622300"/>
                    <a:gd name="connsiteX4" fmla="*/ 615950 w 812800"/>
                    <a:gd name="connsiteY4" fmla="*/ 25400 h 622300"/>
                    <a:gd name="connsiteX5" fmla="*/ 158750 w 812800"/>
                    <a:gd name="connsiteY5" fmla="*/ 304800 h 622300"/>
                    <a:gd name="connsiteX6" fmla="*/ 177800 w 812800"/>
                    <a:gd name="connsiteY6" fmla="*/ 361950 h 622300"/>
                    <a:gd name="connsiteX7" fmla="*/ 0 w 812800"/>
                    <a:gd name="connsiteY7" fmla="*/ 463550 h 622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2800" h="622300">
                      <a:moveTo>
                        <a:pt x="0" y="463550"/>
                      </a:moveTo>
                      <a:lnTo>
                        <a:pt x="641350" y="622300"/>
                      </a:lnTo>
                      <a:lnTo>
                        <a:pt x="812800" y="0"/>
                      </a:lnTo>
                      <a:lnTo>
                        <a:pt x="660400" y="101600"/>
                      </a:lnTo>
                      <a:lnTo>
                        <a:pt x="615950" y="25400"/>
                      </a:lnTo>
                      <a:lnTo>
                        <a:pt x="158750" y="304800"/>
                      </a:lnTo>
                      <a:lnTo>
                        <a:pt x="177800" y="361950"/>
                      </a:lnTo>
                      <a:lnTo>
                        <a:pt x="0" y="463550"/>
                      </a:lnTo>
                      <a:close/>
                    </a:path>
                  </a:pathLst>
                </a:custGeom>
                <a:solidFill>
                  <a:srgbClr val="D0A97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400">
                    <a:solidFill>
                      <a:schemeClr val="tx2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  <p:sp>
            <p:nvSpPr>
              <p:cNvPr id="21" name="Freeform 10"/>
              <p:cNvSpPr>
                <a:spLocks noEditPoints="1"/>
              </p:cNvSpPr>
              <p:nvPr/>
            </p:nvSpPr>
            <p:spPr bwMode="auto">
              <a:xfrm>
                <a:off x="4912957" y="3713718"/>
                <a:ext cx="240782" cy="210582"/>
              </a:xfrm>
              <a:custGeom>
                <a:avLst/>
                <a:gdLst>
                  <a:gd name="T0" fmla="*/ 383 w 463"/>
                  <a:gd name="T1" fmla="*/ 146 h 404"/>
                  <a:gd name="T2" fmla="*/ 382 w 463"/>
                  <a:gd name="T3" fmla="*/ 160 h 404"/>
                  <a:gd name="T4" fmla="*/ 235 w 463"/>
                  <a:gd name="T5" fmla="*/ 294 h 404"/>
                  <a:gd name="T6" fmla="*/ 211 w 463"/>
                  <a:gd name="T7" fmla="*/ 294 h 404"/>
                  <a:gd name="T8" fmla="*/ 206 w 463"/>
                  <a:gd name="T9" fmla="*/ 299 h 404"/>
                  <a:gd name="T10" fmla="*/ 288 w 463"/>
                  <a:gd name="T11" fmla="*/ 349 h 404"/>
                  <a:gd name="T12" fmla="*/ 312 w 463"/>
                  <a:gd name="T13" fmla="*/ 349 h 404"/>
                  <a:gd name="T14" fmla="*/ 360 w 463"/>
                  <a:gd name="T15" fmla="*/ 399 h 404"/>
                  <a:gd name="T16" fmla="*/ 371 w 463"/>
                  <a:gd name="T17" fmla="*/ 404 h 404"/>
                  <a:gd name="T18" fmla="*/ 377 w 463"/>
                  <a:gd name="T19" fmla="*/ 402 h 404"/>
                  <a:gd name="T20" fmla="*/ 387 w 463"/>
                  <a:gd name="T21" fmla="*/ 388 h 404"/>
                  <a:gd name="T22" fmla="*/ 387 w 463"/>
                  <a:gd name="T23" fmla="*/ 347 h 404"/>
                  <a:gd name="T24" fmla="*/ 463 w 463"/>
                  <a:gd name="T25" fmla="*/ 247 h 404"/>
                  <a:gd name="T26" fmla="*/ 383 w 463"/>
                  <a:gd name="T27" fmla="*/ 146 h 404"/>
                  <a:gd name="T28" fmla="*/ 235 w 463"/>
                  <a:gd name="T29" fmla="*/ 0 h 404"/>
                  <a:gd name="T30" fmla="*/ 126 w 463"/>
                  <a:gd name="T31" fmla="*/ 0 h 404"/>
                  <a:gd name="T32" fmla="*/ 0 w 463"/>
                  <a:gd name="T33" fmla="*/ 136 h 404"/>
                  <a:gd name="T34" fmla="*/ 104 w 463"/>
                  <a:gd name="T35" fmla="*/ 269 h 404"/>
                  <a:gd name="T36" fmla="*/ 104 w 463"/>
                  <a:gd name="T37" fmla="*/ 326 h 404"/>
                  <a:gd name="T38" fmla="*/ 116 w 463"/>
                  <a:gd name="T39" fmla="*/ 344 h 404"/>
                  <a:gd name="T40" fmla="*/ 123 w 463"/>
                  <a:gd name="T41" fmla="*/ 345 h 404"/>
                  <a:gd name="T42" fmla="*/ 136 w 463"/>
                  <a:gd name="T43" fmla="*/ 339 h 404"/>
                  <a:gd name="T44" fmla="*/ 201 w 463"/>
                  <a:gd name="T45" fmla="*/ 271 h 404"/>
                  <a:gd name="T46" fmla="*/ 235 w 463"/>
                  <a:gd name="T47" fmla="*/ 271 h 404"/>
                  <a:gd name="T48" fmla="*/ 359 w 463"/>
                  <a:gd name="T49" fmla="*/ 156 h 404"/>
                  <a:gd name="T50" fmla="*/ 361 w 463"/>
                  <a:gd name="T51" fmla="*/ 136 h 404"/>
                  <a:gd name="T52" fmla="*/ 235 w 463"/>
                  <a:gd name="T53" fmla="*/ 0 h 404"/>
                  <a:gd name="T54" fmla="*/ 92 w 463"/>
                  <a:gd name="T55" fmla="*/ 151 h 404"/>
                  <a:gd name="T56" fmla="*/ 74 w 463"/>
                  <a:gd name="T57" fmla="*/ 132 h 404"/>
                  <a:gd name="T58" fmla="*/ 92 w 463"/>
                  <a:gd name="T59" fmla="*/ 114 h 404"/>
                  <a:gd name="T60" fmla="*/ 111 w 463"/>
                  <a:gd name="T61" fmla="*/ 132 h 404"/>
                  <a:gd name="T62" fmla="*/ 92 w 463"/>
                  <a:gd name="T63" fmla="*/ 151 h 404"/>
                  <a:gd name="T64" fmla="*/ 188 w 463"/>
                  <a:gd name="T65" fmla="*/ 151 h 404"/>
                  <a:gd name="T66" fmla="*/ 169 w 463"/>
                  <a:gd name="T67" fmla="*/ 132 h 404"/>
                  <a:gd name="T68" fmla="*/ 188 w 463"/>
                  <a:gd name="T69" fmla="*/ 114 h 404"/>
                  <a:gd name="T70" fmla="*/ 206 w 463"/>
                  <a:gd name="T71" fmla="*/ 132 h 404"/>
                  <a:gd name="T72" fmla="*/ 188 w 463"/>
                  <a:gd name="T73" fmla="*/ 151 h 404"/>
                  <a:gd name="T74" fmla="*/ 283 w 463"/>
                  <a:gd name="T75" fmla="*/ 151 h 404"/>
                  <a:gd name="T76" fmla="*/ 265 w 463"/>
                  <a:gd name="T77" fmla="*/ 132 h 404"/>
                  <a:gd name="T78" fmla="*/ 283 w 463"/>
                  <a:gd name="T79" fmla="*/ 114 h 404"/>
                  <a:gd name="T80" fmla="*/ 302 w 463"/>
                  <a:gd name="T81" fmla="*/ 132 h 404"/>
                  <a:gd name="T82" fmla="*/ 283 w 463"/>
                  <a:gd name="T83" fmla="*/ 151 h 404"/>
                  <a:gd name="T84" fmla="*/ 283 w 463"/>
                  <a:gd name="T85" fmla="*/ 151 h 404"/>
                  <a:gd name="T86" fmla="*/ 283 w 463"/>
                  <a:gd name="T87" fmla="*/ 151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63" h="404">
                    <a:moveTo>
                      <a:pt x="383" y="146"/>
                    </a:moveTo>
                    <a:cubicBezTo>
                      <a:pt x="383" y="151"/>
                      <a:pt x="382" y="155"/>
                      <a:pt x="382" y="160"/>
                    </a:cubicBezTo>
                    <a:cubicBezTo>
                      <a:pt x="370" y="238"/>
                      <a:pt x="309" y="294"/>
                      <a:pt x="235" y="294"/>
                    </a:cubicBezTo>
                    <a:cubicBezTo>
                      <a:pt x="211" y="294"/>
                      <a:pt x="211" y="294"/>
                      <a:pt x="211" y="294"/>
                    </a:cubicBezTo>
                    <a:cubicBezTo>
                      <a:pt x="206" y="299"/>
                      <a:pt x="206" y="299"/>
                      <a:pt x="206" y="299"/>
                    </a:cubicBezTo>
                    <a:cubicBezTo>
                      <a:pt x="223" y="329"/>
                      <a:pt x="254" y="349"/>
                      <a:pt x="288" y="349"/>
                    </a:cubicBezTo>
                    <a:cubicBezTo>
                      <a:pt x="312" y="349"/>
                      <a:pt x="312" y="349"/>
                      <a:pt x="312" y="349"/>
                    </a:cubicBezTo>
                    <a:cubicBezTo>
                      <a:pt x="360" y="399"/>
                      <a:pt x="360" y="399"/>
                      <a:pt x="360" y="399"/>
                    </a:cubicBezTo>
                    <a:cubicBezTo>
                      <a:pt x="363" y="402"/>
                      <a:pt x="367" y="404"/>
                      <a:pt x="371" y="404"/>
                    </a:cubicBezTo>
                    <a:cubicBezTo>
                      <a:pt x="373" y="404"/>
                      <a:pt x="375" y="403"/>
                      <a:pt x="377" y="402"/>
                    </a:cubicBezTo>
                    <a:cubicBezTo>
                      <a:pt x="383" y="400"/>
                      <a:pt x="387" y="394"/>
                      <a:pt x="387" y="388"/>
                    </a:cubicBezTo>
                    <a:cubicBezTo>
                      <a:pt x="387" y="347"/>
                      <a:pt x="387" y="347"/>
                      <a:pt x="387" y="347"/>
                    </a:cubicBezTo>
                    <a:cubicBezTo>
                      <a:pt x="431" y="338"/>
                      <a:pt x="463" y="297"/>
                      <a:pt x="463" y="247"/>
                    </a:cubicBezTo>
                    <a:cubicBezTo>
                      <a:pt x="463" y="196"/>
                      <a:pt x="428" y="154"/>
                      <a:pt x="383" y="146"/>
                    </a:cubicBezTo>
                    <a:close/>
                    <a:moveTo>
                      <a:pt x="235" y="0"/>
                    </a:moveTo>
                    <a:cubicBezTo>
                      <a:pt x="126" y="0"/>
                      <a:pt x="126" y="0"/>
                      <a:pt x="126" y="0"/>
                    </a:cubicBezTo>
                    <a:cubicBezTo>
                      <a:pt x="57" y="0"/>
                      <a:pt x="0" y="61"/>
                      <a:pt x="0" y="136"/>
                    </a:cubicBezTo>
                    <a:cubicBezTo>
                      <a:pt x="0" y="203"/>
                      <a:pt x="45" y="258"/>
                      <a:pt x="104" y="269"/>
                    </a:cubicBezTo>
                    <a:cubicBezTo>
                      <a:pt x="104" y="326"/>
                      <a:pt x="104" y="326"/>
                      <a:pt x="104" y="326"/>
                    </a:cubicBezTo>
                    <a:cubicBezTo>
                      <a:pt x="104" y="334"/>
                      <a:pt x="109" y="341"/>
                      <a:pt x="116" y="344"/>
                    </a:cubicBezTo>
                    <a:cubicBezTo>
                      <a:pt x="118" y="344"/>
                      <a:pt x="120" y="345"/>
                      <a:pt x="123" y="345"/>
                    </a:cubicBezTo>
                    <a:cubicBezTo>
                      <a:pt x="128" y="345"/>
                      <a:pt x="133" y="343"/>
                      <a:pt x="136" y="339"/>
                    </a:cubicBezTo>
                    <a:cubicBezTo>
                      <a:pt x="201" y="271"/>
                      <a:pt x="201" y="271"/>
                      <a:pt x="201" y="271"/>
                    </a:cubicBezTo>
                    <a:cubicBezTo>
                      <a:pt x="235" y="271"/>
                      <a:pt x="235" y="271"/>
                      <a:pt x="235" y="271"/>
                    </a:cubicBezTo>
                    <a:cubicBezTo>
                      <a:pt x="297" y="271"/>
                      <a:pt x="349" y="223"/>
                      <a:pt x="359" y="156"/>
                    </a:cubicBezTo>
                    <a:cubicBezTo>
                      <a:pt x="360" y="149"/>
                      <a:pt x="361" y="142"/>
                      <a:pt x="361" y="136"/>
                    </a:cubicBezTo>
                    <a:cubicBezTo>
                      <a:pt x="361" y="61"/>
                      <a:pt x="304" y="0"/>
                      <a:pt x="235" y="0"/>
                    </a:cubicBezTo>
                    <a:close/>
                    <a:moveTo>
                      <a:pt x="92" y="151"/>
                    </a:moveTo>
                    <a:cubicBezTo>
                      <a:pt x="82" y="151"/>
                      <a:pt x="74" y="142"/>
                      <a:pt x="74" y="132"/>
                    </a:cubicBezTo>
                    <a:cubicBezTo>
                      <a:pt x="74" y="122"/>
                      <a:pt x="82" y="114"/>
                      <a:pt x="92" y="114"/>
                    </a:cubicBezTo>
                    <a:cubicBezTo>
                      <a:pt x="102" y="114"/>
                      <a:pt x="111" y="122"/>
                      <a:pt x="111" y="132"/>
                    </a:cubicBezTo>
                    <a:cubicBezTo>
                      <a:pt x="111" y="142"/>
                      <a:pt x="102" y="151"/>
                      <a:pt x="92" y="151"/>
                    </a:cubicBezTo>
                    <a:close/>
                    <a:moveTo>
                      <a:pt x="188" y="151"/>
                    </a:moveTo>
                    <a:cubicBezTo>
                      <a:pt x="177" y="151"/>
                      <a:pt x="169" y="142"/>
                      <a:pt x="169" y="132"/>
                    </a:cubicBezTo>
                    <a:cubicBezTo>
                      <a:pt x="169" y="122"/>
                      <a:pt x="177" y="114"/>
                      <a:pt x="188" y="114"/>
                    </a:cubicBezTo>
                    <a:cubicBezTo>
                      <a:pt x="198" y="114"/>
                      <a:pt x="206" y="122"/>
                      <a:pt x="206" y="132"/>
                    </a:cubicBezTo>
                    <a:cubicBezTo>
                      <a:pt x="206" y="142"/>
                      <a:pt x="198" y="151"/>
                      <a:pt x="188" y="151"/>
                    </a:cubicBezTo>
                    <a:close/>
                    <a:moveTo>
                      <a:pt x="283" y="151"/>
                    </a:moveTo>
                    <a:cubicBezTo>
                      <a:pt x="273" y="151"/>
                      <a:pt x="265" y="142"/>
                      <a:pt x="265" y="132"/>
                    </a:cubicBezTo>
                    <a:cubicBezTo>
                      <a:pt x="265" y="122"/>
                      <a:pt x="273" y="114"/>
                      <a:pt x="283" y="114"/>
                    </a:cubicBezTo>
                    <a:cubicBezTo>
                      <a:pt x="293" y="114"/>
                      <a:pt x="302" y="122"/>
                      <a:pt x="302" y="132"/>
                    </a:cubicBezTo>
                    <a:cubicBezTo>
                      <a:pt x="302" y="142"/>
                      <a:pt x="293" y="151"/>
                      <a:pt x="283" y="151"/>
                    </a:cubicBezTo>
                    <a:close/>
                    <a:moveTo>
                      <a:pt x="283" y="151"/>
                    </a:moveTo>
                    <a:cubicBezTo>
                      <a:pt x="283" y="151"/>
                      <a:pt x="283" y="151"/>
                      <a:pt x="283" y="151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schemeClr val="tx2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3498850" y="3194050"/>
              <a:ext cx="876300" cy="876300"/>
              <a:chOff x="3327400" y="3194050"/>
              <a:chExt cx="876300" cy="876300"/>
            </a:xfrm>
          </p:grpSpPr>
          <p:grpSp>
            <p:nvGrpSpPr>
              <p:cNvPr id="16" name="组合 15"/>
              <p:cNvGrpSpPr/>
              <p:nvPr/>
            </p:nvGrpSpPr>
            <p:grpSpPr>
              <a:xfrm rot="14400000">
                <a:off x="3327400" y="3194050"/>
                <a:ext cx="876300" cy="876300"/>
                <a:chOff x="2613025" y="1343025"/>
                <a:chExt cx="876300" cy="876300"/>
              </a:xfrm>
            </p:grpSpPr>
            <p:sp>
              <p:nvSpPr>
                <p:cNvPr id="18" name="任意多边形 17"/>
                <p:cNvSpPr/>
                <p:nvPr/>
              </p:nvSpPr>
              <p:spPr>
                <a:xfrm>
                  <a:off x="2613025" y="1343025"/>
                  <a:ext cx="819150" cy="628650"/>
                </a:xfrm>
                <a:custGeom>
                  <a:avLst/>
                  <a:gdLst>
                    <a:gd name="connsiteX0" fmla="*/ 0 w 819150"/>
                    <a:gd name="connsiteY0" fmla="*/ 628650 h 628650"/>
                    <a:gd name="connsiteX1" fmla="*/ 190500 w 819150"/>
                    <a:gd name="connsiteY1" fmla="*/ 0 h 628650"/>
                    <a:gd name="connsiteX2" fmla="*/ 819150 w 819150"/>
                    <a:gd name="connsiteY2" fmla="*/ 152400 h 628650"/>
                    <a:gd name="connsiteX3" fmla="*/ 0 w 819150"/>
                    <a:gd name="connsiteY3" fmla="*/ 628650 h 628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19150" h="628650">
                      <a:moveTo>
                        <a:pt x="0" y="628650"/>
                      </a:moveTo>
                      <a:lnTo>
                        <a:pt x="190500" y="0"/>
                      </a:lnTo>
                      <a:lnTo>
                        <a:pt x="819150" y="152400"/>
                      </a:lnTo>
                      <a:lnTo>
                        <a:pt x="0" y="628650"/>
                      </a:lnTo>
                      <a:close/>
                    </a:path>
                  </a:pathLst>
                </a:custGeom>
                <a:solidFill>
                  <a:srgbClr val="DE5B61">
                    <a:alpha val="77000"/>
                  </a:srgbClr>
                </a:solidFill>
                <a:ln>
                  <a:noFill/>
                </a:ln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400">
                    <a:solidFill>
                      <a:schemeClr val="tx2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19" name="任意多边形 18"/>
                <p:cNvSpPr/>
                <p:nvPr/>
              </p:nvSpPr>
              <p:spPr>
                <a:xfrm>
                  <a:off x="2676525" y="1597025"/>
                  <a:ext cx="812800" cy="622300"/>
                </a:xfrm>
                <a:custGeom>
                  <a:avLst/>
                  <a:gdLst>
                    <a:gd name="connsiteX0" fmla="*/ 0 w 812800"/>
                    <a:gd name="connsiteY0" fmla="*/ 463550 h 622300"/>
                    <a:gd name="connsiteX1" fmla="*/ 641350 w 812800"/>
                    <a:gd name="connsiteY1" fmla="*/ 622300 h 622300"/>
                    <a:gd name="connsiteX2" fmla="*/ 812800 w 812800"/>
                    <a:gd name="connsiteY2" fmla="*/ 0 h 622300"/>
                    <a:gd name="connsiteX3" fmla="*/ 660400 w 812800"/>
                    <a:gd name="connsiteY3" fmla="*/ 101600 h 622300"/>
                    <a:gd name="connsiteX4" fmla="*/ 615950 w 812800"/>
                    <a:gd name="connsiteY4" fmla="*/ 25400 h 622300"/>
                    <a:gd name="connsiteX5" fmla="*/ 158750 w 812800"/>
                    <a:gd name="connsiteY5" fmla="*/ 304800 h 622300"/>
                    <a:gd name="connsiteX6" fmla="*/ 177800 w 812800"/>
                    <a:gd name="connsiteY6" fmla="*/ 361950 h 622300"/>
                    <a:gd name="connsiteX7" fmla="*/ 0 w 812800"/>
                    <a:gd name="connsiteY7" fmla="*/ 463550 h 622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2800" h="622300">
                      <a:moveTo>
                        <a:pt x="0" y="463550"/>
                      </a:moveTo>
                      <a:lnTo>
                        <a:pt x="641350" y="622300"/>
                      </a:lnTo>
                      <a:lnTo>
                        <a:pt x="812800" y="0"/>
                      </a:lnTo>
                      <a:lnTo>
                        <a:pt x="660400" y="101600"/>
                      </a:lnTo>
                      <a:lnTo>
                        <a:pt x="615950" y="25400"/>
                      </a:lnTo>
                      <a:lnTo>
                        <a:pt x="158750" y="304800"/>
                      </a:lnTo>
                      <a:lnTo>
                        <a:pt x="177800" y="361950"/>
                      </a:lnTo>
                      <a:lnTo>
                        <a:pt x="0" y="463550"/>
                      </a:lnTo>
                      <a:close/>
                    </a:path>
                  </a:pathLst>
                </a:custGeom>
                <a:solidFill>
                  <a:srgbClr val="DE5B6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400">
                    <a:solidFill>
                      <a:schemeClr val="tx2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  <p:sp>
            <p:nvSpPr>
              <p:cNvPr id="17" name="Freeform 9"/>
              <p:cNvSpPr>
                <a:spLocks noEditPoints="1"/>
              </p:cNvSpPr>
              <p:nvPr/>
            </p:nvSpPr>
            <p:spPr bwMode="auto">
              <a:xfrm>
                <a:off x="3547035" y="3713718"/>
                <a:ext cx="150836" cy="226602"/>
              </a:xfrm>
              <a:custGeom>
                <a:avLst/>
                <a:gdLst>
                  <a:gd name="T0" fmla="*/ 258 w 341"/>
                  <a:gd name="T1" fmla="*/ 344 h 509"/>
                  <a:gd name="T2" fmla="*/ 222 w 341"/>
                  <a:gd name="T3" fmla="*/ 352 h 509"/>
                  <a:gd name="T4" fmla="*/ 158 w 341"/>
                  <a:gd name="T5" fmla="*/ 288 h 509"/>
                  <a:gd name="T6" fmla="*/ 165 w 341"/>
                  <a:gd name="T7" fmla="*/ 254 h 509"/>
                  <a:gd name="T8" fmla="*/ 158 w 341"/>
                  <a:gd name="T9" fmla="*/ 220 h 509"/>
                  <a:gd name="T10" fmla="*/ 221 w 341"/>
                  <a:gd name="T11" fmla="*/ 157 h 509"/>
                  <a:gd name="T12" fmla="*/ 258 w 341"/>
                  <a:gd name="T13" fmla="*/ 166 h 509"/>
                  <a:gd name="T14" fmla="*/ 341 w 341"/>
                  <a:gd name="T15" fmla="*/ 83 h 509"/>
                  <a:gd name="T16" fmla="*/ 258 w 341"/>
                  <a:gd name="T17" fmla="*/ 0 h 509"/>
                  <a:gd name="T18" fmla="*/ 175 w 341"/>
                  <a:gd name="T19" fmla="*/ 83 h 509"/>
                  <a:gd name="T20" fmla="*/ 181 w 341"/>
                  <a:gd name="T21" fmla="*/ 114 h 509"/>
                  <a:gd name="T22" fmla="*/ 117 w 341"/>
                  <a:gd name="T23" fmla="*/ 179 h 509"/>
                  <a:gd name="T24" fmla="*/ 83 w 341"/>
                  <a:gd name="T25" fmla="*/ 172 h 509"/>
                  <a:gd name="T26" fmla="*/ 0 w 341"/>
                  <a:gd name="T27" fmla="*/ 254 h 509"/>
                  <a:gd name="T28" fmla="*/ 83 w 341"/>
                  <a:gd name="T29" fmla="*/ 337 h 509"/>
                  <a:gd name="T30" fmla="*/ 117 w 341"/>
                  <a:gd name="T31" fmla="*/ 330 h 509"/>
                  <a:gd name="T32" fmla="*/ 181 w 341"/>
                  <a:gd name="T33" fmla="*/ 395 h 509"/>
                  <a:gd name="T34" fmla="*/ 175 w 341"/>
                  <a:gd name="T35" fmla="*/ 426 h 509"/>
                  <a:gd name="T36" fmla="*/ 258 w 341"/>
                  <a:gd name="T37" fmla="*/ 509 h 509"/>
                  <a:gd name="T38" fmla="*/ 341 w 341"/>
                  <a:gd name="T39" fmla="*/ 426 h 509"/>
                  <a:gd name="T40" fmla="*/ 258 w 341"/>
                  <a:gd name="T41" fmla="*/ 344 h 509"/>
                  <a:gd name="T42" fmla="*/ 258 w 341"/>
                  <a:gd name="T43" fmla="*/ 344 h 509"/>
                  <a:gd name="T44" fmla="*/ 258 w 341"/>
                  <a:gd name="T45" fmla="*/ 344 h 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41" h="509">
                    <a:moveTo>
                      <a:pt x="258" y="344"/>
                    </a:moveTo>
                    <a:cubicBezTo>
                      <a:pt x="245" y="344"/>
                      <a:pt x="233" y="347"/>
                      <a:pt x="222" y="352"/>
                    </a:cubicBezTo>
                    <a:cubicBezTo>
                      <a:pt x="158" y="288"/>
                      <a:pt x="158" y="288"/>
                      <a:pt x="158" y="288"/>
                    </a:cubicBezTo>
                    <a:cubicBezTo>
                      <a:pt x="163" y="278"/>
                      <a:pt x="165" y="267"/>
                      <a:pt x="165" y="254"/>
                    </a:cubicBezTo>
                    <a:cubicBezTo>
                      <a:pt x="165" y="242"/>
                      <a:pt x="163" y="231"/>
                      <a:pt x="158" y="220"/>
                    </a:cubicBezTo>
                    <a:cubicBezTo>
                      <a:pt x="221" y="157"/>
                      <a:pt x="221" y="157"/>
                      <a:pt x="221" y="157"/>
                    </a:cubicBezTo>
                    <a:cubicBezTo>
                      <a:pt x="232" y="163"/>
                      <a:pt x="245" y="166"/>
                      <a:pt x="258" y="166"/>
                    </a:cubicBezTo>
                    <a:cubicBezTo>
                      <a:pt x="304" y="166"/>
                      <a:pt x="341" y="129"/>
                      <a:pt x="341" y="83"/>
                    </a:cubicBezTo>
                    <a:cubicBezTo>
                      <a:pt x="341" y="37"/>
                      <a:pt x="304" y="0"/>
                      <a:pt x="258" y="0"/>
                    </a:cubicBezTo>
                    <a:cubicBezTo>
                      <a:pt x="212" y="0"/>
                      <a:pt x="175" y="37"/>
                      <a:pt x="175" y="83"/>
                    </a:cubicBezTo>
                    <a:cubicBezTo>
                      <a:pt x="175" y="94"/>
                      <a:pt x="177" y="105"/>
                      <a:pt x="181" y="114"/>
                    </a:cubicBezTo>
                    <a:cubicBezTo>
                      <a:pt x="117" y="179"/>
                      <a:pt x="117" y="179"/>
                      <a:pt x="117" y="179"/>
                    </a:cubicBezTo>
                    <a:cubicBezTo>
                      <a:pt x="106" y="174"/>
                      <a:pt x="95" y="172"/>
                      <a:pt x="83" y="172"/>
                    </a:cubicBezTo>
                    <a:cubicBezTo>
                      <a:pt x="37" y="172"/>
                      <a:pt x="0" y="209"/>
                      <a:pt x="0" y="254"/>
                    </a:cubicBezTo>
                    <a:cubicBezTo>
                      <a:pt x="0" y="300"/>
                      <a:pt x="37" y="337"/>
                      <a:pt x="83" y="337"/>
                    </a:cubicBezTo>
                    <a:cubicBezTo>
                      <a:pt x="95" y="337"/>
                      <a:pt x="106" y="335"/>
                      <a:pt x="117" y="330"/>
                    </a:cubicBezTo>
                    <a:cubicBezTo>
                      <a:pt x="181" y="395"/>
                      <a:pt x="181" y="395"/>
                      <a:pt x="181" y="395"/>
                    </a:cubicBezTo>
                    <a:cubicBezTo>
                      <a:pt x="177" y="404"/>
                      <a:pt x="175" y="415"/>
                      <a:pt x="175" y="426"/>
                    </a:cubicBezTo>
                    <a:cubicBezTo>
                      <a:pt x="175" y="472"/>
                      <a:pt x="212" y="509"/>
                      <a:pt x="258" y="509"/>
                    </a:cubicBezTo>
                    <a:cubicBezTo>
                      <a:pt x="304" y="509"/>
                      <a:pt x="341" y="472"/>
                      <a:pt x="341" y="426"/>
                    </a:cubicBezTo>
                    <a:cubicBezTo>
                      <a:pt x="341" y="381"/>
                      <a:pt x="304" y="344"/>
                      <a:pt x="258" y="344"/>
                    </a:cubicBezTo>
                    <a:close/>
                    <a:moveTo>
                      <a:pt x="258" y="344"/>
                    </a:moveTo>
                    <a:cubicBezTo>
                      <a:pt x="258" y="344"/>
                      <a:pt x="258" y="344"/>
                      <a:pt x="258" y="344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schemeClr val="tx2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2926910" y="2222377"/>
              <a:ext cx="876300" cy="876300"/>
              <a:chOff x="2755460" y="2222377"/>
              <a:chExt cx="876300" cy="876300"/>
            </a:xfrm>
          </p:grpSpPr>
          <p:grpSp>
            <p:nvGrpSpPr>
              <p:cNvPr id="13" name="组合 12"/>
              <p:cNvGrpSpPr/>
              <p:nvPr/>
            </p:nvGrpSpPr>
            <p:grpSpPr>
              <a:xfrm rot="18000000">
                <a:off x="2755460" y="2222377"/>
                <a:ext cx="876300" cy="876300"/>
                <a:chOff x="2613025" y="1343025"/>
                <a:chExt cx="876300" cy="876300"/>
              </a:xfrm>
            </p:grpSpPr>
            <p:sp>
              <p:nvSpPr>
                <p:cNvPr id="14" name="任意多边形 13"/>
                <p:cNvSpPr/>
                <p:nvPr/>
              </p:nvSpPr>
              <p:spPr>
                <a:xfrm>
                  <a:off x="2613025" y="1343025"/>
                  <a:ext cx="819150" cy="628650"/>
                </a:xfrm>
                <a:custGeom>
                  <a:avLst/>
                  <a:gdLst>
                    <a:gd name="connsiteX0" fmla="*/ 0 w 819150"/>
                    <a:gd name="connsiteY0" fmla="*/ 628650 h 628650"/>
                    <a:gd name="connsiteX1" fmla="*/ 190500 w 819150"/>
                    <a:gd name="connsiteY1" fmla="*/ 0 h 628650"/>
                    <a:gd name="connsiteX2" fmla="*/ 819150 w 819150"/>
                    <a:gd name="connsiteY2" fmla="*/ 152400 h 628650"/>
                    <a:gd name="connsiteX3" fmla="*/ 0 w 819150"/>
                    <a:gd name="connsiteY3" fmla="*/ 628650 h 628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19150" h="628650">
                      <a:moveTo>
                        <a:pt x="0" y="628650"/>
                      </a:moveTo>
                      <a:lnTo>
                        <a:pt x="190500" y="0"/>
                      </a:lnTo>
                      <a:lnTo>
                        <a:pt x="819150" y="152400"/>
                      </a:lnTo>
                      <a:lnTo>
                        <a:pt x="0" y="628650"/>
                      </a:lnTo>
                      <a:close/>
                    </a:path>
                  </a:pathLst>
                </a:custGeom>
                <a:solidFill>
                  <a:srgbClr val="D0A973">
                    <a:alpha val="77000"/>
                  </a:srgbClr>
                </a:solidFill>
                <a:ln>
                  <a:noFill/>
                </a:ln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400">
                    <a:solidFill>
                      <a:schemeClr val="tx2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15" name="任意多边形 14"/>
                <p:cNvSpPr/>
                <p:nvPr/>
              </p:nvSpPr>
              <p:spPr>
                <a:xfrm>
                  <a:off x="2676525" y="1597025"/>
                  <a:ext cx="812800" cy="622300"/>
                </a:xfrm>
                <a:custGeom>
                  <a:avLst/>
                  <a:gdLst>
                    <a:gd name="connsiteX0" fmla="*/ 0 w 812800"/>
                    <a:gd name="connsiteY0" fmla="*/ 463550 h 622300"/>
                    <a:gd name="connsiteX1" fmla="*/ 641350 w 812800"/>
                    <a:gd name="connsiteY1" fmla="*/ 622300 h 622300"/>
                    <a:gd name="connsiteX2" fmla="*/ 812800 w 812800"/>
                    <a:gd name="connsiteY2" fmla="*/ 0 h 622300"/>
                    <a:gd name="connsiteX3" fmla="*/ 660400 w 812800"/>
                    <a:gd name="connsiteY3" fmla="*/ 101600 h 622300"/>
                    <a:gd name="connsiteX4" fmla="*/ 615950 w 812800"/>
                    <a:gd name="connsiteY4" fmla="*/ 25400 h 622300"/>
                    <a:gd name="connsiteX5" fmla="*/ 158750 w 812800"/>
                    <a:gd name="connsiteY5" fmla="*/ 304800 h 622300"/>
                    <a:gd name="connsiteX6" fmla="*/ 177800 w 812800"/>
                    <a:gd name="connsiteY6" fmla="*/ 361950 h 622300"/>
                    <a:gd name="connsiteX7" fmla="*/ 0 w 812800"/>
                    <a:gd name="connsiteY7" fmla="*/ 463550 h 622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2800" h="622300">
                      <a:moveTo>
                        <a:pt x="0" y="463550"/>
                      </a:moveTo>
                      <a:lnTo>
                        <a:pt x="641350" y="622300"/>
                      </a:lnTo>
                      <a:lnTo>
                        <a:pt x="812800" y="0"/>
                      </a:lnTo>
                      <a:lnTo>
                        <a:pt x="660400" y="101600"/>
                      </a:lnTo>
                      <a:lnTo>
                        <a:pt x="615950" y="25400"/>
                      </a:lnTo>
                      <a:lnTo>
                        <a:pt x="158750" y="304800"/>
                      </a:lnTo>
                      <a:lnTo>
                        <a:pt x="177800" y="361950"/>
                      </a:lnTo>
                      <a:lnTo>
                        <a:pt x="0" y="463550"/>
                      </a:lnTo>
                      <a:close/>
                    </a:path>
                  </a:pathLst>
                </a:custGeom>
                <a:solidFill>
                  <a:srgbClr val="D0A97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400">
                    <a:solidFill>
                      <a:schemeClr val="tx2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  <p:sp>
            <p:nvSpPr>
              <p:cNvPr id="36" name="Freeform 11"/>
              <p:cNvSpPr>
                <a:spLocks noEditPoints="1"/>
              </p:cNvSpPr>
              <p:nvPr/>
            </p:nvSpPr>
            <p:spPr bwMode="auto">
              <a:xfrm>
                <a:off x="2857744" y="2557462"/>
                <a:ext cx="214211" cy="166901"/>
              </a:xfrm>
              <a:custGeom>
                <a:avLst/>
                <a:gdLst>
                  <a:gd name="T0" fmla="*/ 179 w 514"/>
                  <a:gd name="T1" fmla="*/ 211 h 397"/>
                  <a:gd name="T2" fmla="*/ 108 w 514"/>
                  <a:gd name="T3" fmla="*/ 296 h 397"/>
                  <a:gd name="T4" fmla="*/ 130 w 514"/>
                  <a:gd name="T5" fmla="*/ 332 h 397"/>
                  <a:gd name="T6" fmla="*/ 249 w 514"/>
                  <a:gd name="T7" fmla="*/ 310 h 397"/>
                  <a:gd name="T8" fmla="*/ 179 w 514"/>
                  <a:gd name="T9" fmla="*/ 211 h 397"/>
                  <a:gd name="T10" fmla="*/ 159 w 514"/>
                  <a:gd name="T11" fmla="*/ 317 h 397"/>
                  <a:gd name="T12" fmla="*/ 132 w 514"/>
                  <a:gd name="T13" fmla="*/ 297 h 397"/>
                  <a:gd name="T14" fmla="*/ 158 w 514"/>
                  <a:gd name="T15" fmla="*/ 270 h 397"/>
                  <a:gd name="T16" fmla="*/ 186 w 514"/>
                  <a:gd name="T17" fmla="*/ 291 h 397"/>
                  <a:gd name="T18" fmla="*/ 159 w 514"/>
                  <a:gd name="T19" fmla="*/ 317 h 397"/>
                  <a:gd name="T20" fmla="*/ 206 w 514"/>
                  <a:gd name="T21" fmla="*/ 276 h 397"/>
                  <a:gd name="T22" fmla="*/ 192 w 514"/>
                  <a:gd name="T23" fmla="*/ 275 h 397"/>
                  <a:gd name="T24" fmla="*/ 196 w 514"/>
                  <a:gd name="T25" fmla="*/ 260 h 397"/>
                  <a:gd name="T26" fmla="*/ 210 w 514"/>
                  <a:gd name="T27" fmla="*/ 261 h 397"/>
                  <a:gd name="T28" fmla="*/ 206 w 514"/>
                  <a:gd name="T29" fmla="*/ 276 h 397"/>
                  <a:gd name="T30" fmla="*/ 394 w 514"/>
                  <a:gd name="T31" fmla="*/ 7 h 397"/>
                  <a:gd name="T32" fmla="*/ 328 w 514"/>
                  <a:gd name="T33" fmla="*/ 8 h 397"/>
                  <a:gd name="T34" fmla="*/ 326 w 514"/>
                  <a:gd name="T35" fmla="*/ 8 h 397"/>
                  <a:gd name="T36" fmla="*/ 326 w 514"/>
                  <a:gd name="T37" fmla="*/ 9 h 397"/>
                  <a:gd name="T38" fmla="*/ 312 w 514"/>
                  <a:gd name="T39" fmla="*/ 27 h 397"/>
                  <a:gd name="T40" fmla="*/ 331 w 514"/>
                  <a:gd name="T41" fmla="*/ 46 h 397"/>
                  <a:gd name="T42" fmla="*/ 348 w 514"/>
                  <a:gd name="T43" fmla="*/ 42 h 397"/>
                  <a:gd name="T44" fmla="*/ 443 w 514"/>
                  <a:gd name="T45" fmla="*/ 89 h 397"/>
                  <a:gd name="T46" fmla="*/ 449 w 514"/>
                  <a:gd name="T47" fmla="*/ 152 h 397"/>
                  <a:gd name="T48" fmla="*/ 445 w 514"/>
                  <a:gd name="T49" fmla="*/ 171 h 397"/>
                  <a:gd name="T50" fmla="*/ 464 w 514"/>
                  <a:gd name="T51" fmla="*/ 188 h 397"/>
                  <a:gd name="T52" fmla="*/ 482 w 514"/>
                  <a:gd name="T53" fmla="*/ 172 h 397"/>
                  <a:gd name="T54" fmla="*/ 482 w 514"/>
                  <a:gd name="T55" fmla="*/ 172 h 397"/>
                  <a:gd name="T56" fmla="*/ 394 w 514"/>
                  <a:gd name="T57" fmla="*/ 7 h 397"/>
                  <a:gd name="T58" fmla="*/ 403 w 514"/>
                  <a:gd name="T59" fmla="*/ 160 h 397"/>
                  <a:gd name="T60" fmla="*/ 416 w 514"/>
                  <a:gd name="T61" fmla="*/ 149 h 397"/>
                  <a:gd name="T62" fmla="*/ 416 w 514"/>
                  <a:gd name="T63" fmla="*/ 148 h 397"/>
                  <a:gd name="T64" fmla="*/ 344 w 514"/>
                  <a:gd name="T65" fmla="*/ 75 h 397"/>
                  <a:gd name="T66" fmla="*/ 331 w 514"/>
                  <a:gd name="T67" fmla="*/ 88 h 397"/>
                  <a:gd name="T68" fmla="*/ 344 w 514"/>
                  <a:gd name="T69" fmla="*/ 101 h 397"/>
                  <a:gd name="T70" fmla="*/ 390 w 514"/>
                  <a:gd name="T71" fmla="*/ 147 h 397"/>
                  <a:gd name="T72" fmla="*/ 403 w 514"/>
                  <a:gd name="T73" fmla="*/ 160 h 397"/>
                  <a:gd name="T74" fmla="*/ 364 w 514"/>
                  <a:gd name="T75" fmla="*/ 193 h 397"/>
                  <a:gd name="T76" fmla="*/ 355 w 514"/>
                  <a:gd name="T77" fmla="*/ 179 h 397"/>
                  <a:gd name="T78" fmla="*/ 351 w 514"/>
                  <a:gd name="T79" fmla="*/ 126 h 397"/>
                  <a:gd name="T80" fmla="*/ 257 w 514"/>
                  <a:gd name="T81" fmla="*/ 130 h 397"/>
                  <a:gd name="T82" fmla="*/ 242 w 514"/>
                  <a:gd name="T83" fmla="*/ 107 h 397"/>
                  <a:gd name="T84" fmla="*/ 166 w 514"/>
                  <a:gd name="T85" fmla="*/ 68 h 397"/>
                  <a:gd name="T86" fmla="*/ 40 w 514"/>
                  <a:gd name="T87" fmla="*/ 172 h 397"/>
                  <a:gd name="T88" fmla="*/ 5 w 514"/>
                  <a:gd name="T89" fmla="*/ 268 h 397"/>
                  <a:gd name="T90" fmla="*/ 189 w 514"/>
                  <a:gd name="T91" fmla="*/ 391 h 397"/>
                  <a:gd name="T92" fmla="*/ 410 w 514"/>
                  <a:gd name="T93" fmla="*/ 294 h 397"/>
                  <a:gd name="T94" fmla="*/ 364 w 514"/>
                  <a:gd name="T95" fmla="*/ 193 h 397"/>
                  <a:gd name="T96" fmla="*/ 195 w 514"/>
                  <a:gd name="T97" fmla="*/ 365 h 397"/>
                  <a:gd name="T98" fmla="*/ 51 w 514"/>
                  <a:gd name="T99" fmla="*/ 276 h 397"/>
                  <a:gd name="T100" fmla="*/ 195 w 514"/>
                  <a:gd name="T101" fmla="*/ 177 h 397"/>
                  <a:gd name="T102" fmla="*/ 339 w 514"/>
                  <a:gd name="T103" fmla="*/ 259 h 397"/>
                  <a:gd name="T104" fmla="*/ 195 w 514"/>
                  <a:gd name="T105" fmla="*/ 365 h 397"/>
                  <a:gd name="T106" fmla="*/ 195 w 514"/>
                  <a:gd name="T107" fmla="*/ 365 h 397"/>
                  <a:gd name="T108" fmla="*/ 195 w 514"/>
                  <a:gd name="T109" fmla="*/ 365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14" h="397">
                    <a:moveTo>
                      <a:pt x="179" y="211"/>
                    </a:moveTo>
                    <a:cubicBezTo>
                      <a:pt x="99" y="221"/>
                      <a:pt x="108" y="296"/>
                      <a:pt x="108" y="296"/>
                    </a:cubicBezTo>
                    <a:cubicBezTo>
                      <a:pt x="108" y="296"/>
                      <a:pt x="108" y="319"/>
                      <a:pt x="130" y="332"/>
                    </a:cubicBezTo>
                    <a:cubicBezTo>
                      <a:pt x="177" y="357"/>
                      <a:pt x="225" y="342"/>
                      <a:pt x="249" y="310"/>
                    </a:cubicBezTo>
                    <a:cubicBezTo>
                      <a:pt x="274" y="279"/>
                      <a:pt x="259" y="202"/>
                      <a:pt x="179" y="211"/>
                    </a:cubicBezTo>
                    <a:close/>
                    <a:moveTo>
                      <a:pt x="159" y="317"/>
                    </a:moveTo>
                    <a:cubicBezTo>
                      <a:pt x="144" y="318"/>
                      <a:pt x="132" y="310"/>
                      <a:pt x="132" y="297"/>
                    </a:cubicBezTo>
                    <a:cubicBezTo>
                      <a:pt x="132" y="285"/>
                      <a:pt x="143" y="272"/>
                      <a:pt x="158" y="270"/>
                    </a:cubicBezTo>
                    <a:cubicBezTo>
                      <a:pt x="175" y="269"/>
                      <a:pt x="186" y="278"/>
                      <a:pt x="186" y="291"/>
                    </a:cubicBezTo>
                    <a:cubicBezTo>
                      <a:pt x="186" y="303"/>
                      <a:pt x="174" y="315"/>
                      <a:pt x="159" y="317"/>
                    </a:cubicBezTo>
                    <a:close/>
                    <a:moveTo>
                      <a:pt x="206" y="276"/>
                    </a:moveTo>
                    <a:cubicBezTo>
                      <a:pt x="201" y="280"/>
                      <a:pt x="195" y="280"/>
                      <a:pt x="192" y="275"/>
                    </a:cubicBezTo>
                    <a:cubicBezTo>
                      <a:pt x="189" y="271"/>
                      <a:pt x="190" y="264"/>
                      <a:pt x="196" y="260"/>
                    </a:cubicBezTo>
                    <a:cubicBezTo>
                      <a:pt x="201" y="256"/>
                      <a:pt x="208" y="257"/>
                      <a:pt x="210" y="261"/>
                    </a:cubicBezTo>
                    <a:cubicBezTo>
                      <a:pt x="213" y="266"/>
                      <a:pt x="211" y="273"/>
                      <a:pt x="206" y="276"/>
                    </a:cubicBezTo>
                    <a:close/>
                    <a:moveTo>
                      <a:pt x="394" y="7"/>
                    </a:moveTo>
                    <a:cubicBezTo>
                      <a:pt x="365" y="0"/>
                      <a:pt x="336" y="6"/>
                      <a:pt x="328" y="8"/>
                    </a:cubicBezTo>
                    <a:cubicBezTo>
                      <a:pt x="328" y="8"/>
                      <a:pt x="327" y="8"/>
                      <a:pt x="326" y="8"/>
                    </a:cubicBezTo>
                    <a:cubicBezTo>
                      <a:pt x="326" y="9"/>
                      <a:pt x="326" y="9"/>
                      <a:pt x="326" y="9"/>
                    </a:cubicBezTo>
                    <a:cubicBezTo>
                      <a:pt x="318" y="11"/>
                      <a:pt x="312" y="19"/>
                      <a:pt x="312" y="27"/>
                    </a:cubicBezTo>
                    <a:cubicBezTo>
                      <a:pt x="312" y="38"/>
                      <a:pt x="321" y="46"/>
                      <a:pt x="331" y="46"/>
                    </a:cubicBezTo>
                    <a:cubicBezTo>
                      <a:pt x="331" y="46"/>
                      <a:pt x="341" y="45"/>
                      <a:pt x="348" y="42"/>
                    </a:cubicBezTo>
                    <a:cubicBezTo>
                      <a:pt x="355" y="39"/>
                      <a:pt x="414" y="40"/>
                      <a:pt x="443" y="89"/>
                    </a:cubicBezTo>
                    <a:cubicBezTo>
                      <a:pt x="459" y="125"/>
                      <a:pt x="450" y="148"/>
                      <a:pt x="449" y="152"/>
                    </a:cubicBezTo>
                    <a:cubicBezTo>
                      <a:pt x="449" y="152"/>
                      <a:pt x="445" y="162"/>
                      <a:pt x="445" y="171"/>
                    </a:cubicBezTo>
                    <a:cubicBezTo>
                      <a:pt x="445" y="181"/>
                      <a:pt x="453" y="188"/>
                      <a:pt x="464" y="188"/>
                    </a:cubicBezTo>
                    <a:cubicBezTo>
                      <a:pt x="473" y="188"/>
                      <a:pt x="480" y="187"/>
                      <a:pt x="482" y="172"/>
                    </a:cubicBezTo>
                    <a:cubicBezTo>
                      <a:pt x="482" y="172"/>
                      <a:pt x="482" y="172"/>
                      <a:pt x="482" y="172"/>
                    </a:cubicBezTo>
                    <a:cubicBezTo>
                      <a:pt x="514" y="68"/>
                      <a:pt x="444" y="19"/>
                      <a:pt x="394" y="7"/>
                    </a:cubicBezTo>
                    <a:close/>
                    <a:moveTo>
                      <a:pt x="403" y="160"/>
                    </a:moveTo>
                    <a:cubicBezTo>
                      <a:pt x="410" y="160"/>
                      <a:pt x="415" y="156"/>
                      <a:pt x="416" y="149"/>
                    </a:cubicBezTo>
                    <a:cubicBezTo>
                      <a:pt x="416" y="149"/>
                      <a:pt x="416" y="148"/>
                      <a:pt x="416" y="148"/>
                    </a:cubicBezTo>
                    <a:cubicBezTo>
                      <a:pt x="426" y="60"/>
                      <a:pt x="344" y="75"/>
                      <a:pt x="344" y="75"/>
                    </a:cubicBezTo>
                    <a:cubicBezTo>
                      <a:pt x="337" y="75"/>
                      <a:pt x="331" y="81"/>
                      <a:pt x="331" y="88"/>
                    </a:cubicBezTo>
                    <a:cubicBezTo>
                      <a:pt x="331" y="96"/>
                      <a:pt x="337" y="101"/>
                      <a:pt x="344" y="101"/>
                    </a:cubicBezTo>
                    <a:cubicBezTo>
                      <a:pt x="403" y="89"/>
                      <a:pt x="390" y="147"/>
                      <a:pt x="390" y="147"/>
                    </a:cubicBezTo>
                    <a:cubicBezTo>
                      <a:pt x="390" y="154"/>
                      <a:pt x="396" y="160"/>
                      <a:pt x="403" y="160"/>
                    </a:cubicBezTo>
                    <a:close/>
                    <a:moveTo>
                      <a:pt x="364" y="193"/>
                    </a:moveTo>
                    <a:cubicBezTo>
                      <a:pt x="345" y="189"/>
                      <a:pt x="355" y="179"/>
                      <a:pt x="355" y="179"/>
                    </a:cubicBezTo>
                    <a:cubicBezTo>
                      <a:pt x="355" y="179"/>
                      <a:pt x="373" y="148"/>
                      <a:pt x="351" y="126"/>
                    </a:cubicBezTo>
                    <a:cubicBezTo>
                      <a:pt x="323" y="99"/>
                      <a:pt x="257" y="130"/>
                      <a:pt x="257" y="130"/>
                    </a:cubicBezTo>
                    <a:cubicBezTo>
                      <a:pt x="231" y="138"/>
                      <a:pt x="238" y="126"/>
                      <a:pt x="242" y="107"/>
                    </a:cubicBezTo>
                    <a:cubicBezTo>
                      <a:pt x="242" y="84"/>
                      <a:pt x="234" y="45"/>
                      <a:pt x="166" y="68"/>
                    </a:cubicBezTo>
                    <a:cubicBezTo>
                      <a:pt x="98" y="91"/>
                      <a:pt x="40" y="172"/>
                      <a:pt x="40" y="172"/>
                    </a:cubicBezTo>
                    <a:cubicBezTo>
                      <a:pt x="0" y="226"/>
                      <a:pt x="5" y="268"/>
                      <a:pt x="5" y="268"/>
                    </a:cubicBezTo>
                    <a:cubicBezTo>
                      <a:pt x="15" y="360"/>
                      <a:pt x="113" y="385"/>
                      <a:pt x="189" y="391"/>
                    </a:cubicBezTo>
                    <a:cubicBezTo>
                      <a:pt x="269" y="397"/>
                      <a:pt x="377" y="363"/>
                      <a:pt x="410" y="294"/>
                    </a:cubicBezTo>
                    <a:cubicBezTo>
                      <a:pt x="443" y="224"/>
                      <a:pt x="383" y="197"/>
                      <a:pt x="364" y="193"/>
                    </a:cubicBezTo>
                    <a:close/>
                    <a:moveTo>
                      <a:pt x="195" y="365"/>
                    </a:moveTo>
                    <a:cubicBezTo>
                      <a:pt x="115" y="369"/>
                      <a:pt x="51" y="329"/>
                      <a:pt x="51" y="276"/>
                    </a:cubicBezTo>
                    <a:cubicBezTo>
                      <a:pt x="51" y="223"/>
                      <a:pt x="115" y="180"/>
                      <a:pt x="195" y="177"/>
                    </a:cubicBezTo>
                    <a:cubicBezTo>
                      <a:pt x="275" y="173"/>
                      <a:pt x="339" y="206"/>
                      <a:pt x="339" y="259"/>
                    </a:cubicBezTo>
                    <a:cubicBezTo>
                      <a:pt x="339" y="312"/>
                      <a:pt x="275" y="361"/>
                      <a:pt x="195" y="365"/>
                    </a:cubicBezTo>
                    <a:close/>
                    <a:moveTo>
                      <a:pt x="195" y="365"/>
                    </a:moveTo>
                    <a:cubicBezTo>
                      <a:pt x="195" y="365"/>
                      <a:pt x="195" y="365"/>
                      <a:pt x="195" y="36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schemeClr val="tx2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sp>
        <p:nvSpPr>
          <p:cNvPr id="37" name="文本框 66"/>
          <p:cNvSpPr txBox="1">
            <a:spLocks noChangeArrowheads="1"/>
          </p:cNvSpPr>
          <p:nvPr/>
        </p:nvSpPr>
        <p:spPr bwMode="auto">
          <a:xfrm>
            <a:off x="7660632" y="1744199"/>
            <a:ext cx="3136919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91249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</a:p>
        </p:txBody>
      </p:sp>
      <p:sp>
        <p:nvSpPr>
          <p:cNvPr id="38" name="文本框 69"/>
          <p:cNvSpPr txBox="1">
            <a:spLocks noChangeArrowheads="1"/>
          </p:cNvSpPr>
          <p:nvPr/>
        </p:nvSpPr>
        <p:spPr bwMode="auto">
          <a:xfrm>
            <a:off x="7667248" y="1490337"/>
            <a:ext cx="2202376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单击编辑标题</a:t>
            </a:r>
          </a:p>
        </p:txBody>
      </p:sp>
      <p:sp>
        <p:nvSpPr>
          <p:cNvPr id="39" name="文本框 66"/>
          <p:cNvSpPr txBox="1">
            <a:spLocks noChangeArrowheads="1"/>
          </p:cNvSpPr>
          <p:nvPr/>
        </p:nvSpPr>
        <p:spPr bwMode="auto">
          <a:xfrm>
            <a:off x="8486132" y="3153899"/>
            <a:ext cx="3136919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91249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</a:p>
        </p:txBody>
      </p:sp>
      <p:sp>
        <p:nvSpPr>
          <p:cNvPr id="40" name="文本框 69"/>
          <p:cNvSpPr txBox="1">
            <a:spLocks noChangeArrowheads="1"/>
          </p:cNvSpPr>
          <p:nvPr/>
        </p:nvSpPr>
        <p:spPr bwMode="auto">
          <a:xfrm>
            <a:off x="8492748" y="2900037"/>
            <a:ext cx="2202376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单击编辑标题</a:t>
            </a:r>
          </a:p>
        </p:txBody>
      </p:sp>
      <p:sp>
        <p:nvSpPr>
          <p:cNvPr id="41" name="文本框 66"/>
          <p:cNvSpPr txBox="1">
            <a:spLocks noChangeArrowheads="1"/>
          </p:cNvSpPr>
          <p:nvPr/>
        </p:nvSpPr>
        <p:spPr bwMode="auto">
          <a:xfrm>
            <a:off x="7533632" y="4830299"/>
            <a:ext cx="3136919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91249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</a:p>
        </p:txBody>
      </p:sp>
      <p:sp>
        <p:nvSpPr>
          <p:cNvPr id="42" name="文本框 69"/>
          <p:cNvSpPr txBox="1">
            <a:spLocks noChangeArrowheads="1"/>
          </p:cNvSpPr>
          <p:nvPr/>
        </p:nvSpPr>
        <p:spPr bwMode="auto">
          <a:xfrm>
            <a:off x="7540248" y="4576437"/>
            <a:ext cx="2202376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单击编辑标题</a:t>
            </a:r>
          </a:p>
        </p:txBody>
      </p:sp>
      <p:sp>
        <p:nvSpPr>
          <p:cNvPr id="43" name="文本框 66"/>
          <p:cNvSpPr txBox="1">
            <a:spLocks noChangeArrowheads="1"/>
          </p:cNvSpPr>
          <p:nvPr/>
        </p:nvSpPr>
        <p:spPr bwMode="auto">
          <a:xfrm>
            <a:off x="1323332" y="1744199"/>
            <a:ext cx="3136919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91249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</a:p>
        </p:txBody>
      </p:sp>
      <p:sp>
        <p:nvSpPr>
          <p:cNvPr id="44" name="文本框 69"/>
          <p:cNvSpPr txBox="1">
            <a:spLocks noChangeArrowheads="1"/>
          </p:cNvSpPr>
          <p:nvPr/>
        </p:nvSpPr>
        <p:spPr bwMode="auto">
          <a:xfrm>
            <a:off x="2447548" y="1490337"/>
            <a:ext cx="2202376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单击编辑标题</a:t>
            </a:r>
          </a:p>
        </p:txBody>
      </p:sp>
      <p:sp>
        <p:nvSpPr>
          <p:cNvPr id="45" name="文本框 66"/>
          <p:cNvSpPr txBox="1">
            <a:spLocks noChangeArrowheads="1"/>
          </p:cNvSpPr>
          <p:nvPr/>
        </p:nvSpPr>
        <p:spPr bwMode="auto">
          <a:xfrm>
            <a:off x="599432" y="3179299"/>
            <a:ext cx="3136919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91249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</a:p>
        </p:txBody>
      </p:sp>
      <p:sp>
        <p:nvSpPr>
          <p:cNvPr id="46" name="文本框 69"/>
          <p:cNvSpPr txBox="1">
            <a:spLocks noChangeArrowheads="1"/>
          </p:cNvSpPr>
          <p:nvPr/>
        </p:nvSpPr>
        <p:spPr bwMode="auto">
          <a:xfrm>
            <a:off x="1680243" y="2925437"/>
            <a:ext cx="2106909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单击编辑标题</a:t>
            </a:r>
          </a:p>
        </p:txBody>
      </p:sp>
      <p:sp>
        <p:nvSpPr>
          <p:cNvPr id="47" name="文本框 66"/>
          <p:cNvSpPr txBox="1">
            <a:spLocks noChangeArrowheads="1"/>
          </p:cNvSpPr>
          <p:nvPr/>
        </p:nvSpPr>
        <p:spPr bwMode="auto">
          <a:xfrm>
            <a:off x="1399532" y="4741399"/>
            <a:ext cx="3136919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91249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</a:p>
        </p:txBody>
      </p:sp>
      <p:sp>
        <p:nvSpPr>
          <p:cNvPr id="48" name="文本框 69"/>
          <p:cNvSpPr txBox="1">
            <a:spLocks noChangeArrowheads="1"/>
          </p:cNvSpPr>
          <p:nvPr/>
        </p:nvSpPr>
        <p:spPr bwMode="auto">
          <a:xfrm>
            <a:off x="2480343" y="4487537"/>
            <a:ext cx="2106909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单击编辑标题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3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7邀请函小清新浅蓝 色背景图-7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00000">
            <a:off x="370840" y="76200"/>
            <a:ext cx="1149985" cy="723900"/>
          </a:xfrm>
          <a:prstGeom prst="rect">
            <a:avLst/>
          </a:prstGeom>
        </p:spPr>
      </p:pic>
      <p:sp>
        <p:nvSpPr>
          <p:cNvPr id="9" name="Copyright Notice"/>
          <p:cNvSpPr/>
          <p:nvPr/>
        </p:nvSpPr>
        <p:spPr bwMode="auto">
          <a:xfrm>
            <a:off x="1405062" y="270092"/>
            <a:ext cx="2628900" cy="391160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cap="small" dirty="0" smtClean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点击加入标题文字</a:t>
            </a:r>
          </a:p>
        </p:txBody>
      </p:sp>
      <p:pic>
        <p:nvPicPr>
          <p:cNvPr id="4" name="图片 3" descr="7邀请函 小清新浅蓝色背景图-7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3530" y="3522345"/>
            <a:ext cx="1743710" cy="3307715"/>
          </a:xfrm>
          <a:prstGeom prst="rect">
            <a:avLst/>
          </a:prstGeom>
        </p:spPr>
      </p:pic>
      <p:grpSp>
        <p:nvGrpSpPr>
          <p:cNvPr id="2" name="Group 36"/>
          <p:cNvGrpSpPr/>
          <p:nvPr/>
        </p:nvGrpSpPr>
        <p:grpSpPr>
          <a:xfrm>
            <a:off x="3943951" y="2006117"/>
            <a:ext cx="1801284" cy="2556933"/>
            <a:chOff x="2957513" y="1706994"/>
            <a:chExt cx="1350963" cy="1917700"/>
          </a:xfrm>
        </p:grpSpPr>
        <p:sp>
          <p:nvSpPr>
            <p:cNvPr id="5" name="Freeform 19"/>
            <p:cNvSpPr/>
            <p:nvPr/>
          </p:nvSpPr>
          <p:spPr bwMode="auto">
            <a:xfrm>
              <a:off x="2957513" y="1706994"/>
              <a:ext cx="428625" cy="1917700"/>
            </a:xfrm>
            <a:custGeom>
              <a:avLst/>
              <a:gdLst/>
              <a:ahLst/>
              <a:cxnLst>
                <a:cxn ang="0">
                  <a:pos x="270" y="0"/>
                </a:cxn>
                <a:cxn ang="0">
                  <a:pos x="270" y="1052"/>
                </a:cxn>
                <a:cxn ang="0">
                  <a:pos x="0" y="1208"/>
                </a:cxn>
                <a:cxn ang="0">
                  <a:pos x="0" y="160"/>
                </a:cxn>
                <a:cxn ang="0">
                  <a:pos x="270" y="0"/>
                </a:cxn>
              </a:cxnLst>
              <a:rect l="0" t="0" r="r" b="b"/>
              <a:pathLst>
                <a:path w="270" h="1208">
                  <a:moveTo>
                    <a:pt x="270" y="0"/>
                  </a:moveTo>
                  <a:lnTo>
                    <a:pt x="270" y="1052"/>
                  </a:lnTo>
                  <a:lnTo>
                    <a:pt x="0" y="1208"/>
                  </a:lnTo>
                  <a:lnTo>
                    <a:pt x="0" y="160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rgbClr val="DE5B6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65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" name="Freeform 21"/>
            <p:cNvSpPr/>
            <p:nvPr/>
          </p:nvSpPr>
          <p:spPr bwMode="auto">
            <a:xfrm>
              <a:off x="2957513" y="1706994"/>
              <a:ext cx="1350963" cy="781050"/>
            </a:xfrm>
            <a:custGeom>
              <a:avLst/>
              <a:gdLst/>
              <a:ahLst/>
              <a:cxnLst>
                <a:cxn ang="0">
                  <a:pos x="270" y="0"/>
                </a:cxn>
                <a:cxn ang="0">
                  <a:pos x="851" y="330"/>
                </a:cxn>
                <a:cxn ang="0">
                  <a:pos x="578" y="492"/>
                </a:cxn>
                <a:cxn ang="0">
                  <a:pos x="0" y="160"/>
                </a:cxn>
                <a:cxn ang="0">
                  <a:pos x="270" y="0"/>
                </a:cxn>
              </a:cxnLst>
              <a:rect l="0" t="0" r="r" b="b"/>
              <a:pathLst>
                <a:path w="851" h="492">
                  <a:moveTo>
                    <a:pt x="270" y="0"/>
                  </a:moveTo>
                  <a:lnTo>
                    <a:pt x="851" y="330"/>
                  </a:lnTo>
                  <a:lnTo>
                    <a:pt x="578" y="492"/>
                  </a:lnTo>
                  <a:lnTo>
                    <a:pt x="0" y="160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rgbClr val="D0A973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65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7" name="Group 37"/>
          <p:cNvGrpSpPr/>
          <p:nvPr/>
        </p:nvGrpSpPr>
        <p:grpSpPr>
          <a:xfrm>
            <a:off x="5787568" y="1256817"/>
            <a:ext cx="1907117" cy="2495549"/>
            <a:chOff x="4340226" y="1145019"/>
            <a:chExt cx="1430338" cy="1871662"/>
          </a:xfrm>
        </p:grpSpPr>
        <p:sp>
          <p:nvSpPr>
            <p:cNvPr id="8" name="Freeform 18"/>
            <p:cNvSpPr/>
            <p:nvPr/>
          </p:nvSpPr>
          <p:spPr bwMode="auto">
            <a:xfrm>
              <a:off x="4340226" y="1145019"/>
              <a:ext cx="1430338" cy="1333500"/>
            </a:xfrm>
            <a:custGeom>
              <a:avLst/>
              <a:gdLst/>
              <a:ahLst/>
              <a:cxnLst>
                <a:cxn ang="0">
                  <a:pos x="622" y="686"/>
                </a:cxn>
                <a:cxn ang="0">
                  <a:pos x="622" y="686"/>
                </a:cxn>
                <a:cxn ang="0">
                  <a:pos x="0" y="318"/>
                </a:cxn>
                <a:cxn ang="0">
                  <a:pos x="0" y="0"/>
                </a:cxn>
                <a:cxn ang="0">
                  <a:pos x="901" y="526"/>
                </a:cxn>
                <a:cxn ang="0">
                  <a:pos x="901" y="840"/>
                </a:cxn>
                <a:cxn ang="0">
                  <a:pos x="622" y="686"/>
                </a:cxn>
              </a:cxnLst>
              <a:rect l="0" t="0" r="r" b="b"/>
              <a:pathLst>
                <a:path w="901" h="840">
                  <a:moveTo>
                    <a:pt x="622" y="686"/>
                  </a:moveTo>
                  <a:lnTo>
                    <a:pt x="622" y="686"/>
                  </a:lnTo>
                  <a:lnTo>
                    <a:pt x="0" y="318"/>
                  </a:lnTo>
                  <a:lnTo>
                    <a:pt x="0" y="0"/>
                  </a:lnTo>
                  <a:lnTo>
                    <a:pt x="901" y="526"/>
                  </a:lnTo>
                  <a:lnTo>
                    <a:pt x="901" y="840"/>
                  </a:lnTo>
                  <a:lnTo>
                    <a:pt x="622" y="686"/>
                  </a:lnTo>
                  <a:close/>
                </a:path>
              </a:pathLst>
            </a:custGeom>
            <a:solidFill>
              <a:srgbClr val="DE5B6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65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" name="Freeform 22"/>
            <p:cNvSpPr/>
            <p:nvPr/>
          </p:nvSpPr>
          <p:spPr bwMode="auto">
            <a:xfrm>
              <a:off x="4859338" y="1980044"/>
              <a:ext cx="911225" cy="1036637"/>
            </a:xfrm>
            <a:custGeom>
              <a:avLst/>
              <a:gdLst/>
              <a:ahLst/>
              <a:cxnLst>
                <a:cxn ang="0">
                  <a:pos x="295" y="160"/>
                </a:cxn>
                <a:cxn ang="0">
                  <a:pos x="574" y="0"/>
                </a:cxn>
                <a:cxn ang="0">
                  <a:pos x="574" y="314"/>
                </a:cxn>
                <a:cxn ang="0">
                  <a:pos x="0" y="653"/>
                </a:cxn>
                <a:cxn ang="0">
                  <a:pos x="0" y="331"/>
                </a:cxn>
                <a:cxn ang="0">
                  <a:pos x="295" y="160"/>
                </a:cxn>
                <a:cxn ang="0">
                  <a:pos x="295" y="160"/>
                </a:cxn>
              </a:cxnLst>
              <a:rect l="0" t="0" r="r" b="b"/>
              <a:pathLst>
                <a:path w="574" h="653">
                  <a:moveTo>
                    <a:pt x="295" y="160"/>
                  </a:moveTo>
                  <a:lnTo>
                    <a:pt x="574" y="0"/>
                  </a:lnTo>
                  <a:lnTo>
                    <a:pt x="574" y="314"/>
                  </a:lnTo>
                  <a:lnTo>
                    <a:pt x="0" y="653"/>
                  </a:lnTo>
                  <a:lnTo>
                    <a:pt x="0" y="331"/>
                  </a:lnTo>
                  <a:lnTo>
                    <a:pt x="295" y="160"/>
                  </a:lnTo>
                  <a:lnTo>
                    <a:pt x="295" y="160"/>
                  </a:lnTo>
                  <a:close/>
                </a:path>
              </a:pathLst>
            </a:custGeom>
            <a:solidFill>
              <a:srgbClr val="D0A973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65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1" name="Group 38"/>
          <p:cNvGrpSpPr/>
          <p:nvPr/>
        </p:nvGrpSpPr>
        <p:grpSpPr>
          <a:xfrm>
            <a:off x="5203368" y="3845500"/>
            <a:ext cx="3045884" cy="1782233"/>
            <a:chOff x="3902076" y="3086531"/>
            <a:chExt cx="2284413" cy="1336675"/>
          </a:xfrm>
        </p:grpSpPr>
        <p:sp>
          <p:nvSpPr>
            <p:cNvPr id="12" name="Freeform 20"/>
            <p:cNvSpPr/>
            <p:nvPr/>
          </p:nvSpPr>
          <p:spPr bwMode="auto">
            <a:xfrm>
              <a:off x="3902076" y="3086531"/>
              <a:ext cx="2284413" cy="1336675"/>
            </a:xfrm>
            <a:custGeom>
              <a:avLst/>
              <a:gdLst/>
              <a:ahLst/>
              <a:cxnLst>
                <a:cxn ang="0">
                  <a:pos x="1177" y="0"/>
                </a:cxn>
                <a:cxn ang="0">
                  <a:pos x="1439" y="162"/>
                </a:cxn>
                <a:cxn ang="0">
                  <a:pos x="299" y="842"/>
                </a:cxn>
                <a:cxn ang="0">
                  <a:pos x="0" y="674"/>
                </a:cxn>
                <a:cxn ang="0">
                  <a:pos x="1177" y="0"/>
                </a:cxn>
                <a:cxn ang="0">
                  <a:pos x="1177" y="0"/>
                </a:cxn>
              </a:cxnLst>
              <a:rect l="0" t="0" r="r" b="b"/>
              <a:pathLst>
                <a:path w="1439" h="842">
                  <a:moveTo>
                    <a:pt x="1177" y="0"/>
                  </a:moveTo>
                  <a:lnTo>
                    <a:pt x="1439" y="162"/>
                  </a:lnTo>
                  <a:lnTo>
                    <a:pt x="299" y="842"/>
                  </a:lnTo>
                  <a:lnTo>
                    <a:pt x="0" y="674"/>
                  </a:lnTo>
                  <a:lnTo>
                    <a:pt x="1177" y="0"/>
                  </a:lnTo>
                  <a:lnTo>
                    <a:pt x="1177" y="0"/>
                  </a:lnTo>
                  <a:close/>
                </a:path>
              </a:pathLst>
            </a:custGeom>
            <a:solidFill>
              <a:srgbClr val="DE5B6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65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" name="Freeform 23"/>
            <p:cNvSpPr/>
            <p:nvPr/>
          </p:nvSpPr>
          <p:spPr bwMode="auto">
            <a:xfrm>
              <a:off x="3902076" y="3108756"/>
              <a:ext cx="474663" cy="1314450"/>
            </a:xfrm>
            <a:custGeom>
              <a:avLst/>
              <a:gdLst/>
              <a:ahLst/>
              <a:cxnLst>
                <a:cxn ang="0">
                  <a:pos x="0" y="660"/>
                </a:cxn>
                <a:cxn ang="0">
                  <a:pos x="0" y="0"/>
                </a:cxn>
                <a:cxn ang="0">
                  <a:pos x="299" y="158"/>
                </a:cxn>
                <a:cxn ang="0">
                  <a:pos x="299" y="828"/>
                </a:cxn>
                <a:cxn ang="0">
                  <a:pos x="0" y="660"/>
                </a:cxn>
              </a:cxnLst>
              <a:rect l="0" t="0" r="r" b="b"/>
              <a:pathLst>
                <a:path w="299" h="828">
                  <a:moveTo>
                    <a:pt x="0" y="660"/>
                  </a:moveTo>
                  <a:lnTo>
                    <a:pt x="0" y="0"/>
                  </a:lnTo>
                  <a:lnTo>
                    <a:pt x="299" y="158"/>
                  </a:lnTo>
                  <a:lnTo>
                    <a:pt x="299" y="828"/>
                  </a:lnTo>
                  <a:lnTo>
                    <a:pt x="0" y="660"/>
                  </a:lnTo>
                  <a:close/>
                </a:path>
              </a:pathLst>
            </a:custGeom>
            <a:solidFill>
              <a:srgbClr val="D0A973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65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4" name="Text Placeholder 3"/>
          <p:cNvSpPr txBox="1"/>
          <p:nvPr/>
        </p:nvSpPr>
        <p:spPr>
          <a:xfrm>
            <a:off x="4298034" y="4447523"/>
            <a:ext cx="733425" cy="434975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2665" b="1" i="0" u="none" strike="noStrike" kern="1200" cap="none" spc="0" normalizeH="0" baseline="0" noProof="0" dirty="0" smtClean="0">
                <a:ln>
                  <a:noFill/>
                </a:ln>
                <a:solidFill>
                  <a:srgbClr val="D0A973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90%</a:t>
            </a:r>
          </a:p>
        </p:txBody>
      </p:sp>
      <p:sp>
        <p:nvSpPr>
          <p:cNvPr id="15" name="Text Placeholder 3"/>
          <p:cNvSpPr txBox="1"/>
          <p:nvPr/>
        </p:nvSpPr>
        <p:spPr>
          <a:xfrm>
            <a:off x="3153107" y="2347349"/>
            <a:ext cx="733425" cy="434975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2665" b="1" i="0" u="none" strike="noStrike" kern="1200" cap="none" spc="0" normalizeH="0" baseline="0" noProof="0" dirty="0" smtClean="0">
                <a:ln>
                  <a:noFill/>
                </a:ln>
                <a:solidFill>
                  <a:srgbClr val="D0A973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80%</a:t>
            </a:r>
          </a:p>
        </p:txBody>
      </p:sp>
      <p:sp>
        <p:nvSpPr>
          <p:cNvPr id="16" name="Text Placeholder 3"/>
          <p:cNvSpPr txBox="1"/>
          <p:nvPr/>
        </p:nvSpPr>
        <p:spPr>
          <a:xfrm>
            <a:off x="7845812" y="1886493"/>
            <a:ext cx="733425" cy="434975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2665" b="1" i="0" u="none" strike="noStrike" kern="1200" cap="none" spc="0" normalizeH="0" baseline="0" noProof="0" dirty="0" smtClean="0">
                <a:ln>
                  <a:noFill/>
                </a:ln>
                <a:solidFill>
                  <a:srgbClr val="D0A973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60%</a:t>
            </a:r>
          </a:p>
        </p:txBody>
      </p:sp>
      <p:grpSp>
        <p:nvGrpSpPr>
          <p:cNvPr id="17" name="Group 35"/>
          <p:cNvGrpSpPr/>
          <p:nvPr/>
        </p:nvGrpSpPr>
        <p:grpSpPr>
          <a:xfrm>
            <a:off x="5203368" y="3136417"/>
            <a:ext cx="628651" cy="1007533"/>
            <a:chOff x="3902076" y="2554719"/>
            <a:chExt cx="471488" cy="755650"/>
          </a:xfrm>
        </p:grpSpPr>
        <p:sp>
          <p:nvSpPr>
            <p:cNvPr id="18" name="Freeform 17"/>
            <p:cNvSpPr/>
            <p:nvPr/>
          </p:nvSpPr>
          <p:spPr bwMode="auto">
            <a:xfrm>
              <a:off x="3902076" y="2554719"/>
              <a:ext cx="471488" cy="755650"/>
            </a:xfrm>
            <a:custGeom>
              <a:avLst/>
              <a:gdLst/>
              <a:ahLst/>
              <a:cxnLst>
                <a:cxn ang="0">
                  <a:pos x="297" y="154"/>
                </a:cxn>
                <a:cxn ang="0">
                  <a:pos x="297" y="476"/>
                </a:cxn>
                <a:cxn ang="0">
                  <a:pos x="0" y="320"/>
                </a:cxn>
                <a:cxn ang="0">
                  <a:pos x="0" y="0"/>
                </a:cxn>
                <a:cxn ang="0">
                  <a:pos x="297" y="154"/>
                </a:cxn>
              </a:cxnLst>
              <a:rect l="0" t="0" r="r" b="b"/>
              <a:pathLst>
                <a:path w="297" h="476">
                  <a:moveTo>
                    <a:pt x="297" y="154"/>
                  </a:moveTo>
                  <a:lnTo>
                    <a:pt x="297" y="476"/>
                  </a:lnTo>
                  <a:lnTo>
                    <a:pt x="0" y="320"/>
                  </a:lnTo>
                  <a:lnTo>
                    <a:pt x="0" y="0"/>
                  </a:lnTo>
                  <a:lnTo>
                    <a:pt x="297" y="154"/>
                  </a:lnTo>
                  <a:close/>
                </a:path>
              </a:pathLst>
            </a:custGeom>
            <a:solidFill>
              <a:srgbClr val="D0A973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65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" name="Freeform 62"/>
            <p:cNvSpPr>
              <a:spLocks noEditPoints="1"/>
            </p:cNvSpPr>
            <p:nvPr/>
          </p:nvSpPr>
          <p:spPr bwMode="auto">
            <a:xfrm rot="1517534">
              <a:off x="3962405" y="2799607"/>
              <a:ext cx="328877" cy="331507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65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0" name="Group 33"/>
          <p:cNvGrpSpPr/>
          <p:nvPr/>
        </p:nvGrpSpPr>
        <p:grpSpPr>
          <a:xfrm>
            <a:off x="5228768" y="2736366"/>
            <a:ext cx="1166284" cy="681567"/>
            <a:chOff x="3921126" y="2254681"/>
            <a:chExt cx="874713" cy="511175"/>
          </a:xfrm>
        </p:grpSpPr>
        <p:sp>
          <p:nvSpPr>
            <p:cNvPr id="21" name="Freeform 16"/>
            <p:cNvSpPr/>
            <p:nvPr/>
          </p:nvSpPr>
          <p:spPr bwMode="auto">
            <a:xfrm>
              <a:off x="3921126" y="2254681"/>
              <a:ext cx="874713" cy="511175"/>
            </a:xfrm>
            <a:custGeom>
              <a:avLst/>
              <a:gdLst/>
              <a:ahLst/>
              <a:cxnLst>
                <a:cxn ang="0">
                  <a:pos x="551" y="160"/>
                </a:cxn>
                <a:cxn ang="0">
                  <a:pos x="289" y="322"/>
                </a:cxn>
                <a:cxn ang="0">
                  <a:pos x="0" y="170"/>
                </a:cxn>
                <a:cxn ang="0">
                  <a:pos x="271" y="0"/>
                </a:cxn>
                <a:cxn ang="0">
                  <a:pos x="551" y="160"/>
                </a:cxn>
              </a:cxnLst>
              <a:rect l="0" t="0" r="r" b="b"/>
              <a:pathLst>
                <a:path w="551" h="322">
                  <a:moveTo>
                    <a:pt x="551" y="160"/>
                  </a:moveTo>
                  <a:lnTo>
                    <a:pt x="289" y="322"/>
                  </a:lnTo>
                  <a:lnTo>
                    <a:pt x="0" y="170"/>
                  </a:lnTo>
                  <a:lnTo>
                    <a:pt x="271" y="0"/>
                  </a:lnTo>
                  <a:lnTo>
                    <a:pt x="551" y="160"/>
                  </a:lnTo>
                  <a:close/>
                </a:path>
              </a:pathLst>
            </a:custGeom>
            <a:solidFill>
              <a:srgbClr val="DE5B6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65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" name="Freeform 65"/>
            <p:cNvSpPr>
              <a:spLocks noEditPoints="1"/>
            </p:cNvSpPr>
            <p:nvPr/>
          </p:nvSpPr>
          <p:spPr bwMode="auto">
            <a:xfrm rot="18682126">
              <a:off x="4181006" y="2327643"/>
              <a:ext cx="323785" cy="360012"/>
            </a:xfrm>
            <a:custGeom>
              <a:avLst/>
              <a:gdLst/>
              <a:ahLst/>
              <a:cxnLst>
                <a:cxn ang="0">
                  <a:pos x="151" y="125"/>
                </a:cxn>
                <a:cxn ang="0">
                  <a:pos x="144" y="120"/>
                </a:cxn>
                <a:cxn ang="0">
                  <a:pos x="107" y="104"/>
                </a:cxn>
                <a:cxn ang="0">
                  <a:pos x="105" y="102"/>
                </a:cxn>
                <a:cxn ang="0">
                  <a:pos x="102" y="95"/>
                </a:cxn>
                <a:cxn ang="0">
                  <a:pos x="100" y="91"/>
                </a:cxn>
                <a:cxn ang="0">
                  <a:pos x="99" y="89"/>
                </a:cxn>
                <a:cxn ang="0">
                  <a:pos x="102" y="73"/>
                </a:cxn>
                <a:cxn ang="0">
                  <a:pos x="102" y="72"/>
                </a:cxn>
                <a:cxn ang="0">
                  <a:pos x="108" y="57"/>
                </a:cxn>
                <a:cxn ang="0">
                  <a:pos x="108" y="57"/>
                </a:cxn>
                <a:cxn ang="0">
                  <a:pos x="109" y="47"/>
                </a:cxn>
                <a:cxn ang="0">
                  <a:pos x="108" y="45"/>
                </a:cxn>
                <a:cxn ang="0">
                  <a:pos x="106" y="42"/>
                </a:cxn>
                <a:cxn ang="0">
                  <a:pos x="106" y="27"/>
                </a:cxn>
                <a:cxn ang="0">
                  <a:pos x="102" y="17"/>
                </a:cxn>
                <a:cxn ang="0">
                  <a:pos x="97" y="13"/>
                </a:cxn>
                <a:cxn ang="0">
                  <a:pos x="97" y="13"/>
                </a:cxn>
                <a:cxn ang="0">
                  <a:pos x="95" y="6"/>
                </a:cxn>
                <a:cxn ang="0">
                  <a:pos x="99" y="4"/>
                </a:cxn>
                <a:cxn ang="0">
                  <a:pos x="83" y="3"/>
                </a:cxn>
                <a:cxn ang="0">
                  <a:pos x="82" y="3"/>
                </a:cxn>
                <a:cxn ang="0">
                  <a:pos x="79" y="4"/>
                </a:cxn>
                <a:cxn ang="0">
                  <a:pos x="59" y="13"/>
                </a:cxn>
                <a:cxn ang="0">
                  <a:pos x="51" y="25"/>
                </a:cxn>
                <a:cxn ang="0">
                  <a:pos x="51" y="34"/>
                </a:cxn>
                <a:cxn ang="0">
                  <a:pos x="51" y="42"/>
                </a:cxn>
                <a:cxn ang="0">
                  <a:pos x="50" y="44"/>
                </a:cxn>
                <a:cxn ang="0">
                  <a:pos x="48" y="48"/>
                </a:cxn>
                <a:cxn ang="0">
                  <a:pos x="49" y="51"/>
                </a:cxn>
                <a:cxn ang="0">
                  <a:pos x="51" y="59"/>
                </a:cxn>
                <a:cxn ang="0">
                  <a:pos x="53" y="66"/>
                </a:cxn>
                <a:cxn ang="0">
                  <a:pos x="58" y="77"/>
                </a:cxn>
                <a:cxn ang="0">
                  <a:pos x="59" y="79"/>
                </a:cxn>
                <a:cxn ang="0">
                  <a:pos x="58" y="89"/>
                </a:cxn>
                <a:cxn ang="0">
                  <a:pos x="57" y="91"/>
                </a:cxn>
                <a:cxn ang="0">
                  <a:pos x="54" y="95"/>
                </a:cxn>
                <a:cxn ang="0">
                  <a:pos x="51" y="102"/>
                </a:cxn>
                <a:cxn ang="0">
                  <a:pos x="50" y="103"/>
                </a:cxn>
                <a:cxn ang="0">
                  <a:pos x="38" y="108"/>
                </a:cxn>
                <a:cxn ang="0">
                  <a:pos x="25" y="114"/>
                </a:cxn>
                <a:cxn ang="0">
                  <a:pos x="13" y="120"/>
                </a:cxn>
                <a:cxn ang="0">
                  <a:pos x="6" y="125"/>
                </a:cxn>
                <a:cxn ang="0">
                  <a:pos x="0" y="149"/>
                </a:cxn>
                <a:cxn ang="0">
                  <a:pos x="61" y="170"/>
                </a:cxn>
                <a:cxn ang="0">
                  <a:pos x="61" y="170"/>
                </a:cxn>
                <a:cxn ang="0">
                  <a:pos x="90" y="171"/>
                </a:cxn>
                <a:cxn ang="0">
                  <a:pos x="97" y="169"/>
                </a:cxn>
                <a:cxn ang="0">
                  <a:pos x="157" y="149"/>
                </a:cxn>
                <a:cxn ang="0">
                  <a:pos x="151" y="125"/>
                </a:cxn>
                <a:cxn ang="0">
                  <a:pos x="62" y="158"/>
                </a:cxn>
                <a:cxn ang="0">
                  <a:pos x="62" y="157"/>
                </a:cxn>
                <a:cxn ang="0">
                  <a:pos x="62" y="157"/>
                </a:cxn>
                <a:cxn ang="0">
                  <a:pos x="62" y="158"/>
                </a:cxn>
              </a:cxnLst>
              <a:rect l="0" t="0" r="r" b="b"/>
              <a:pathLst>
                <a:path w="157" h="175">
                  <a:moveTo>
                    <a:pt x="151" y="125"/>
                  </a:moveTo>
                  <a:cubicBezTo>
                    <a:pt x="149" y="123"/>
                    <a:pt x="147" y="121"/>
                    <a:pt x="144" y="120"/>
                  </a:cubicBezTo>
                  <a:cubicBezTo>
                    <a:pt x="132" y="114"/>
                    <a:pt x="120" y="109"/>
                    <a:pt x="107" y="104"/>
                  </a:cubicBezTo>
                  <a:cubicBezTo>
                    <a:pt x="106" y="103"/>
                    <a:pt x="105" y="103"/>
                    <a:pt x="105" y="102"/>
                  </a:cubicBezTo>
                  <a:cubicBezTo>
                    <a:pt x="104" y="99"/>
                    <a:pt x="103" y="97"/>
                    <a:pt x="102" y="95"/>
                  </a:cubicBezTo>
                  <a:cubicBezTo>
                    <a:pt x="102" y="93"/>
                    <a:pt x="101" y="92"/>
                    <a:pt x="100" y="91"/>
                  </a:cubicBezTo>
                  <a:cubicBezTo>
                    <a:pt x="99" y="91"/>
                    <a:pt x="99" y="90"/>
                    <a:pt x="99" y="89"/>
                  </a:cubicBezTo>
                  <a:cubicBezTo>
                    <a:pt x="99" y="84"/>
                    <a:pt x="97" y="78"/>
                    <a:pt x="102" y="73"/>
                  </a:cubicBezTo>
                  <a:cubicBezTo>
                    <a:pt x="102" y="73"/>
                    <a:pt x="102" y="73"/>
                    <a:pt x="102" y="72"/>
                  </a:cubicBezTo>
                  <a:cubicBezTo>
                    <a:pt x="104" y="68"/>
                    <a:pt x="105" y="62"/>
                    <a:pt x="108" y="57"/>
                  </a:cubicBezTo>
                  <a:cubicBezTo>
                    <a:pt x="108" y="57"/>
                    <a:pt x="108" y="57"/>
                    <a:pt x="108" y="57"/>
                  </a:cubicBezTo>
                  <a:cubicBezTo>
                    <a:pt x="108" y="54"/>
                    <a:pt x="108" y="50"/>
                    <a:pt x="109" y="47"/>
                  </a:cubicBezTo>
                  <a:cubicBezTo>
                    <a:pt x="109" y="46"/>
                    <a:pt x="108" y="46"/>
                    <a:pt x="108" y="45"/>
                  </a:cubicBezTo>
                  <a:cubicBezTo>
                    <a:pt x="106" y="45"/>
                    <a:pt x="106" y="43"/>
                    <a:pt x="106" y="42"/>
                  </a:cubicBezTo>
                  <a:cubicBezTo>
                    <a:pt x="106" y="35"/>
                    <a:pt x="106" y="34"/>
                    <a:pt x="106" y="27"/>
                  </a:cubicBezTo>
                  <a:cubicBezTo>
                    <a:pt x="106" y="24"/>
                    <a:pt x="105" y="20"/>
                    <a:pt x="102" y="17"/>
                  </a:cubicBezTo>
                  <a:cubicBezTo>
                    <a:pt x="100" y="16"/>
                    <a:pt x="99" y="14"/>
                    <a:pt x="97" y="13"/>
                  </a:cubicBezTo>
                  <a:cubicBezTo>
                    <a:pt x="97" y="13"/>
                    <a:pt x="97" y="13"/>
                    <a:pt x="97" y="13"/>
                  </a:cubicBezTo>
                  <a:cubicBezTo>
                    <a:pt x="97" y="13"/>
                    <a:pt x="92" y="9"/>
                    <a:pt x="95" y="6"/>
                  </a:cubicBezTo>
                  <a:cubicBezTo>
                    <a:pt x="96" y="4"/>
                    <a:pt x="99" y="4"/>
                    <a:pt x="99" y="4"/>
                  </a:cubicBezTo>
                  <a:cubicBezTo>
                    <a:pt x="99" y="4"/>
                    <a:pt x="95" y="0"/>
                    <a:pt x="83" y="3"/>
                  </a:cubicBezTo>
                  <a:cubicBezTo>
                    <a:pt x="82" y="3"/>
                    <a:pt x="82" y="3"/>
                    <a:pt x="82" y="3"/>
                  </a:cubicBezTo>
                  <a:cubicBezTo>
                    <a:pt x="81" y="3"/>
                    <a:pt x="80" y="4"/>
                    <a:pt x="79" y="4"/>
                  </a:cubicBezTo>
                  <a:cubicBezTo>
                    <a:pt x="72" y="6"/>
                    <a:pt x="65" y="8"/>
                    <a:pt x="59" y="13"/>
                  </a:cubicBezTo>
                  <a:cubicBezTo>
                    <a:pt x="55" y="16"/>
                    <a:pt x="52" y="20"/>
                    <a:pt x="51" y="25"/>
                  </a:cubicBezTo>
                  <a:cubicBezTo>
                    <a:pt x="51" y="28"/>
                    <a:pt x="51" y="31"/>
                    <a:pt x="51" y="34"/>
                  </a:cubicBezTo>
                  <a:cubicBezTo>
                    <a:pt x="51" y="38"/>
                    <a:pt x="51" y="37"/>
                    <a:pt x="51" y="42"/>
                  </a:cubicBezTo>
                  <a:cubicBezTo>
                    <a:pt x="51" y="43"/>
                    <a:pt x="51" y="44"/>
                    <a:pt x="50" y="44"/>
                  </a:cubicBezTo>
                  <a:cubicBezTo>
                    <a:pt x="48" y="45"/>
                    <a:pt x="48" y="46"/>
                    <a:pt x="48" y="48"/>
                  </a:cubicBezTo>
                  <a:cubicBezTo>
                    <a:pt x="49" y="49"/>
                    <a:pt x="48" y="50"/>
                    <a:pt x="49" y="51"/>
                  </a:cubicBezTo>
                  <a:cubicBezTo>
                    <a:pt x="49" y="54"/>
                    <a:pt x="50" y="57"/>
                    <a:pt x="51" y="59"/>
                  </a:cubicBezTo>
                  <a:cubicBezTo>
                    <a:pt x="51" y="62"/>
                    <a:pt x="53" y="64"/>
                    <a:pt x="53" y="66"/>
                  </a:cubicBezTo>
                  <a:cubicBezTo>
                    <a:pt x="54" y="70"/>
                    <a:pt x="55" y="74"/>
                    <a:pt x="58" y="77"/>
                  </a:cubicBezTo>
                  <a:cubicBezTo>
                    <a:pt x="59" y="78"/>
                    <a:pt x="59" y="79"/>
                    <a:pt x="59" y="79"/>
                  </a:cubicBezTo>
                  <a:cubicBezTo>
                    <a:pt x="59" y="83"/>
                    <a:pt x="58" y="86"/>
                    <a:pt x="58" y="89"/>
                  </a:cubicBezTo>
                  <a:cubicBezTo>
                    <a:pt x="58" y="90"/>
                    <a:pt x="57" y="91"/>
                    <a:pt x="57" y="91"/>
                  </a:cubicBezTo>
                  <a:cubicBezTo>
                    <a:pt x="54" y="91"/>
                    <a:pt x="54" y="93"/>
                    <a:pt x="54" y="95"/>
                  </a:cubicBezTo>
                  <a:cubicBezTo>
                    <a:pt x="53" y="97"/>
                    <a:pt x="52" y="99"/>
                    <a:pt x="51" y="102"/>
                  </a:cubicBezTo>
                  <a:cubicBezTo>
                    <a:pt x="51" y="102"/>
                    <a:pt x="50" y="103"/>
                    <a:pt x="50" y="103"/>
                  </a:cubicBezTo>
                  <a:cubicBezTo>
                    <a:pt x="46" y="105"/>
                    <a:pt x="42" y="107"/>
                    <a:pt x="38" y="108"/>
                  </a:cubicBezTo>
                  <a:cubicBezTo>
                    <a:pt x="33" y="110"/>
                    <a:pt x="29" y="112"/>
                    <a:pt x="25" y="114"/>
                  </a:cubicBezTo>
                  <a:cubicBezTo>
                    <a:pt x="21" y="116"/>
                    <a:pt x="17" y="118"/>
                    <a:pt x="13" y="120"/>
                  </a:cubicBezTo>
                  <a:cubicBezTo>
                    <a:pt x="10" y="122"/>
                    <a:pt x="8" y="123"/>
                    <a:pt x="6" y="125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24" y="149"/>
                    <a:pt x="39" y="165"/>
                    <a:pt x="61" y="170"/>
                  </a:cubicBezTo>
                  <a:cubicBezTo>
                    <a:pt x="61" y="170"/>
                    <a:pt x="61" y="170"/>
                    <a:pt x="61" y="170"/>
                  </a:cubicBezTo>
                  <a:cubicBezTo>
                    <a:pt x="61" y="170"/>
                    <a:pt x="77" y="175"/>
                    <a:pt x="90" y="171"/>
                  </a:cubicBezTo>
                  <a:cubicBezTo>
                    <a:pt x="93" y="171"/>
                    <a:pt x="95" y="170"/>
                    <a:pt x="97" y="169"/>
                  </a:cubicBezTo>
                  <a:cubicBezTo>
                    <a:pt x="117" y="162"/>
                    <a:pt x="143" y="149"/>
                    <a:pt x="157" y="149"/>
                  </a:cubicBezTo>
                  <a:lnTo>
                    <a:pt x="151" y="125"/>
                  </a:lnTo>
                  <a:close/>
                  <a:moveTo>
                    <a:pt x="62" y="158"/>
                  </a:moveTo>
                  <a:cubicBezTo>
                    <a:pt x="62" y="157"/>
                    <a:pt x="62" y="157"/>
                    <a:pt x="62" y="157"/>
                  </a:cubicBezTo>
                  <a:cubicBezTo>
                    <a:pt x="62" y="157"/>
                    <a:pt x="62" y="157"/>
                    <a:pt x="62" y="157"/>
                  </a:cubicBezTo>
                  <a:lnTo>
                    <a:pt x="62" y="15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65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3" name="Group 34"/>
          <p:cNvGrpSpPr/>
          <p:nvPr/>
        </p:nvGrpSpPr>
        <p:grpSpPr>
          <a:xfrm>
            <a:off x="5872235" y="3111017"/>
            <a:ext cx="558800" cy="999067"/>
            <a:chOff x="4403726" y="2535669"/>
            <a:chExt cx="419100" cy="749300"/>
          </a:xfrm>
        </p:grpSpPr>
        <p:sp>
          <p:nvSpPr>
            <p:cNvPr id="24" name="Freeform 15"/>
            <p:cNvSpPr/>
            <p:nvPr/>
          </p:nvSpPr>
          <p:spPr bwMode="auto">
            <a:xfrm>
              <a:off x="4403726" y="2535669"/>
              <a:ext cx="419100" cy="74930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4" y="316"/>
                </a:cxn>
                <a:cxn ang="0">
                  <a:pos x="0" y="472"/>
                </a:cxn>
                <a:cxn ang="0">
                  <a:pos x="0" y="162"/>
                </a:cxn>
                <a:cxn ang="0">
                  <a:pos x="264" y="0"/>
                </a:cxn>
              </a:cxnLst>
              <a:rect l="0" t="0" r="r" b="b"/>
              <a:pathLst>
                <a:path w="264" h="472">
                  <a:moveTo>
                    <a:pt x="264" y="0"/>
                  </a:moveTo>
                  <a:lnTo>
                    <a:pt x="264" y="316"/>
                  </a:lnTo>
                  <a:lnTo>
                    <a:pt x="0" y="472"/>
                  </a:lnTo>
                  <a:lnTo>
                    <a:pt x="0" y="162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rgbClr val="D0A973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65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5" name="Freeform 66"/>
            <p:cNvSpPr>
              <a:spLocks noEditPoints="1"/>
            </p:cNvSpPr>
            <p:nvPr/>
          </p:nvSpPr>
          <p:spPr bwMode="auto">
            <a:xfrm>
              <a:off x="4464986" y="2817995"/>
              <a:ext cx="292718" cy="227045"/>
            </a:xfrm>
            <a:custGeom>
              <a:avLst/>
              <a:gdLst/>
              <a:ahLst/>
              <a:cxnLst>
                <a:cxn ang="0">
                  <a:pos x="29" y="41"/>
                </a:cxn>
                <a:cxn ang="0">
                  <a:pos x="22" y="40"/>
                </a:cxn>
                <a:cxn ang="0">
                  <a:pos x="11" y="45"/>
                </a:cxn>
                <a:cxn ang="0">
                  <a:pos x="7" y="46"/>
                </a:cxn>
                <a:cxn ang="0">
                  <a:pos x="7" y="46"/>
                </a:cxn>
                <a:cxn ang="0">
                  <a:pos x="6" y="45"/>
                </a:cxn>
                <a:cxn ang="0">
                  <a:pos x="6" y="43"/>
                </a:cxn>
                <a:cxn ang="0">
                  <a:pos x="11" y="36"/>
                </a:cxn>
                <a:cxn ang="0">
                  <a:pos x="0" y="20"/>
                </a:cxn>
                <a:cxn ang="0">
                  <a:pos x="29" y="0"/>
                </a:cxn>
                <a:cxn ang="0">
                  <a:pos x="57" y="20"/>
                </a:cxn>
                <a:cxn ang="0">
                  <a:pos x="29" y="41"/>
                </a:cxn>
                <a:cxn ang="0">
                  <a:pos x="62" y="47"/>
                </a:cxn>
                <a:cxn ang="0">
                  <a:pos x="66" y="53"/>
                </a:cxn>
                <a:cxn ang="0">
                  <a:pos x="67" y="55"/>
                </a:cxn>
                <a:cxn ang="0">
                  <a:pos x="66" y="56"/>
                </a:cxn>
                <a:cxn ang="0">
                  <a:pos x="62" y="55"/>
                </a:cxn>
                <a:cxn ang="0">
                  <a:pos x="51" y="50"/>
                </a:cxn>
                <a:cxn ang="0">
                  <a:pos x="44" y="51"/>
                </a:cxn>
                <a:cxn ang="0">
                  <a:pos x="25" y="46"/>
                </a:cxn>
                <a:cxn ang="0">
                  <a:pos x="29" y="46"/>
                </a:cxn>
                <a:cxn ang="0">
                  <a:pos x="52" y="39"/>
                </a:cxn>
                <a:cxn ang="0">
                  <a:pos x="62" y="20"/>
                </a:cxn>
                <a:cxn ang="0">
                  <a:pos x="61" y="14"/>
                </a:cxn>
                <a:cxn ang="0">
                  <a:pos x="72" y="30"/>
                </a:cxn>
                <a:cxn ang="0">
                  <a:pos x="62" y="47"/>
                </a:cxn>
              </a:cxnLst>
              <a:rect l="0" t="0" r="r" b="b"/>
              <a:pathLst>
                <a:path w="72" h="56">
                  <a:moveTo>
                    <a:pt x="29" y="41"/>
                  </a:moveTo>
                  <a:cubicBezTo>
                    <a:pt x="26" y="41"/>
                    <a:pt x="24" y="40"/>
                    <a:pt x="22" y="40"/>
                  </a:cubicBezTo>
                  <a:cubicBezTo>
                    <a:pt x="18" y="42"/>
                    <a:pt x="15" y="44"/>
                    <a:pt x="11" y="45"/>
                  </a:cubicBezTo>
                  <a:cubicBezTo>
                    <a:pt x="9" y="45"/>
                    <a:pt x="8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6" y="46"/>
                    <a:pt x="6" y="45"/>
                    <a:pt x="6" y="45"/>
                  </a:cubicBezTo>
                  <a:cubicBezTo>
                    <a:pt x="5" y="44"/>
                    <a:pt x="6" y="43"/>
                    <a:pt x="6" y="43"/>
                  </a:cubicBezTo>
                  <a:cubicBezTo>
                    <a:pt x="8" y="41"/>
                    <a:pt x="10" y="40"/>
                    <a:pt x="11" y="36"/>
                  </a:cubicBezTo>
                  <a:cubicBezTo>
                    <a:pt x="5" y="32"/>
                    <a:pt x="0" y="27"/>
                    <a:pt x="0" y="20"/>
                  </a:cubicBezTo>
                  <a:cubicBezTo>
                    <a:pt x="0" y="9"/>
                    <a:pt x="13" y="0"/>
                    <a:pt x="29" y="0"/>
                  </a:cubicBezTo>
                  <a:cubicBezTo>
                    <a:pt x="44" y="0"/>
                    <a:pt x="57" y="9"/>
                    <a:pt x="57" y="20"/>
                  </a:cubicBezTo>
                  <a:cubicBezTo>
                    <a:pt x="57" y="32"/>
                    <a:pt x="44" y="41"/>
                    <a:pt x="29" y="41"/>
                  </a:cubicBezTo>
                  <a:close/>
                  <a:moveTo>
                    <a:pt x="62" y="47"/>
                  </a:moveTo>
                  <a:cubicBezTo>
                    <a:pt x="63" y="50"/>
                    <a:pt x="65" y="51"/>
                    <a:pt x="66" y="53"/>
                  </a:cubicBezTo>
                  <a:cubicBezTo>
                    <a:pt x="67" y="54"/>
                    <a:pt x="67" y="54"/>
                    <a:pt x="67" y="55"/>
                  </a:cubicBezTo>
                  <a:cubicBezTo>
                    <a:pt x="67" y="56"/>
                    <a:pt x="67" y="56"/>
                    <a:pt x="66" y="56"/>
                  </a:cubicBezTo>
                  <a:cubicBezTo>
                    <a:pt x="65" y="56"/>
                    <a:pt x="63" y="56"/>
                    <a:pt x="62" y="55"/>
                  </a:cubicBezTo>
                  <a:cubicBezTo>
                    <a:pt x="58" y="54"/>
                    <a:pt x="55" y="53"/>
                    <a:pt x="51" y="50"/>
                  </a:cubicBezTo>
                  <a:cubicBezTo>
                    <a:pt x="49" y="51"/>
                    <a:pt x="47" y="51"/>
                    <a:pt x="44" y="51"/>
                  </a:cubicBezTo>
                  <a:cubicBezTo>
                    <a:pt x="37" y="51"/>
                    <a:pt x="30" y="49"/>
                    <a:pt x="25" y="46"/>
                  </a:cubicBezTo>
                  <a:cubicBezTo>
                    <a:pt x="26" y="46"/>
                    <a:pt x="28" y="46"/>
                    <a:pt x="29" y="46"/>
                  </a:cubicBezTo>
                  <a:cubicBezTo>
                    <a:pt x="37" y="46"/>
                    <a:pt x="46" y="43"/>
                    <a:pt x="52" y="39"/>
                  </a:cubicBezTo>
                  <a:cubicBezTo>
                    <a:pt x="58" y="34"/>
                    <a:pt x="62" y="27"/>
                    <a:pt x="62" y="20"/>
                  </a:cubicBezTo>
                  <a:cubicBezTo>
                    <a:pt x="62" y="18"/>
                    <a:pt x="62" y="16"/>
                    <a:pt x="61" y="14"/>
                  </a:cubicBezTo>
                  <a:cubicBezTo>
                    <a:pt x="68" y="18"/>
                    <a:pt x="72" y="24"/>
                    <a:pt x="72" y="30"/>
                  </a:cubicBezTo>
                  <a:cubicBezTo>
                    <a:pt x="72" y="37"/>
                    <a:pt x="68" y="43"/>
                    <a:pt x="62" y="4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65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6" name="Group 66"/>
          <p:cNvGrpSpPr/>
          <p:nvPr/>
        </p:nvGrpSpPr>
        <p:grpSpPr>
          <a:xfrm>
            <a:off x="7843108" y="2326473"/>
            <a:ext cx="2631624" cy="751808"/>
            <a:chOff x="5577660" y="1692683"/>
            <a:chExt cx="1973718" cy="563856"/>
          </a:xfrm>
        </p:grpSpPr>
        <p:sp>
          <p:nvSpPr>
            <p:cNvPr id="27" name="Text Placeholder 3"/>
            <p:cNvSpPr txBox="1"/>
            <p:nvPr/>
          </p:nvSpPr>
          <p:spPr>
            <a:xfrm>
              <a:off x="5577660" y="1692683"/>
              <a:ext cx="914400" cy="195739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sz="16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  <a:sym typeface="Arial" panose="020B0604020202020204" pitchFamily="34" charset="0"/>
                </a:rPr>
                <a:t>单击编辑标题</a:t>
              </a:r>
            </a:p>
          </p:txBody>
        </p:sp>
        <p:sp>
          <p:nvSpPr>
            <p:cNvPr id="28" name="Text Placeholder 3"/>
            <p:cNvSpPr txBox="1"/>
            <p:nvPr/>
          </p:nvSpPr>
          <p:spPr>
            <a:xfrm>
              <a:off x="5603652" y="1972694"/>
              <a:ext cx="1947726" cy="28384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912495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</a:p>
          </p:txBody>
        </p:sp>
      </p:grpSp>
      <p:grpSp>
        <p:nvGrpSpPr>
          <p:cNvPr id="29" name="Group 75"/>
          <p:cNvGrpSpPr/>
          <p:nvPr/>
        </p:nvGrpSpPr>
        <p:grpSpPr>
          <a:xfrm>
            <a:off x="1194743" y="2750152"/>
            <a:ext cx="2631624" cy="776979"/>
            <a:chOff x="5603652" y="1673805"/>
            <a:chExt cx="1973718" cy="582734"/>
          </a:xfrm>
        </p:grpSpPr>
        <p:sp>
          <p:nvSpPr>
            <p:cNvPr id="30" name="Text Placeholder 3"/>
            <p:cNvSpPr txBox="1"/>
            <p:nvPr/>
          </p:nvSpPr>
          <p:spPr>
            <a:xfrm>
              <a:off x="6662970" y="1673805"/>
              <a:ext cx="914400" cy="195739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sz="16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  <a:sym typeface="Arial" panose="020B0604020202020204" pitchFamily="34" charset="0"/>
                </a:rPr>
                <a:t>单击编辑标题</a:t>
              </a:r>
            </a:p>
          </p:txBody>
        </p:sp>
        <p:sp>
          <p:nvSpPr>
            <p:cNvPr id="31" name="Text Placeholder 3"/>
            <p:cNvSpPr txBox="1"/>
            <p:nvPr/>
          </p:nvSpPr>
          <p:spPr>
            <a:xfrm>
              <a:off x="5603652" y="1972694"/>
              <a:ext cx="1947726" cy="28384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912495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</a:p>
          </p:txBody>
        </p:sp>
      </p:grpSp>
      <p:grpSp>
        <p:nvGrpSpPr>
          <p:cNvPr id="32" name="Group 75"/>
          <p:cNvGrpSpPr/>
          <p:nvPr/>
        </p:nvGrpSpPr>
        <p:grpSpPr>
          <a:xfrm>
            <a:off x="2409752" y="4875117"/>
            <a:ext cx="2631624" cy="776979"/>
            <a:chOff x="5603652" y="1673805"/>
            <a:chExt cx="1973718" cy="582734"/>
          </a:xfrm>
        </p:grpSpPr>
        <p:sp>
          <p:nvSpPr>
            <p:cNvPr id="33" name="Text Placeholder 3"/>
            <p:cNvSpPr txBox="1"/>
            <p:nvPr/>
          </p:nvSpPr>
          <p:spPr>
            <a:xfrm>
              <a:off x="6662970" y="1673805"/>
              <a:ext cx="914400" cy="195739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sz="16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  <a:sym typeface="Arial" panose="020B0604020202020204" pitchFamily="34" charset="0"/>
                </a:rPr>
                <a:t>单击编辑标题</a:t>
              </a:r>
            </a:p>
          </p:txBody>
        </p:sp>
        <p:sp>
          <p:nvSpPr>
            <p:cNvPr id="34" name="Text Placeholder 3"/>
            <p:cNvSpPr txBox="1"/>
            <p:nvPr/>
          </p:nvSpPr>
          <p:spPr>
            <a:xfrm>
              <a:off x="5603652" y="1972694"/>
              <a:ext cx="1947726" cy="28384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912495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</a:p>
          </p:txBody>
        </p:sp>
      </p:grpSp>
      <p:sp>
        <p:nvSpPr>
          <p:cNvPr id="35" name="Text Placeholder 3"/>
          <p:cNvSpPr txBox="1"/>
          <p:nvPr/>
        </p:nvSpPr>
        <p:spPr>
          <a:xfrm rot="19747125">
            <a:off x="6254692" y="4517225"/>
            <a:ext cx="1219200" cy="2609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spcBef>
                <a:spcPct val="20000"/>
              </a:spcBef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  <a:sym typeface="Arial" panose="020B0604020202020204" pitchFamily="34" charset="0"/>
              </a:rPr>
              <a:t>单击编辑标题</a:t>
            </a:r>
            <a:endParaRPr lang="en-US" altLang="zh-CN" sz="1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6" name="Text Placeholder 3"/>
          <p:cNvSpPr txBox="1"/>
          <p:nvPr/>
        </p:nvSpPr>
        <p:spPr>
          <a:xfrm rot="1874816">
            <a:off x="6040030" y="1991368"/>
            <a:ext cx="1219200" cy="2609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spcBef>
                <a:spcPct val="20000"/>
              </a:spcBef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  <a:sym typeface="Arial" panose="020B0604020202020204" pitchFamily="34" charset="0"/>
              </a:rPr>
              <a:t>单击编辑标题</a:t>
            </a:r>
            <a:endParaRPr lang="en-US" altLang="zh-CN" sz="1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7" name="Text Placeholder 3"/>
          <p:cNvSpPr txBox="1"/>
          <p:nvPr/>
        </p:nvSpPr>
        <p:spPr>
          <a:xfrm rot="16200000">
            <a:off x="3610383" y="3233020"/>
            <a:ext cx="1219200" cy="2609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spcBef>
                <a:spcPct val="20000"/>
              </a:spcBef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  <a:sym typeface="Arial" panose="020B0604020202020204" pitchFamily="34" charset="0"/>
              </a:rPr>
              <a:t>单击编辑标题</a:t>
            </a:r>
            <a:endParaRPr lang="en-US" altLang="zh-CN" sz="1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5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35" grpId="0"/>
      <p:bldP spid="36" grpId="0"/>
      <p:bldP spid="3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7邀请函小 清新浅蓝色背景图-7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600000">
            <a:off x="4415790" y="1451610"/>
            <a:ext cx="3482340" cy="3168650"/>
          </a:xfrm>
          <a:prstGeom prst="rect">
            <a:avLst/>
          </a:prstGeom>
        </p:spPr>
      </p:pic>
      <p:pic>
        <p:nvPicPr>
          <p:cNvPr id="4" name="图片 3" descr="7邀请函小清新浅蓝色背景图-7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25" y="6350"/>
            <a:ext cx="3549650" cy="6827520"/>
          </a:xfrm>
          <a:prstGeom prst="rect">
            <a:avLst/>
          </a:prstGeom>
        </p:spPr>
      </p:pic>
      <p:pic>
        <p:nvPicPr>
          <p:cNvPr id="5" name="图片 4" descr="7邀请函小清新浅蓝色背景图-7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8684260" y="15875"/>
            <a:ext cx="3549650" cy="6827520"/>
          </a:xfrm>
          <a:prstGeom prst="rect">
            <a:avLst/>
          </a:prstGeom>
        </p:spPr>
      </p:pic>
      <p:sp>
        <p:nvSpPr>
          <p:cNvPr id="6" name="椭圆 5"/>
          <p:cNvSpPr/>
          <p:nvPr/>
        </p:nvSpPr>
        <p:spPr>
          <a:xfrm>
            <a:off x="5248910" y="2073910"/>
            <a:ext cx="1949450" cy="1949450"/>
          </a:xfrm>
          <a:prstGeom prst="ellipse">
            <a:avLst/>
          </a:prstGeom>
          <a:solidFill>
            <a:srgbClr val="D0A97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b="1" dirty="0" smtClean="0">
                <a:latin typeface="微软雅黑" panose="020B0503020204020204" charset="-122"/>
                <a:ea typeface="微软雅黑" panose="020B0503020204020204" charset="-122"/>
              </a:rPr>
              <a:t>03</a:t>
            </a:r>
            <a:endParaRPr lang="zh-CN" altLang="en-US" sz="60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711263" y="4565888"/>
            <a:ext cx="3153616" cy="756285"/>
          </a:xfrm>
          <a:prstGeom prst="rect">
            <a:avLst/>
          </a:prstGeom>
        </p:spPr>
        <p:txBody>
          <a:bodyPr wrap="square" lIns="0" tIns="45715" rIns="91431" bIns="45715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加入你的标题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Arial" panose="020B0604020202020204" pitchFamily="34" charset="0"/>
              </a:rPr>
              <a:t>Insert 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Arial" panose="020B0604020202020204" pitchFamily="34" charset="0"/>
              </a:rPr>
              <a:t>Header Topic Here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7邀请函小清新浅蓝 色背景图-7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00000">
            <a:off x="370840" y="76200"/>
            <a:ext cx="1149985" cy="723900"/>
          </a:xfrm>
          <a:prstGeom prst="rect">
            <a:avLst/>
          </a:prstGeom>
        </p:spPr>
      </p:pic>
      <p:sp>
        <p:nvSpPr>
          <p:cNvPr id="9" name="Copyright Notice"/>
          <p:cNvSpPr/>
          <p:nvPr/>
        </p:nvSpPr>
        <p:spPr bwMode="auto">
          <a:xfrm>
            <a:off x="1405062" y="270092"/>
            <a:ext cx="2628900" cy="391160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cap="small" dirty="0" smtClean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点击加入标题文字</a:t>
            </a:r>
          </a:p>
        </p:txBody>
      </p:sp>
      <p:pic>
        <p:nvPicPr>
          <p:cNvPr id="4" name="图片 3" descr="7邀请函 小清新浅蓝色背景图-7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3530" y="3522345"/>
            <a:ext cx="1743710" cy="3307715"/>
          </a:xfrm>
          <a:prstGeom prst="rect">
            <a:avLst/>
          </a:prstGeom>
        </p:spPr>
      </p:pic>
      <p:sp>
        <p:nvSpPr>
          <p:cNvPr id="2" name="AutoShape 25"/>
          <p:cNvSpPr/>
          <p:nvPr/>
        </p:nvSpPr>
        <p:spPr>
          <a:xfrm rot="21558471">
            <a:off x="4349082" y="3233421"/>
            <a:ext cx="3279775" cy="3402965"/>
          </a:xfrm>
          <a:custGeom>
            <a:avLst/>
            <a:gdLst/>
            <a:ahLst/>
            <a:cxnLst>
              <a:cxn ang="0">
                <a:pos x="1439048" y="1493224"/>
              </a:cxn>
              <a:cxn ang="0">
                <a:pos x="1439048" y="1493224"/>
              </a:cxn>
              <a:cxn ang="0">
                <a:pos x="1439048" y="1493224"/>
              </a:cxn>
              <a:cxn ang="0">
                <a:pos x="1439048" y="1493224"/>
              </a:cxn>
            </a:cxnLst>
            <a:rect l="0" t="0" r="0" b="0"/>
            <a:pathLst>
              <a:path w="21600" h="21600">
                <a:moveTo>
                  <a:pt x="15608" y="8670"/>
                </a:moveTo>
                <a:cubicBezTo>
                  <a:pt x="21599" y="8670"/>
                  <a:pt x="21599" y="8670"/>
                  <a:pt x="21599" y="8670"/>
                </a:cubicBezTo>
                <a:cubicBezTo>
                  <a:pt x="20496" y="4411"/>
                  <a:pt x="16554" y="1064"/>
                  <a:pt x="11982" y="608"/>
                </a:cubicBezTo>
                <a:cubicBezTo>
                  <a:pt x="11667" y="304"/>
                  <a:pt x="11351" y="0"/>
                  <a:pt x="10878" y="0"/>
                </a:cubicBezTo>
                <a:cubicBezTo>
                  <a:pt x="10405" y="0"/>
                  <a:pt x="10090" y="304"/>
                  <a:pt x="9775" y="608"/>
                </a:cubicBezTo>
                <a:cubicBezTo>
                  <a:pt x="5045" y="1064"/>
                  <a:pt x="1103" y="4259"/>
                  <a:pt x="0" y="8670"/>
                </a:cubicBezTo>
                <a:cubicBezTo>
                  <a:pt x="6148" y="8670"/>
                  <a:pt x="6148" y="8670"/>
                  <a:pt x="6148" y="8670"/>
                </a:cubicBezTo>
                <a:cubicBezTo>
                  <a:pt x="6148" y="3650"/>
                  <a:pt x="9144" y="1216"/>
                  <a:pt x="9775" y="760"/>
                </a:cubicBezTo>
                <a:cubicBezTo>
                  <a:pt x="9775" y="760"/>
                  <a:pt x="9775" y="760"/>
                  <a:pt x="9775" y="912"/>
                </a:cubicBezTo>
                <a:cubicBezTo>
                  <a:pt x="6464" y="4867"/>
                  <a:pt x="6937" y="8670"/>
                  <a:pt x="6937" y="8670"/>
                </a:cubicBezTo>
                <a:cubicBezTo>
                  <a:pt x="10090" y="8670"/>
                  <a:pt x="10090" y="8670"/>
                  <a:pt x="10090" y="8670"/>
                </a:cubicBezTo>
                <a:cubicBezTo>
                  <a:pt x="10090" y="18709"/>
                  <a:pt x="10090" y="18709"/>
                  <a:pt x="10090" y="18709"/>
                </a:cubicBezTo>
                <a:cubicBezTo>
                  <a:pt x="10090" y="19014"/>
                  <a:pt x="10090" y="19014"/>
                  <a:pt x="10090" y="19014"/>
                </a:cubicBezTo>
                <a:cubicBezTo>
                  <a:pt x="10090" y="19774"/>
                  <a:pt x="10090" y="19774"/>
                  <a:pt x="10090" y="19774"/>
                </a:cubicBezTo>
                <a:cubicBezTo>
                  <a:pt x="10090" y="20839"/>
                  <a:pt x="10878" y="21599"/>
                  <a:pt x="11982" y="21599"/>
                </a:cubicBezTo>
                <a:cubicBezTo>
                  <a:pt x="12928" y="21599"/>
                  <a:pt x="13874" y="20839"/>
                  <a:pt x="13874" y="19774"/>
                </a:cubicBezTo>
                <a:cubicBezTo>
                  <a:pt x="13874" y="19014"/>
                  <a:pt x="13874" y="19014"/>
                  <a:pt x="13874" y="19014"/>
                </a:cubicBezTo>
                <a:cubicBezTo>
                  <a:pt x="12455" y="19014"/>
                  <a:pt x="12455" y="19014"/>
                  <a:pt x="12455" y="19014"/>
                </a:cubicBezTo>
                <a:cubicBezTo>
                  <a:pt x="12455" y="19318"/>
                  <a:pt x="12455" y="19318"/>
                  <a:pt x="12455" y="19318"/>
                </a:cubicBezTo>
                <a:cubicBezTo>
                  <a:pt x="12455" y="19774"/>
                  <a:pt x="12455" y="19774"/>
                  <a:pt x="12455" y="19774"/>
                </a:cubicBezTo>
                <a:cubicBezTo>
                  <a:pt x="12455" y="20078"/>
                  <a:pt x="12297" y="20383"/>
                  <a:pt x="11982" y="20383"/>
                </a:cubicBezTo>
                <a:cubicBezTo>
                  <a:pt x="11667" y="20383"/>
                  <a:pt x="11351" y="20078"/>
                  <a:pt x="11351" y="19774"/>
                </a:cubicBezTo>
                <a:cubicBezTo>
                  <a:pt x="11351" y="19318"/>
                  <a:pt x="11351" y="19318"/>
                  <a:pt x="11351" y="19318"/>
                </a:cubicBezTo>
                <a:cubicBezTo>
                  <a:pt x="11351" y="19014"/>
                  <a:pt x="11351" y="19014"/>
                  <a:pt x="11351" y="19014"/>
                </a:cubicBezTo>
                <a:cubicBezTo>
                  <a:pt x="11351" y="17036"/>
                  <a:pt x="11351" y="17036"/>
                  <a:pt x="11351" y="17036"/>
                </a:cubicBezTo>
                <a:cubicBezTo>
                  <a:pt x="11351" y="8670"/>
                  <a:pt x="11351" y="8670"/>
                  <a:pt x="11351" y="8670"/>
                </a:cubicBezTo>
                <a:cubicBezTo>
                  <a:pt x="14820" y="8670"/>
                  <a:pt x="14820" y="8670"/>
                  <a:pt x="14820" y="8670"/>
                </a:cubicBezTo>
                <a:cubicBezTo>
                  <a:pt x="14820" y="8670"/>
                  <a:pt x="15293" y="4867"/>
                  <a:pt x="11982" y="912"/>
                </a:cubicBezTo>
                <a:cubicBezTo>
                  <a:pt x="11982" y="760"/>
                  <a:pt x="11982" y="760"/>
                  <a:pt x="11982" y="760"/>
                </a:cubicBezTo>
                <a:cubicBezTo>
                  <a:pt x="12613" y="1216"/>
                  <a:pt x="15608" y="3650"/>
                  <a:pt x="15608" y="8670"/>
                </a:cubicBezTo>
                <a:close/>
              </a:path>
            </a:pathLst>
          </a:custGeom>
          <a:solidFill>
            <a:srgbClr val="D0A973"/>
          </a:solidFill>
          <a:ln w="9525">
            <a:noFill/>
          </a:ln>
        </p:spPr>
        <p:txBody>
          <a:bodyPr/>
          <a:lstStyle/>
          <a:p>
            <a:endParaRPr lang="zh-CN" altLang="en-US" sz="1355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047966" y="4008121"/>
            <a:ext cx="671831" cy="673100"/>
            <a:chOff x="5202" y="5131"/>
            <a:chExt cx="1058" cy="1060"/>
          </a:xfrm>
        </p:grpSpPr>
        <p:sp>
          <p:nvSpPr>
            <p:cNvPr id="6" name="Freeform 12"/>
            <p:cNvSpPr/>
            <p:nvPr/>
          </p:nvSpPr>
          <p:spPr>
            <a:xfrm>
              <a:off x="5202" y="5131"/>
              <a:ext cx="1058" cy="1061"/>
            </a:xfrm>
            <a:custGeom>
              <a:avLst/>
              <a:gdLst>
                <a:gd name="txL" fmla="*/ 0 w 271"/>
                <a:gd name="txT" fmla="*/ 0 h 271"/>
                <a:gd name="txR" fmla="*/ 271 w 271"/>
                <a:gd name="txB" fmla="*/ 271 h 271"/>
              </a:gdLst>
              <a:ahLst/>
              <a:cxnLst>
                <a:cxn ang="0">
                  <a:pos x="104722" y="74794"/>
                </a:cxn>
                <a:cxn ang="0">
                  <a:pos x="406465" y="103287"/>
                </a:cxn>
                <a:cxn ang="0">
                  <a:pos x="378066" y="406025"/>
                </a:cxn>
                <a:cxn ang="0">
                  <a:pos x="76323" y="377532"/>
                </a:cxn>
                <a:cxn ang="0">
                  <a:pos x="104722" y="74794"/>
                </a:cxn>
              </a:cxnLst>
              <a:rect l="txL" t="txT" r="txR" b="txB"/>
              <a:pathLst>
                <a:path w="271" h="271">
                  <a:moveTo>
                    <a:pt x="59" y="42"/>
                  </a:moveTo>
                  <a:cubicBezTo>
                    <a:pt x="110" y="0"/>
                    <a:pt x="186" y="7"/>
                    <a:pt x="229" y="58"/>
                  </a:cubicBezTo>
                  <a:cubicBezTo>
                    <a:pt x="271" y="110"/>
                    <a:pt x="264" y="186"/>
                    <a:pt x="213" y="228"/>
                  </a:cubicBezTo>
                  <a:cubicBezTo>
                    <a:pt x="161" y="271"/>
                    <a:pt x="85" y="264"/>
                    <a:pt x="43" y="212"/>
                  </a:cubicBezTo>
                  <a:cubicBezTo>
                    <a:pt x="0" y="161"/>
                    <a:pt x="7" y="85"/>
                    <a:pt x="59" y="42"/>
                  </a:cubicBezTo>
                  <a:close/>
                </a:path>
              </a:pathLst>
            </a:custGeom>
            <a:solidFill>
              <a:srgbClr val="DE5B61"/>
            </a:solidFill>
            <a:ln w="9525">
              <a:noFill/>
            </a:ln>
          </p:spPr>
          <p:txBody>
            <a:bodyPr/>
            <a:lstStyle/>
            <a:p>
              <a:endParaRPr lang="zh-CN" altLang="en-US" sz="1355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" name="Freeform 43"/>
            <p:cNvSpPr/>
            <p:nvPr/>
          </p:nvSpPr>
          <p:spPr>
            <a:xfrm>
              <a:off x="5394" y="5396"/>
              <a:ext cx="628" cy="562"/>
            </a:xfrm>
            <a:custGeom>
              <a:avLst/>
              <a:gdLst>
                <a:gd name="txL" fmla="*/ 0 w 161"/>
                <a:gd name="txT" fmla="*/ 0 h 144"/>
                <a:gd name="txR" fmla="*/ 161 w 161"/>
                <a:gd name="txB" fmla="*/ 144 h 144"/>
              </a:gdLst>
              <a:ahLst/>
              <a:cxnLst>
                <a:cxn ang="0">
                  <a:pos x="141988" y="55022"/>
                </a:cxn>
                <a:cxn ang="0">
                  <a:pos x="70994" y="1775"/>
                </a:cxn>
                <a:cxn ang="0">
                  <a:pos x="5325" y="88746"/>
                </a:cxn>
                <a:cxn ang="0">
                  <a:pos x="140213" y="255588"/>
                </a:cxn>
                <a:cxn ang="0">
                  <a:pos x="280425" y="90521"/>
                </a:cxn>
                <a:cxn ang="0">
                  <a:pos x="214756" y="3550"/>
                </a:cxn>
                <a:cxn ang="0">
                  <a:pos x="141988" y="55022"/>
                </a:cxn>
              </a:cxnLst>
              <a:rect l="txL" t="txT" r="txR" b="txB"/>
              <a:pathLst>
                <a:path w="161" h="144">
                  <a:moveTo>
                    <a:pt x="80" y="31"/>
                  </a:moveTo>
                  <a:cubicBezTo>
                    <a:pt x="73" y="11"/>
                    <a:pt x="60" y="0"/>
                    <a:pt x="40" y="1"/>
                  </a:cubicBezTo>
                  <a:cubicBezTo>
                    <a:pt x="11" y="3"/>
                    <a:pt x="0" y="23"/>
                    <a:pt x="3" y="50"/>
                  </a:cubicBezTo>
                  <a:cubicBezTo>
                    <a:pt x="6" y="83"/>
                    <a:pt x="49" y="103"/>
                    <a:pt x="79" y="144"/>
                  </a:cubicBezTo>
                  <a:cubicBezTo>
                    <a:pt x="110" y="103"/>
                    <a:pt x="154" y="84"/>
                    <a:pt x="158" y="51"/>
                  </a:cubicBezTo>
                  <a:cubicBezTo>
                    <a:pt x="161" y="24"/>
                    <a:pt x="150" y="4"/>
                    <a:pt x="121" y="2"/>
                  </a:cubicBezTo>
                  <a:cubicBezTo>
                    <a:pt x="101" y="0"/>
                    <a:pt x="89" y="11"/>
                    <a:pt x="80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5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512775" y="3907155"/>
            <a:ext cx="675640" cy="675640"/>
            <a:chOff x="9978" y="7833"/>
            <a:chExt cx="1064" cy="1064"/>
          </a:xfrm>
        </p:grpSpPr>
        <p:sp>
          <p:nvSpPr>
            <p:cNvPr id="10" name="Freeform 18"/>
            <p:cNvSpPr/>
            <p:nvPr/>
          </p:nvSpPr>
          <p:spPr>
            <a:xfrm>
              <a:off x="9978" y="7833"/>
              <a:ext cx="1065" cy="1065"/>
            </a:xfrm>
            <a:custGeom>
              <a:avLst/>
              <a:gdLst>
                <a:gd name="txL" fmla="*/ 0 w 273"/>
                <a:gd name="txT" fmla="*/ 0 h 273"/>
                <a:gd name="txR" fmla="*/ 273 w 273"/>
                <a:gd name="txB" fmla="*/ 273 h 273"/>
              </a:gdLst>
              <a:ahLst/>
              <a:cxnLst>
                <a:cxn ang="0">
                  <a:pos x="168490" y="443396"/>
                </a:cxn>
                <a:cxn ang="0">
                  <a:pos x="40792" y="168490"/>
                </a:cxn>
                <a:cxn ang="0">
                  <a:pos x="317471" y="40792"/>
                </a:cxn>
                <a:cxn ang="0">
                  <a:pos x="443396" y="317471"/>
                </a:cxn>
                <a:cxn ang="0">
                  <a:pos x="168490" y="443396"/>
                </a:cxn>
              </a:cxnLst>
              <a:rect l="txL" t="txT" r="txR" b="txB"/>
              <a:pathLst>
                <a:path w="273" h="273">
                  <a:moveTo>
                    <a:pt x="95" y="250"/>
                  </a:moveTo>
                  <a:cubicBezTo>
                    <a:pt x="32" y="227"/>
                    <a:pt x="0" y="157"/>
                    <a:pt x="23" y="95"/>
                  </a:cubicBezTo>
                  <a:cubicBezTo>
                    <a:pt x="47" y="32"/>
                    <a:pt x="116" y="0"/>
                    <a:pt x="179" y="23"/>
                  </a:cubicBezTo>
                  <a:cubicBezTo>
                    <a:pt x="241" y="47"/>
                    <a:pt x="273" y="116"/>
                    <a:pt x="250" y="179"/>
                  </a:cubicBezTo>
                  <a:cubicBezTo>
                    <a:pt x="227" y="241"/>
                    <a:pt x="157" y="273"/>
                    <a:pt x="95" y="250"/>
                  </a:cubicBezTo>
                  <a:close/>
                </a:path>
              </a:pathLst>
            </a:custGeom>
            <a:solidFill>
              <a:srgbClr val="DE5B61"/>
            </a:solidFill>
            <a:ln w="9525">
              <a:noFill/>
            </a:ln>
          </p:spPr>
          <p:txBody>
            <a:bodyPr/>
            <a:lstStyle/>
            <a:p>
              <a:endParaRPr lang="zh-CN" altLang="en-US" sz="1355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" name="Freeform 53"/>
            <p:cNvSpPr/>
            <p:nvPr/>
          </p:nvSpPr>
          <p:spPr>
            <a:xfrm>
              <a:off x="10251" y="8102"/>
              <a:ext cx="478" cy="321"/>
            </a:xfrm>
            <a:custGeom>
              <a:avLst/>
              <a:gdLst>
                <a:gd name="txL" fmla="*/ 0 w 123"/>
                <a:gd name="txT" fmla="*/ 0 h 82"/>
                <a:gd name="txR" fmla="*/ 123 w 123"/>
                <a:gd name="txB" fmla="*/ 82 h 82"/>
              </a:gdLst>
              <a:ahLst/>
              <a:cxnLst>
                <a:cxn ang="0">
                  <a:pos x="205111" y="46309"/>
                </a:cxn>
                <a:cxn ang="0">
                  <a:pos x="38900" y="46309"/>
                </a:cxn>
                <a:cxn ang="0">
                  <a:pos x="5305" y="146050"/>
                </a:cxn>
                <a:cxn ang="0">
                  <a:pos x="31828" y="94398"/>
                </a:cxn>
                <a:cxn ang="0">
                  <a:pos x="166210" y="85493"/>
                </a:cxn>
                <a:cxn ang="0">
                  <a:pos x="152065" y="99741"/>
                </a:cxn>
                <a:cxn ang="0">
                  <a:pos x="217488" y="99741"/>
                </a:cxn>
                <a:cxn ang="0">
                  <a:pos x="217488" y="32060"/>
                </a:cxn>
                <a:cxn ang="0">
                  <a:pos x="205111" y="46309"/>
                </a:cxn>
              </a:cxnLst>
              <a:rect l="txL" t="txT" r="txR" b="txB"/>
              <a:pathLst>
                <a:path w="123" h="82">
                  <a:moveTo>
                    <a:pt x="116" y="26"/>
                  </a:moveTo>
                  <a:cubicBezTo>
                    <a:pt x="90" y="0"/>
                    <a:pt x="48" y="0"/>
                    <a:pt x="22" y="26"/>
                  </a:cubicBezTo>
                  <a:cubicBezTo>
                    <a:pt x="7" y="41"/>
                    <a:pt x="0" y="62"/>
                    <a:pt x="3" y="82"/>
                  </a:cubicBezTo>
                  <a:cubicBezTo>
                    <a:pt x="5" y="71"/>
                    <a:pt x="10" y="61"/>
                    <a:pt x="18" y="53"/>
                  </a:cubicBezTo>
                  <a:cubicBezTo>
                    <a:pt x="39" y="33"/>
                    <a:pt x="71" y="31"/>
                    <a:pt x="94" y="48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123" y="56"/>
                    <a:pt x="123" y="56"/>
                    <a:pt x="123" y="56"/>
                  </a:cubicBezTo>
                  <a:cubicBezTo>
                    <a:pt x="123" y="18"/>
                    <a:pt x="123" y="18"/>
                    <a:pt x="123" y="18"/>
                  </a:cubicBezTo>
                  <a:lnTo>
                    <a:pt x="116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5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" name="Freeform 54"/>
            <p:cNvSpPr/>
            <p:nvPr/>
          </p:nvSpPr>
          <p:spPr>
            <a:xfrm>
              <a:off x="10303" y="8357"/>
              <a:ext cx="478" cy="318"/>
            </a:xfrm>
            <a:custGeom>
              <a:avLst/>
              <a:gdLst>
                <a:gd name="txL" fmla="*/ 0 w 123"/>
                <a:gd name="txT" fmla="*/ 0 h 81"/>
                <a:gd name="txR" fmla="*/ 123 w 123"/>
                <a:gd name="txB" fmla="*/ 81 h 81"/>
              </a:gdLst>
              <a:ahLst/>
              <a:cxnLst>
                <a:cxn ang="0">
                  <a:pos x="14145" y="98092"/>
                </a:cxn>
                <a:cxn ang="0">
                  <a:pos x="180355" y="98092"/>
                </a:cxn>
                <a:cxn ang="0">
                  <a:pos x="213951" y="0"/>
                </a:cxn>
                <a:cxn ang="0">
                  <a:pos x="185660" y="49938"/>
                </a:cxn>
                <a:cxn ang="0">
                  <a:pos x="53046" y="58855"/>
                </a:cxn>
                <a:cxn ang="0">
                  <a:pos x="67191" y="44587"/>
                </a:cxn>
                <a:cxn ang="0">
                  <a:pos x="0" y="44587"/>
                </a:cxn>
                <a:cxn ang="0">
                  <a:pos x="0" y="112360"/>
                </a:cxn>
                <a:cxn ang="0">
                  <a:pos x="14145" y="98092"/>
                </a:cxn>
              </a:cxnLst>
              <a:rect l="txL" t="txT" r="txR" b="txB"/>
              <a:pathLst>
                <a:path w="123" h="81">
                  <a:moveTo>
                    <a:pt x="8" y="55"/>
                  </a:moveTo>
                  <a:cubicBezTo>
                    <a:pt x="34" y="81"/>
                    <a:pt x="76" y="81"/>
                    <a:pt x="102" y="55"/>
                  </a:cubicBezTo>
                  <a:cubicBezTo>
                    <a:pt x="117" y="40"/>
                    <a:pt x="123" y="19"/>
                    <a:pt x="121" y="0"/>
                  </a:cubicBezTo>
                  <a:cubicBezTo>
                    <a:pt x="118" y="10"/>
                    <a:pt x="113" y="20"/>
                    <a:pt x="105" y="28"/>
                  </a:cubicBezTo>
                  <a:cubicBezTo>
                    <a:pt x="85" y="48"/>
                    <a:pt x="52" y="50"/>
                    <a:pt x="30" y="33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63"/>
                    <a:pt x="0" y="63"/>
                    <a:pt x="0" y="63"/>
                  </a:cubicBezTo>
                  <a:lnTo>
                    <a:pt x="8" y="5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5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626066" y="2049779"/>
            <a:ext cx="673100" cy="669291"/>
            <a:chOff x="8470" y="2554"/>
            <a:chExt cx="1060" cy="1054"/>
          </a:xfrm>
        </p:grpSpPr>
        <p:sp>
          <p:nvSpPr>
            <p:cNvPr id="14" name="Freeform 8"/>
            <p:cNvSpPr/>
            <p:nvPr/>
          </p:nvSpPr>
          <p:spPr>
            <a:xfrm>
              <a:off x="8470" y="2554"/>
              <a:ext cx="1061" cy="1054"/>
            </a:xfrm>
            <a:custGeom>
              <a:avLst/>
              <a:gdLst>
                <a:gd name="txL" fmla="*/ 0 w 271"/>
                <a:gd name="txT" fmla="*/ 0 h 271"/>
                <a:gd name="txR" fmla="*/ 271 w 271"/>
                <a:gd name="txB" fmla="*/ 271 h 271"/>
              </a:gdLst>
              <a:ahLst/>
              <a:cxnLst>
                <a:cxn ang="0">
                  <a:pos x="381094" y="77840"/>
                </a:cxn>
                <a:cxn ang="0">
                  <a:pos x="406025" y="378587"/>
                </a:cxn>
                <a:cxn ang="0">
                  <a:pos x="101506" y="403354"/>
                </a:cxn>
                <a:cxn ang="0">
                  <a:pos x="78356" y="100838"/>
                </a:cxn>
                <a:cxn ang="0">
                  <a:pos x="381094" y="77840"/>
                </a:cxn>
              </a:cxnLst>
              <a:rect l="txL" t="txT" r="txR" b="txB"/>
              <a:pathLst>
                <a:path w="271" h="271">
                  <a:moveTo>
                    <a:pt x="214" y="44"/>
                  </a:moveTo>
                  <a:cubicBezTo>
                    <a:pt x="265" y="87"/>
                    <a:pt x="271" y="163"/>
                    <a:pt x="228" y="214"/>
                  </a:cubicBezTo>
                  <a:cubicBezTo>
                    <a:pt x="184" y="265"/>
                    <a:pt x="108" y="271"/>
                    <a:pt x="57" y="228"/>
                  </a:cubicBezTo>
                  <a:cubicBezTo>
                    <a:pt x="7" y="184"/>
                    <a:pt x="0" y="108"/>
                    <a:pt x="44" y="57"/>
                  </a:cubicBezTo>
                  <a:cubicBezTo>
                    <a:pt x="87" y="7"/>
                    <a:pt x="163" y="0"/>
                    <a:pt x="214" y="44"/>
                  </a:cubicBezTo>
                  <a:close/>
                </a:path>
              </a:pathLst>
            </a:custGeom>
            <a:solidFill>
              <a:srgbClr val="DE5B61"/>
            </a:solidFill>
            <a:ln w="9525">
              <a:noFill/>
            </a:ln>
          </p:spPr>
          <p:txBody>
            <a:bodyPr/>
            <a:lstStyle/>
            <a:p>
              <a:endParaRPr lang="zh-CN" altLang="en-US" sz="1355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" name="Freeform 87"/>
            <p:cNvSpPr>
              <a:spLocks noEditPoints="1"/>
            </p:cNvSpPr>
            <p:nvPr/>
          </p:nvSpPr>
          <p:spPr>
            <a:xfrm>
              <a:off x="8669" y="2847"/>
              <a:ext cx="712" cy="468"/>
            </a:xfrm>
            <a:custGeom>
              <a:avLst/>
              <a:gdLst>
                <a:gd name="txL" fmla="*/ 0 w 162"/>
                <a:gd name="txT" fmla="*/ 0 h 106"/>
                <a:gd name="txR" fmla="*/ 162 w 162"/>
                <a:gd name="txB" fmla="*/ 106 h 106"/>
              </a:gdLst>
              <a:ahLst/>
              <a:cxnLst>
                <a:cxn ang="0">
                  <a:pos x="323850" y="24082"/>
                </a:cxn>
                <a:cxn ang="0">
                  <a:pos x="173919" y="0"/>
                </a:cxn>
                <a:cxn ang="0">
                  <a:pos x="9995" y="24082"/>
                </a:cxn>
                <a:cxn ang="0">
                  <a:pos x="9995" y="110376"/>
                </a:cxn>
                <a:cxn ang="0">
                  <a:pos x="5997" y="120410"/>
                </a:cxn>
                <a:cxn ang="0">
                  <a:pos x="15993" y="132451"/>
                </a:cxn>
                <a:cxn ang="0">
                  <a:pos x="27987" y="120410"/>
                </a:cxn>
                <a:cxn ang="0">
                  <a:pos x="21990" y="110376"/>
                </a:cxn>
                <a:cxn ang="0">
                  <a:pos x="21990" y="56192"/>
                </a:cxn>
                <a:cxn ang="0">
                  <a:pos x="173919" y="78267"/>
                </a:cxn>
                <a:cxn ang="0">
                  <a:pos x="323850" y="54185"/>
                </a:cxn>
                <a:cxn ang="0">
                  <a:pos x="323850" y="24082"/>
                </a:cxn>
                <a:cxn ang="0">
                  <a:pos x="25988" y="136465"/>
                </a:cxn>
                <a:cxn ang="0">
                  <a:pos x="7996" y="136465"/>
                </a:cxn>
                <a:cxn ang="0">
                  <a:pos x="0" y="188643"/>
                </a:cxn>
                <a:cxn ang="0">
                  <a:pos x="5997" y="190650"/>
                </a:cxn>
                <a:cxn ang="0">
                  <a:pos x="7996" y="184629"/>
                </a:cxn>
                <a:cxn ang="0">
                  <a:pos x="7996" y="190650"/>
                </a:cxn>
                <a:cxn ang="0">
                  <a:pos x="17992" y="192657"/>
                </a:cxn>
                <a:cxn ang="0">
                  <a:pos x="19991" y="186636"/>
                </a:cxn>
                <a:cxn ang="0">
                  <a:pos x="21990" y="190650"/>
                </a:cxn>
                <a:cxn ang="0">
                  <a:pos x="23989" y="190650"/>
                </a:cxn>
                <a:cxn ang="0">
                  <a:pos x="25988" y="166568"/>
                </a:cxn>
                <a:cxn ang="0">
                  <a:pos x="27987" y="190650"/>
                </a:cxn>
                <a:cxn ang="0">
                  <a:pos x="33984" y="188643"/>
                </a:cxn>
                <a:cxn ang="0">
                  <a:pos x="25988" y="136465"/>
                </a:cxn>
                <a:cxn ang="0">
                  <a:pos x="59972" y="188643"/>
                </a:cxn>
                <a:cxn ang="0">
                  <a:pos x="59972" y="74253"/>
                </a:cxn>
                <a:cxn ang="0">
                  <a:pos x="173919" y="90308"/>
                </a:cxn>
                <a:cxn ang="0">
                  <a:pos x="281869" y="74253"/>
                </a:cxn>
                <a:cxn ang="0">
                  <a:pos x="281869" y="186636"/>
                </a:cxn>
                <a:cxn ang="0">
                  <a:pos x="171920" y="212725"/>
                </a:cxn>
                <a:cxn ang="0">
                  <a:pos x="59972" y="188643"/>
                </a:cxn>
              </a:cxnLst>
              <a:rect l="txL" t="txT" r="txR" b="txB"/>
              <a:pathLst>
                <a:path w="162" h="106">
                  <a:moveTo>
                    <a:pt x="162" y="12"/>
                  </a:moveTo>
                  <a:cubicBezTo>
                    <a:pt x="87" y="0"/>
                    <a:pt x="87" y="0"/>
                    <a:pt x="87" y="0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27"/>
                    <a:pt x="5" y="41"/>
                    <a:pt x="5" y="55"/>
                  </a:cubicBezTo>
                  <a:cubicBezTo>
                    <a:pt x="4" y="56"/>
                    <a:pt x="3" y="58"/>
                    <a:pt x="3" y="60"/>
                  </a:cubicBezTo>
                  <a:cubicBezTo>
                    <a:pt x="3" y="63"/>
                    <a:pt x="5" y="66"/>
                    <a:pt x="8" y="66"/>
                  </a:cubicBezTo>
                  <a:cubicBezTo>
                    <a:pt x="12" y="66"/>
                    <a:pt x="14" y="63"/>
                    <a:pt x="14" y="60"/>
                  </a:cubicBezTo>
                  <a:cubicBezTo>
                    <a:pt x="14" y="58"/>
                    <a:pt x="13" y="56"/>
                    <a:pt x="11" y="55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87" y="39"/>
                    <a:pt x="87" y="39"/>
                    <a:pt x="87" y="39"/>
                  </a:cubicBezTo>
                  <a:cubicBezTo>
                    <a:pt x="162" y="27"/>
                    <a:pt x="162" y="27"/>
                    <a:pt x="162" y="27"/>
                  </a:cubicBezTo>
                  <a:cubicBezTo>
                    <a:pt x="162" y="12"/>
                    <a:pt x="162" y="12"/>
                    <a:pt x="162" y="12"/>
                  </a:cubicBezTo>
                  <a:close/>
                  <a:moveTo>
                    <a:pt x="13" y="68"/>
                  </a:moveTo>
                  <a:cubicBezTo>
                    <a:pt x="10" y="69"/>
                    <a:pt x="7" y="69"/>
                    <a:pt x="4" y="68"/>
                  </a:cubicBezTo>
                  <a:cubicBezTo>
                    <a:pt x="3" y="77"/>
                    <a:pt x="1" y="85"/>
                    <a:pt x="0" y="94"/>
                  </a:cubicBezTo>
                  <a:cubicBezTo>
                    <a:pt x="1" y="94"/>
                    <a:pt x="2" y="94"/>
                    <a:pt x="3" y="95"/>
                  </a:cubicBezTo>
                  <a:cubicBezTo>
                    <a:pt x="4" y="92"/>
                    <a:pt x="4" y="92"/>
                    <a:pt x="4" y="92"/>
                  </a:cubicBezTo>
                  <a:cubicBezTo>
                    <a:pt x="4" y="95"/>
                    <a:pt x="4" y="95"/>
                    <a:pt x="4" y="95"/>
                  </a:cubicBezTo>
                  <a:cubicBezTo>
                    <a:pt x="6" y="95"/>
                    <a:pt x="8" y="96"/>
                    <a:pt x="9" y="96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5" y="94"/>
                    <a:pt x="16" y="94"/>
                    <a:pt x="17" y="94"/>
                  </a:cubicBezTo>
                  <a:cubicBezTo>
                    <a:pt x="16" y="85"/>
                    <a:pt x="14" y="77"/>
                    <a:pt x="13" y="68"/>
                  </a:cubicBezTo>
                  <a:close/>
                  <a:moveTo>
                    <a:pt x="30" y="94"/>
                  </a:moveTo>
                  <a:cubicBezTo>
                    <a:pt x="30" y="37"/>
                    <a:pt x="30" y="37"/>
                    <a:pt x="30" y="37"/>
                  </a:cubicBezTo>
                  <a:cubicBezTo>
                    <a:pt x="87" y="45"/>
                    <a:pt x="87" y="45"/>
                    <a:pt x="87" y="45"/>
                  </a:cubicBezTo>
                  <a:cubicBezTo>
                    <a:pt x="141" y="37"/>
                    <a:pt x="141" y="37"/>
                    <a:pt x="141" y="37"/>
                  </a:cubicBezTo>
                  <a:cubicBezTo>
                    <a:pt x="141" y="93"/>
                    <a:pt x="141" y="93"/>
                    <a:pt x="141" y="93"/>
                  </a:cubicBezTo>
                  <a:cubicBezTo>
                    <a:pt x="122" y="93"/>
                    <a:pt x="104" y="98"/>
                    <a:pt x="86" y="106"/>
                  </a:cubicBezTo>
                  <a:cubicBezTo>
                    <a:pt x="68" y="97"/>
                    <a:pt x="49" y="94"/>
                    <a:pt x="30" y="9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5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968715" y="2670810"/>
            <a:ext cx="600711" cy="603251"/>
            <a:chOff x="4704" y="4364"/>
            <a:chExt cx="946" cy="950"/>
          </a:xfrm>
        </p:grpSpPr>
        <p:sp>
          <p:nvSpPr>
            <p:cNvPr id="17" name="Freeform 10"/>
            <p:cNvSpPr/>
            <p:nvPr/>
          </p:nvSpPr>
          <p:spPr>
            <a:xfrm>
              <a:off x="4704" y="4364"/>
              <a:ext cx="946" cy="950"/>
            </a:xfrm>
            <a:custGeom>
              <a:avLst/>
              <a:gdLst>
                <a:gd name="txL" fmla="*/ 0 w 242"/>
                <a:gd name="txT" fmla="*/ 0 h 243"/>
                <a:gd name="txR" fmla="*/ 242 w 242"/>
                <a:gd name="txB" fmla="*/ 243 h 243"/>
              </a:gdLst>
              <a:ahLst/>
              <a:cxnLst>
                <a:cxn ang="0">
                  <a:pos x="216884" y="1777"/>
                </a:cxn>
                <a:cxn ang="0">
                  <a:pos x="430213" y="216788"/>
                </a:cxn>
                <a:cxn ang="0">
                  <a:pos x="213329" y="430023"/>
                </a:cxn>
                <a:cxn ang="0">
                  <a:pos x="0" y="215012"/>
                </a:cxn>
                <a:cxn ang="0">
                  <a:pos x="216884" y="1777"/>
                </a:cxn>
              </a:cxnLst>
              <a:rect l="txL" t="txT" r="txR" b="txB"/>
              <a:pathLst>
                <a:path w="242" h="243">
                  <a:moveTo>
                    <a:pt x="122" y="1"/>
                  </a:moveTo>
                  <a:cubicBezTo>
                    <a:pt x="188" y="1"/>
                    <a:pt x="242" y="56"/>
                    <a:pt x="242" y="122"/>
                  </a:cubicBezTo>
                  <a:cubicBezTo>
                    <a:pt x="241" y="189"/>
                    <a:pt x="187" y="243"/>
                    <a:pt x="120" y="242"/>
                  </a:cubicBezTo>
                  <a:cubicBezTo>
                    <a:pt x="53" y="242"/>
                    <a:pt x="0" y="188"/>
                    <a:pt x="0" y="121"/>
                  </a:cubicBezTo>
                  <a:cubicBezTo>
                    <a:pt x="1" y="54"/>
                    <a:pt x="55" y="0"/>
                    <a:pt x="122" y="1"/>
                  </a:cubicBezTo>
                  <a:close/>
                </a:path>
              </a:pathLst>
            </a:custGeom>
            <a:solidFill>
              <a:srgbClr val="D0A973"/>
            </a:solidFill>
            <a:ln w="9525">
              <a:noFill/>
            </a:ln>
          </p:spPr>
          <p:txBody>
            <a:bodyPr/>
            <a:lstStyle/>
            <a:p>
              <a:endParaRPr lang="zh-CN" altLang="en-US" sz="1355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" name="Freeform 46"/>
            <p:cNvSpPr>
              <a:spLocks noEditPoints="1"/>
            </p:cNvSpPr>
            <p:nvPr/>
          </p:nvSpPr>
          <p:spPr>
            <a:xfrm>
              <a:off x="4994" y="4517"/>
              <a:ext cx="367" cy="642"/>
            </a:xfrm>
            <a:custGeom>
              <a:avLst/>
              <a:gdLst>
                <a:gd name="txL" fmla="*/ 0 w 94"/>
                <a:gd name="txT" fmla="*/ 0 h 165"/>
                <a:gd name="txR" fmla="*/ 94 w 94"/>
                <a:gd name="txB" fmla="*/ 165 h 165"/>
              </a:gdLst>
              <a:ahLst/>
              <a:cxnLst>
                <a:cxn ang="0">
                  <a:pos x="147181" y="0"/>
                </a:cxn>
                <a:cxn ang="0">
                  <a:pos x="17733" y="0"/>
                </a:cxn>
                <a:cxn ang="0">
                  <a:pos x="0" y="19473"/>
                </a:cxn>
                <a:cxn ang="0">
                  <a:pos x="0" y="272627"/>
                </a:cxn>
                <a:cxn ang="0">
                  <a:pos x="17733" y="292100"/>
                </a:cxn>
                <a:cxn ang="0">
                  <a:pos x="147181" y="292100"/>
                </a:cxn>
                <a:cxn ang="0">
                  <a:pos x="166687" y="272627"/>
                </a:cxn>
                <a:cxn ang="0">
                  <a:pos x="166687" y="19473"/>
                </a:cxn>
                <a:cxn ang="0">
                  <a:pos x="147181" y="0"/>
                </a:cxn>
                <a:cxn ang="0">
                  <a:pos x="56745" y="21244"/>
                </a:cxn>
                <a:cxn ang="0">
                  <a:pos x="109942" y="21244"/>
                </a:cxn>
                <a:cxn ang="0">
                  <a:pos x="109942" y="28325"/>
                </a:cxn>
                <a:cxn ang="0">
                  <a:pos x="56745" y="28325"/>
                </a:cxn>
                <a:cxn ang="0">
                  <a:pos x="56745" y="21244"/>
                </a:cxn>
                <a:cxn ang="0">
                  <a:pos x="83344" y="279708"/>
                </a:cxn>
                <a:cxn ang="0">
                  <a:pos x="72704" y="269086"/>
                </a:cxn>
                <a:cxn ang="0">
                  <a:pos x="83344" y="260235"/>
                </a:cxn>
                <a:cxn ang="0">
                  <a:pos x="93983" y="269086"/>
                </a:cxn>
                <a:cxn ang="0">
                  <a:pos x="83344" y="279708"/>
                </a:cxn>
                <a:cxn ang="0">
                  <a:pos x="154274" y="244302"/>
                </a:cxn>
                <a:cxn ang="0">
                  <a:pos x="12413" y="244302"/>
                </a:cxn>
                <a:cxn ang="0">
                  <a:pos x="12413" y="46028"/>
                </a:cxn>
                <a:cxn ang="0">
                  <a:pos x="154274" y="46028"/>
                </a:cxn>
                <a:cxn ang="0">
                  <a:pos x="154274" y="244302"/>
                </a:cxn>
              </a:cxnLst>
              <a:rect l="txL" t="txT" r="txR" b="txB"/>
              <a:pathLst>
                <a:path w="94" h="165">
                  <a:moveTo>
                    <a:pt x="83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60"/>
                    <a:pt x="5" y="165"/>
                    <a:pt x="10" y="165"/>
                  </a:cubicBezTo>
                  <a:cubicBezTo>
                    <a:pt x="83" y="165"/>
                    <a:pt x="83" y="165"/>
                    <a:pt x="83" y="165"/>
                  </a:cubicBezTo>
                  <a:cubicBezTo>
                    <a:pt x="89" y="165"/>
                    <a:pt x="94" y="160"/>
                    <a:pt x="94" y="154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4" y="5"/>
                    <a:pt x="89" y="0"/>
                    <a:pt x="83" y="0"/>
                  </a:cubicBezTo>
                  <a:close/>
                  <a:moveTo>
                    <a:pt x="32" y="12"/>
                  </a:moveTo>
                  <a:cubicBezTo>
                    <a:pt x="62" y="12"/>
                    <a:pt x="62" y="12"/>
                    <a:pt x="62" y="12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12"/>
                  </a:lnTo>
                  <a:close/>
                  <a:moveTo>
                    <a:pt x="47" y="158"/>
                  </a:moveTo>
                  <a:cubicBezTo>
                    <a:pt x="44" y="158"/>
                    <a:pt x="41" y="156"/>
                    <a:pt x="41" y="152"/>
                  </a:cubicBezTo>
                  <a:cubicBezTo>
                    <a:pt x="41" y="149"/>
                    <a:pt x="44" y="147"/>
                    <a:pt x="47" y="147"/>
                  </a:cubicBezTo>
                  <a:cubicBezTo>
                    <a:pt x="50" y="147"/>
                    <a:pt x="53" y="149"/>
                    <a:pt x="53" y="152"/>
                  </a:cubicBezTo>
                  <a:cubicBezTo>
                    <a:pt x="53" y="156"/>
                    <a:pt x="50" y="158"/>
                    <a:pt x="47" y="158"/>
                  </a:cubicBezTo>
                  <a:close/>
                  <a:moveTo>
                    <a:pt x="87" y="138"/>
                  </a:moveTo>
                  <a:cubicBezTo>
                    <a:pt x="7" y="138"/>
                    <a:pt x="7" y="138"/>
                    <a:pt x="7" y="138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7" y="26"/>
                    <a:pt x="87" y="26"/>
                    <a:pt x="87" y="26"/>
                  </a:cubicBezTo>
                  <a:lnTo>
                    <a:pt x="87" y="13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5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414226" y="2666366"/>
            <a:ext cx="672465" cy="675005"/>
            <a:chOff x="4030" y="4930"/>
            <a:chExt cx="840" cy="843"/>
          </a:xfrm>
        </p:grpSpPr>
        <p:sp>
          <p:nvSpPr>
            <p:cNvPr id="20" name="Freeform 1819"/>
            <p:cNvSpPr/>
            <p:nvPr/>
          </p:nvSpPr>
          <p:spPr>
            <a:xfrm>
              <a:off x="4030" y="4930"/>
              <a:ext cx="840" cy="843"/>
            </a:xfrm>
            <a:custGeom>
              <a:avLst/>
              <a:gdLst>
                <a:gd name="txL" fmla="*/ 0 w 92"/>
                <a:gd name="txT" fmla="*/ 0 h 92"/>
                <a:gd name="txR" fmla="*/ 92 w 92"/>
                <a:gd name="txB" fmla="*/ 92 h 92"/>
              </a:gdLst>
              <a:ahLst/>
              <a:cxnLst>
                <a:cxn ang="0">
                  <a:pos x="382657" y="63966"/>
                </a:cxn>
                <a:cxn ang="0">
                  <a:pos x="469624" y="383796"/>
                </a:cxn>
                <a:cxn ang="0">
                  <a:pos x="150743" y="471022"/>
                </a:cxn>
                <a:cxn ang="0">
                  <a:pos x="69574" y="151192"/>
                </a:cxn>
                <a:cxn ang="0">
                  <a:pos x="382657" y="63966"/>
                </a:cxn>
              </a:cxnLst>
              <a:rect l="txL" t="txT" r="txR" b="txB"/>
              <a:pathLst>
                <a:path w="92" h="92">
                  <a:moveTo>
                    <a:pt x="66" y="11"/>
                  </a:moveTo>
                  <a:cubicBezTo>
                    <a:pt x="85" y="23"/>
                    <a:pt x="92" y="47"/>
                    <a:pt x="81" y="66"/>
                  </a:cubicBezTo>
                  <a:cubicBezTo>
                    <a:pt x="70" y="85"/>
                    <a:pt x="45" y="92"/>
                    <a:pt x="26" y="81"/>
                  </a:cubicBezTo>
                  <a:cubicBezTo>
                    <a:pt x="7" y="70"/>
                    <a:pt x="0" y="45"/>
                    <a:pt x="12" y="26"/>
                  </a:cubicBezTo>
                  <a:cubicBezTo>
                    <a:pt x="23" y="7"/>
                    <a:pt x="47" y="0"/>
                    <a:pt x="66" y="11"/>
                  </a:cubicBezTo>
                </a:path>
              </a:pathLst>
            </a:custGeom>
            <a:solidFill>
              <a:srgbClr val="D0A973"/>
            </a:solidFill>
            <a:ln w="9525">
              <a:noFill/>
            </a:ln>
          </p:spPr>
          <p:txBody>
            <a:bodyPr/>
            <a:lstStyle/>
            <a:p>
              <a:endParaRPr lang="zh-CN" altLang="en-US" sz="1355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" name="稻壳儿小白白(http://dwz.cn/Wu2UP)"/>
            <p:cNvSpPr>
              <a:spLocks noEditPoints="1"/>
            </p:cNvSpPr>
            <p:nvPr/>
          </p:nvSpPr>
          <p:spPr>
            <a:xfrm>
              <a:off x="4214" y="5125"/>
              <a:ext cx="425" cy="425"/>
            </a:xfrm>
            <a:custGeom>
              <a:avLst/>
              <a:gdLst/>
              <a:ahLst/>
              <a:cxnLst>
                <a:cxn ang="0">
                  <a:pos x="1479576135" y="12226576"/>
                </a:cxn>
                <a:cxn ang="0">
                  <a:pos x="1455122931" y="0"/>
                </a:cxn>
                <a:cxn ang="0">
                  <a:pos x="1430665982" y="12226576"/>
                </a:cxn>
                <a:cxn ang="0">
                  <a:pos x="24456949" y="941543682"/>
                </a:cxn>
                <a:cxn ang="0">
                  <a:pos x="0" y="990457474"/>
                </a:cxn>
                <a:cxn ang="0">
                  <a:pos x="24456949" y="1027140945"/>
                </a:cxn>
                <a:cxn ang="0">
                  <a:pos x="391292460" y="1173874831"/>
                </a:cxn>
                <a:cxn ang="0">
                  <a:pos x="562483613" y="1479569178"/>
                </a:cxn>
                <a:cxn ang="0">
                  <a:pos x="611393766" y="1504026074"/>
                </a:cxn>
                <a:cxn ang="0">
                  <a:pos x="611393766" y="1504026074"/>
                </a:cxn>
                <a:cxn ang="0">
                  <a:pos x="648081062" y="1479569178"/>
                </a:cxn>
                <a:cxn ang="0">
                  <a:pos x="745901369" y="1308382141"/>
                </a:cxn>
                <a:cxn ang="0">
                  <a:pos x="1198334329" y="1491799499"/>
                </a:cxn>
                <a:cxn ang="0">
                  <a:pos x="1222791278" y="1504026074"/>
                </a:cxn>
                <a:cxn ang="0">
                  <a:pos x="1235017880" y="1491799499"/>
                </a:cxn>
                <a:cxn ang="0">
                  <a:pos x="1259474829" y="1455116027"/>
                </a:cxn>
                <a:cxn ang="0">
                  <a:pos x="1504033084" y="48910047"/>
                </a:cxn>
                <a:cxn ang="0">
                  <a:pos x="1479576135" y="12226576"/>
                </a:cxn>
                <a:cxn ang="0">
                  <a:pos x="146734204" y="978227154"/>
                </a:cxn>
                <a:cxn ang="0">
                  <a:pos x="1235017880" y="244557725"/>
                </a:cxn>
                <a:cxn ang="0">
                  <a:pos x="440206358" y="1088277568"/>
                </a:cxn>
                <a:cxn ang="0">
                  <a:pos x="427976011" y="1088277568"/>
                </a:cxn>
                <a:cxn ang="0">
                  <a:pos x="146734204" y="978227154"/>
                </a:cxn>
                <a:cxn ang="0">
                  <a:pos x="476889909" y="1124961039"/>
                </a:cxn>
                <a:cxn ang="0">
                  <a:pos x="476889909" y="1124961039"/>
                </a:cxn>
                <a:cxn ang="0">
                  <a:pos x="1369525482" y="171190782"/>
                </a:cxn>
                <a:cxn ang="0">
                  <a:pos x="611393766" y="1357292188"/>
                </a:cxn>
                <a:cxn ang="0">
                  <a:pos x="476889909" y="1124961039"/>
                </a:cxn>
                <a:cxn ang="0">
                  <a:pos x="1186107726" y="1381749084"/>
                </a:cxn>
                <a:cxn ang="0">
                  <a:pos x="782584920" y="1222784878"/>
                </a:cxn>
                <a:cxn ang="0">
                  <a:pos x="745901369" y="1222784878"/>
                </a:cxn>
                <a:cxn ang="0">
                  <a:pos x="1369525482" y="269014620"/>
                </a:cxn>
                <a:cxn ang="0">
                  <a:pos x="1186107726" y="1381749084"/>
                </a:cxn>
                <a:cxn ang="0">
                  <a:pos x="1186107726" y="1381749084"/>
                </a:cxn>
                <a:cxn ang="0">
                  <a:pos x="1186107726" y="1381749084"/>
                </a:cxn>
              </a:cxnLst>
              <a:rect l="0" t="0" r="0" b="0"/>
              <a:pathLst>
                <a:path w="123" h="123">
                  <a:moveTo>
                    <a:pt x="121" y="1"/>
                  </a:moveTo>
                  <a:cubicBezTo>
                    <a:pt x="120" y="0"/>
                    <a:pt x="119" y="0"/>
                    <a:pt x="119" y="0"/>
                  </a:cubicBezTo>
                  <a:cubicBezTo>
                    <a:pt x="118" y="0"/>
                    <a:pt x="117" y="0"/>
                    <a:pt x="117" y="1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0" y="78"/>
                    <a:pt x="0" y="79"/>
                    <a:pt x="0" y="81"/>
                  </a:cubicBezTo>
                  <a:cubicBezTo>
                    <a:pt x="0" y="82"/>
                    <a:pt x="1" y="83"/>
                    <a:pt x="2" y="84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46" y="121"/>
                    <a:pt x="46" y="121"/>
                    <a:pt x="46" y="121"/>
                  </a:cubicBezTo>
                  <a:cubicBezTo>
                    <a:pt x="47" y="122"/>
                    <a:pt x="48" y="123"/>
                    <a:pt x="50" y="123"/>
                  </a:cubicBezTo>
                  <a:cubicBezTo>
                    <a:pt x="50" y="123"/>
                    <a:pt x="50" y="123"/>
                    <a:pt x="50" y="123"/>
                  </a:cubicBezTo>
                  <a:cubicBezTo>
                    <a:pt x="51" y="123"/>
                    <a:pt x="52" y="122"/>
                    <a:pt x="53" y="121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98" y="122"/>
                    <a:pt x="98" y="122"/>
                    <a:pt x="98" y="122"/>
                  </a:cubicBezTo>
                  <a:cubicBezTo>
                    <a:pt x="99" y="123"/>
                    <a:pt x="99" y="123"/>
                    <a:pt x="100" y="123"/>
                  </a:cubicBezTo>
                  <a:cubicBezTo>
                    <a:pt x="100" y="123"/>
                    <a:pt x="101" y="122"/>
                    <a:pt x="101" y="122"/>
                  </a:cubicBezTo>
                  <a:cubicBezTo>
                    <a:pt x="102" y="122"/>
                    <a:pt x="103" y="121"/>
                    <a:pt x="103" y="119"/>
                  </a:cubicBezTo>
                  <a:cubicBezTo>
                    <a:pt x="123" y="4"/>
                    <a:pt x="123" y="4"/>
                    <a:pt x="123" y="4"/>
                  </a:cubicBezTo>
                  <a:cubicBezTo>
                    <a:pt x="123" y="3"/>
                    <a:pt x="122" y="1"/>
                    <a:pt x="121" y="1"/>
                  </a:cubicBezTo>
                  <a:close/>
                  <a:moveTo>
                    <a:pt x="12" y="80"/>
                  </a:moveTo>
                  <a:cubicBezTo>
                    <a:pt x="101" y="20"/>
                    <a:pt x="101" y="20"/>
                    <a:pt x="101" y="20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5" y="89"/>
                    <a:pt x="35" y="89"/>
                  </a:cubicBezTo>
                  <a:lnTo>
                    <a:pt x="12" y="80"/>
                  </a:lnTo>
                  <a:close/>
                  <a:moveTo>
                    <a:pt x="39" y="92"/>
                  </a:moveTo>
                  <a:cubicBezTo>
                    <a:pt x="39" y="92"/>
                    <a:pt x="39" y="92"/>
                    <a:pt x="39" y="92"/>
                  </a:cubicBezTo>
                  <a:cubicBezTo>
                    <a:pt x="112" y="14"/>
                    <a:pt x="112" y="14"/>
                    <a:pt x="112" y="14"/>
                  </a:cubicBezTo>
                  <a:cubicBezTo>
                    <a:pt x="50" y="111"/>
                    <a:pt x="50" y="111"/>
                    <a:pt x="50" y="111"/>
                  </a:cubicBezTo>
                  <a:lnTo>
                    <a:pt x="39" y="92"/>
                  </a:lnTo>
                  <a:close/>
                  <a:moveTo>
                    <a:pt x="97" y="113"/>
                  </a:moveTo>
                  <a:cubicBezTo>
                    <a:pt x="64" y="100"/>
                    <a:pt x="64" y="100"/>
                    <a:pt x="64" y="100"/>
                  </a:cubicBezTo>
                  <a:cubicBezTo>
                    <a:pt x="63" y="100"/>
                    <a:pt x="62" y="100"/>
                    <a:pt x="61" y="100"/>
                  </a:cubicBezTo>
                  <a:cubicBezTo>
                    <a:pt x="112" y="22"/>
                    <a:pt x="112" y="22"/>
                    <a:pt x="112" y="22"/>
                  </a:cubicBezTo>
                  <a:lnTo>
                    <a:pt x="97" y="113"/>
                  </a:lnTo>
                  <a:close/>
                  <a:moveTo>
                    <a:pt x="97" y="113"/>
                  </a:moveTo>
                  <a:cubicBezTo>
                    <a:pt x="97" y="113"/>
                    <a:pt x="97" y="113"/>
                    <a:pt x="97" y="113"/>
                  </a:cubicBezTo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355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2" name="TextBox 1210"/>
          <p:cNvSpPr/>
          <p:nvPr/>
        </p:nvSpPr>
        <p:spPr>
          <a:xfrm>
            <a:off x="2040616" y="2275418"/>
            <a:ext cx="1402080" cy="35242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600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单击编辑标题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1247740" y="2632711"/>
            <a:ext cx="2453640" cy="469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</a:p>
        </p:txBody>
      </p:sp>
      <p:sp>
        <p:nvSpPr>
          <p:cNvPr id="24" name="TextBox 1210"/>
          <p:cNvSpPr/>
          <p:nvPr/>
        </p:nvSpPr>
        <p:spPr>
          <a:xfrm>
            <a:off x="1324971" y="3981027"/>
            <a:ext cx="1402080" cy="35242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600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单击编辑标题</a:t>
            </a:r>
          </a:p>
        </p:txBody>
      </p:sp>
      <p:sp>
        <p:nvSpPr>
          <p:cNvPr id="25" name="TextBox 1210"/>
          <p:cNvSpPr/>
          <p:nvPr/>
        </p:nvSpPr>
        <p:spPr>
          <a:xfrm>
            <a:off x="5161642" y="946998"/>
            <a:ext cx="1402080" cy="35242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600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单击编辑标题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4831680" y="1290955"/>
            <a:ext cx="2453640" cy="469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</a:p>
        </p:txBody>
      </p:sp>
      <p:sp>
        <p:nvSpPr>
          <p:cNvPr id="27" name="TextBox 1210"/>
          <p:cNvSpPr/>
          <p:nvPr/>
        </p:nvSpPr>
        <p:spPr>
          <a:xfrm>
            <a:off x="8420462" y="2229698"/>
            <a:ext cx="1402080" cy="35242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600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单击编辑标题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8457531" y="2546351"/>
            <a:ext cx="2453640" cy="469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</a:p>
        </p:txBody>
      </p:sp>
      <p:sp>
        <p:nvSpPr>
          <p:cNvPr id="29" name="TextBox 1210"/>
          <p:cNvSpPr/>
          <p:nvPr/>
        </p:nvSpPr>
        <p:spPr>
          <a:xfrm>
            <a:off x="9525362" y="3789893"/>
            <a:ext cx="1402080" cy="35242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600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单击编辑标题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9562431" y="4106546"/>
            <a:ext cx="2453640" cy="469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17500" y="4281805"/>
            <a:ext cx="2287270" cy="469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7邀请函小清新浅蓝 色背景图-7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00000">
            <a:off x="370840" y="76200"/>
            <a:ext cx="1149985" cy="723900"/>
          </a:xfrm>
          <a:prstGeom prst="rect">
            <a:avLst/>
          </a:prstGeom>
        </p:spPr>
      </p:pic>
      <p:sp>
        <p:nvSpPr>
          <p:cNvPr id="9" name="Copyright Notice"/>
          <p:cNvSpPr/>
          <p:nvPr/>
        </p:nvSpPr>
        <p:spPr bwMode="auto">
          <a:xfrm>
            <a:off x="1405062" y="270092"/>
            <a:ext cx="2628900" cy="391160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cap="small" dirty="0" smtClean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点击加入标题文字</a:t>
            </a:r>
          </a:p>
        </p:txBody>
      </p:sp>
      <p:pic>
        <p:nvPicPr>
          <p:cNvPr id="4" name="图片 3" descr="7邀请函 小清新浅蓝色背景图-7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3530" y="3522345"/>
            <a:ext cx="1743710" cy="3307715"/>
          </a:xfrm>
          <a:prstGeom prst="rect">
            <a:avLst/>
          </a:prstGeom>
        </p:spPr>
      </p:pic>
      <p:sp>
        <p:nvSpPr>
          <p:cNvPr id="2" name="MH_Other_1"/>
          <p:cNvSpPr/>
          <p:nvPr/>
        </p:nvSpPr>
        <p:spPr>
          <a:xfrm rot="21600000">
            <a:off x="5957192" y="1910379"/>
            <a:ext cx="925532" cy="925532"/>
          </a:xfrm>
          <a:custGeom>
            <a:avLst/>
            <a:gdLst>
              <a:gd name="connsiteX0" fmla="*/ 465960 w 925532"/>
              <a:gd name="connsiteY0" fmla="*/ 182093 h 925532"/>
              <a:gd name="connsiteX1" fmla="*/ 830144 w 925532"/>
              <a:gd name="connsiteY1" fmla="*/ 182133 h 925532"/>
              <a:gd name="connsiteX2" fmla="*/ 875777 w 925532"/>
              <a:gd name="connsiteY2" fmla="*/ 253776 h 925532"/>
              <a:gd name="connsiteX3" fmla="*/ 869008 w 925532"/>
              <a:gd name="connsiteY3" fmla="*/ 684569 h 925532"/>
              <a:gd name="connsiteX4" fmla="*/ 839619 w 925532"/>
              <a:gd name="connsiteY4" fmla="*/ 727326 h 925532"/>
              <a:gd name="connsiteX5" fmla="*/ 465897 w 925532"/>
              <a:gd name="connsiteY5" fmla="*/ 727284 h 925532"/>
              <a:gd name="connsiteX6" fmla="*/ 273152 w 925532"/>
              <a:gd name="connsiteY6" fmla="*/ 647422 h 925532"/>
              <a:gd name="connsiteX7" fmla="*/ 193333 w 925532"/>
              <a:gd name="connsiteY7" fmla="*/ 454656 h 925532"/>
              <a:gd name="connsiteX8" fmla="*/ 465960 w 925532"/>
              <a:gd name="connsiteY8" fmla="*/ 182093 h 925532"/>
              <a:gd name="connsiteX9" fmla="*/ 424515 w 925532"/>
              <a:gd name="connsiteY9" fmla="*/ 1594 h 925532"/>
              <a:gd name="connsiteX10" fmla="*/ 761817 w 925532"/>
              <a:gd name="connsiteY10" fmla="*/ 109621 h 925532"/>
              <a:gd name="connsiteX11" fmla="*/ 813561 w 925532"/>
              <a:gd name="connsiteY11" fmla="*/ 163229 h 925532"/>
              <a:gd name="connsiteX12" fmla="*/ 461530 w 925532"/>
              <a:gd name="connsiteY12" fmla="*/ 163189 h 925532"/>
              <a:gd name="connsiteX13" fmla="*/ 170000 w 925532"/>
              <a:gd name="connsiteY13" fmla="*/ 454653 h 925532"/>
              <a:gd name="connsiteX14" fmla="*/ 169998 w 925532"/>
              <a:gd name="connsiteY14" fmla="*/ 454653 h 925532"/>
              <a:gd name="connsiteX15" fmla="*/ 461463 w 925532"/>
              <a:gd name="connsiteY15" fmla="*/ 746184 h 925532"/>
              <a:gd name="connsiteX16" fmla="*/ 826629 w 925532"/>
              <a:gd name="connsiteY16" fmla="*/ 746226 h 925532"/>
              <a:gd name="connsiteX17" fmla="*/ 815913 w 925532"/>
              <a:gd name="connsiteY17" fmla="*/ 761817 h 925532"/>
              <a:gd name="connsiteX18" fmla="*/ 163717 w 925532"/>
              <a:gd name="connsiteY18" fmla="*/ 815913 h 925532"/>
              <a:gd name="connsiteX19" fmla="*/ 109620 w 925532"/>
              <a:gd name="connsiteY19" fmla="*/ 163717 h 925532"/>
              <a:gd name="connsiteX20" fmla="*/ 424515 w 925532"/>
              <a:gd name="connsiteY20" fmla="*/ 1594 h 925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925532" h="925532">
                <a:moveTo>
                  <a:pt x="465960" y="182093"/>
                </a:moveTo>
                <a:lnTo>
                  <a:pt x="830144" y="182133"/>
                </a:lnTo>
                <a:lnTo>
                  <a:pt x="875777" y="253776"/>
                </a:lnTo>
                <a:cubicBezTo>
                  <a:pt x="943569" y="387894"/>
                  <a:pt x="942824" y="549707"/>
                  <a:pt x="869008" y="684569"/>
                </a:cubicBezTo>
                <a:lnTo>
                  <a:pt x="839619" y="727326"/>
                </a:lnTo>
                <a:lnTo>
                  <a:pt x="465897" y="727284"/>
                </a:lnTo>
                <a:cubicBezTo>
                  <a:pt x="390622" y="727276"/>
                  <a:pt x="322477" y="696757"/>
                  <a:pt x="273152" y="647422"/>
                </a:cubicBezTo>
                <a:cubicBezTo>
                  <a:pt x="223827" y="598085"/>
                  <a:pt x="193324" y="529933"/>
                  <a:pt x="193333" y="454656"/>
                </a:cubicBezTo>
                <a:cubicBezTo>
                  <a:pt x="193349" y="304105"/>
                  <a:pt x="315409" y="182074"/>
                  <a:pt x="465960" y="182093"/>
                </a:cubicBezTo>
                <a:close/>
                <a:moveTo>
                  <a:pt x="424515" y="1594"/>
                </a:moveTo>
                <a:cubicBezTo>
                  <a:pt x="542539" y="-8195"/>
                  <a:pt x="664298" y="27040"/>
                  <a:pt x="761817" y="109621"/>
                </a:cubicBezTo>
                <a:lnTo>
                  <a:pt x="813561" y="163229"/>
                </a:lnTo>
                <a:lnTo>
                  <a:pt x="461530" y="163189"/>
                </a:lnTo>
                <a:cubicBezTo>
                  <a:pt x="300541" y="163170"/>
                  <a:pt x="170017" y="293663"/>
                  <a:pt x="170000" y="454653"/>
                </a:cubicBezTo>
                <a:lnTo>
                  <a:pt x="169998" y="454653"/>
                </a:lnTo>
                <a:cubicBezTo>
                  <a:pt x="169980" y="615642"/>
                  <a:pt x="300473" y="746166"/>
                  <a:pt x="461463" y="746184"/>
                </a:cubicBezTo>
                <a:lnTo>
                  <a:pt x="826629" y="746226"/>
                </a:lnTo>
                <a:lnTo>
                  <a:pt x="815913" y="761817"/>
                </a:lnTo>
                <a:cubicBezTo>
                  <a:pt x="650752" y="956855"/>
                  <a:pt x="358754" y="981074"/>
                  <a:pt x="163717" y="815913"/>
                </a:cubicBezTo>
                <a:cubicBezTo>
                  <a:pt x="-31321" y="650751"/>
                  <a:pt x="-55542" y="358754"/>
                  <a:pt x="109620" y="163717"/>
                </a:cubicBezTo>
                <a:cubicBezTo>
                  <a:pt x="192199" y="66197"/>
                  <a:pt x="306491" y="11383"/>
                  <a:pt x="424515" y="1594"/>
                </a:cubicBezTo>
                <a:close/>
              </a:path>
            </a:pathLst>
          </a:custGeom>
          <a:solidFill>
            <a:srgbClr val="DE5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A</a:t>
            </a:r>
            <a:endParaRPr lang="zh-CN" altLang="en-US" sz="3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MH_SubTitle_1"/>
          <p:cNvSpPr/>
          <p:nvPr/>
        </p:nvSpPr>
        <p:spPr>
          <a:xfrm rot="21600000">
            <a:off x="6770880" y="1315553"/>
            <a:ext cx="1985123" cy="781519"/>
          </a:xfrm>
          <a:custGeom>
            <a:avLst/>
            <a:gdLst>
              <a:gd name="connsiteX0" fmla="*/ 1595507 w 1985123"/>
              <a:gd name="connsiteY0" fmla="*/ 2 h 781519"/>
              <a:gd name="connsiteX1" fmla="*/ 1977044 w 1985123"/>
              <a:gd name="connsiteY1" fmla="*/ 309683 h 781519"/>
              <a:gd name="connsiteX2" fmla="*/ 1985123 w 1985123"/>
              <a:gd name="connsiteY2" fmla="*/ 388052 h 781519"/>
              <a:gd name="connsiteX3" fmla="*/ 1977407 w 1985123"/>
              <a:gd name="connsiteY3" fmla="*/ 466453 h 781519"/>
              <a:gd name="connsiteX4" fmla="*/ 1597281 w 1985123"/>
              <a:gd name="connsiteY4" fmla="*/ 777875 h 781519"/>
              <a:gd name="connsiteX5" fmla="*/ 1475 w 1985123"/>
              <a:gd name="connsiteY5" fmla="*/ 781519 h 781519"/>
              <a:gd name="connsiteX6" fmla="*/ 0 w 1985123"/>
              <a:gd name="connsiteY6" fmla="*/ 756307 h 781519"/>
              <a:gd name="connsiteX7" fmla="*/ 1591310 w 1985123"/>
              <a:gd name="connsiteY7" fmla="*/ 752673 h 781519"/>
              <a:gd name="connsiteX8" fmla="*/ 1954009 w 1985123"/>
              <a:gd name="connsiteY8" fmla="*/ 388121 h 781519"/>
              <a:gd name="connsiteX9" fmla="*/ 1589653 w 1985123"/>
              <a:gd name="connsiteY9" fmla="*/ 25233 h 781519"/>
              <a:gd name="connsiteX10" fmla="*/ 436077 w 1985123"/>
              <a:gd name="connsiteY10" fmla="*/ 27871 h 781519"/>
              <a:gd name="connsiteX11" fmla="*/ 419937 w 1985123"/>
              <a:gd name="connsiteY11" fmla="*/ 2688 h 781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985123" h="781519">
                <a:moveTo>
                  <a:pt x="1595507" y="2"/>
                </a:moveTo>
                <a:cubicBezTo>
                  <a:pt x="1783358" y="-425"/>
                  <a:pt x="1940394" y="132536"/>
                  <a:pt x="1977044" y="309683"/>
                </a:cubicBezTo>
                <a:lnTo>
                  <a:pt x="1985123" y="388052"/>
                </a:lnTo>
                <a:lnTo>
                  <a:pt x="1977407" y="466453"/>
                </a:lnTo>
                <a:cubicBezTo>
                  <a:pt x="1941567" y="643770"/>
                  <a:pt x="1785137" y="777446"/>
                  <a:pt x="1597281" y="777875"/>
                </a:cubicBezTo>
                <a:lnTo>
                  <a:pt x="1475" y="781519"/>
                </a:lnTo>
                <a:lnTo>
                  <a:pt x="0" y="756307"/>
                </a:lnTo>
                <a:lnTo>
                  <a:pt x="1591310" y="752673"/>
                </a:lnTo>
                <a:cubicBezTo>
                  <a:pt x="1792084" y="752214"/>
                  <a:pt x="1954466" y="588998"/>
                  <a:pt x="1954009" y="388121"/>
                </a:cubicBezTo>
                <a:cubicBezTo>
                  <a:pt x="1953549" y="187245"/>
                  <a:pt x="1790419" y="24779"/>
                  <a:pt x="1589653" y="25233"/>
                </a:cubicBezTo>
                <a:lnTo>
                  <a:pt x="436077" y="27871"/>
                </a:lnTo>
                <a:lnTo>
                  <a:pt x="419937" y="2688"/>
                </a:lnTo>
                <a:close/>
              </a:path>
            </a:pathLst>
          </a:custGeom>
          <a:solidFill>
            <a:srgbClr val="DE5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r>
              <a:rPr lang="zh-CN" altLang="en-US" sz="1600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单击编辑标题</a:t>
            </a:r>
          </a:p>
        </p:txBody>
      </p:sp>
      <p:sp>
        <p:nvSpPr>
          <p:cNvPr id="6" name="MH_Other_2"/>
          <p:cNvSpPr/>
          <p:nvPr/>
        </p:nvSpPr>
        <p:spPr>
          <a:xfrm rot="21600000">
            <a:off x="5306276" y="2902760"/>
            <a:ext cx="939491" cy="939212"/>
          </a:xfrm>
          <a:custGeom>
            <a:avLst/>
            <a:gdLst>
              <a:gd name="connsiteX0" fmla="*/ 465381 w 939490"/>
              <a:gd name="connsiteY0" fmla="*/ 184805 h 939212"/>
              <a:gd name="connsiteX1" fmla="*/ 743208 w 939490"/>
              <a:gd name="connsiteY1" fmla="*/ 459787 h 939212"/>
              <a:gd name="connsiteX2" fmla="*/ 662956 w 939490"/>
              <a:gd name="connsiteY2" fmla="*/ 655865 h 939212"/>
              <a:gd name="connsiteX3" fmla="*/ 467626 w 939490"/>
              <a:gd name="connsiteY3" fmla="*/ 738049 h 939212"/>
              <a:gd name="connsiteX4" fmla="*/ 88269 w 939490"/>
              <a:gd name="connsiteY4" fmla="*/ 740294 h 939212"/>
              <a:gd name="connsiteX5" fmla="*/ 58269 w 939490"/>
              <a:gd name="connsiteY5" fmla="*/ 697082 h 939212"/>
              <a:gd name="connsiteX6" fmla="*/ 49670 w 939490"/>
              <a:gd name="connsiteY6" fmla="*/ 259967 h 939212"/>
              <a:gd name="connsiteX7" fmla="*/ 95706 w 939490"/>
              <a:gd name="connsiteY7" fmla="*/ 186994 h 939212"/>
              <a:gd name="connsiteX8" fmla="*/ 506729 w 939490"/>
              <a:gd name="connsiteY8" fmla="*/ 1398 h 939212"/>
              <a:gd name="connsiteX9" fmla="*/ 827022 w 939490"/>
              <a:gd name="connsiteY9" fmla="*/ 164053 h 939212"/>
              <a:gd name="connsiteX10" fmla="*/ 774717 w 939490"/>
              <a:gd name="connsiteY10" fmla="*/ 826202 h 939212"/>
              <a:gd name="connsiteX11" fmla="*/ 112472 w 939490"/>
              <a:gd name="connsiteY11" fmla="*/ 775154 h 939212"/>
              <a:gd name="connsiteX12" fmla="*/ 101532 w 939490"/>
              <a:gd name="connsiteY12" fmla="*/ 759396 h 939212"/>
              <a:gd name="connsiteX13" fmla="*/ 472204 w 939490"/>
              <a:gd name="connsiteY13" fmla="*/ 757201 h 939212"/>
              <a:gd name="connsiteX14" fmla="*/ 766895 w 939490"/>
              <a:gd name="connsiteY14" fmla="*/ 459645 h 939212"/>
              <a:gd name="connsiteX15" fmla="*/ 766890 w 939490"/>
              <a:gd name="connsiteY15" fmla="*/ 459645 h 939212"/>
              <a:gd name="connsiteX16" fmla="*/ 469801 w 939490"/>
              <a:gd name="connsiteY16" fmla="*/ 165595 h 939212"/>
              <a:gd name="connsiteX17" fmla="*/ 112464 w 939490"/>
              <a:gd name="connsiteY17" fmla="*/ 167716 h 939212"/>
              <a:gd name="connsiteX18" fmla="*/ 164777 w 939490"/>
              <a:gd name="connsiteY18" fmla="*/ 113007 h 939212"/>
              <a:gd name="connsiteX19" fmla="*/ 506729 w 939490"/>
              <a:gd name="connsiteY19" fmla="*/ 1398 h 939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9490" h="939212">
                <a:moveTo>
                  <a:pt x="465381" y="184805"/>
                </a:moveTo>
                <a:cubicBezTo>
                  <a:pt x="618201" y="183897"/>
                  <a:pt x="742589" y="307012"/>
                  <a:pt x="743208" y="459787"/>
                </a:cubicBezTo>
                <a:cubicBezTo>
                  <a:pt x="743517" y="536173"/>
                  <a:pt x="712828" y="605512"/>
                  <a:pt x="662956" y="655865"/>
                </a:cubicBezTo>
                <a:cubicBezTo>
                  <a:pt x="613089" y="706219"/>
                  <a:pt x="544034" y="737596"/>
                  <a:pt x="467626" y="738049"/>
                </a:cubicBezTo>
                <a:lnTo>
                  <a:pt x="88269" y="740294"/>
                </a:lnTo>
                <a:lnTo>
                  <a:pt x="58269" y="697082"/>
                </a:lnTo>
                <a:cubicBezTo>
                  <a:pt x="-17200" y="560663"/>
                  <a:pt x="-18605" y="396466"/>
                  <a:pt x="49670" y="259967"/>
                </a:cubicBezTo>
                <a:lnTo>
                  <a:pt x="95706" y="186994"/>
                </a:lnTo>
                <a:close/>
                <a:moveTo>
                  <a:pt x="506729" y="1398"/>
                </a:moveTo>
                <a:cubicBezTo>
                  <a:pt x="626572" y="10630"/>
                  <a:pt x="742804" y="65583"/>
                  <a:pt x="827022" y="164053"/>
                </a:cubicBezTo>
                <a:cubicBezTo>
                  <a:pt x="995450" y="360996"/>
                  <a:pt x="972033" y="657448"/>
                  <a:pt x="774717" y="826202"/>
                </a:cubicBezTo>
                <a:cubicBezTo>
                  <a:pt x="577401" y="994954"/>
                  <a:pt x="280902" y="972100"/>
                  <a:pt x="112472" y="775154"/>
                </a:cubicBezTo>
                <a:lnTo>
                  <a:pt x="101532" y="759396"/>
                </a:lnTo>
                <a:lnTo>
                  <a:pt x="472204" y="757201"/>
                </a:lnTo>
                <a:cubicBezTo>
                  <a:pt x="635618" y="756233"/>
                  <a:pt x="767559" y="623010"/>
                  <a:pt x="766895" y="459645"/>
                </a:cubicBezTo>
                <a:lnTo>
                  <a:pt x="766890" y="459645"/>
                </a:lnTo>
                <a:cubicBezTo>
                  <a:pt x="766232" y="296278"/>
                  <a:pt x="633221" y="164629"/>
                  <a:pt x="469801" y="165595"/>
                </a:cubicBezTo>
                <a:lnTo>
                  <a:pt x="112464" y="167716"/>
                </a:lnTo>
                <a:lnTo>
                  <a:pt x="164777" y="113007"/>
                </a:lnTo>
                <a:cubicBezTo>
                  <a:pt x="263432" y="28632"/>
                  <a:pt x="386884" y="-7840"/>
                  <a:pt x="506729" y="1398"/>
                </a:cubicBezTo>
                <a:close/>
              </a:path>
            </a:pathLst>
          </a:custGeom>
          <a:solidFill>
            <a:srgbClr val="D0A9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B</a:t>
            </a:r>
            <a:endParaRPr lang="zh-CN" altLang="en-US" sz="3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MH_SubTitle_2"/>
          <p:cNvSpPr/>
          <p:nvPr/>
        </p:nvSpPr>
        <p:spPr>
          <a:xfrm rot="21600000">
            <a:off x="3401282" y="2307293"/>
            <a:ext cx="2018487" cy="791835"/>
          </a:xfrm>
          <a:custGeom>
            <a:avLst/>
            <a:gdLst>
              <a:gd name="connsiteX0" fmla="*/ 1588141 w 2018486"/>
              <a:gd name="connsiteY0" fmla="*/ 0 h 791835"/>
              <a:gd name="connsiteX1" fmla="*/ 1571877 w 2018486"/>
              <a:gd name="connsiteY1" fmla="*/ 25609 h 791835"/>
              <a:gd name="connsiteX2" fmla="*/ 399963 w 2018486"/>
              <a:gd name="connsiteY2" fmla="*/ 28650 h 791835"/>
              <a:gd name="connsiteX3" fmla="*/ 31615 w 2018486"/>
              <a:gd name="connsiteY3" fmla="*/ 398407 h 791835"/>
              <a:gd name="connsiteX4" fmla="*/ 401876 w 2018486"/>
              <a:gd name="connsiteY4" fmla="*/ 766249 h 791835"/>
              <a:gd name="connsiteX5" fmla="*/ 2018486 w 2018486"/>
              <a:gd name="connsiteY5" fmla="*/ 762051 h 791835"/>
              <a:gd name="connsiteX6" fmla="*/ 2017111 w 2018486"/>
              <a:gd name="connsiteY6" fmla="*/ 787629 h 791835"/>
              <a:gd name="connsiteX7" fmla="*/ 395935 w 2018486"/>
              <a:gd name="connsiteY7" fmla="*/ 791834 h 791835"/>
              <a:gd name="connsiteX8" fmla="*/ 2 w 2018486"/>
              <a:gd name="connsiteY8" fmla="*/ 398485 h 791835"/>
              <a:gd name="connsiteX9" fmla="*/ 393892 w 2018486"/>
              <a:gd name="connsiteY9" fmla="*/ 3093 h 791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18486" h="791835">
                <a:moveTo>
                  <a:pt x="1588141" y="0"/>
                </a:moveTo>
                <a:lnTo>
                  <a:pt x="1571877" y="25609"/>
                </a:lnTo>
                <a:lnTo>
                  <a:pt x="399963" y="28650"/>
                </a:lnTo>
                <a:cubicBezTo>
                  <a:pt x="196003" y="29178"/>
                  <a:pt x="31089" y="194721"/>
                  <a:pt x="31615" y="398407"/>
                </a:cubicBezTo>
                <a:cubicBezTo>
                  <a:pt x="32144" y="602086"/>
                  <a:pt x="197915" y="766778"/>
                  <a:pt x="401876" y="766249"/>
                </a:cubicBezTo>
                <a:lnTo>
                  <a:pt x="2018486" y="762051"/>
                </a:lnTo>
                <a:lnTo>
                  <a:pt x="2017111" y="787629"/>
                </a:lnTo>
                <a:lnTo>
                  <a:pt x="395935" y="791834"/>
                </a:lnTo>
                <a:cubicBezTo>
                  <a:pt x="177835" y="792399"/>
                  <a:pt x="566" y="616292"/>
                  <a:pt x="2" y="398485"/>
                </a:cubicBezTo>
                <a:cubicBezTo>
                  <a:pt x="-563" y="180681"/>
                  <a:pt x="175787" y="3659"/>
                  <a:pt x="393892" y="3093"/>
                </a:cubicBezTo>
                <a:close/>
              </a:path>
            </a:pathLst>
          </a:custGeom>
          <a:solidFill>
            <a:srgbClr val="D0A973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r>
              <a:rPr lang="zh-CN" altLang="en-US" sz="1600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单击编辑标题</a:t>
            </a:r>
          </a:p>
        </p:txBody>
      </p:sp>
      <p:sp>
        <p:nvSpPr>
          <p:cNvPr id="8" name="MH_Other_1"/>
          <p:cNvSpPr/>
          <p:nvPr/>
        </p:nvSpPr>
        <p:spPr>
          <a:xfrm rot="21600000">
            <a:off x="5957202" y="3920152"/>
            <a:ext cx="925531" cy="925535"/>
          </a:xfrm>
          <a:custGeom>
            <a:avLst/>
            <a:gdLst>
              <a:gd name="connsiteX0" fmla="*/ 465963 w 925531"/>
              <a:gd name="connsiteY0" fmla="*/ 182094 h 925534"/>
              <a:gd name="connsiteX1" fmla="*/ 830139 w 925531"/>
              <a:gd name="connsiteY1" fmla="*/ 182133 h 925534"/>
              <a:gd name="connsiteX2" fmla="*/ 875778 w 925531"/>
              <a:gd name="connsiteY2" fmla="*/ 253776 h 925534"/>
              <a:gd name="connsiteX3" fmla="*/ 869005 w 925531"/>
              <a:gd name="connsiteY3" fmla="*/ 684570 h 925534"/>
              <a:gd name="connsiteX4" fmla="*/ 839616 w 925531"/>
              <a:gd name="connsiteY4" fmla="*/ 727327 h 925534"/>
              <a:gd name="connsiteX5" fmla="*/ 465895 w 925531"/>
              <a:gd name="connsiteY5" fmla="*/ 727286 h 925534"/>
              <a:gd name="connsiteX6" fmla="*/ 273154 w 925531"/>
              <a:gd name="connsiteY6" fmla="*/ 647424 h 925534"/>
              <a:gd name="connsiteX7" fmla="*/ 193337 w 925531"/>
              <a:gd name="connsiteY7" fmla="*/ 454658 h 925534"/>
              <a:gd name="connsiteX8" fmla="*/ 465963 w 925531"/>
              <a:gd name="connsiteY8" fmla="*/ 182094 h 925534"/>
              <a:gd name="connsiteX9" fmla="*/ 424518 w 925531"/>
              <a:gd name="connsiteY9" fmla="*/ 1594 h 925534"/>
              <a:gd name="connsiteX10" fmla="*/ 761817 w 925531"/>
              <a:gd name="connsiteY10" fmla="*/ 109623 h 925534"/>
              <a:gd name="connsiteX11" fmla="*/ 813559 w 925531"/>
              <a:gd name="connsiteY11" fmla="*/ 163236 h 925534"/>
              <a:gd name="connsiteX12" fmla="*/ 461529 w 925531"/>
              <a:gd name="connsiteY12" fmla="*/ 163190 h 925534"/>
              <a:gd name="connsiteX13" fmla="*/ 175930 w 925531"/>
              <a:gd name="connsiteY13" fmla="*/ 395908 h 925534"/>
              <a:gd name="connsiteX14" fmla="*/ 169999 w 925531"/>
              <a:gd name="connsiteY14" fmla="*/ 454657 h 925534"/>
              <a:gd name="connsiteX15" fmla="*/ 175915 w 925531"/>
              <a:gd name="connsiteY15" fmla="*/ 513405 h 925534"/>
              <a:gd name="connsiteX16" fmla="*/ 461462 w 925531"/>
              <a:gd name="connsiteY16" fmla="*/ 746186 h 925534"/>
              <a:gd name="connsiteX17" fmla="*/ 826631 w 925531"/>
              <a:gd name="connsiteY17" fmla="*/ 746228 h 925534"/>
              <a:gd name="connsiteX18" fmla="*/ 815914 w 925531"/>
              <a:gd name="connsiteY18" fmla="*/ 761820 h 925534"/>
              <a:gd name="connsiteX19" fmla="*/ 163716 w 925531"/>
              <a:gd name="connsiteY19" fmla="*/ 815914 h 925534"/>
              <a:gd name="connsiteX20" fmla="*/ 109622 w 925531"/>
              <a:gd name="connsiteY20" fmla="*/ 163718 h 925534"/>
              <a:gd name="connsiteX21" fmla="*/ 424518 w 925531"/>
              <a:gd name="connsiteY21" fmla="*/ 1594 h 925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925531" h="925534">
                <a:moveTo>
                  <a:pt x="465963" y="182094"/>
                </a:moveTo>
                <a:lnTo>
                  <a:pt x="830139" y="182133"/>
                </a:lnTo>
                <a:lnTo>
                  <a:pt x="875778" y="253776"/>
                </a:lnTo>
                <a:cubicBezTo>
                  <a:pt x="943567" y="387894"/>
                  <a:pt x="942824" y="549710"/>
                  <a:pt x="869005" y="684570"/>
                </a:cubicBezTo>
                <a:lnTo>
                  <a:pt x="839616" y="727327"/>
                </a:lnTo>
                <a:lnTo>
                  <a:pt x="465895" y="727286"/>
                </a:lnTo>
                <a:cubicBezTo>
                  <a:pt x="390625" y="727274"/>
                  <a:pt x="322477" y="696761"/>
                  <a:pt x="273154" y="647424"/>
                </a:cubicBezTo>
                <a:cubicBezTo>
                  <a:pt x="223826" y="598089"/>
                  <a:pt x="193330" y="529935"/>
                  <a:pt x="193337" y="454658"/>
                </a:cubicBezTo>
                <a:cubicBezTo>
                  <a:pt x="193351" y="304107"/>
                  <a:pt x="315408" y="182074"/>
                  <a:pt x="465963" y="182094"/>
                </a:cubicBezTo>
                <a:close/>
                <a:moveTo>
                  <a:pt x="424518" y="1594"/>
                </a:moveTo>
                <a:cubicBezTo>
                  <a:pt x="542537" y="-8195"/>
                  <a:pt x="664302" y="27044"/>
                  <a:pt x="761817" y="109623"/>
                </a:cubicBezTo>
                <a:lnTo>
                  <a:pt x="813559" y="163236"/>
                </a:lnTo>
                <a:lnTo>
                  <a:pt x="461529" y="163190"/>
                </a:lnTo>
                <a:cubicBezTo>
                  <a:pt x="320663" y="163174"/>
                  <a:pt x="203120" y="263079"/>
                  <a:pt x="175930" y="395908"/>
                </a:cubicBezTo>
                <a:lnTo>
                  <a:pt x="169999" y="454657"/>
                </a:lnTo>
                <a:lnTo>
                  <a:pt x="175915" y="513405"/>
                </a:lnTo>
                <a:cubicBezTo>
                  <a:pt x="203079" y="646238"/>
                  <a:pt x="320594" y="746169"/>
                  <a:pt x="461462" y="746186"/>
                </a:cubicBezTo>
                <a:lnTo>
                  <a:pt x="826631" y="746228"/>
                </a:lnTo>
                <a:lnTo>
                  <a:pt x="815914" y="761820"/>
                </a:lnTo>
                <a:cubicBezTo>
                  <a:pt x="650754" y="956858"/>
                  <a:pt x="358752" y="981075"/>
                  <a:pt x="163716" y="815914"/>
                </a:cubicBezTo>
                <a:cubicBezTo>
                  <a:pt x="-31321" y="650753"/>
                  <a:pt x="-55541" y="358757"/>
                  <a:pt x="109622" y="163718"/>
                </a:cubicBezTo>
                <a:cubicBezTo>
                  <a:pt x="192200" y="66201"/>
                  <a:pt x="306492" y="11384"/>
                  <a:pt x="424518" y="1594"/>
                </a:cubicBezTo>
                <a:close/>
              </a:path>
            </a:pathLst>
          </a:custGeom>
          <a:solidFill>
            <a:srgbClr val="DE5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C</a:t>
            </a:r>
            <a:endParaRPr lang="zh-CN" altLang="en-US" sz="3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MH_SubTitle_1"/>
          <p:cNvSpPr/>
          <p:nvPr/>
        </p:nvSpPr>
        <p:spPr>
          <a:xfrm rot="21600000">
            <a:off x="6770886" y="3325335"/>
            <a:ext cx="1985123" cy="781524"/>
          </a:xfrm>
          <a:custGeom>
            <a:avLst/>
            <a:gdLst>
              <a:gd name="connsiteX0" fmla="*/ 1595504 w 1985123"/>
              <a:gd name="connsiteY0" fmla="*/ 2 h 781524"/>
              <a:gd name="connsiteX1" fmla="*/ 1977046 w 1985123"/>
              <a:gd name="connsiteY1" fmla="*/ 309685 h 781524"/>
              <a:gd name="connsiteX2" fmla="*/ 1985123 w 1985123"/>
              <a:gd name="connsiteY2" fmla="*/ 388052 h 781524"/>
              <a:gd name="connsiteX3" fmla="*/ 1977406 w 1985123"/>
              <a:gd name="connsiteY3" fmla="*/ 466450 h 781524"/>
              <a:gd name="connsiteX4" fmla="*/ 1597279 w 1985123"/>
              <a:gd name="connsiteY4" fmla="*/ 777880 h 781524"/>
              <a:gd name="connsiteX5" fmla="*/ 1472 w 1985123"/>
              <a:gd name="connsiteY5" fmla="*/ 781524 h 781524"/>
              <a:gd name="connsiteX6" fmla="*/ 0 w 1985123"/>
              <a:gd name="connsiteY6" fmla="*/ 756303 h 781524"/>
              <a:gd name="connsiteX7" fmla="*/ 1591309 w 1985123"/>
              <a:gd name="connsiteY7" fmla="*/ 752675 h 781524"/>
              <a:gd name="connsiteX8" fmla="*/ 1954004 w 1985123"/>
              <a:gd name="connsiteY8" fmla="*/ 388124 h 781524"/>
              <a:gd name="connsiteX9" fmla="*/ 1589647 w 1985123"/>
              <a:gd name="connsiteY9" fmla="*/ 25236 h 781524"/>
              <a:gd name="connsiteX10" fmla="*/ 436072 w 1985123"/>
              <a:gd name="connsiteY10" fmla="*/ 27875 h 781524"/>
              <a:gd name="connsiteX11" fmla="*/ 419935 w 1985123"/>
              <a:gd name="connsiteY11" fmla="*/ 2689 h 781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985123" h="781524">
                <a:moveTo>
                  <a:pt x="1595504" y="2"/>
                </a:moveTo>
                <a:cubicBezTo>
                  <a:pt x="1783354" y="-425"/>
                  <a:pt x="1940392" y="132538"/>
                  <a:pt x="1977046" y="309685"/>
                </a:cubicBezTo>
                <a:lnTo>
                  <a:pt x="1985123" y="388052"/>
                </a:lnTo>
                <a:lnTo>
                  <a:pt x="1977406" y="466450"/>
                </a:lnTo>
                <a:cubicBezTo>
                  <a:pt x="1941563" y="643769"/>
                  <a:pt x="1785133" y="777446"/>
                  <a:pt x="1597279" y="777880"/>
                </a:cubicBezTo>
                <a:lnTo>
                  <a:pt x="1472" y="781524"/>
                </a:lnTo>
                <a:lnTo>
                  <a:pt x="0" y="756303"/>
                </a:lnTo>
                <a:lnTo>
                  <a:pt x="1591309" y="752675"/>
                </a:lnTo>
                <a:cubicBezTo>
                  <a:pt x="1792080" y="752212"/>
                  <a:pt x="1954467" y="589003"/>
                  <a:pt x="1954004" y="388124"/>
                </a:cubicBezTo>
                <a:cubicBezTo>
                  <a:pt x="1953543" y="187250"/>
                  <a:pt x="1790421" y="24778"/>
                  <a:pt x="1589647" y="25236"/>
                </a:cubicBezTo>
                <a:lnTo>
                  <a:pt x="436072" y="27875"/>
                </a:lnTo>
                <a:lnTo>
                  <a:pt x="419935" y="2689"/>
                </a:lnTo>
                <a:close/>
              </a:path>
            </a:pathLst>
          </a:custGeom>
          <a:solidFill>
            <a:srgbClr val="DE5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r>
              <a:rPr lang="zh-CN" altLang="en-US" sz="1600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单击编辑标题</a:t>
            </a:r>
          </a:p>
        </p:txBody>
      </p:sp>
      <p:sp>
        <p:nvSpPr>
          <p:cNvPr id="11" name="MH_Other_2"/>
          <p:cNvSpPr/>
          <p:nvPr/>
        </p:nvSpPr>
        <p:spPr>
          <a:xfrm rot="21600000">
            <a:off x="5306275" y="4912533"/>
            <a:ext cx="939496" cy="939215"/>
          </a:xfrm>
          <a:custGeom>
            <a:avLst/>
            <a:gdLst>
              <a:gd name="connsiteX0" fmla="*/ 465386 w 939496"/>
              <a:gd name="connsiteY0" fmla="*/ 184807 h 939215"/>
              <a:gd name="connsiteX1" fmla="*/ 743210 w 939496"/>
              <a:gd name="connsiteY1" fmla="*/ 459788 h 939215"/>
              <a:gd name="connsiteX2" fmla="*/ 662960 w 939496"/>
              <a:gd name="connsiteY2" fmla="*/ 655870 h 939215"/>
              <a:gd name="connsiteX3" fmla="*/ 467630 w 939496"/>
              <a:gd name="connsiteY3" fmla="*/ 738051 h 939215"/>
              <a:gd name="connsiteX4" fmla="*/ 88271 w 939496"/>
              <a:gd name="connsiteY4" fmla="*/ 740296 h 939215"/>
              <a:gd name="connsiteX5" fmla="*/ 58270 w 939496"/>
              <a:gd name="connsiteY5" fmla="*/ 697083 h 939215"/>
              <a:gd name="connsiteX6" fmla="*/ 49675 w 939496"/>
              <a:gd name="connsiteY6" fmla="*/ 259967 h 939215"/>
              <a:gd name="connsiteX7" fmla="*/ 95713 w 939496"/>
              <a:gd name="connsiteY7" fmla="*/ 186998 h 939215"/>
              <a:gd name="connsiteX8" fmla="*/ 506736 w 939496"/>
              <a:gd name="connsiteY8" fmla="*/ 1398 h 939215"/>
              <a:gd name="connsiteX9" fmla="*/ 827024 w 939496"/>
              <a:gd name="connsiteY9" fmla="*/ 164059 h 939215"/>
              <a:gd name="connsiteX10" fmla="*/ 774722 w 939496"/>
              <a:gd name="connsiteY10" fmla="*/ 826205 h 939215"/>
              <a:gd name="connsiteX11" fmla="*/ 112475 w 939496"/>
              <a:gd name="connsiteY11" fmla="*/ 775156 h 939215"/>
              <a:gd name="connsiteX12" fmla="*/ 101534 w 939496"/>
              <a:gd name="connsiteY12" fmla="*/ 759400 h 939215"/>
              <a:gd name="connsiteX13" fmla="*/ 472208 w 939496"/>
              <a:gd name="connsiteY13" fmla="*/ 757206 h 939215"/>
              <a:gd name="connsiteX14" fmla="*/ 766903 w 939496"/>
              <a:gd name="connsiteY14" fmla="*/ 459644 h 939215"/>
              <a:gd name="connsiteX15" fmla="*/ 766898 w 939496"/>
              <a:gd name="connsiteY15" fmla="*/ 459643 h 939215"/>
              <a:gd name="connsiteX16" fmla="*/ 469810 w 939496"/>
              <a:gd name="connsiteY16" fmla="*/ 165598 h 939215"/>
              <a:gd name="connsiteX17" fmla="*/ 112471 w 939496"/>
              <a:gd name="connsiteY17" fmla="*/ 167717 h 939215"/>
              <a:gd name="connsiteX18" fmla="*/ 164780 w 939496"/>
              <a:gd name="connsiteY18" fmla="*/ 113010 h 939215"/>
              <a:gd name="connsiteX19" fmla="*/ 506736 w 939496"/>
              <a:gd name="connsiteY19" fmla="*/ 1398 h 939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9496" h="939215">
                <a:moveTo>
                  <a:pt x="465386" y="184807"/>
                </a:moveTo>
                <a:cubicBezTo>
                  <a:pt x="618208" y="183901"/>
                  <a:pt x="742595" y="307012"/>
                  <a:pt x="743210" y="459788"/>
                </a:cubicBezTo>
                <a:cubicBezTo>
                  <a:pt x="743522" y="536171"/>
                  <a:pt x="712832" y="605514"/>
                  <a:pt x="662960" y="655870"/>
                </a:cubicBezTo>
                <a:cubicBezTo>
                  <a:pt x="613088" y="706223"/>
                  <a:pt x="544042" y="737600"/>
                  <a:pt x="467630" y="738051"/>
                </a:cubicBezTo>
                <a:lnTo>
                  <a:pt x="88271" y="740296"/>
                </a:lnTo>
                <a:lnTo>
                  <a:pt x="58270" y="697083"/>
                </a:lnTo>
                <a:cubicBezTo>
                  <a:pt x="-17201" y="560661"/>
                  <a:pt x="-18605" y="396466"/>
                  <a:pt x="49675" y="259967"/>
                </a:cubicBezTo>
                <a:lnTo>
                  <a:pt x="95713" y="186998"/>
                </a:lnTo>
                <a:close/>
                <a:moveTo>
                  <a:pt x="506736" y="1398"/>
                </a:moveTo>
                <a:cubicBezTo>
                  <a:pt x="626576" y="10637"/>
                  <a:pt x="742808" y="65584"/>
                  <a:pt x="827024" y="164059"/>
                </a:cubicBezTo>
                <a:cubicBezTo>
                  <a:pt x="995457" y="361002"/>
                  <a:pt x="972038" y="657454"/>
                  <a:pt x="774722" y="826205"/>
                </a:cubicBezTo>
                <a:cubicBezTo>
                  <a:pt x="577405" y="994959"/>
                  <a:pt x="280906" y="972100"/>
                  <a:pt x="112475" y="775156"/>
                </a:cubicBezTo>
                <a:lnTo>
                  <a:pt x="101534" y="759400"/>
                </a:lnTo>
                <a:lnTo>
                  <a:pt x="472208" y="757206"/>
                </a:lnTo>
                <a:cubicBezTo>
                  <a:pt x="635622" y="756234"/>
                  <a:pt x="767563" y="623012"/>
                  <a:pt x="766903" y="459644"/>
                </a:cubicBezTo>
                <a:lnTo>
                  <a:pt x="766898" y="459643"/>
                </a:lnTo>
                <a:cubicBezTo>
                  <a:pt x="766232" y="296277"/>
                  <a:pt x="633225" y="164629"/>
                  <a:pt x="469810" y="165598"/>
                </a:cubicBezTo>
                <a:lnTo>
                  <a:pt x="112471" y="167717"/>
                </a:lnTo>
                <a:lnTo>
                  <a:pt x="164780" y="113010"/>
                </a:lnTo>
                <a:cubicBezTo>
                  <a:pt x="263436" y="28636"/>
                  <a:pt x="386888" y="-7838"/>
                  <a:pt x="506736" y="1398"/>
                </a:cubicBezTo>
                <a:close/>
              </a:path>
            </a:pathLst>
          </a:custGeom>
          <a:solidFill>
            <a:srgbClr val="D0A9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D</a:t>
            </a:r>
            <a:endParaRPr lang="zh-CN" altLang="en-US" sz="3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MH_SubTitle_2"/>
          <p:cNvSpPr/>
          <p:nvPr/>
        </p:nvSpPr>
        <p:spPr>
          <a:xfrm rot="21600000">
            <a:off x="3401286" y="4317063"/>
            <a:ext cx="2018483" cy="791843"/>
          </a:xfrm>
          <a:custGeom>
            <a:avLst/>
            <a:gdLst>
              <a:gd name="connsiteX0" fmla="*/ 1588140 w 2018482"/>
              <a:gd name="connsiteY0" fmla="*/ 0 h 791843"/>
              <a:gd name="connsiteX1" fmla="*/ 1571873 w 2018482"/>
              <a:gd name="connsiteY1" fmla="*/ 25617 h 791843"/>
              <a:gd name="connsiteX2" fmla="*/ 399959 w 2018482"/>
              <a:gd name="connsiteY2" fmla="*/ 28657 h 791843"/>
              <a:gd name="connsiteX3" fmla="*/ 31611 w 2018482"/>
              <a:gd name="connsiteY3" fmla="*/ 398411 h 791843"/>
              <a:gd name="connsiteX4" fmla="*/ 401875 w 2018482"/>
              <a:gd name="connsiteY4" fmla="*/ 766253 h 791843"/>
              <a:gd name="connsiteX5" fmla="*/ 2018482 w 2018482"/>
              <a:gd name="connsiteY5" fmla="*/ 762062 h 791843"/>
              <a:gd name="connsiteX6" fmla="*/ 2017109 w 2018482"/>
              <a:gd name="connsiteY6" fmla="*/ 787637 h 791843"/>
              <a:gd name="connsiteX7" fmla="*/ 395937 w 2018482"/>
              <a:gd name="connsiteY7" fmla="*/ 791842 h 791843"/>
              <a:gd name="connsiteX8" fmla="*/ 2 w 2018482"/>
              <a:gd name="connsiteY8" fmla="*/ 398492 h 791843"/>
              <a:gd name="connsiteX9" fmla="*/ 393889 w 2018482"/>
              <a:gd name="connsiteY9" fmla="*/ 3100 h 791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18482" h="791843">
                <a:moveTo>
                  <a:pt x="1588140" y="0"/>
                </a:moveTo>
                <a:lnTo>
                  <a:pt x="1571873" y="25617"/>
                </a:lnTo>
                <a:lnTo>
                  <a:pt x="399959" y="28657"/>
                </a:lnTo>
                <a:cubicBezTo>
                  <a:pt x="196003" y="29186"/>
                  <a:pt x="31083" y="194729"/>
                  <a:pt x="31611" y="398411"/>
                </a:cubicBezTo>
                <a:cubicBezTo>
                  <a:pt x="32139" y="602091"/>
                  <a:pt x="197916" y="766783"/>
                  <a:pt x="401875" y="766253"/>
                </a:cubicBezTo>
                <a:lnTo>
                  <a:pt x="2018482" y="762062"/>
                </a:lnTo>
                <a:lnTo>
                  <a:pt x="2017109" y="787637"/>
                </a:lnTo>
                <a:lnTo>
                  <a:pt x="395937" y="791842"/>
                </a:lnTo>
                <a:cubicBezTo>
                  <a:pt x="177827" y="792404"/>
                  <a:pt x="563" y="616299"/>
                  <a:pt x="2" y="398492"/>
                </a:cubicBezTo>
                <a:cubicBezTo>
                  <a:pt x="-562" y="180691"/>
                  <a:pt x="175784" y="3666"/>
                  <a:pt x="393889" y="3100"/>
                </a:cubicBezTo>
                <a:close/>
              </a:path>
            </a:pathLst>
          </a:custGeom>
          <a:solidFill>
            <a:srgbClr val="D0A973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r>
              <a:rPr lang="zh-CN" altLang="en-US" sz="1600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单击编辑标题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281412" y="2163759"/>
            <a:ext cx="3315791" cy="532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7281412" y="4165603"/>
            <a:ext cx="3315791" cy="532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786734" y="3195641"/>
            <a:ext cx="3315791" cy="532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1786734" y="5197485"/>
            <a:ext cx="3315791" cy="532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2" repeatDur="0" restart="neve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4" presetClass="entr" presetSubtype="10" repeatDur="0" restart="neve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2" presetClass="entr" presetSubtype="2" repeatDur="0" restart="neve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2" presetClass="entr" presetSubtype="8" repeatDur="0" restart="neve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14" presetClass="entr" presetSubtype="10" repeatDur="0" restart="neve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2" presetClass="entr" presetSubtype="8" repeatDur="0" restart="neve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2" presetClass="entr" presetSubtype="2" repeatDur="0" restart="neve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500"/>
                            </p:stCondLst>
                            <p:childTnLst>
                              <p:par>
                                <p:cTn id="44" presetID="14" presetClass="entr" presetSubtype="10" repeatDur="0" restart="neve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500"/>
                            </p:stCondLst>
                            <p:childTnLst>
                              <p:par>
                                <p:cTn id="48" presetID="22" presetClass="entr" presetSubtype="2" repeatDur="0" restart="neve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500"/>
                            </p:stCondLst>
                            <p:childTnLst>
                              <p:par>
                                <p:cTn id="52" presetID="2" presetClass="entr" presetSubtype="8" repeatDur="0" restart="neve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5" grpId="0" bldLvl="0" animBg="1"/>
      <p:bldP spid="6" grpId="0" bldLvl="0" animBg="1"/>
      <p:bldP spid="7" grpId="0" bldLvl="0" animBg="1"/>
      <p:bldP spid="8" grpId="0" bldLvl="0" animBg="1"/>
      <p:bldP spid="10" grpId="0" bldLvl="0" animBg="1"/>
      <p:bldP spid="11" grpId="0" bldLvl="0" animBg="1"/>
      <p:bldP spid="12" grpId="0" bldLvl="0" animBg="1"/>
      <p:bldP spid="13" grpId="0"/>
      <p:bldP spid="14" grpId="0"/>
      <p:bldP spid="15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7邀请函小清新浅蓝 色背景图-7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00000">
            <a:off x="370840" y="76200"/>
            <a:ext cx="1149985" cy="723900"/>
          </a:xfrm>
          <a:prstGeom prst="rect">
            <a:avLst/>
          </a:prstGeom>
        </p:spPr>
      </p:pic>
      <p:sp>
        <p:nvSpPr>
          <p:cNvPr id="9" name="Copyright Notice"/>
          <p:cNvSpPr/>
          <p:nvPr/>
        </p:nvSpPr>
        <p:spPr bwMode="auto">
          <a:xfrm>
            <a:off x="1405062" y="270092"/>
            <a:ext cx="2628900" cy="391160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cap="small" dirty="0" smtClean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点击加入标题文字</a:t>
            </a:r>
          </a:p>
        </p:txBody>
      </p:sp>
      <p:pic>
        <p:nvPicPr>
          <p:cNvPr id="4" name="图片 3" descr="7邀请函 小清新浅蓝色背景图-7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3530" y="3522345"/>
            <a:ext cx="1743710" cy="3307715"/>
          </a:xfrm>
          <a:prstGeom prst="rect">
            <a:avLst/>
          </a:prstGeom>
        </p:spPr>
      </p:pic>
      <p:sp>
        <p:nvSpPr>
          <p:cNvPr id="15" name="Oval 12"/>
          <p:cNvSpPr/>
          <p:nvPr/>
        </p:nvSpPr>
        <p:spPr>
          <a:xfrm>
            <a:off x="1767139" y="1641574"/>
            <a:ext cx="1573212" cy="1573212"/>
          </a:xfrm>
          <a:prstGeom prst="ellipse">
            <a:avLst/>
          </a:prstGeom>
          <a:noFill/>
          <a:ln w="101600" cap="rnd" cmpd="sng">
            <a:solidFill>
              <a:schemeClr val="bg1">
                <a:lumMod val="85000"/>
              </a:schemeClr>
            </a:solidFill>
            <a:prstDash val="sysDot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6" name="Oval 13"/>
          <p:cNvSpPr/>
          <p:nvPr/>
        </p:nvSpPr>
        <p:spPr>
          <a:xfrm>
            <a:off x="1965576" y="1840011"/>
            <a:ext cx="1176338" cy="1176338"/>
          </a:xfrm>
          <a:prstGeom prst="ellipse">
            <a:avLst/>
          </a:prstGeom>
          <a:solidFill>
            <a:srgbClr val="D0A973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Open Sans" panose="020B0606030504020204" pitchFamily="34" charset="0"/>
              </a:rPr>
              <a:t>80%</a:t>
            </a:r>
          </a:p>
        </p:txBody>
      </p:sp>
      <p:sp>
        <p:nvSpPr>
          <p:cNvPr id="17" name="Arc 14"/>
          <p:cNvSpPr/>
          <p:nvPr/>
        </p:nvSpPr>
        <p:spPr>
          <a:xfrm>
            <a:off x="1782379" y="1656814"/>
            <a:ext cx="1573212" cy="1573212"/>
          </a:xfrm>
          <a:prstGeom prst="arc">
            <a:avLst>
              <a:gd name="adj1" fmla="val 16018236"/>
              <a:gd name="adj2" fmla="val 9832525"/>
            </a:avLst>
          </a:prstGeom>
          <a:noFill/>
          <a:ln w="101600" cap="rnd" cmpd="sng">
            <a:solidFill>
              <a:srgbClr val="D0A973"/>
            </a:solidFill>
            <a:prstDash val="sysDot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8" name="Oval 18"/>
          <p:cNvSpPr/>
          <p:nvPr/>
        </p:nvSpPr>
        <p:spPr>
          <a:xfrm>
            <a:off x="4150448" y="1641574"/>
            <a:ext cx="1573212" cy="1573212"/>
          </a:xfrm>
          <a:prstGeom prst="ellipse">
            <a:avLst/>
          </a:prstGeom>
          <a:noFill/>
          <a:ln w="101600" cap="rnd" cmpd="sng">
            <a:solidFill>
              <a:schemeClr val="bg1">
                <a:lumMod val="85000"/>
              </a:schemeClr>
            </a:solidFill>
            <a:prstDash val="sysDot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9" name="Oval 19"/>
          <p:cNvSpPr/>
          <p:nvPr/>
        </p:nvSpPr>
        <p:spPr>
          <a:xfrm>
            <a:off x="4348885" y="1840011"/>
            <a:ext cx="1176338" cy="1176338"/>
          </a:xfrm>
          <a:prstGeom prst="ellipse">
            <a:avLst/>
          </a:prstGeom>
          <a:solidFill>
            <a:srgbClr val="DE5B6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Open Sans" panose="020B0606030504020204" pitchFamily="34" charset="0"/>
              </a:rPr>
              <a:t>50%</a:t>
            </a:r>
          </a:p>
        </p:txBody>
      </p:sp>
      <p:sp>
        <p:nvSpPr>
          <p:cNvPr id="20" name="Arc 20"/>
          <p:cNvSpPr/>
          <p:nvPr/>
        </p:nvSpPr>
        <p:spPr>
          <a:xfrm>
            <a:off x="4165688" y="1656814"/>
            <a:ext cx="1573212" cy="1573212"/>
          </a:xfrm>
          <a:prstGeom prst="arc">
            <a:avLst>
              <a:gd name="adj1" fmla="val 16018236"/>
              <a:gd name="adj2" fmla="val 5788795"/>
            </a:avLst>
          </a:prstGeom>
          <a:noFill/>
          <a:ln w="101600" cap="rnd" cmpd="sng">
            <a:solidFill>
              <a:srgbClr val="DE5B61"/>
            </a:solidFill>
            <a:prstDash val="sysDot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21" name="Oval 22"/>
          <p:cNvSpPr/>
          <p:nvPr/>
        </p:nvSpPr>
        <p:spPr>
          <a:xfrm>
            <a:off x="6526711" y="1641574"/>
            <a:ext cx="1573213" cy="1573212"/>
          </a:xfrm>
          <a:prstGeom prst="ellipse">
            <a:avLst/>
          </a:prstGeom>
          <a:noFill/>
          <a:ln w="101600" cap="rnd" cmpd="sng">
            <a:solidFill>
              <a:schemeClr val="bg1">
                <a:lumMod val="85000"/>
              </a:schemeClr>
            </a:solidFill>
            <a:prstDash val="sysDot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22" name="Oval 23"/>
          <p:cNvSpPr/>
          <p:nvPr/>
        </p:nvSpPr>
        <p:spPr>
          <a:xfrm>
            <a:off x="6725149" y="1840011"/>
            <a:ext cx="1176337" cy="1176338"/>
          </a:xfrm>
          <a:prstGeom prst="ellipse">
            <a:avLst/>
          </a:prstGeom>
          <a:solidFill>
            <a:srgbClr val="D0A973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Open Sans" panose="020B0606030504020204" pitchFamily="34" charset="0"/>
              </a:rPr>
              <a:t>45%</a:t>
            </a:r>
          </a:p>
        </p:txBody>
      </p:sp>
      <p:sp>
        <p:nvSpPr>
          <p:cNvPr id="23" name="Arc 24"/>
          <p:cNvSpPr/>
          <p:nvPr/>
        </p:nvSpPr>
        <p:spPr>
          <a:xfrm>
            <a:off x="6541951" y="1656814"/>
            <a:ext cx="1573213" cy="1573212"/>
          </a:xfrm>
          <a:prstGeom prst="arc">
            <a:avLst>
              <a:gd name="adj1" fmla="val 16018236"/>
              <a:gd name="adj2" fmla="val 3132458"/>
            </a:avLst>
          </a:prstGeom>
          <a:noFill/>
          <a:ln w="101600" cap="rnd" cmpd="sng">
            <a:solidFill>
              <a:srgbClr val="D0A973"/>
            </a:solidFill>
            <a:prstDash val="sysDot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24" name="Oval 26"/>
          <p:cNvSpPr/>
          <p:nvPr/>
        </p:nvSpPr>
        <p:spPr>
          <a:xfrm>
            <a:off x="8872442" y="1641574"/>
            <a:ext cx="1573213" cy="1573212"/>
          </a:xfrm>
          <a:prstGeom prst="ellipse">
            <a:avLst/>
          </a:prstGeom>
          <a:noFill/>
          <a:ln w="101600" cap="rnd" cmpd="sng">
            <a:solidFill>
              <a:schemeClr val="bg1">
                <a:lumMod val="85000"/>
              </a:schemeClr>
            </a:solidFill>
            <a:prstDash val="sysDot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25" name="Oval 27"/>
          <p:cNvSpPr/>
          <p:nvPr/>
        </p:nvSpPr>
        <p:spPr>
          <a:xfrm>
            <a:off x="9070880" y="1840011"/>
            <a:ext cx="1176337" cy="1176338"/>
          </a:xfrm>
          <a:prstGeom prst="ellipse">
            <a:avLst/>
          </a:prstGeom>
          <a:solidFill>
            <a:srgbClr val="DE5B6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Open Sans" panose="020B0606030504020204" pitchFamily="34" charset="0"/>
              </a:rPr>
              <a:t>90%</a:t>
            </a:r>
          </a:p>
        </p:txBody>
      </p:sp>
      <p:sp>
        <p:nvSpPr>
          <p:cNvPr id="26" name="Arc 28"/>
          <p:cNvSpPr/>
          <p:nvPr/>
        </p:nvSpPr>
        <p:spPr>
          <a:xfrm>
            <a:off x="8887682" y="1656814"/>
            <a:ext cx="1573213" cy="1573212"/>
          </a:xfrm>
          <a:prstGeom prst="arc">
            <a:avLst>
              <a:gd name="adj1" fmla="val 16018236"/>
              <a:gd name="adj2" fmla="val 13285852"/>
            </a:avLst>
          </a:prstGeom>
          <a:noFill/>
          <a:ln w="101600" cap="rnd" cmpd="sng">
            <a:solidFill>
              <a:srgbClr val="DE5B61"/>
            </a:solidFill>
            <a:prstDash val="sysDot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426523" y="3436645"/>
            <a:ext cx="2138680" cy="938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第一季度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/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在此输入详细文字介绍，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/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28" name="矩形 27"/>
          <p:cNvSpPr/>
          <p:nvPr/>
        </p:nvSpPr>
        <p:spPr>
          <a:xfrm>
            <a:off x="3875469" y="3429000"/>
            <a:ext cx="2138680" cy="938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第二季度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/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在此输入详细文字介绍，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/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29" name="矩形 28"/>
          <p:cNvSpPr/>
          <p:nvPr/>
        </p:nvSpPr>
        <p:spPr>
          <a:xfrm>
            <a:off x="6251733" y="3429000"/>
            <a:ext cx="2138680" cy="938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第三季度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/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在此输入详细文字介绍，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/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30" name="矩形 29"/>
          <p:cNvSpPr/>
          <p:nvPr/>
        </p:nvSpPr>
        <p:spPr>
          <a:xfrm>
            <a:off x="8627997" y="3429000"/>
            <a:ext cx="2138680" cy="938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第四季度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/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在此输入详细文字介绍，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/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895554" y="4816822"/>
            <a:ext cx="8545239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。在此录入上述图表的综合描述说明，在此录入上述图表的上述图表的综合描述说明入。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00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5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000"/>
                            </p:stCondLst>
                            <p:childTnLst>
                              <p:par>
                                <p:cTn id="94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9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17" grpId="0" bldLvl="0" animBg="1"/>
      <p:bldP spid="18" grpId="0" bldLvl="0" animBg="1"/>
      <p:bldP spid="19" grpId="0" bldLvl="0" animBg="1"/>
      <p:bldP spid="20" grpId="0" bldLvl="0" animBg="1"/>
      <p:bldP spid="21" grpId="0" bldLvl="0" animBg="1"/>
      <p:bldP spid="22" grpId="0" bldLvl="0" animBg="1"/>
      <p:bldP spid="23" grpId="0" bldLvl="0" animBg="1"/>
      <p:bldP spid="24" grpId="0" bldLvl="0" animBg="1"/>
      <p:bldP spid="25" grpId="0" bldLvl="0" animBg="1"/>
      <p:bldP spid="26" grpId="0" bldLvl="0" animBg="1"/>
      <p:bldP spid="27" grpId="0"/>
      <p:bldP spid="28" grpId="0"/>
      <p:bldP spid="29" grpId="0"/>
      <p:bldP spid="30" grpId="0"/>
      <p:bldP spid="3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7邀请函小清新浅蓝 色背景图-7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00000">
            <a:off x="370840" y="76200"/>
            <a:ext cx="1149985" cy="723900"/>
          </a:xfrm>
          <a:prstGeom prst="rect">
            <a:avLst/>
          </a:prstGeom>
        </p:spPr>
      </p:pic>
      <p:sp>
        <p:nvSpPr>
          <p:cNvPr id="9" name="Copyright Notice"/>
          <p:cNvSpPr/>
          <p:nvPr/>
        </p:nvSpPr>
        <p:spPr bwMode="auto">
          <a:xfrm>
            <a:off x="1405062" y="270092"/>
            <a:ext cx="2628900" cy="391160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cap="small" dirty="0" smtClean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点击加入标题文字</a:t>
            </a:r>
          </a:p>
        </p:txBody>
      </p:sp>
      <p:pic>
        <p:nvPicPr>
          <p:cNvPr id="4" name="图片 3" descr="7邀请函 小清新浅蓝色背景图-7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3530" y="3522345"/>
            <a:ext cx="1743710" cy="3307715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>
            <a:off x="2473340" y="2268488"/>
            <a:ext cx="7912496" cy="0"/>
          </a:xfrm>
          <a:prstGeom prst="line">
            <a:avLst/>
          </a:prstGeom>
          <a:ln>
            <a:solidFill>
              <a:srgbClr val="D0A9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7"/>
          <p:cNvSpPr>
            <a:spLocks noChangeArrowheads="1"/>
          </p:cNvSpPr>
          <p:nvPr/>
        </p:nvSpPr>
        <p:spPr bwMode="auto">
          <a:xfrm>
            <a:off x="2707072" y="1734092"/>
            <a:ext cx="7710008" cy="44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在此输入章节详细文字介绍，表达主题的含义合图表的意义，在此输入章节详细文字介绍，表达主题的含义合图表的意义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,</a:t>
            </a:r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在此输入章节详细文字介绍。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2301146" y="2505017"/>
            <a:ext cx="1088504" cy="1062826"/>
            <a:chOff x="2312407" y="2492896"/>
            <a:chExt cx="1088504" cy="1062826"/>
          </a:xfrm>
        </p:grpSpPr>
        <p:sp>
          <p:nvSpPr>
            <p:cNvPr id="23" name="椭圆 22"/>
            <p:cNvSpPr/>
            <p:nvPr/>
          </p:nvSpPr>
          <p:spPr>
            <a:xfrm>
              <a:off x="2536815" y="2691626"/>
              <a:ext cx="864096" cy="864096"/>
            </a:xfrm>
            <a:prstGeom prst="ellipse">
              <a:avLst/>
            </a:prstGeom>
            <a:solidFill>
              <a:srgbClr val="DE5B6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9"/>
            <p:cNvSpPr txBox="1"/>
            <p:nvPr/>
          </p:nvSpPr>
          <p:spPr>
            <a:xfrm>
              <a:off x="2528431" y="2971274"/>
              <a:ext cx="864096" cy="361950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标题</a:t>
              </a:r>
            </a:p>
          </p:txBody>
        </p:sp>
        <p:sp>
          <p:nvSpPr>
            <p:cNvPr id="22" name="椭圆 21"/>
            <p:cNvSpPr/>
            <p:nvPr/>
          </p:nvSpPr>
          <p:spPr>
            <a:xfrm>
              <a:off x="2320791" y="2492896"/>
              <a:ext cx="432048" cy="432048"/>
            </a:xfrm>
            <a:prstGeom prst="ellipse">
              <a:avLst/>
            </a:prstGeom>
            <a:solidFill>
              <a:srgbClr val="DE5B6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9"/>
            <p:cNvSpPr txBox="1"/>
            <p:nvPr/>
          </p:nvSpPr>
          <p:spPr>
            <a:xfrm>
              <a:off x="2312407" y="2539226"/>
              <a:ext cx="440432" cy="361950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02</a:t>
              </a:r>
              <a:endPara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cxnSp>
        <p:nvCxnSpPr>
          <p:cNvPr id="26" name="直接连接符 25"/>
          <p:cNvCxnSpPr/>
          <p:nvPr/>
        </p:nvCxnSpPr>
        <p:spPr>
          <a:xfrm>
            <a:off x="3296672" y="3403322"/>
            <a:ext cx="7048400" cy="0"/>
          </a:xfrm>
          <a:prstGeom prst="line">
            <a:avLst/>
          </a:prstGeom>
          <a:ln>
            <a:solidFill>
              <a:srgbClr val="D0A9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7"/>
          <p:cNvSpPr>
            <a:spLocks noChangeArrowheads="1"/>
          </p:cNvSpPr>
          <p:nvPr/>
        </p:nvSpPr>
        <p:spPr bwMode="auto">
          <a:xfrm>
            <a:off x="3530404" y="2868926"/>
            <a:ext cx="6886676" cy="44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在此输入章节详细文字介绍，表达主题的含义合图表的意义，在此输入章节详细文字介绍，表达主题的含义合图表的意义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,</a:t>
            </a:r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在此输入章节详细文字介绍。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1488088" y="3615988"/>
            <a:ext cx="1088504" cy="1062826"/>
            <a:chOff x="1489075" y="3615988"/>
            <a:chExt cx="1088504" cy="1062826"/>
          </a:xfrm>
        </p:grpSpPr>
        <p:sp>
          <p:nvSpPr>
            <p:cNvPr id="35" name="椭圆 34"/>
            <p:cNvSpPr/>
            <p:nvPr/>
          </p:nvSpPr>
          <p:spPr>
            <a:xfrm>
              <a:off x="1713483" y="3814718"/>
              <a:ext cx="864096" cy="864096"/>
            </a:xfrm>
            <a:prstGeom prst="ellipse">
              <a:avLst/>
            </a:prstGeom>
            <a:solidFill>
              <a:srgbClr val="D0A973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文本框 9"/>
            <p:cNvSpPr txBox="1"/>
            <p:nvPr/>
          </p:nvSpPr>
          <p:spPr>
            <a:xfrm>
              <a:off x="1705099" y="4094366"/>
              <a:ext cx="864096" cy="361950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标题</a:t>
              </a:r>
            </a:p>
          </p:txBody>
        </p:sp>
        <p:sp>
          <p:nvSpPr>
            <p:cNvPr id="34" name="椭圆 33"/>
            <p:cNvSpPr/>
            <p:nvPr/>
          </p:nvSpPr>
          <p:spPr>
            <a:xfrm>
              <a:off x="1497459" y="3615988"/>
              <a:ext cx="432048" cy="432048"/>
            </a:xfrm>
            <a:prstGeom prst="ellipse">
              <a:avLst/>
            </a:prstGeom>
            <a:solidFill>
              <a:srgbClr val="D0A973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文本框 9"/>
            <p:cNvSpPr txBox="1"/>
            <p:nvPr/>
          </p:nvSpPr>
          <p:spPr>
            <a:xfrm>
              <a:off x="1489075" y="3662318"/>
              <a:ext cx="440432" cy="361950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03</a:t>
              </a:r>
              <a:endPara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cxnSp>
        <p:nvCxnSpPr>
          <p:cNvPr id="38" name="直接连接符 37"/>
          <p:cNvCxnSpPr/>
          <p:nvPr/>
        </p:nvCxnSpPr>
        <p:spPr>
          <a:xfrm>
            <a:off x="2473340" y="4526414"/>
            <a:ext cx="7912496" cy="0"/>
          </a:xfrm>
          <a:prstGeom prst="line">
            <a:avLst/>
          </a:prstGeom>
          <a:ln>
            <a:solidFill>
              <a:srgbClr val="D0A9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7"/>
          <p:cNvSpPr>
            <a:spLocks noChangeArrowheads="1"/>
          </p:cNvSpPr>
          <p:nvPr/>
        </p:nvSpPr>
        <p:spPr bwMode="auto">
          <a:xfrm>
            <a:off x="2707072" y="3992018"/>
            <a:ext cx="7710008" cy="44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在此输入章节详细文字介绍，表达主题的含义合图表的意义，在此输入章节详细文字介绍，表达主题的含义合图表的意义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,</a:t>
            </a:r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在此输入章节详细文字介绍。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2311420" y="4797152"/>
            <a:ext cx="1088504" cy="1062826"/>
            <a:chOff x="2312407" y="4797152"/>
            <a:chExt cx="1088504" cy="1062826"/>
          </a:xfrm>
        </p:grpSpPr>
        <p:sp>
          <p:nvSpPr>
            <p:cNvPr id="41" name="椭圆 40"/>
            <p:cNvSpPr/>
            <p:nvPr/>
          </p:nvSpPr>
          <p:spPr>
            <a:xfrm>
              <a:off x="2536815" y="4995882"/>
              <a:ext cx="864096" cy="864096"/>
            </a:xfrm>
            <a:prstGeom prst="ellipse">
              <a:avLst/>
            </a:prstGeom>
            <a:solidFill>
              <a:srgbClr val="DE5B6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文本框 9"/>
            <p:cNvSpPr txBox="1"/>
            <p:nvPr/>
          </p:nvSpPr>
          <p:spPr>
            <a:xfrm>
              <a:off x="2528431" y="5275530"/>
              <a:ext cx="864096" cy="361950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标题</a:t>
              </a:r>
            </a:p>
          </p:txBody>
        </p:sp>
        <p:sp>
          <p:nvSpPr>
            <p:cNvPr id="40" name="椭圆 39"/>
            <p:cNvSpPr/>
            <p:nvPr/>
          </p:nvSpPr>
          <p:spPr>
            <a:xfrm>
              <a:off x="2320791" y="4797152"/>
              <a:ext cx="432048" cy="432048"/>
            </a:xfrm>
            <a:prstGeom prst="ellipse">
              <a:avLst/>
            </a:prstGeom>
            <a:solidFill>
              <a:srgbClr val="DE5B6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文本框 9"/>
            <p:cNvSpPr txBox="1"/>
            <p:nvPr/>
          </p:nvSpPr>
          <p:spPr>
            <a:xfrm>
              <a:off x="2312407" y="4843482"/>
              <a:ext cx="440432" cy="361950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04</a:t>
              </a:r>
              <a:endPara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cxnSp>
        <p:nvCxnSpPr>
          <p:cNvPr id="44" name="直接连接符 43"/>
          <p:cNvCxnSpPr/>
          <p:nvPr/>
        </p:nvCxnSpPr>
        <p:spPr>
          <a:xfrm>
            <a:off x="3296672" y="5707578"/>
            <a:ext cx="7048400" cy="0"/>
          </a:xfrm>
          <a:prstGeom prst="line">
            <a:avLst/>
          </a:prstGeom>
          <a:ln>
            <a:solidFill>
              <a:srgbClr val="D0A9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7"/>
          <p:cNvSpPr>
            <a:spLocks noChangeArrowheads="1"/>
          </p:cNvSpPr>
          <p:nvPr/>
        </p:nvSpPr>
        <p:spPr bwMode="auto">
          <a:xfrm>
            <a:off x="3530404" y="5173182"/>
            <a:ext cx="6886676" cy="44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在此输入章节详细文字介绍，表达主题的含义合图表的意义，在此输入章节详细文字介绍，表达主题的含义合图表的意义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,</a:t>
            </a:r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在此输入章节详细文字介绍。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1488088" y="1358062"/>
            <a:ext cx="1088504" cy="1062826"/>
            <a:chOff x="1489075" y="1358062"/>
            <a:chExt cx="1088504" cy="1062826"/>
          </a:xfrm>
        </p:grpSpPr>
        <p:sp>
          <p:nvSpPr>
            <p:cNvPr id="14" name="椭圆 13"/>
            <p:cNvSpPr/>
            <p:nvPr/>
          </p:nvSpPr>
          <p:spPr>
            <a:xfrm>
              <a:off x="1713483" y="1556792"/>
              <a:ext cx="864096" cy="864096"/>
            </a:xfrm>
            <a:prstGeom prst="ellipse">
              <a:avLst/>
            </a:prstGeom>
            <a:solidFill>
              <a:srgbClr val="D0A973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9"/>
            <p:cNvSpPr txBox="1"/>
            <p:nvPr/>
          </p:nvSpPr>
          <p:spPr>
            <a:xfrm>
              <a:off x="1705099" y="1836440"/>
              <a:ext cx="864096" cy="361950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标题</a:t>
              </a:r>
            </a:p>
          </p:txBody>
        </p:sp>
        <p:sp>
          <p:nvSpPr>
            <p:cNvPr id="2" name="椭圆 1"/>
            <p:cNvSpPr/>
            <p:nvPr/>
          </p:nvSpPr>
          <p:spPr>
            <a:xfrm>
              <a:off x="1497459" y="1358062"/>
              <a:ext cx="432048" cy="432048"/>
            </a:xfrm>
            <a:prstGeom prst="ellipse">
              <a:avLst/>
            </a:prstGeom>
            <a:solidFill>
              <a:srgbClr val="D0A973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9"/>
            <p:cNvSpPr txBox="1"/>
            <p:nvPr/>
          </p:nvSpPr>
          <p:spPr>
            <a:xfrm>
              <a:off x="1489075" y="1404392"/>
              <a:ext cx="440432" cy="361950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01</a:t>
              </a:r>
              <a:endPara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5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90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ldLvl="0" animBg="1"/>
      <p:bldP spid="33" grpId="0" bldLvl="0" animBg="1"/>
      <p:bldP spid="39" grpId="0" bldLvl="0" animBg="1"/>
      <p:bldP spid="45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7邀请函小清新浅蓝 色背景图-7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00000">
            <a:off x="370840" y="76200"/>
            <a:ext cx="1149985" cy="723900"/>
          </a:xfrm>
          <a:prstGeom prst="rect">
            <a:avLst/>
          </a:prstGeom>
        </p:spPr>
      </p:pic>
      <p:sp>
        <p:nvSpPr>
          <p:cNvPr id="9" name="Copyright Notice"/>
          <p:cNvSpPr/>
          <p:nvPr/>
        </p:nvSpPr>
        <p:spPr bwMode="auto">
          <a:xfrm>
            <a:off x="1405062" y="270092"/>
            <a:ext cx="2628900" cy="391160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cap="small" dirty="0" smtClean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点击加入标题文字</a:t>
            </a:r>
          </a:p>
        </p:txBody>
      </p:sp>
      <p:pic>
        <p:nvPicPr>
          <p:cNvPr id="4" name="图片 3" descr="7邀请函 小清新浅蓝色背景图-7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3530" y="3522345"/>
            <a:ext cx="1743710" cy="3307715"/>
          </a:xfrm>
          <a:prstGeom prst="rect">
            <a:avLst/>
          </a:prstGeom>
        </p:spPr>
      </p:pic>
      <p:sp>
        <p:nvSpPr>
          <p:cNvPr id="14" name="Freeform 5"/>
          <p:cNvSpPr/>
          <p:nvPr/>
        </p:nvSpPr>
        <p:spPr bwMode="auto">
          <a:xfrm>
            <a:off x="2031432" y="4482123"/>
            <a:ext cx="2408984" cy="1035109"/>
          </a:xfrm>
          <a:custGeom>
            <a:avLst/>
            <a:gdLst>
              <a:gd name="T0" fmla="*/ 465 w 641"/>
              <a:gd name="T1" fmla="*/ 0 h 284"/>
              <a:gd name="T2" fmla="*/ 641 w 641"/>
              <a:gd name="T3" fmla="*/ 284 h 284"/>
              <a:gd name="T4" fmla="*/ 4 w 641"/>
              <a:gd name="T5" fmla="*/ 284 h 284"/>
              <a:gd name="T6" fmla="*/ 37 w 641"/>
              <a:gd name="T7" fmla="*/ 70 h 284"/>
              <a:gd name="T8" fmla="*/ 0 w 641"/>
              <a:gd name="T9" fmla="*/ 0 h 284"/>
              <a:gd name="T10" fmla="*/ 465 w 641"/>
              <a:gd name="T11" fmla="*/ 0 h 284"/>
              <a:gd name="connsiteX0" fmla="*/ 7175 w 10000"/>
              <a:gd name="connsiteY0" fmla="*/ 23 h 10000"/>
              <a:gd name="connsiteX1" fmla="*/ 10000 w 10000"/>
              <a:gd name="connsiteY1" fmla="*/ 10000 h 10000"/>
              <a:gd name="connsiteX2" fmla="*/ 62 w 10000"/>
              <a:gd name="connsiteY2" fmla="*/ 10000 h 10000"/>
              <a:gd name="connsiteX3" fmla="*/ 577 w 10000"/>
              <a:gd name="connsiteY3" fmla="*/ 2465 h 10000"/>
              <a:gd name="connsiteX4" fmla="*/ 0 w 10000"/>
              <a:gd name="connsiteY4" fmla="*/ 0 h 10000"/>
              <a:gd name="connsiteX5" fmla="*/ 7175 w 10000"/>
              <a:gd name="connsiteY5" fmla="*/ 23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7175" y="23"/>
                </a:moveTo>
                <a:cubicBezTo>
                  <a:pt x="7893" y="4777"/>
                  <a:pt x="9563" y="7641"/>
                  <a:pt x="10000" y="10000"/>
                </a:cubicBezTo>
                <a:lnTo>
                  <a:pt x="62" y="10000"/>
                </a:lnTo>
                <a:cubicBezTo>
                  <a:pt x="359" y="7535"/>
                  <a:pt x="983" y="5317"/>
                  <a:pt x="577" y="2465"/>
                </a:cubicBezTo>
                <a:cubicBezTo>
                  <a:pt x="437" y="1408"/>
                  <a:pt x="234" y="599"/>
                  <a:pt x="0" y="0"/>
                </a:cubicBezTo>
                <a:lnTo>
                  <a:pt x="7175" y="23"/>
                </a:lnTo>
                <a:close/>
              </a:path>
            </a:pathLst>
          </a:custGeom>
          <a:solidFill>
            <a:srgbClr val="DE5B6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" name="Freeform 6"/>
          <p:cNvSpPr/>
          <p:nvPr/>
        </p:nvSpPr>
        <p:spPr bwMode="auto">
          <a:xfrm>
            <a:off x="1445946" y="1239799"/>
            <a:ext cx="2642162" cy="1240925"/>
          </a:xfrm>
          <a:custGeom>
            <a:avLst/>
            <a:gdLst>
              <a:gd name="T0" fmla="*/ 0 w 751"/>
              <a:gd name="T1" fmla="*/ 353 h 353"/>
              <a:gd name="T2" fmla="*/ 57 w 751"/>
              <a:gd name="T3" fmla="*/ 201 h 353"/>
              <a:gd name="T4" fmla="*/ 680 w 751"/>
              <a:gd name="T5" fmla="*/ 150 h 353"/>
              <a:gd name="T6" fmla="*/ 751 w 751"/>
              <a:gd name="T7" fmla="*/ 353 h 353"/>
              <a:gd name="T8" fmla="*/ 0 w 751"/>
              <a:gd name="T9" fmla="*/ 353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1" h="353">
                <a:moveTo>
                  <a:pt x="0" y="353"/>
                </a:moveTo>
                <a:cubicBezTo>
                  <a:pt x="14" y="313"/>
                  <a:pt x="20" y="305"/>
                  <a:pt x="57" y="201"/>
                </a:cubicBezTo>
                <a:cubicBezTo>
                  <a:pt x="126" y="10"/>
                  <a:pt x="558" y="0"/>
                  <a:pt x="680" y="150"/>
                </a:cubicBezTo>
                <a:cubicBezTo>
                  <a:pt x="730" y="213"/>
                  <a:pt x="751" y="284"/>
                  <a:pt x="751" y="353"/>
                </a:cubicBezTo>
                <a:lnTo>
                  <a:pt x="0" y="353"/>
                </a:lnTo>
                <a:close/>
              </a:path>
            </a:pathLst>
          </a:custGeom>
          <a:solidFill>
            <a:srgbClr val="D0A973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" name="Freeform 7"/>
          <p:cNvSpPr/>
          <p:nvPr/>
        </p:nvSpPr>
        <p:spPr bwMode="auto">
          <a:xfrm>
            <a:off x="1128048" y="2480724"/>
            <a:ext cx="2960060" cy="1011986"/>
          </a:xfrm>
          <a:custGeom>
            <a:avLst/>
            <a:gdLst>
              <a:gd name="T0" fmla="*/ 77 w 839"/>
              <a:gd name="T1" fmla="*/ 287 h 287"/>
              <a:gd name="T2" fmla="*/ 71 w 839"/>
              <a:gd name="T3" fmla="*/ 275 h 287"/>
              <a:gd name="T4" fmla="*/ 42 w 839"/>
              <a:gd name="T5" fmla="*/ 261 h 287"/>
              <a:gd name="T6" fmla="*/ 13 w 839"/>
              <a:gd name="T7" fmla="*/ 219 h 287"/>
              <a:gd name="T8" fmla="*/ 51 w 839"/>
              <a:gd name="T9" fmla="*/ 165 h 287"/>
              <a:gd name="T10" fmla="*/ 102 w 839"/>
              <a:gd name="T11" fmla="*/ 86 h 287"/>
              <a:gd name="T12" fmla="*/ 78 w 839"/>
              <a:gd name="T13" fmla="*/ 31 h 287"/>
              <a:gd name="T14" fmla="*/ 88 w 839"/>
              <a:gd name="T15" fmla="*/ 0 h 287"/>
              <a:gd name="T16" fmla="*/ 839 w 839"/>
              <a:gd name="T17" fmla="*/ 0 h 287"/>
              <a:gd name="T18" fmla="*/ 779 w 839"/>
              <a:gd name="T19" fmla="*/ 199 h 287"/>
              <a:gd name="T20" fmla="*/ 737 w 839"/>
              <a:gd name="T21" fmla="*/ 287 h 287"/>
              <a:gd name="T22" fmla="*/ 77 w 839"/>
              <a:gd name="T23" fmla="*/ 28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39" h="287">
                <a:moveTo>
                  <a:pt x="77" y="287"/>
                </a:moveTo>
                <a:cubicBezTo>
                  <a:pt x="76" y="283"/>
                  <a:pt x="74" y="279"/>
                  <a:pt x="71" y="275"/>
                </a:cubicBezTo>
                <a:cubicBezTo>
                  <a:pt x="63" y="266"/>
                  <a:pt x="55" y="265"/>
                  <a:pt x="42" y="261"/>
                </a:cubicBezTo>
                <a:cubicBezTo>
                  <a:pt x="18" y="253"/>
                  <a:pt x="0" y="244"/>
                  <a:pt x="13" y="219"/>
                </a:cubicBezTo>
                <a:cubicBezTo>
                  <a:pt x="24" y="197"/>
                  <a:pt x="26" y="198"/>
                  <a:pt x="51" y="165"/>
                </a:cubicBezTo>
                <a:cubicBezTo>
                  <a:pt x="77" y="129"/>
                  <a:pt x="102" y="96"/>
                  <a:pt x="102" y="86"/>
                </a:cubicBezTo>
                <a:cubicBezTo>
                  <a:pt x="102" y="60"/>
                  <a:pt x="69" y="60"/>
                  <a:pt x="78" y="31"/>
                </a:cubicBezTo>
                <a:cubicBezTo>
                  <a:pt x="82" y="18"/>
                  <a:pt x="85" y="9"/>
                  <a:pt x="88" y="0"/>
                </a:cubicBezTo>
                <a:cubicBezTo>
                  <a:pt x="839" y="0"/>
                  <a:pt x="839" y="0"/>
                  <a:pt x="839" y="0"/>
                </a:cubicBezTo>
                <a:cubicBezTo>
                  <a:pt x="839" y="74"/>
                  <a:pt x="815" y="145"/>
                  <a:pt x="779" y="199"/>
                </a:cubicBezTo>
                <a:cubicBezTo>
                  <a:pt x="764" y="222"/>
                  <a:pt x="749" y="248"/>
                  <a:pt x="737" y="287"/>
                </a:cubicBezTo>
                <a:lnTo>
                  <a:pt x="77" y="287"/>
                </a:lnTo>
                <a:close/>
              </a:path>
            </a:pathLst>
          </a:custGeom>
          <a:solidFill>
            <a:srgbClr val="DE5B6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7" name="Freeform 8"/>
          <p:cNvSpPr/>
          <p:nvPr/>
        </p:nvSpPr>
        <p:spPr bwMode="auto">
          <a:xfrm>
            <a:off x="1215579" y="3427467"/>
            <a:ext cx="2546937" cy="1065140"/>
          </a:xfrm>
          <a:custGeom>
            <a:avLst/>
            <a:gdLst>
              <a:gd name="T0" fmla="*/ 666 w 686"/>
              <a:gd name="T1" fmla="*/ 99 h 287"/>
              <a:gd name="T2" fmla="*/ 686 w 686"/>
              <a:gd name="T3" fmla="*/ 287 h 287"/>
              <a:gd name="T4" fmla="*/ 221 w 686"/>
              <a:gd name="T5" fmla="*/ 287 h 287"/>
              <a:gd name="T6" fmla="*/ 53 w 686"/>
              <a:gd name="T7" fmla="*/ 222 h 287"/>
              <a:gd name="T8" fmla="*/ 15 w 686"/>
              <a:gd name="T9" fmla="*/ 184 h 287"/>
              <a:gd name="T10" fmla="*/ 25 w 686"/>
              <a:gd name="T11" fmla="*/ 130 h 287"/>
              <a:gd name="T12" fmla="*/ 15 w 686"/>
              <a:gd name="T13" fmla="*/ 94 h 287"/>
              <a:gd name="T14" fmla="*/ 20 w 686"/>
              <a:gd name="T15" fmla="*/ 75 h 287"/>
              <a:gd name="T16" fmla="*/ 8 w 686"/>
              <a:gd name="T17" fmla="*/ 64 h 287"/>
              <a:gd name="T18" fmla="*/ 14 w 686"/>
              <a:gd name="T19" fmla="*/ 35 h 287"/>
              <a:gd name="T20" fmla="*/ 25 w 686"/>
              <a:gd name="T21" fmla="*/ 0 h 287"/>
              <a:gd name="T22" fmla="*/ 685 w 686"/>
              <a:gd name="T23" fmla="*/ 0 h 287"/>
              <a:gd name="T24" fmla="*/ 666 w 686"/>
              <a:gd name="T25" fmla="*/ 99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86" h="287">
                <a:moveTo>
                  <a:pt x="666" y="99"/>
                </a:moveTo>
                <a:cubicBezTo>
                  <a:pt x="658" y="172"/>
                  <a:pt x="668" y="233"/>
                  <a:pt x="686" y="287"/>
                </a:cubicBezTo>
                <a:cubicBezTo>
                  <a:pt x="221" y="287"/>
                  <a:pt x="221" y="287"/>
                  <a:pt x="221" y="287"/>
                </a:cubicBezTo>
                <a:cubicBezTo>
                  <a:pt x="167" y="221"/>
                  <a:pt x="86" y="228"/>
                  <a:pt x="53" y="222"/>
                </a:cubicBezTo>
                <a:cubicBezTo>
                  <a:pt x="26" y="217"/>
                  <a:pt x="16" y="192"/>
                  <a:pt x="15" y="184"/>
                </a:cubicBezTo>
                <a:cubicBezTo>
                  <a:pt x="12" y="171"/>
                  <a:pt x="12" y="151"/>
                  <a:pt x="25" y="130"/>
                </a:cubicBezTo>
                <a:cubicBezTo>
                  <a:pt x="37" y="108"/>
                  <a:pt x="22" y="109"/>
                  <a:pt x="15" y="94"/>
                </a:cubicBezTo>
                <a:cubicBezTo>
                  <a:pt x="11" y="87"/>
                  <a:pt x="18" y="76"/>
                  <a:pt x="20" y="75"/>
                </a:cubicBezTo>
                <a:cubicBezTo>
                  <a:pt x="24" y="73"/>
                  <a:pt x="16" y="73"/>
                  <a:pt x="8" y="64"/>
                </a:cubicBezTo>
                <a:cubicBezTo>
                  <a:pt x="0" y="54"/>
                  <a:pt x="8" y="45"/>
                  <a:pt x="14" y="35"/>
                </a:cubicBezTo>
                <a:cubicBezTo>
                  <a:pt x="19" y="27"/>
                  <a:pt x="28" y="14"/>
                  <a:pt x="25" y="0"/>
                </a:cubicBezTo>
                <a:cubicBezTo>
                  <a:pt x="685" y="0"/>
                  <a:pt x="685" y="0"/>
                  <a:pt x="685" y="0"/>
                </a:cubicBezTo>
                <a:cubicBezTo>
                  <a:pt x="677" y="27"/>
                  <a:pt x="670" y="59"/>
                  <a:pt x="666" y="99"/>
                </a:cubicBezTo>
                <a:close/>
              </a:path>
            </a:pathLst>
          </a:custGeom>
          <a:solidFill>
            <a:srgbClr val="D0A973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18" name="Group 9"/>
          <p:cNvGrpSpPr/>
          <p:nvPr/>
        </p:nvGrpSpPr>
        <p:grpSpPr>
          <a:xfrm>
            <a:off x="1661448" y="2855646"/>
            <a:ext cx="424283" cy="449241"/>
            <a:chOff x="3659074" y="3351023"/>
            <a:chExt cx="424283" cy="449241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9" name="Freeform 47"/>
            <p:cNvSpPr/>
            <p:nvPr/>
          </p:nvSpPr>
          <p:spPr bwMode="auto">
            <a:xfrm>
              <a:off x="3659074" y="3518240"/>
              <a:ext cx="199662" cy="282024"/>
            </a:xfrm>
            <a:custGeom>
              <a:avLst/>
              <a:gdLst>
                <a:gd name="T0" fmla="*/ 43 w 60"/>
                <a:gd name="T1" fmla="*/ 49 h 85"/>
                <a:gd name="T2" fmla="*/ 44 w 60"/>
                <a:gd name="T3" fmla="*/ 40 h 85"/>
                <a:gd name="T4" fmla="*/ 32 w 60"/>
                <a:gd name="T5" fmla="*/ 4 h 85"/>
                <a:gd name="T6" fmla="*/ 26 w 60"/>
                <a:gd name="T7" fmla="*/ 2 h 85"/>
                <a:gd name="T8" fmla="*/ 12 w 60"/>
                <a:gd name="T9" fmla="*/ 7 h 85"/>
                <a:gd name="T10" fmla="*/ 4 w 60"/>
                <a:gd name="T11" fmla="*/ 22 h 85"/>
                <a:gd name="T12" fmla="*/ 9 w 60"/>
                <a:gd name="T13" fmla="*/ 37 h 85"/>
                <a:gd name="T14" fmla="*/ 25 w 60"/>
                <a:gd name="T15" fmla="*/ 46 h 85"/>
                <a:gd name="T16" fmla="*/ 31 w 60"/>
                <a:gd name="T17" fmla="*/ 52 h 85"/>
                <a:gd name="T18" fmla="*/ 41 w 60"/>
                <a:gd name="T19" fmla="*/ 80 h 85"/>
                <a:gd name="T20" fmla="*/ 46 w 60"/>
                <a:gd name="T21" fmla="*/ 83 h 85"/>
                <a:gd name="T22" fmla="*/ 49 w 60"/>
                <a:gd name="T23" fmla="*/ 70 h 85"/>
                <a:gd name="T24" fmla="*/ 43 w 60"/>
                <a:gd name="T25" fmla="*/ 49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" h="85">
                  <a:moveTo>
                    <a:pt x="43" y="49"/>
                  </a:moveTo>
                  <a:cubicBezTo>
                    <a:pt x="43" y="49"/>
                    <a:pt x="45" y="43"/>
                    <a:pt x="44" y="40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4"/>
                    <a:pt x="31" y="0"/>
                    <a:pt x="26" y="2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0" y="11"/>
                    <a:pt x="4" y="22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14" y="50"/>
                    <a:pt x="25" y="46"/>
                  </a:cubicBezTo>
                  <a:cubicBezTo>
                    <a:pt x="25" y="46"/>
                    <a:pt x="29" y="45"/>
                    <a:pt x="31" y="52"/>
                  </a:cubicBezTo>
                  <a:cubicBezTo>
                    <a:pt x="41" y="80"/>
                    <a:pt x="41" y="80"/>
                    <a:pt x="41" y="80"/>
                  </a:cubicBezTo>
                  <a:cubicBezTo>
                    <a:pt x="41" y="80"/>
                    <a:pt x="41" y="85"/>
                    <a:pt x="46" y="83"/>
                  </a:cubicBezTo>
                  <a:cubicBezTo>
                    <a:pt x="46" y="83"/>
                    <a:pt x="60" y="81"/>
                    <a:pt x="49" y="70"/>
                  </a:cubicBezTo>
                  <a:cubicBezTo>
                    <a:pt x="52" y="63"/>
                    <a:pt x="43" y="58"/>
                    <a:pt x="43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0" name="Freeform 48"/>
            <p:cNvSpPr/>
            <p:nvPr/>
          </p:nvSpPr>
          <p:spPr bwMode="auto">
            <a:xfrm>
              <a:off x="3768888" y="3351023"/>
              <a:ext cx="272041" cy="316965"/>
            </a:xfrm>
            <a:custGeom>
              <a:avLst/>
              <a:gdLst>
                <a:gd name="T0" fmla="*/ 70 w 82"/>
                <a:gd name="T1" fmla="*/ 58 h 95"/>
                <a:gd name="T2" fmla="*/ 73 w 82"/>
                <a:gd name="T3" fmla="*/ 45 h 95"/>
                <a:gd name="T4" fmla="*/ 62 w 82"/>
                <a:gd name="T5" fmla="*/ 36 h 95"/>
                <a:gd name="T6" fmla="*/ 52 w 82"/>
                <a:gd name="T7" fmla="*/ 4 h 95"/>
                <a:gd name="T8" fmla="*/ 48 w 82"/>
                <a:gd name="T9" fmla="*/ 6 h 95"/>
                <a:gd name="T10" fmla="*/ 4 w 82"/>
                <a:gd name="T11" fmla="*/ 47 h 95"/>
                <a:gd name="T12" fmla="*/ 2 w 82"/>
                <a:gd name="T13" fmla="*/ 52 h 95"/>
                <a:gd name="T14" fmla="*/ 12 w 82"/>
                <a:gd name="T15" fmla="*/ 83 h 95"/>
                <a:gd name="T16" fmla="*/ 17 w 82"/>
                <a:gd name="T17" fmla="*/ 85 h 95"/>
                <a:gd name="T18" fmla="*/ 78 w 82"/>
                <a:gd name="T19" fmla="*/ 92 h 95"/>
                <a:gd name="T20" fmla="*/ 81 w 82"/>
                <a:gd name="T21" fmla="*/ 91 h 95"/>
                <a:gd name="T22" fmla="*/ 70 w 82"/>
                <a:gd name="T23" fmla="*/ 5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95">
                  <a:moveTo>
                    <a:pt x="70" y="58"/>
                  </a:moveTo>
                  <a:cubicBezTo>
                    <a:pt x="73" y="55"/>
                    <a:pt x="75" y="50"/>
                    <a:pt x="73" y="45"/>
                  </a:cubicBezTo>
                  <a:cubicBezTo>
                    <a:pt x="71" y="40"/>
                    <a:pt x="67" y="37"/>
                    <a:pt x="62" y="36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0" y="0"/>
                    <a:pt x="48" y="6"/>
                    <a:pt x="48" y="6"/>
                  </a:cubicBezTo>
                  <a:cubicBezTo>
                    <a:pt x="40" y="38"/>
                    <a:pt x="4" y="47"/>
                    <a:pt x="4" y="47"/>
                  </a:cubicBezTo>
                  <a:cubicBezTo>
                    <a:pt x="0" y="49"/>
                    <a:pt x="2" y="52"/>
                    <a:pt x="2" y="52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4" y="86"/>
                    <a:pt x="17" y="85"/>
                    <a:pt x="17" y="85"/>
                  </a:cubicBezTo>
                  <a:cubicBezTo>
                    <a:pt x="56" y="72"/>
                    <a:pt x="78" y="92"/>
                    <a:pt x="78" y="92"/>
                  </a:cubicBezTo>
                  <a:cubicBezTo>
                    <a:pt x="78" y="92"/>
                    <a:pt x="82" y="95"/>
                    <a:pt x="81" y="91"/>
                  </a:cubicBezTo>
                  <a:lnTo>
                    <a:pt x="70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1" name="Freeform 49"/>
            <p:cNvSpPr/>
            <p:nvPr/>
          </p:nvSpPr>
          <p:spPr bwMode="auto">
            <a:xfrm>
              <a:off x="4003491" y="3410922"/>
              <a:ext cx="44924" cy="57404"/>
            </a:xfrm>
            <a:custGeom>
              <a:avLst/>
              <a:gdLst>
                <a:gd name="T0" fmla="*/ 18 w 18"/>
                <a:gd name="T1" fmla="*/ 3 h 23"/>
                <a:gd name="T2" fmla="*/ 15 w 18"/>
                <a:gd name="T3" fmla="*/ 0 h 23"/>
                <a:gd name="T4" fmla="*/ 0 w 18"/>
                <a:gd name="T5" fmla="*/ 20 h 23"/>
                <a:gd name="T6" fmla="*/ 3 w 18"/>
                <a:gd name="T7" fmla="*/ 23 h 23"/>
                <a:gd name="T8" fmla="*/ 18 w 18"/>
                <a:gd name="T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3">
                  <a:moveTo>
                    <a:pt x="18" y="3"/>
                  </a:moveTo>
                  <a:lnTo>
                    <a:pt x="15" y="0"/>
                  </a:lnTo>
                  <a:lnTo>
                    <a:pt x="0" y="20"/>
                  </a:lnTo>
                  <a:lnTo>
                    <a:pt x="3" y="23"/>
                  </a:lnTo>
                  <a:lnTo>
                    <a:pt x="18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2" name="Freeform 50"/>
            <p:cNvSpPr/>
            <p:nvPr/>
          </p:nvSpPr>
          <p:spPr bwMode="auto">
            <a:xfrm>
              <a:off x="4023458" y="3538206"/>
              <a:ext cx="59899" cy="37438"/>
            </a:xfrm>
            <a:custGeom>
              <a:avLst/>
              <a:gdLst>
                <a:gd name="T0" fmla="*/ 0 w 24"/>
                <a:gd name="T1" fmla="*/ 3 h 15"/>
                <a:gd name="T2" fmla="*/ 23 w 24"/>
                <a:gd name="T3" fmla="*/ 15 h 15"/>
                <a:gd name="T4" fmla="*/ 24 w 24"/>
                <a:gd name="T5" fmla="*/ 12 h 15"/>
                <a:gd name="T6" fmla="*/ 3 w 24"/>
                <a:gd name="T7" fmla="*/ 0 h 15"/>
                <a:gd name="T8" fmla="*/ 0 w 24"/>
                <a:gd name="T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5">
                  <a:moveTo>
                    <a:pt x="0" y="3"/>
                  </a:moveTo>
                  <a:lnTo>
                    <a:pt x="23" y="15"/>
                  </a:lnTo>
                  <a:lnTo>
                    <a:pt x="24" y="12"/>
                  </a:lnTo>
                  <a:lnTo>
                    <a:pt x="3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3" name="Freeform 51"/>
            <p:cNvSpPr/>
            <p:nvPr/>
          </p:nvSpPr>
          <p:spPr bwMode="auto">
            <a:xfrm>
              <a:off x="4023458" y="3478307"/>
              <a:ext cx="59899" cy="27454"/>
            </a:xfrm>
            <a:custGeom>
              <a:avLst/>
              <a:gdLst>
                <a:gd name="T0" fmla="*/ 0 w 24"/>
                <a:gd name="T1" fmla="*/ 11 h 11"/>
                <a:gd name="T2" fmla="*/ 24 w 24"/>
                <a:gd name="T3" fmla="*/ 3 h 11"/>
                <a:gd name="T4" fmla="*/ 24 w 24"/>
                <a:gd name="T5" fmla="*/ 0 h 11"/>
                <a:gd name="T6" fmla="*/ 0 w 24"/>
                <a:gd name="T7" fmla="*/ 7 h 11"/>
                <a:gd name="T8" fmla="*/ 0 w 24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1">
                  <a:moveTo>
                    <a:pt x="0" y="11"/>
                  </a:moveTo>
                  <a:lnTo>
                    <a:pt x="24" y="3"/>
                  </a:lnTo>
                  <a:lnTo>
                    <a:pt x="24" y="0"/>
                  </a:lnTo>
                  <a:lnTo>
                    <a:pt x="0" y="7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4" name="Freeform 64"/>
          <p:cNvSpPr>
            <a:spLocks noEditPoints="1"/>
          </p:cNvSpPr>
          <p:nvPr/>
        </p:nvSpPr>
        <p:spPr bwMode="auto">
          <a:xfrm>
            <a:off x="2730150" y="3882844"/>
            <a:ext cx="382284" cy="365006"/>
          </a:xfrm>
          <a:custGeom>
            <a:avLst/>
            <a:gdLst>
              <a:gd name="T0" fmla="*/ 125 w 133"/>
              <a:gd name="T1" fmla="*/ 0 h 127"/>
              <a:gd name="T2" fmla="*/ 9 w 133"/>
              <a:gd name="T3" fmla="*/ 0 h 127"/>
              <a:gd name="T4" fmla="*/ 0 w 133"/>
              <a:gd name="T5" fmla="*/ 9 h 127"/>
              <a:gd name="T6" fmla="*/ 0 w 133"/>
              <a:gd name="T7" fmla="*/ 91 h 127"/>
              <a:gd name="T8" fmla="*/ 9 w 133"/>
              <a:gd name="T9" fmla="*/ 100 h 127"/>
              <a:gd name="T10" fmla="*/ 53 w 133"/>
              <a:gd name="T11" fmla="*/ 100 h 127"/>
              <a:gd name="T12" fmla="*/ 40 w 133"/>
              <a:gd name="T13" fmla="*/ 118 h 127"/>
              <a:gd name="T14" fmla="*/ 40 w 133"/>
              <a:gd name="T15" fmla="*/ 127 h 127"/>
              <a:gd name="T16" fmla="*/ 53 w 133"/>
              <a:gd name="T17" fmla="*/ 127 h 127"/>
              <a:gd name="T18" fmla="*/ 80 w 133"/>
              <a:gd name="T19" fmla="*/ 127 h 127"/>
              <a:gd name="T20" fmla="*/ 94 w 133"/>
              <a:gd name="T21" fmla="*/ 127 h 127"/>
              <a:gd name="T22" fmla="*/ 94 w 133"/>
              <a:gd name="T23" fmla="*/ 118 h 127"/>
              <a:gd name="T24" fmla="*/ 80 w 133"/>
              <a:gd name="T25" fmla="*/ 100 h 127"/>
              <a:gd name="T26" fmla="*/ 125 w 133"/>
              <a:gd name="T27" fmla="*/ 100 h 127"/>
              <a:gd name="T28" fmla="*/ 133 w 133"/>
              <a:gd name="T29" fmla="*/ 91 h 127"/>
              <a:gd name="T30" fmla="*/ 133 w 133"/>
              <a:gd name="T31" fmla="*/ 9 h 127"/>
              <a:gd name="T32" fmla="*/ 125 w 133"/>
              <a:gd name="T33" fmla="*/ 0 h 127"/>
              <a:gd name="T34" fmla="*/ 60 w 133"/>
              <a:gd name="T35" fmla="*/ 89 h 127"/>
              <a:gd name="T36" fmla="*/ 67 w 133"/>
              <a:gd name="T37" fmla="*/ 82 h 127"/>
              <a:gd name="T38" fmla="*/ 75 w 133"/>
              <a:gd name="T39" fmla="*/ 89 h 127"/>
              <a:gd name="T40" fmla="*/ 67 w 133"/>
              <a:gd name="T41" fmla="*/ 97 h 127"/>
              <a:gd name="T42" fmla="*/ 60 w 133"/>
              <a:gd name="T43" fmla="*/ 89 h 127"/>
              <a:gd name="T44" fmla="*/ 124 w 133"/>
              <a:gd name="T45" fmla="*/ 79 h 127"/>
              <a:gd name="T46" fmla="*/ 10 w 133"/>
              <a:gd name="T47" fmla="*/ 79 h 127"/>
              <a:gd name="T48" fmla="*/ 10 w 133"/>
              <a:gd name="T49" fmla="*/ 10 h 127"/>
              <a:gd name="T50" fmla="*/ 124 w 133"/>
              <a:gd name="T51" fmla="*/ 10 h 127"/>
              <a:gd name="T52" fmla="*/ 124 w 133"/>
              <a:gd name="T53" fmla="*/ 79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3" h="127">
                <a:moveTo>
                  <a:pt x="125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91"/>
                  <a:pt x="0" y="91"/>
                  <a:pt x="0" y="91"/>
                </a:cubicBezTo>
                <a:cubicBezTo>
                  <a:pt x="0" y="96"/>
                  <a:pt x="4" y="100"/>
                  <a:pt x="9" y="100"/>
                </a:cubicBezTo>
                <a:cubicBezTo>
                  <a:pt x="53" y="100"/>
                  <a:pt x="53" y="100"/>
                  <a:pt x="53" y="100"/>
                </a:cubicBezTo>
                <a:cubicBezTo>
                  <a:pt x="53" y="100"/>
                  <a:pt x="55" y="118"/>
                  <a:pt x="40" y="118"/>
                </a:cubicBezTo>
                <a:cubicBezTo>
                  <a:pt x="40" y="127"/>
                  <a:pt x="40" y="127"/>
                  <a:pt x="40" y="127"/>
                </a:cubicBezTo>
                <a:cubicBezTo>
                  <a:pt x="53" y="127"/>
                  <a:pt x="53" y="127"/>
                  <a:pt x="53" y="127"/>
                </a:cubicBezTo>
                <a:cubicBezTo>
                  <a:pt x="80" y="127"/>
                  <a:pt x="80" y="127"/>
                  <a:pt x="80" y="127"/>
                </a:cubicBezTo>
                <a:cubicBezTo>
                  <a:pt x="94" y="127"/>
                  <a:pt x="94" y="127"/>
                  <a:pt x="94" y="127"/>
                </a:cubicBezTo>
                <a:cubicBezTo>
                  <a:pt x="94" y="118"/>
                  <a:pt x="94" y="118"/>
                  <a:pt x="94" y="118"/>
                </a:cubicBezTo>
                <a:cubicBezTo>
                  <a:pt x="78" y="118"/>
                  <a:pt x="80" y="100"/>
                  <a:pt x="80" y="100"/>
                </a:cubicBezTo>
                <a:cubicBezTo>
                  <a:pt x="125" y="100"/>
                  <a:pt x="125" y="100"/>
                  <a:pt x="125" y="100"/>
                </a:cubicBezTo>
                <a:cubicBezTo>
                  <a:pt x="129" y="100"/>
                  <a:pt x="133" y="96"/>
                  <a:pt x="133" y="91"/>
                </a:cubicBezTo>
                <a:cubicBezTo>
                  <a:pt x="133" y="9"/>
                  <a:pt x="133" y="9"/>
                  <a:pt x="133" y="9"/>
                </a:cubicBezTo>
                <a:cubicBezTo>
                  <a:pt x="133" y="4"/>
                  <a:pt x="129" y="0"/>
                  <a:pt x="125" y="0"/>
                </a:cubicBezTo>
                <a:close/>
                <a:moveTo>
                  <a:pt x="60" y="89"/>
                </a:moveTo>
                <a:cubicBezTo>
                  <a:pt x="60" y="85"/>
                  <a:pt x="63" y="82"/>
                  <a:pt x="67" y="82"/>
                </a:cubicBezTo>
                <a:cubicBezTo>
                  <a:pt x="72" y="82"/>
                  <a:pt x="75" y="85"/>
                  <a:pt x="75" y="89"/>
                </a:cubicBezTo>
                <a:cubicBezTo>
                  <a:pt x="75" y="94"/>
                  <a:pt x="72" y="97"/>
                  <a:pt x="67" y="97"/>
                </a:cubicBezTo>
                <a:cubicBezTo>
                  <a:pt x="63" y="97"/>
                  <a:pt x="60" y="94"/>
                  <a:pt x="60" y="89"/>
                </a:cubicBezTo>
                <a:close/>
                <a:moveTo>
                  <a:pt x="124" y="79"/>
                </a:moveTo>
                <a:cubicBezTo>
                  <a:pt x="10" y="79"/>
                  <a:pt x="10" y="79"/>
                  <a:pt x="10" y="79"/>
                </a:cubicBezTo>
                <a:cubicBezTo>
                  <a:pt x="10" y="10"/>
                  <a:pt x="10" y="10"/>
                  <a:pt x="10" y="10"/>
                </a:cubicBezTo>
                <a:cubicBezTo>
                  <a:pt x="124" y="10"/>
                  <a:pt x="124" y="10"/>
                  <a:pt x="124" y="10"/>
                </a:cubicBezTo>
                <a:lnTo>
                  <a:pt x="124" y="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25" name="Group 16"/>
          <p:cNvGrpSpPr/>
          <p:nvPr/>
        </p:nvGrpSpPr>
        <p:grpSpPr>
          <a:xfrm>
            <a:off x="3013918" y="1878177"/>
            <a:ext cx="346378" cy="471236"/>
            <a:chOff x="8248816" y="4047345"/>
            <a:chExt cx="429274" cy="584013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" name="Freeform 136"/>
            <p:cNvSpPr/>
            <p:nvPr/>
          </p:nvSpPr>
          <p:spPr bwMode="auto">
            <a:xfrm>
              <a:off x="8281260" y="4049842"/>
              <a:ext cx="19966" cy="529106"/>
            </a:xfrm>
            <a:custGeom>
              <a:avLst/>
              <a:gdLst>
                <a:gd name="T0" fmla="*/ 8 w 8"/>
                <a:gd name="T1" fmla="*/ 8 h 212"/>
                <a:gd name="T2" fmla="*/ 0 w 8"/>
                <a:gd name="T3" fmla="*/ 0 h 212"/>
                <a:gd name="T4" fmla="*/ 0 w 8"/>
                <a:gd name="T5" fmla="*/ 1 h 212"/>
                <a:gd name="T6" fmla="*/ 0 w 8"/>
                <a:gd name="T7" fmla="*/ 7 h 212"/>
                <a:gd name="T8" fmla="*/ 0 w 8"/>
                <a:gd name="T9" fmla="*/ 212 h 212"/>
                <a:gd name="T10" fmla="*/ 8 w 8"/>
                <a:gd name="T11" fmla="*/ 212 h 212"/>
                <a:gd name="T12" fmla="*/ 8 w 8"/>
                <a:gd name="T13" fmla="*/ 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12">
                  <a:moveTo>
                    <a:pt x="8" y="8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0" y="7"/>
                  </a:lnTo>
                  <a:lnTo>
                    <a:pt x="0" y="212"/>
                  </a:lnTo>
                  <a:lnTo>
                    <a:pt x="8" y="212"/>
                  </a:lnTo>
                  <a:lnTo>
                    <a:pt x="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3" name="Freeform 137"/>
            <p:cNvSpPr/>
            <p:nvPr/>
          </p:nvSpPr>
          <p:spPr bwMode="auto">
            <a:xfrm>
              <a:off x="8283757" y="4047345"/>
              <a:ext cx="354401" cy="19966"/>
            </a:xfrm>
            <a:custGeom>
              <a:avLst/>
              <a:gdLst>
                <a:gd name="T0" fmla="*/ 135 w 142"/>
                <a:gd name="T1" fmla="*/ 8 h 8"/>
                <a:gd name="T2" fmla="*/ 142 w 142"/>
                <a:gd name="T3" fmla="*/ 0 h 8"/>
                <a:gd name="T4" fmla="*/ 0 w 142"/>
                <a:gd name="T5" fmla="*/ 0 h 8"/>
                <a:gd name="T6" fmla="*/ 8 w 142"/>
                <a:gd name="T7" fmla="*/ 8 h 8"/>
                <a:gd name="T8" fmla="*/ 135 w 142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8">
                  <a:moveTo>
                    <a:pt x="135" y="8"/>
                  </a:moveTo>
                  <a:lnTo>
                    <a:pt x="142" y="0"/>
                  </a:lnTo>
                  <a:lnTo>
                    <a:pt x="0" y="0"/>
                  </a:lnTo>
                  <a:lnTo>
                    <a:pt x="8" y="8"/>
                  </a:lnTo>
                  <a:lnTo>
                    <a:pt x="135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4" name="Freeform 138"/>
            <p:cNvSpPr/>
            <p:nvPr/>
          </p:nvSpPr>
          <p:spPr bwMode="auto">
            <a:xfrm>
              <a:off x="8620686" y="4049842"/>
              <a:ext cx="22463" cy="529106"/>
            </a:xfrm>
            <a:custGeom>
              <a:avLst/>
              <a:gdLst>
                <a:gd name="T0" fmla="*/ 0 w 9"/>
                <a:gd name="T1" fmla="*/ 8 h 212"/>
                <a:gd name="T2" fmla="*/ 0 w 9"/>
                <a:gd name="T3" fmla="*/ 212 h 212"/>
                <a:gd name="T4" fmla="*/ 9 w 9"/>
                <a:gd name="T5" fmla="*/ 212 h 212"/>
                <a:gd name="T6" fmla="*/ 9 w 9"/>
                <a:gd name="T7" fmla="*/ 7 h 212"/>
                <a:gd name="T8" fmla="*/ 9 w 9"/>
                <a:gd name="T9" fmla="*/ 1 h 212"/>
                <a:gd name="T10" fmla="*/ 9 w 9"/>
                <a:gd name="T11" fmla="*/ 0 h 212"/>
                <a:gd name="T12" fmla="*/ 0 w 9"/>
                <a:gd name="T13" fmla="*/ 9 h 212"/>
                <a:gd name="T14" fmla="*/ 0 w 9"/>
                <a:gd name="T15" fmla="*/ 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212">
                  <a:moveTo>
                    <a:pt x="0" y="8"/>
                  </a:moveTo>
                  <a:lnTo>
                    <a:pt x="0" y="212"/>
                  </a:lnTo>
                  <a:lnTo>
                    <a:pt x="9" y="212"/>
                  </a:lnTo>
                  <a:lnTo>
                    <a:pt x="9" y="7"/>
                  </a:lnTo>
                  <a:lnTo>
                    <a:pt x="9" y="1"/>
                  </a:lnTo>
                  <a:lnTo>
                    <a:pt x="9" y="0"/>
                  </a:lnTo>
                  <a:lnTo>
                    <a:pt x="0" y="9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5" name="Rectangle 139"/>
            <p:cNvSpPr>
              <a:spLocks noChangeArrowheads="1"/>
            </p:cNvSpPr>
            <p:nvPr/>
          </p:nvSpPr>
          <p:spPr bwMode="auto">
            <a:xfrm>
              <a:off x="8248816" y="4596417"/>
              <a:ext cx="429274" cy="3494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6" name="Freeform 140"/>
            <p:cNvSpPr>
              <a:spLocks noEditPoints="1"/>
            </p:cNvSpPr>
            <p:nvPr/>
          </p:nvSpPr>
          <p:spPr bwMode="auto">
            <a:xfrm>
              <a:off x="8323689" y="4089774"/>
              <a:ext cx="159730" cy="476695"/>
            </a:xfrm>
            <a:custGeom>
              <a:avLst/>
              <a:gdLst>
                <a:gd name="T0" fmla="*/ 0 w 48"/>
                <a:gd name="T1" fmla="*/ 0 h 143"/>
                <a:gd name="T2" fmla="*/ 0 w 48"/>
                <a:gd name="T3" fmla="*/ 143 h 143"/>
                <a:gd name="T4" fmla="*/ 48 w 48"/>
                <a:gd name="T5" fmla="*/ 134 h 143"/>
                <a:gd name="T6" fmla="*/ 48 w 48"/>
                <a:gd name="T7" fmla="*/ 9 h 143"/>
                <a:gd name="T8" fmla="*/ 0 w 48"/>
                <a:gd name="T9" fmla="*/ 0 h 143"/>
                <a:gd name="T10" fmla="*/ 6 w 48"/>
                <a:gd name="T11" fmla="*/ 12 h 143"/>
                <a:gd name="T12" fmla="*/ 42 w 48"/>
                <a:gd name="T13" fmla="*/ 19 h 143"/>
                <a:gd name="T14" fmla="*/ 42 w 48"/>
                <a:gd name="T15" fmla="*/ 65 h 143"/>
                <a:gd name="T16" fmla="*/ 6 w 48"/>
                <a:gd name="T17" fmla="*/ 62 h 143"/>
                <a:gd name="T18" fmla="*/ 6 w 48"/>
                <a:gd name="T19" fmla="*/ 12 h 143"/>
                <a:gd name="T20" fmla="*/ 42 w 48"/>
                <a:gd name="T21" fmla="*/ 127 h 143"/>
                <a:gd name="T22" fmla="*/ 6 w 48"/>
                <a:gd name="T23" fmla="*/ 132 h 143"/>
                <a:gd name="T24" fmla="*/ 6 w 48"/>
                <a:gd name="T25" fmla="*/ 72 h 143"/>
                <a:gd name="T26" fmla="*/ 42 w 48"/>
                <a:gd name="T27" fmla="*/ 74 h 143"/>
                <a:gd name="T28" fmla="*/ 42 w 48"/>
                <a:gd name="T29" fmla="*/ 127 h 143"/>
                <a:gd name="T30" fmla="*/ 44 w 48"/>
                <a:gd name="T31" fmla="*/ 69 h 143"/>
                <a:gd name="T32" fmla="*/ 43 w 48"/>
                <a:gd name="T33" fmla="*/ 71 h 143"/>
                <a:gd name="T34" fmla="*/ 36 w 48"/>
                <a:gd name="T35" fmla="*/ 70 h 143"/>
                <a:gd name="T36" fmla="*/ 35 w 48"/>
                <a:gd name="T37" fmla="*/ 69 h 143"/>
                <a:gd name="T38" fmla="*/ 35 w 48"/>
                <a:gd name="T39" fmla="*/ 69 h 143"/>
                <a:gd name="T40" fmla="*/ 36 w 48"/>
                <a:gd name="T41" fmla="*/ 68 h 143"/>
                <a:gd name="T42" fmla="*/ 43 w 48"/>
                <a:gd name="T43" fmla="*/ 68 h 143"/>
                <a:gd name="T44" fmla="*/ 44 w 48"/>
                <a:gd name="T45" fmla="*/ 69 h 143"/>
                <a:gd name="T46" fmla="*/ 45 w 48"/>
                <a:gd name="T47" fmla="*/ 70 h 143"/>
                <a:gd name="T48" fmla="*/ 43 w 48"/>
                <a:gd name="T49" fmla="*/ 72 h 143"/>
                <a:gd name="T50" fmla="*/ 40 w 48"/>
                <a:gd name="T51" fmla="*/ 70 h 143"/>
                <a:gd name="T52" fmla="*/ 43 w 48"/>
                <a:gd name="T53" fmla="*/ 67 h 143"/>
                <a:gd name="T54" fmla="*/ 45 w 48"/>
                <a:gd name="T55" fmla="*/ 7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8" h="143">
                  <a:moveTo>
                    <a:pt x="0" y="0"/>
                  </a:moveTo>
                  <a:cubicBezTo>
                    <a:pt x="0" y="143"/>
                    <a:pt x="0" y="143"/>
                    <a:pt x="0" y="143"/>
                  </a:cubicBezTo>
                  <a:cubicBezTo>
                    <a:pt x="48" y="134"/>
                    <a:pt x="48" y="134"/>
                    <a:pt x="48" y="134"/>
                  </a:cubicBezTo>
                  <a:cubicBezTo>
                    <a:pt x="48" y="9"/>
                    <a:pt x="48" y="9"/>
                    <a:pt x="48" y="9"/>
                  </a:cubicBezTo>
                  <a:lnTo>
                    <a:pt x="0" y="0"/>
                  </a:lnTo>
                  <a:close/>
                  <a:moveTo>
                    <a:pt x="6" y="12"/>
                  </a:moveTo>
                  <a:cubicBezTo>
                    <a:pt x="42" y="19"/>
                    <a:pt x="42" y="19"/>
                    <a:pt x="42" y="19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6" y="62"/>
                    <a:pt x="6" y="62"/>
                    <a:pt x="6" y="62"/>
                  </a:cubicBezTo>
                  <a:lnTo>
                    <a:pt x="6" y="12"/>
                  </a:lnTo>
                  <a:close/>
                  <a:moveTo>
                    <a:pt x="42" y="127"/>
                  </a:moveTo>
                  <a:cubicBezTo>
                    <a:pt x="6" y="132"/>
                    <a:pt x="6" y="132"/>
                    <a:pt x="6" y="132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42" y="74"/>
                    <a:pt x="42" y="74"/>
                    <a:pt x="42" y="74"/>
                  </a:cubicBezTo>
                  <a:lnTo>
                    <a:pt x="42" y="127"/>
                  </a:lnTo>
                  <a:close/>
                  <a:moveTo>
                    <a:pt x="44" y="69"/>
                  </a:moveTo>
                  <a:cubicBezTo>
                    <a:pt x="44" y="70"/>
                    <a:pt x="44" y="71"/>
                    <a:pt x="43" y="71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35" y="70"/>
                    <a:pt x="35" y="70"/>
                    <a:pt x="35" y="69"/>
                  </a:cubicBezTo>
                  <a:cubicBezTo>
                    <a:pt x="35" y="69"/>
                    <a:pt x="35" y="69"/>
                    <a:pt x="35" y="69"/>
                  </a:cubicBezTo>
                  <a:cubicBezTo>
                    <a:pt x="35" y="68"/>
                    <a:pt x="35" y="68"/>
                    <a:pt x="36" y="68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4" y="68"/>
                    <a:pt x="44" y="69"/>
                    <a:pt x="44" y="69"/>
                  </a:cubicBezTo>
                  <a:close/>
                  <a:moveTo>
                    <a:pt x="45" y="70"/>
                  </a:moveTo>
                  <a:cubicBezTo>
                    <a:pt x="45" y="71"/>
                    <a:pt x="44" y="72"/>
                    <a:pt x="43" y="72"/>
                  </a:cubicBezTo>
                  <a:cubicBezTo>
                    <a:pt x="41" y="72"/>
                    <a:pt x="40" y="71"/>
                    <a:pt x="40" y="70"/>
                  </a:cubicBezTo>
                  <a:cubicBezTo>
                    <a:pt x="40" y="68"/>
                    <a:pt x="41" y="67"/>
                    <a:pt x="43" y="67"/>
                  </a:cubicBezTo>
                  <a:cubicBezTo>
                    <a:pt x="44" y="67"/>
                    <a:pt x="45" y="68"/>
                    <a:pt x="45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37" name="Group 22"/>
          <p:cNvGrpSpPr/>
          <p:nvPr/>
        </p:nvGrpSpPr>
        <p:grpSpPr>
          <a:xfrm>
            <a:off x="2358579" y="4727638"/>
            <a:ext cx="379359" cy="376864"/>
            <a:chOff x="6853673" y="3715407"/>
            <a:chExt cx="379359" cy="37686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8" name="Freeform 150"/>
            <p:cNvSpPr>
              <a:spLocks noEditPoints="1"/>
            </p:cNvSpPr>
            <p:nvPr/>
          </p:nvSpPr>
          <p:spPr bwMode="auto">
            <a:xfrm>
              <a:off x="6853673" y="3715407"/>
              <a:ext cx="379359" cy="376864"/>
            </a:xfrm>
            <a:custGeom>
              <a:avLst/>
              <a:gdLst>
                <a:gd name="T0" fmla="*/ 57 w 114"/>
                <a:gd name="T1" fmla="*/ 0 h 114"/>
                <a:gd name="T2" fmla="*/ 0 w 114"/>
                <a:gd name="T3" fmla="*/ 57 h 114"/>
                <a:gd name="T4" fmla="*/ 57 w 114"/>
                <a:gd name="T5" fmla="*/ 114 h 114"/>
                <a:gd name="T6" fmla="*/ 114 w 114"/>
                <a:gd name="T7" fmla="*/ 57 h 114"/>
                <a:gd name="T8" fmla="*/ 57 w 114"/>
                <a:gd name="T9" fmla="*/ 0 h 114"/>
                <a:gd name="T10" fmla="*/ 57 w 114"/>
                <a:gd name="T11" fmla="*/ 108 h 114"/>
                <a:gd name="T12" fmla="*/ 6 w 114"/>
                <a:gd name="T13" fmla="*/ 57 h 114"/>
                <a:gd name="T14" fmla="*/ 57 w 114"/>
                <a:gd name="T15" fmla="*/ 6 h 114"/>
                <a:gd name="T16" fmla="*/ 108 w 114"/>
                <a:gd name="T17" fmla="*/ 57 h 114"/>
                <a:gd name="T18" fmla="*/ 57 w 114"/>
                <a:gd name="T19" fmla="*/ 10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114">
                  <a:moveTo>
                    <a:pt x="57" y="0"/>
                  </a:moveTo>
                  <a:cubicBezTo>
                    <a:pt x="25" y="0"/>
                    <a:pt x="0" y="25"/>
                    <a:pt x="0" y="57"/>
                  </a:cubicBezTo>
                  <a:cubicBezTo>
                    <a:pt x="0" y="89"/>
                    <a:pt x="25" y="114"/>
                    <a:pt x="57" y="114"/>
                  </a:cubicBezTo>
                  <a:cubicBezTo>
                    <a:pt x="89" y="114"/>
                    <a:pt x="114" y="89"/>
                    <a:pt x="114" y="57"/>
                  </a:cubicBezTo>
                  <a:cubicBezTo>
                    <a:pt x="114" y="25"/>
                    <a:pt x="89" y="0"/>
                    <a:pt x="57" y="0"/>
                  </a:cubicBezTo>
                  <a:close/>
                  <a:moveTo>
                    <a:pt x="57" y="108"/>
                  </a:moveTo>
                  <a:cubicBezTo>
                    <a:pt x="29" y="108"/>
                    <a:pt x="6" y="85"/>
                    <a:pt x="6" y="57"/>
                  </a:cubicBezTo>
                  <a:cubicBezTo>
                    <a:pt x="6" y="29"/>
                    <a:pt x="29" y="6"/>
                    <a:pt x="57" y="6"/>
                  </a:cubicBezTo>
                  <a:cubicBezTo>
                    <a:pt x="85" y="6"/>
                    <a:pt x="108" y="29"/>
                    <a:pt x="108" y="57"/>
                  </a:cubicBezTo>
                  <a:cubicBezTo>
                    <a:pt x="108" y="85"/>
                    <a:pt x="85" y="108"/>
                    <a:pt x="57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9" name="Rectangle 151"/>
            <p:cNvSpPr>
              <a:spLocks noChangeArrowheads="1"/>
            </p:cNvSpPr>
            <p:nvPr/>
          </p:nvSpPr>
          <p:spPr bwMode="auto">
            <a:xfrm>
              <a:off x="6998429" y="3987447"/>
              <a:ext cx="22463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0" name="Rectangle 152"/>
            <p:cNvSpPr>
              <a:spLocks noChangeArrowheads="1"/>
            </p:cNvSpPr>
            <p:nvPr/>
          </p:nvSpPr>
          <p:spPr bwMode="auto">
            <a:xfrm>
              <a:off x="7033370" y="3987447"/>
              <a:ext cx="19966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1" name="Rectangle 153"/>
            <p:cNvSpPr>
              <a:spLocks noChangeArrowheads="1"/>
            </p:cNvSpPr>
            <p:nvPr/>
          </p:nvSpPr>
          <p:spPr bwMode="auto">
            <a:xfrm>
              <a:off x="7068311" y="3987447"/>
              <a:ext cx="19966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2" name="Freeform 154"/>
            <p:cNvSpPr/>
            <p:nvPr/>
          </p:nvSpPr>
          <p:spPr bwMode="auto">
            <a:xfrm>
              <a:off x="6970976" y="3822725"/>
              <a:ext cx="82362" cy="84857"/>
            </a:xfrm>
            <a:custGeom>
              <a:avLst/>
              <a:gdLst>
                <a:gd name="T0" fmla="*/ 19 w 25"/>
                <a:gd name="T1" fmla="*/ 22 h 25"/>
                <a:gd name="T2" fmla="*/ 22 w 25"/>
                <a:gd name="T3" fmla="*/ 25 h 25"/>
                <a:gd name="T4" fmla="*/ 25 w 25"/>
                <a:gd name="T5" fmla="*/ 22 h 25"/>
                <a:gd name="T6" fmla="*/ 22 w 25"/>
                <a:gd name="T7" fmla="*/ 19 h 25"/>
                <a:gd name="T8" fmla="*/ 21 w 25"/>
                <a:gd name="T9" fmla="*/ 19 h 25"/>
                <a:gd name="T10" fmla="*/ 0 w 25"/>
                <a:gd name="T11" fmla="*/ 0 h 25"/>
                <a:gd name="T12" fmla="*/ 19 w 25"/>
                <a:gd name="T13" fmla="*/ 22 h 25"/>
                <a:gd name="T14" fmla="*/ 19 w 25"/>
                <a:gd name="T15" fmla="*/ 2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5">
                  <a:moveTo>
                    <a:pt x="19" y="22"/>
                  </a:moveTo>
                  <a:cubicBezTo>
                    <a:pt x="19" y="24"/>
                    <a:pt x="20" y="25"/>
                    <a:pt x="22" y="25"/>
                  </a:cubicBezTo>
                  <a:cubicBezTo>
                    <a:pt x="24" y="25"/>
                    <a:pt x="25" y="24"/>
                    <a:pt x="25" y="22"/>
                  </a:cubicBezTo>
                  <a:cubicBezTo>
                    <a:pt x="25" y="21"/>
                    <a:pt x="24" y="19"/>
                    <a:pt x="22" y="19"/>
                  </a:cubicBezTo>
                  <a:cubicBezTo>
                    <a:pt x="22" y="19"/>
                    <a:pt x="22" y="19"/>
                    <a:pt x="21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3" name="Freeform 155"/>
            <p:cNvSpPr/>
            <p:nvPr/>
          </p:nvSpPr>
          <p:spPr bwMode="auto">
            <a:xfrm>
              <a:off x="6921060" y="3987447"/>
              <a:ext cx="22463" cy="19966"/>
            </a:xfrm>
            <a:custGeom>
              <a:avLst/>
              <a:gdLst>
                <a:gd name="T0" fmla="*/ 0 w 9"/>
                <a:gd name="T1" fmla="*/ 6 h 8"/>
                <a:gd name="T2" fmla="*/ 3 w 9"/>
                <a:gd name="T3" fmla="*/ 8 h 8"/>
                <a:gd name="T4" fmla="*/ 9 w 9"/>
                <a:gd name="T5" fmla="*/ 1 h 8"/>
                <a:gd name="T6" fmla="*/ 7 w 9"/>
                <a:gd name="T7" fmla="*/ 0 h 8"/>
                <a:gd name="T8" fmla="*/ 0 w 9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6"/>
                  </a:moveTo>
                  <a:lnTo>
                    <a:pt x="3" y="8"/>
                  </a:lnTo>
                  <a:lnTo>
                    <a:pt x="9" y="1"/>
                  </a:lnTo>
                  <a:lnTo>
                    <a:pt x="7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4" name="Freeform 156"/>
            <p:cNvSpPr/>
            <p:nvPr/>
          </p:nvSpPr>
          <p:spPr bwMode="auto">
            <a:xfrm>
              <a:off x="6901094" y="3942523"/>
              <a:ext cx="27454" cy="14975"/>
            </a:xfrm>
            <a:custGeom>
              <a:avLst/>
              <a:gdLst>
                <a:gd name="T0" fmla="*/ 9 w 11"/>
                <a:gd name="T1" fmla="*/ 0 h 6"/>
                <a:gd name="T2" fmla="*/ 0 w 11"/>
                <a:gd name="T3" fmla="*/ 3 h 6"/>
                <a:gd name="T4" fmla="*/ 1 w 11"/>
                <a:gd name="T5" fmla="*/ 6 h 6"/>
                <a:gd name="T6" fmla="*/ 11 w 11"/>
                <a:gd name="T7" fmla="*/ 3 h 6"/>
                <a:gd name="T8" fmla="*/ 9 w 1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9" y="0"/>
                  </a:moveTo>
                  <a:lnTo>
                    <a:pt x="0" y="3"/>
                  </a:lnTo>
                  <a:lnTo>
                    <a:pt x="1" y="6"/>
                  </a:lnTo>
                  <a:lnTo>
                    <a:pt x="11" y="3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5" name="Freeform 157"/>
            <p:cNvSpPr/>
            <p:nvPr/>
          </p:nvSpPr>
          <p:spPr bwMode="auto">
            <a:xfrm>
              <a:off x="6933538" y="3790281"/>
              <a:ext cx="19966" cy="22463"/>
            </a:xfrm>
            <a:custGeom>
              <a:avLst/>
              <a:gdLst>
                <a:gd name="T0" fmla="*/ 0 w 8"/>
                <a:gd name="T1" fmla="*/ 3 h 9"/>
                <a:gd name="T2" fmla="*/ 7 w 8"/>
                <a:gd name="T3" fmla="*/ 9 h 9"/>
                <a:gd name="T4" fmla="*/ 8 w 8"/>
                <a:gd name="T5" fmla="*/ 7 h 9"/>
                <a:gd name="T6" fmla="*/ 2 w 8"/>
                <a:gd name="T7" fmla="*/ 0 h 9"/>
                <a:gd name="T8" fmla="*/ 0 w 8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0" y="3"/>
                  </a:moveTo>
                  <a:lnTo>
                    <a:pt x="7" y="9"/>
                  </a:lnTo>
                  <a:lnTo>
                    <a:pt x="8" y="7"/>
                  </a:ln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6" name="Freeform 158"/>
            <p:cNvSpPr/>
            <p:nvPr/>
          </p:nvSpPr>
          <p:spPr bwMode="auto">
            <a:xfrm>
              <a:off x="6903589" y="3840196"/>
              <a:ext cx="27454" cy="12480"/>
            </a:xfrm>
            <a:custGeom>
              <a:avLst/>
              <a:gdLst>
                <a:gd name="T0" fmla="*/ 11 w 11"/>
                <a:gd name="T1" fmla="*/ 3 h 5"/>
                <a:gd name="T2" fmla="*/ 2 w 11"/>
                <a:gd name="T3" fmla="*/ 0 h 5"/>
                <a:gd name="T4" fmla="*/ 0 w 11"/>
                <a:gd name="T5" fmla="*/ 3 h 5"/>
                <a:gd name="T6" fmla="*/ 10 w 11"/>
                <a:gd name="T7" fmla="*/ 5 h 5"/>
                <a:gd name="T8" fmla="*/ 11 w 11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1" y="3"/>
                  </a:moveTo>
                  <a:lnTo>
                    <a:pt x="2" y="0"/>
                  </a:lnTo>
                  <a:lnTo>
                    <a:pt x="0" y="3"/>
                  </a:lnTo>
                  <a:lnTo>
                    <a:pt x="10" y="5"/>
                  </a:lnTo>
                  <a:lnTo>
                    <a:pt x="1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7" name="Rectangle 159"/>
            <p:cNvSpPr>
              <a:spLocks noChangeArrowheads="1"/>
            </p:cNvSpPr>
            <p:nvPr/>
          </p:nvSpPr>
          <p:spPr bwMode="auto">
            <a:xfrm>
              <a:off x="7040858" y="3750348"/>
              <a:ext cx="7488" cy="22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8" name="Freeform 160"/>
            <p:cNvSpPr/>
            <p:nvPr/>
          </p:nvSpPr>
          <p:spPr bwMode="auto">
            <a:xfrm>
              <a:off x="6973471" y="3760331"/>
              <a:ext cx="17471" cy="22463"/>
            </a:xfrm>
            <a:custGeom>
              <a:avLst/>
              <a:gdLst>
                <a:gd name="T0" fmla="*/ 7 w 7"/>
                <a:gd name="T1" fmla="*/ 8 h 9"/>
                <a:gd name="T2" fmla="*/ 3 w 7"/>
                <a:gd name="T3" fmla="*/ 0 h 9"/>
                <a:gd name="T4" fmla="*/ 0 w 7"/>
                <a:gd name="T5" fmla="*/ 2 h 9"/>
                <a:gd name="T6" fmla="*/ 4 w 7"/>
                <a:gd name="T7" fmla="*/ 9 h 9"/>
                <a:gd name="T8" fmla="*/ 7 w 7"/>
                <a:gd name="T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">
                  <a:moveTo>
                    <a:pt x="7" y="8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4" y="9"/>
                  </a:lnTo>
                  <a:lnTo>
                    <a:pt x="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9" name="Freeform 161"/>
            <p:cNvSpPr/>
            <p:nvPr/>
          </p:nvSpPr>
          <p:spPr bwMode="auto">
            <a:xfrm>
              <a:off x="7088277" y="3760331"/>
              <a:ext cx="12480" cy="27454"/>
            </a:xfrm>
            <a:custGeom>
              <a:avLst/>
              <a:gdLst>
                <a:gd name="T0" fmla="*/ 0 w 5"/>
                <a:gd name="T1" fmla="*/ 9 h 11"/>
                <a:gd name="T2" fmla="*/ 2 w 5"/>
                <a:gd name="T3" fmla="*/ 11 h 11"/>
                <a:gd name="T4" fmla="*/ 5 w 5"/>
                <a:gd name="T5" fmla="*/ 2 h 11"/>
                <a:gd name="T6" fmla="*/ 2 w 5"/>
                <a:gd name="T7" fmla="*/ 0 h 11"/>
                <a:gd name="T8" fmla="*/ 0 w 5"/>
                <a:gd name="T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1">
                  <a:moveTo>
                    <a:pt x="0" y="9"/>
                  </a:moveTo>
                  <a:lnTo>
                    <a:pt x="2" y="11"/>
                  </a:lnTo>
                  <a:lnTo>
                    <a:pt x="5" y="2"/>
                  </a:lnTo>
                  <a:lnTo>
                    <a:pt x="2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0" name="Freeform 162"/>
            <p:cNvSpPr/>
            <p:nvPr/>
          </p:nvSpPr>
          <p:spPr bwMode="auto">
            <a:xfrm>
              <a:off x="7130706" y="3987447"/>
              <a:ext cx="22463" cy="19966"/>
            </a:xfrm>
            <a:custGeom>
              <a:avLst/>
              <a:gdLst>
                <a:gd name="T0" fmla="*/ 0 w 9"/>
                <a:gd name="T1" fmla="*/ 1 h 8"/>
                <a:gd name="T2" fmla="*/ 8 w 9"/>
                <a:gd name="T3" fmla="*/ 8 h 8"/>
                <a:gd name="T4" fmla="*/ 9 w 9"/>
                <a:gd name="T5" fmla="*/ 6 h 8"/>
                <a:gd name="T6" fmla="*/ 3 w 9"/>
                <a:gd name="T7" fmla="*/ 0 h 8"/>
                <a:gd name="T8" fmla="*/ 0 w 9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1"/>
                  </a:moveTo>
                  <a:lnTo>
                    <a:pt x="8" y="8"/>
                  </a:lnTo>
                  <a:lnTo>
                    <a:pt x="9" y="6"/>
                  </a:ln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1" name="Freeform 163"/>
            <p:cNvSpPr/>
            <p:nvPr/>
          </p:nvSpPr>
          <p:spPr bwMode="auto">
            <a:xfrm>
              <a:off x="7158159" y="3942523"/>
              <a:ext cx="24958" cy="14975"/>
            </a:xfrm>
            <a:custGeom>
              <a:avLst/>
              <a:gdLst>
                <a:gd name="T0" fmla="*/ 0 w 10"/>
                <a:gd name="T1" fmla="*/ 3 h 6"/>
                <a:gd name="T2" fmla="*/ 9 w 10"/>
                <a:gd name="T3" fmla="*/ 6 h 6"/>
                <a:gd name="T4" fmla="*/ 10 w 10"/>
                <a:gd name="T5" fmla="*/ 3 h 6"/>
                <a:gd name="T6" fmla="*/ 1 w 10"/>
                <a:gd name="T7" fmla="*/ 0 h 6"/>
                <a:gd name="T8" fmla="*/ 0 w 10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">
                  <a:moveTo>
                    <a:pt x="0" y="3"/>
                  </a:moveTo>
                  <a:lnTo>
                    <a:pt x="9" y="6"/>
                  </a:lnTo>
                  <a:lnTo>
                    <a:pt x="10" y="3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2" name="Freeform 164"/>
            <p:cNvSpPr/>
            <p:nvPr/>
          </p:nvSpPr>
          <p:spPr bwMode="auto">
            <a:xfrm>
              <a:off x="7128209" y="3790281"/>
              <a:ext cx="22463" cy="22463"/>
            </a:xfrm>
            <a:custGeom>
              <a:avLst/>
              <a:gdLst>
                <a:gd name="T0" fmla="*/ 9 w 9"/>
                <a:gd name="T1" fmla="*/ 3 h 9"/>
                <a:gd name="T2" fmla="*/ 8 w 9"/>
                <a:gd name="T3" fmla="*/ 0 h 9"/>
                <a:gd name="T4" fmla="*/ 0 w 9"/>
                <a:gd name="T5" fmla="*/ 7 h 9"/>
                <a:gd name="T6" fmla="*/ 2 w 9"/>
                <a:gd name="T7" fmla="*/ 9 h 9"/>
                <a:gd name="T8" fmla="*/ 9 w 9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9" y="3"/>
                  </a:moveTo>
                  <a:lnTo>
                    <a:pt x="8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9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3" name="Freeform 165"/>
            <p:cNvSpPr/>
            <p:nvPr/>
          </p:nvSpPr>
          <p:spPr bwMode="auto">
            <a:xfrm>
              <a:off x="7153167" y="3840196"/>
              <a:ext cx="27454" cy="12480"/>
            </a:xfrm>
            <a:custGeom>
              <a:avLst/>
              <a:gdLst>
                <a:gd name="T0" fmla="*/ 10 w 11"/>
                <a:gd name="T1" fmla="*/ 0 h 5"/>
                <a:gd name="T2" fmla="*/ 0 w 11"/>
                <a:gd name="T3" fmla="*/ 3 h 5"/>
                <a:gd name="T4" fmla="*/ 2 w 11"/>
                <a:gd name="T5" fmla="*/ 5 h 5"/>
                <a:gd name="T6" fmla="*/ 11 w 11"/>
                <a:gd name="T7" fmla="*/ 3 h 5"/>
                <a:gd name="T8" fmla="*/ 10 w 1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0"/>
                  </a:moveTo>
                  <a:lnTo>
                    <a:pt x="0" y="3"/>
                  </a:lnTo>
                  <a:lnTo>
                    <a:pt x="2" y="5"/>
                  </a:lnTo>
                  <a:lnTo>
                    <a:pt x="11" y="3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4" name="Rectangle 166"/>
            <p:cNvSpPr>
              <a:spLocks noChangeArrowheads="1"/>
            </p:cNvSpPr>
            <p:nvPr/>
          </p:nvSpPr>
          <p:spPr bwMode="auto">
            <a:xfrm>
              <a:off x="6893606" y="3890112"/>
              <a:ext cx="24958" cy="7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5" name="Rectangle 167"/>
            <p:cNvSpPr>
              <a:spLocks noChangeArrowheads="1"/>
            </p:cNvSpPr>
            <p:nvPr/>
          </p:nvSpPr>
          <p:spPr bwMode="auto">
            <a:xfrm>
              <a:off x="7170638" y="3892607"/>
              <a:ext cx="27454" cy="7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56" name="Text Box 10"/>
          <p:cNvSpPr txBox="1">
            <a:spLocks noChangeArrowheads="1"/>
          </p:cNvSpPr>
          <p:nvPr/>
        </p:nvSpPr>
        <p:spPr bwMode="auto">
          <a:xfrm>
            <a:off x="2185948" y="2964851"/>
            <a:ext cx="1063836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defTabSz="1087755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Open Sans" panose="020B0606030504020204" pitchFamily="34" charset="0"/>
              </a:rPr>
              <a:t>输入标题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Open Sans" panose="020B0606030504020204" pitchFamily="34" charset="0"/>
            </a:endParaRPr>
          </a:p>
        </p:txBody>
      </p:sp>
      <p:sp>
        <p:nvSpPr>
          <p:cNvPr id="57" name="Text Box 10"/>
          <p:cNvSpPr txBox="1">
            <a:spLocks noChangeArrowheads="1"/>
          </p:cNvSpPr>
          <p:nvPr/>
        </p:nvSpPr>
        <p:spPr bwMode="auto">
          <a:xfrm>
            <a:off x="1839527" y="1998379"/>
            <a:ext cx="1091138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algn="r" defTabSz="1087755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Open Sans" panose="020B0606030504020204" pitchFamily="34" charset="0"/>
              </a:rPr>
              <a:t>输入标题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Open Sans" panose="020B0606030504020204" pitchFamily="34" charset="0"/>
            </a:endParaRPr>
          </a:p>
        </p:txBody>
      </p:sp>
      <p:sp>
        <p:nvSpPr>
          <p:cNvPr id="58" name="Text Box 10"/>
          <p:cNvSpPr txBox="1">
            <a:spLocks noChangeArrowheads="1"/>
          </p:cNvSpPr>
          <p:nvPr/>
        </p:nvSpPr>
        <p:spPr bwMode="auto">
          <a:xfrm>
            <a:off x="1672779" y="3949931"/>
            <a:ext cx="935028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algn="r" defTabSz="1087755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Open Sans" panose="020B0606030504020204" pitchFamily="34" charset="0"/>
              </a:rPr>
              <a:t>输入标题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Open Sans" panose="020B0606030504020204" pitchFamily="34" charset="0"/>
            </a:endParaRPr>
          </a:p>
        </p:txBody>
      </p:sp>
      <p:sp>
        <p:nvSpPr>
          <p:cNvPr id="59" name="Text Box 10"/>
          <p:cNvSpPr txBox="1">
            <a:spLocks noChangeArrowheads="1"/>
          </p:cNvSpPr>
          <p:nvPr/>
        </p:nvSpPr>
        <p:spPr bwMode="auto">
          <a:xfrm>
            <a:off x="2795151" y="4800654"/>
            <a:ext cx="935028" cy="2736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defTabSz="1087755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Open Sans" panose="020B0606030504020204" pitchFamily="34" charset="0"/>
              </a:rPr>
              <a:t>输入标题</a:t>
            </a:r>
            <a:endParaRPr 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Open Sans" panose="020B0606030504020204" pitchFamily="34" charset="0"/>
            </a:endParaRPr>
          </a:p>
        </p:txBody>
      </p:sp>
      <p:sp>
        <p:nvSpPr>
          <p:cNvPr id="60" name="燕尾形 59"/>
          <p:cNvSpPr/>
          <p:nvPr/>
        </p:nvSpPr>
        <p:spPr>
          <a:xfrm rot="5400000">
            <a:off x="4476420" y="2060848"/>
            <a:ext cx="360040" cy="576064"/>
          </a:xfrm>
          <a:prstGeom prst="chevron">
            <a:avLst/>
          </a:prstGeom>
          <a:solidFill>
            <a:srgbClr val="D0A973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61" name="直接连接符 60"/>
          <p:cNvCxnSpPr/>
          <p:nvPr/>
        </p:nvCxnSpPr>
        <p:spPr>
          <a:xfrm>
            <a:off x="4656440" y="2636912"/>
            <a:ext cx="297136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矩形 61"/>
          <p:cNvSpPr/>
          <p:nvPr/>
        </p:nvSpPr>
        <p:spPr>
          <a:xfrm>
            <a:off x="4993438" y="1603500"/>
            <a:ext cx="1096010" cy="383540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63" name="矩形 47"/>
          <p:cNvSpPr>
            <a:spLocks noChangeArrowheads="1"/>
          </p:cNvSpPr>
          <p:nvPr/>
        </p:nvSpPr>
        <p:spPr bwMode="auto">
          <a:xfrm>
            <a:off x="4980476" y="1955514"/>
            <a:ext cx="2664296" cy="601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/>
                </a:solidFill>
                <a:sym typeface="微软雅黑" panose="020B0503020204020204" charset="-122"/>
              </a:rPr>
              <a:t>在此录入上述图表的综合描述说明，在此录入上述图表。</a:t>
            </a:r>
          </a:p>
        </p:txBody>
      </p:sp>
      <p:sp>
        <p:nvSpPr>
          <p:cNvPr id="64" name="燕尾形 63"/>
          <p:cNvSpPr/>
          <p:nvPr/>
        </p:nvSpPr>
        <p:spPr>
          <a:xfrm rot="5400000">
            <a:off x="4476420" y="3429000"/>
            <a:ext cx="360040" cy="576064"/>
          </a:xfrm>
          <a:prstGeom prst="chevron">
            <a:avLst/>
          </a:prstGeom>
          <a:solidFill>
            <a:srgbClr val="DE5B6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65" name="直接连接符 64"/>
          <p:cNvCxnSpPr/>
          <p:nvPr/>
        </p:nvCxnSpPr>
        <p:spPr>
          <a:xfrm>
            <a:off x="4656440" y="4005064"/>
            <a:ext cx="297136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矩形 65"/>
          <p:cNvSpPr/>
          <p:nvPr/>
        </p:nvSpPr>
        <p:spPr>
          <a:xfrm>
            <a:off x="4993438" y="2971652"/>
            <a:ext cx="1096010" cy="383540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67" name="矩形 47"/>
          <p:cNvSpPr>
            <a:spLocks noChangeArrowheads="1"/>
          </p:cNvSpPr>
          <p:nvPr/>
        </p:nvSpPr>
        <p:spPr bwMode="auto">
          <a:xfrm>
            <a:off x="4980476" y="3323666"/>
            <a:ext cx="2664296" cy="601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/>
                </a:solidFill>
                <a:sym typeface="微软雅黑" panose="020B0503020204020204" charset="-122"/>
              </a:rPr>
              <a:t>在此录入上述图表的综合描述说明，在此录入上述图表。</a:t>
            </a:r>
          </a:p>
        </p:txBody>
      </p:sp>
      <p:sp>
        <p:nvSpPr>
          <p:cNvPr id="68" name="燕尾形 67"/>
          <p:cNvSpPr/>
          <p:nvPr/>
        </p:nvSpPr>
        <p:spPr>
          <a:xfrm rot="5400000">
            <a:off x="7860796" y="2076864"/>
            <a:ext cx="360040" cy="576064"/>
          </a:xfrm>
          <a:prstGeom prst="chevron">
            <a:avLst/>
          </a:prstGeom>
          <a:solidFill>
            <a:srgbClr val="D0A973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69" name="直接连接符 68"/>
          <p:cNvCxnSpPr/>
          <p:nvPr/>
        </p:nvCxnSpPr>
        <p:spPr>
          <a:xfrm>
            <a:off x="8040816" y="2652928"/>
            <a:ext cx="288032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矩形 69"/>
          <p:cNvSpPr/>
          <p:nvPr/>
        </p:nvSpPr>
        <p:spPr>
          <a:xfrm>
            <a:off x="8377814" y="1619516"/>
            <a:ext cx="1096010" cy="383540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71" name="矩形 47"/>
          <p:cNvSpPr>
            <a:spLocks noChangeArrowheads="1"/>
          </p:cNvSpPr>
          <p:nvPr/>
        </p:nvSpPr>
        <p:spPr bwMode="auto">
          <a:xfrm>
            <a:off x="8364852" y="1971530"/>
            <a:ext cx="2664296" cy="601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/>
                </a:solidFill>
                <a:sym typeface="微软雅黑" panose="020B0503020204020204" charset="-122"/>
              </a:rPr>
              <a:t>在此录入上述图表的综合描述说明，在此录入上述图表。</a:t>
            </a:r>
          </a:p>
        </p:txBody>
      </p:sp>
      <p:sp>
        <p:nvSpPr>
          <p:cNvPr id="72" name="燕尾形 71"/>
          <p:cNvSpPr/>
          <p:nvPr/>
        </p:nvSpPr>
        <p:spPr>
          <a:xfrm rot="5400000">
            <a:off x="7860796" y="3445016"/>
            <a:ext cx="360040" cy="576064"/>
          </a:xfrm>
          <a:prstGeom prst="chevron">
            <a:avLst/>
          </a:prstGeom>
          <a:solidFill>
            <a:srgbClr val="DE5B6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73" name="直接连接符 72"/>
          <p:cNvCxnSpPr/>
          <p:nvPr/>
        </p:nvCxnSpPr>
        <p:spPr>
          <a:xfrm>
            <a:off x="8040816" y="4021080"/>
            <a:ext cx="291828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矩形 73"/>
          <p:cNvSpPr/>
          <p:nvPr/>
        </p:nvSpPr>
        <p:spPr>
          <a:xfrm>
            <a:off x="8377814" y="2987668"/>
            <a:ext cx="1096010" cy="383540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75" name="矩形 47"/>
          <p:cNvSpPr>
            <a:spLocks noChangeArrowheads="1"/>
          </p:cNvSpPr>
          <p:nvPr/>
        </p:nvSpPr>
        <p:spPr bwMode="auto">
          <a:xfrm>
            <a:off x="8364852" y="3339682"/>
            <a:ext cx="2664296" cy="601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/>
                </a:solidFill>
                <a:sym typeface="微软雅黑" panose="020B0503020204020204" charset="-122"/>
              </a:rPr>
              <a:t>在此录入上述图表的综合描述说明，在此录入上述图表。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4440416" y="4437112"/>
            <a:ext cx="6624736" cy="848995"/>
          </a:xfrm>
          <a:prstGeom prst="rect">
            <a:avLst/>
          </a:prstGeom>
          <a:noFill/>
        </p:spPr>
        <p:txBody>
          <a:bodyPr wrap="square" lIns="81887" tIns="40943" rIns="81887" bIns="40943" rtlCol="0">
            <a:spAutoFit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>
                <a:solidFill>
                  <a:schemeClr val="tx1"/>
                </a:solidFill>
              </a:rPr>
              <a:t>您的内容打在这里，或者通过复制您的文本后，在此框中选择粘贴，并选择只保留文字，</a:t>
            </a:r>
            <a:r>
              <a:rPr lang="zh-CN" altLang="en-US" dirty="0">
                <a:solidFill>
                  <a:schemeClr val="tx1"/>
                </a:solidFill>
                <a:sym typeface="微软雅黑" panose="020B0503020204020204" charset="-122"/>
              </a:rPr>
              <a:t>在此录入上述图表的综合描述说明。</a:t>
            </a:r>
            <a:r>
              <a:rPr lang="zh-CN" altLang="en-US" dirty="0">
                <a:solidFill>
                  <a:schemeClr val="tx1"/>
                </a:solidFill>
              </a:rPr>
              <a:t>并选择只保留文字，</a:t>
            </a:r>
            <a:r>
              <a:rPr lang="zh-CN" altLang="en-US" dirty="0">
                <a:solidFill>
                  <a:schemeClr val="tx1"/>
                </a:solidFill>
                <a:sym typeface="微软雅黑" panose="020B0503020204020204" charset="-122"/>
              </a:rPr>
              <a:t>在此录入上述图表的综合描述说明。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000"/>
                            </p:stCondLst>
                            <p:childTnLst>
                              <p:par>
                                <p:cTn id="8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000"/>
                            </p:stCondLst>
                            <p:childTnLst>
                              <p:par>
                                <p:cTn id="8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35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5" grpId="0" bldLvl="0" animBg="1"/>
      <p:bldP spid="16" grpId="0" bldLvl="0" animBg="1"/>
      <p:bldP spid="17" grpId="0" bldLvl="0" animBg="1"/>
      <p:bldP spid="24" grpId="0" bldLvl="0" animBg="1"/>
      <p:bldP spid="56" grpId="0"/>
      <p:bldP spid="57" grpId="0"/>
      <p:bldP spid="58" grpId="0"/>
      <p:bldP spid="59" grpId="0"/>
      <p:bldP spid="60" grpId="0" bldLvl="0" animBg="1"/>
      <p:bldP spid="62" grpId="0"/>
      <p:bldP spid="63" grpId="0"/>
      <p:bldP spid="64" grpId="0" bldLvl="0" animBg="1"/>
      <p:bldP spid="66" grpId="0"/>
      <p:bldP spid="67" grpId="0"/>
      <p:bldP spid="68" grpId="0" bldLvl="0" animBg="1"/>
      <p:bldP spid="70" grpId="0"/>
      <p:bldP spid="71" grpId="0"/>
      <p:bldP spid="72" grpId="0" bldLvl="0" animBg="1"/>
      <p:bldP spid="74" grpId="0"/>
      <p:bldP spid="75" grpId="0"/>
      <p:bldP spid="7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7邀请函小清新浅蓝色背景图-7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25" y="6350"/>
            <a:ext cx="3549650" cy="6827520"/>
          </a:xfrm>
          <a:prstGeom prst="rect">
            <a:avLst/>
          </a:prstGeom>
        </p:spPr>
      </p:pic>
      <p:pic>
        <p:nvPicPr>
          <p:cNvPr id="12" name="图片 11" descr="7邀请函小清新浅蓝色背景图-7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8684260" y="15875"/>
            <a:ext cx="3549650" cy="6827520"/>
          </a:xfrm>
          <a:prstGeom prst="rect">
            <a:avLst/>
          </a:prstGeom>
        </p:spPr>
      </p:pic>
      <p:pic>
        <p:nvPicPr>
          <p:cNvPr id="2" name="图片 1" descr="7邀请函小清新浅蓝 色背景图-7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00000">
            <a:off x="4666615" y="102235"/>
            <a:ext cx="2869565" cy="180594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668333" y="1996678"/>
            <a:ext cx="3153616" cy="756285"/>
          </a:xfrm>
          <a:prstGeom prst="rect">
            <a:avLst/>
          </a:prstGeom>
        </p:spPr>
        <p:txBody>
          <a:bodyPr wrap="square" lIns="0" tIns="45715" rIns="91431" bIns="45715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加入你的标题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Arial" panose="020B0604020202020204" pitchFamily="34" charset="0"/>
              </a:rPr>
              <a:t>Insert 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Arial" panose="020B0604020202020204" pitchFamily="34" charset="0"/>
              </a:rPr>
              <a:t>Header Topic Here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5500635" y="1996678"/>
            <a:ext cx="1201290" cy="755738"/>
            <a:chOff x="6419118" y="1211527"/>
            <a:chExt cx="1201290" cy="755738"/>
          </a:xfrm>
        </p:grpSpPr>
        <p:sp>
          <p:nvSpPr>
            <p:cNvPr id="15" name="任意多边形 83"/>
            <p:cNvSpPr/>
            <p:nvPr/>
          </p:nvSpPr>
          <p:spPr bwMode="auto">
            <a:xfrm rot="16377237">
              <a:off x="6641486" y="1212289"/>
              <a:ext cx="755738" cy="754214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solidFill>
              <a:srgbClr val="D0A973"/>
            </a:solidFill>
            <a:ln w="25400" cap="flat" cmpd="sng" algn="ctr">
              <a:noFill/>
              <a:prstDash val="solid"/>
            </a:ln>
            <a:effectLst>
              <a:softEdge rad="0"/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kern="0">
                <a:solidFill>
                  <a:srgbClr val="FFFFFF"/>
                </a:solidFill>
              </a:endParaRPr>
            </a:p>
          </p:txBody>
        </p:sp>
        <p:sp>
          <p:nvSpPr>
            <p:cNvPr id="3" name="TextBox 15"/>
            <p:cNvSpPr txBox="1"/>
            <p:nvPr/>
          </p:nvSpPr>
          <p:spPr>
            <a:xfrm>
              <a:off x="6419118" y="1239805"/>
              <a:ext cx="1201290" cy="6788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spc="-3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01</a:t>
              </a:r>
              <a:endParaRPr lang="en-US" sz="3600" b="1" spc="-3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2453203" y="3074273"/>
            <a:ext cx="3153616" cy="756285"/>
          </a:xfrm>
          <a:prstGeom prst="rect">
            <a:avLst/>
          </a:prstGeom>
        </p:spPr>
        <p:txBody>
          <a:bodyPr wrap="square" lIns="0" tIns="45715" rIns="91431" bIns="45715">
            <a:spAutoFit/>
          </a:bodyPr>
          <a:lstStyle/>
          <a:p>
            <a:pPr algn="r"/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加入你的标题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Arial" panose="020B0604020202020204" pitchFamily="34" charset="0"/>
              </a:rPr>
              <a:t>Insert 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Arial" panose="020B0604020202020204" pitchFamily="34" charset="0"/>
              </a:rPr>
              <a:t>Header Topic Here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5500635" y="3060938"/>
            <a:ext cx="1201290" cy="755738"/>
            <a:chOff x="6419118" y="1211527"/>
            <a:chExt cx="1201290" cy="755738"/>
          </a:xfrm>
        </p:grpSpPr>
        <p:sp>
          <p:nvSpPr>
            <p:cNvPr id="6" name="任意多边形 83"/>
            <p:cNvSpPr/>
            <p:nvPr/>
          </p:nvSpPr>
          <p:spPr bwMode="auto">
            <a:xfrm rot="16377237">
              <a:off x="6641486" y="1212289"/>
              <a:ext cx="755738" cy="754214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solidFill>
              <a:srgbClr val="DE5B61"/>
            </a:solidFill>
            <a:ln w="25400" cap="flat" cmpd="sng" algn="ctr">
              <a:noFill/>
              <a:prstDash val="solid"/>
            </a:ln>
            <a:effectLst>
              <a:softEdge rad="0"/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kern="0">
                <a:solidFill>
                  <a:srgbClr val="FFFFFF"/>
                </a:solidFill>
              </a:endParaRPr>
            </a:p>
          </p:txBody>
        </p:sp>
        <p:sp>
          <p:nvSpPr>
            <p:cNvPr id="7" name="TextBox 15"/>
            <p:cNvSpPr txBox="1"/>
            <p:nvPr/>
          </p:nvSpPr>
          <p:spPr>
            <a:xfrm>
              <a:off x="6419118" y="1239805"/>
              <a:ext cx="1201290" cy="6788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spc="-3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02</a:t>
              </a:r>
              <a:endParaRPr lang="en-US" sz="3600" b="1" spc="-3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6668333" y="4083288"/>
            <a:ext cx="3153616" cy="756285"/>
          </a:xfrm>
          <a:prstGeom prst="rect">
            <a:avLst/>
          </a:prstGeom>
        </p:spPr>
        <p:txBody>
          <a:bodyPr wrap="square" lIns="0" tIns="45715" rIns="91431" bIns="45715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加入你的标题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Arial" panose="020B0604020202020204" pitchFamily="34" charset="0"/>
              </a:rPr>
              <a:t>Insert 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Arial" panose="020B0604020202020204" pitchFamily="34" charset="0"/>
              </a:rPr>
              <a:t>Header Topic Here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5500635" y="4083288"/>
            <a:ext cx="1201290" cy="755738"/>
            <a:chOff x="6419118" y="1211527"/>
            <a:chExt cx="1201290" cy="755738"/>
          </a:xfrm>
        </p:grpSpPr>
        <p:sp>
          <p:nvSpPr>
            <p:cNvPr id="13" name="任意多边形 83"/>
            <p:cNvSpPr/>
            <p:nvPr/>
          </p:nvSpPr>
          <p:spPr bwMode="auto">
            <a:xfrm rot="16377237">
              <a:off x="6641486" y="1212289"/>
              <a:ext cx="755738" cy="754214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solidFill>
              <a:srgbClr val="D0A973"/>
            </a:solidFill>
            <a:ln w="25400" cap="flat" cmpd="sng" algn="ctr">
              <a:noFill/>
              <a:prstDash val="solid"/>
            </a:ln>
            <a:effectLst>
              <a:softEdge rad="0"/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kern="0">
                <a:solidFill>
                  <a:srgbClr val="FFFFFF"/>
                </a:solidFill>
              </a:endParaRPr>
            </a:p>
          </p:txBody>
        </p:sp>
        <p:sp>
          <p:nvSpPr>
            <p:cNvPr id="17" name="TextBox 15"/>
            <p:cNvSpPr txBox="1"/>
            <p:nvPr/>
          </p:nvSpPr>
          <p:spPr>
            <a:xfrm>
              <a:off x="6419118" y="1239805"/>
              <a:ext cx="1201290" cy="6788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spc="-3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03</a:t>
              </a:r>
              <a:endParaRPr lang="en-US" sz="3600" b="1" spc="-3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2453203" y="5160883"/>
            <a:ext cx="3153616" cy="756285"/>
          </a:xfrm>
          <a:prstGeom prst="rect">
            <a:avLst/>
          </a:prstGeom>
        </p:spPr>
        <p:txBody>
          <a:bodyPr wrap="square" lIns="0" tIns="45715" rIns="91431" bIns="45715">
            <a:spAutoFit/>
          </a:bodyPr>
          <a:lstStyle/>
          <a:p>
            <a:pPr algn="r"/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加入你的标题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Arial" panose="020B0604020202020204" pitchFamily="34" charset="0"/>
              </a:rPr>
              <a:t>Insert 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Arial" panose="020B0604020202020204" pitchFamily="34" charset="0"/>
              </a:rPr>
              <a:t>Header Topic Here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5500635" y="5160883"/>
            <a:ext cx="1201290" cy="755738"/>
            <a:chOff x="6419118" y="1211527"/>
            <a:chExt cx="1201290" cy="755738"/>
          </a:xfrm>
        </p:grpSpPr>
        <p:sp>
          <p:nvSpPr>
            <p:cNvPr id="20" name="任意多边形 83"/>
            <p:cNvSpPr/>
            <p:nvPr/>
          </p:nvSpPr>
          <p:spPr bwMode="auto">
            <a:xfrm rot="16377237">
              <a:off x="6641486" y="1212289"/>
              <a:ext cx="755738" cy="754214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solidFill>
              <a:srgbClr val="DE5B61"/>
            </a:solidFill>
            <a:ln w="25400" cap="flat" cmpd="sng" algn="ctr">
              <a:noFill/>
              <a:prstDash val="solid"/>
            </a:ln>
            <a:effectLst>
              <a:softEdge rad="0"/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kern="0">
                <a:solidFill>
                  <a:srgbClr val="FFFFFF"/>
                </a:solidFill>
              </a:endParaRPr>
            </a:p>
          </p:txBody>
        </p:sp>
        <p:sp>
          <p:nvSpPr>
            <p:cNvPr id="21" name="TextBox 15"/>
            <p:cNvSpPr txBox="1"/>
            <p:nvPr/>
          </p:nvSpPr>
          <p:spPr>
            <a:xfrm>
              <a:off x="6419118" y="1239805"/>
              <a:ext cx="1201290" cy="6788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spc="-3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04</a:t>
              </a:r>
              <a:endParaRPr lang="en-US" sz="3600" b="1" spc="-3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5611495" y="1186815"/>
            <a:ext cx="1521460" cy="677545"/>
          </a:xfrm>
          <a:prstGeom prst="rect">
            <a:avLst/>
          </a:prstGeom>
        </p:spPr>
        <p:txBody>
          <a:bodyPr wrap="square" lIns="0" tIns="45715" rIns="91431" bIns="45715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D0A973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目录</a:t>
            </a:r>
            <a:endParaRPr lang="zh-CN" altLang="en-US" sz="3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D0A973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" grpId="0"/>
      <p:bldP spid="8" grpId="0"/>
      <p:bldP spid="18" grpId="0"/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7邀请函小 清新浅蓝色背景图-7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600000">
            <a:off x="4415790" y="1451610"/>
            <a:ext cx="3482340" cy="3168650"/>
          </a:xfrm>
          <a:prstGeom prst="rect">
            <a:avLst/>
          </a:prstGeom>
        </p:spPr>
      </p:pic>
      <p:pic>
        <p:nvPicPr>
          <p:cNvPr id="4" name="图片 3" descr="7邀请函小清新浅蓝色背景图-7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25" y="6350"/>
            <a:ext cx="3549650" cy="6827520"/>
          </a:xfrm>
          <a:prstGeom prst="rect">
            <a:avLst/>
          </a:prstGeom>
        </p:spPr>
      </p:pic>
      <p:pic>
        <p:nvPicPr>
          <p:cNvPr id="5" name="图片 4" descr="7邀请函小清新浅蓝色背景图-7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8684260" y="15875"/>
            <a:ext cx="3549650" cy="6827520"/>
          </a:xfrm>
          <a:prstGeom prst="rect">
            <a:avLst/>
          </a:prstGeom>
        </p:spPr>
      </p:pic>
      <p:sp>
        <p:nvSpPr>
          <p:cNvPr id="6" name="椭圆 5"/>
          <p:cNvSpPr/>
          <p:nvPr/>
        </p:nvSpPr>
        <p:spPr>
          <a:xfrm>
            <a:off x="5248910" y="2073910"/>
            <a:ext cx="1949450" cy="1949450"/>
          </a:xfrm>
          <a:prstGeom prst="ellipse">
            <a:avLst/>
          </a:prstGeom>
          <a:solidFill>
            <a:srgbClr val="D0A97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b="1" dirty="0" smtClean="0">
                <a:latin typeface="微软雅黑" panose="020B0503020204020204" charset="-122"/>
                <a:ea typeface="微软雅黑" panose="020B0503020204020204" charset="-122"/>
              </a:rPr>
              <a:t>04</a:t>
            </a:r>
            <a:endParaRPr lang="zh-CN" altLang="en-US" sz="60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711263" y="4565888"/>
            <a:ext cx="3153616" cy="756285"/>
          </a:xfrm>
          <a:prstGeom prst="rect">
            <a:avLst/>
          </a:prstGeom>
        </p:spPr>
        <p:txBody>
          <a:bodyPr wrap="square" lIns="0" tIns="45715" rIns="91431" bIns="45715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加入你的标题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Arial" panose="020B0604020202020204" pitchFamily="34" charset="0"/>
              </a:rPr>
              <a:t>Insert 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Arial" panose="020B0604020202020204" pitchFamily="34" charset="0"/>
              </a:rPr>
              <a:t>Header Topic Here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7邀请函小清新浅蓝 色背景图-7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00000">
            <a:off x="370840" y="76200"/>
            <a:ext cx="1149985" cy="723900"/>
          </a:xfrm>
          <a:prstGeom prst="rect">
            <a:avLst/>
          </a:prstGeom>
        </p:spPr>
      </p:pic>
      <p:sp>
        <p:nvSpPr>
          <p:cNvPr id="9" name="Copyright Notice"/>
          <p:cNvSpPr/>
          <p:nvPr/>
        </p:nvSpPr>
        <p:spPr bwMode="auto">
          <a:xfrm>
            <a:off x="1405062" y="270092"/>
            <a:ext cx="2628900" cy="391160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cap="small" dirty="0" smtClean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点击加入标题文字</a:t>
            </a:r>
          </a:p>
        </p:txBody>
      </p:sp>
      <p:pic>
        <p:nvPicPr>
          <p:cNvPr id="4" name="图片 3" descr="7邀请函 小清新浅蓝色背景图-7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3530" y="3522345"/>
            <a:ext cx="1743710" cy="3307715"/>
          </a:xfrm>
          <a:prstGeom prst="rect">
            <a:avLst/>
          </a:prstGeom>
        </p:spPr>
      </p:pic>
      <p:graphicFrame>
        <p:nvGraphicFramePr>
          <p:cNvPr id="14" name="图表 13"/>
          <p:cNvGraphicFramePr/>
          <p:nvPr/>
        </p:nvGraphicFramePr>
        <p:xfrm>
          <a:off x="5304512" y="1052736"/>
          <a:ext cx="5760640" cy="37528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5" name="标题 11"/>
          <p:cNvSpPr txBox="1"/>
          <p:nvPr/>
        </p:nvSpPr>
        <p:spPr>
          <a:xfrm>
            <a:off x="1992144" y="1411959"/>
            <a:ext cx="720080" cy="5715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000" dirty="0">
                <a:solidFill>
                  <a:srgbClr val="D0A973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64%</a:t>
            </a:r>
          </a:p>
        </p:txBody>
      </p:sp>
      <p:sp>
        <p:nvSpPr>
          <p:cNvPr id="16" name="标题 11"/>
          <p:cNvSpPr txBox="1"/>
          <p:nvPr/>
        </p:nvSpPr>
        <p:spPr>
          <a:xfrm>
            <a:off x="2545706" y="1483967"/>
            <a:ext cx="2686798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请在此处输入详细的文字介绍信息和简介，表达图表的含义。</a:t>
            </a:r>
          </a:p>
        </p:txBody>
      </p:sp>
      <p:sp>
        <p:nvSpPr>
          <p:cNvPr id="17" name="标题 11"/>
          <p:cNvSpPr txBox="1"/>
          <p:nvPr/>
        </p:nvSpPr>
        <p:spPr>
          <a:xfrm>
            <a:off x="2545706" y="1128491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输入文字标题</a:t>
            </a:r>
          </a:p>
        </p:txBody>
      </p:sp>
      <p:sp>
        <p:nvSpPr>
          <p:cNvPr id="18" name="标题 11"/>
          <p:cNvSpPr txBox="1"/>
          <p:nvPr/>
        </p:nvSpPr>
        <p:spPr>
          <a:xfrm>
            <a:off x="1992144" y="2712227"/>
            <a:ext cx="720080" cy="5715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000" dirty="0">
                <a:solidFill>
                  <a:srgbClr val="D0A973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25%</a:t>
            </a:r>
          </a:p>
        </p:txBody>
      </p:sp>
      <p:sp>
        <p:nvSpPr>
          <p:cNvPr id="19" name="标题 11"/>
          <p:cNvSpPr txBox="1"/>
          <p:nvPr/>
        </p:nvSpPr>
        <p:spPr>
          <a:xfrm>
            <a:off x="2545706" y="2784235"/>
            <a:ext cx="2686798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请在此处输入详细的文字介绍信息和简介，表达图表的含义。</a:t>
            </a:r>
          </a:p>
        </p:txBody>
      </p:sp>
      <p:sp>
        <p:nvSpPr>
          <p:cNvPr id="20" name="标题 11"/>
          <p:cNvSpPr txBox="1"/>
          <p:nvPr/>
        </p:nvSpPr>
        <p:spPr>
          <a:xfrm>
            <a:off x="2545706" y="2428759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输入文字标题</a:t>
            </a:r>
          </a:p>
        </p:txBody>
      </p:sp>
      <p:sp>
        <p:nvSpPr>
          <p:cNvPr id="21" name="标题 11"/>
          <p:cNvSpPr txBox="1"/>
          <p:nvPr/>
        </p:nvSpPr>
        <p:spPr>
          <a:xfrm>
            <a:off x="1992144" y="3928492"/>
            <a:ext cx="720080" cy="5715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000" dirty="0">
                <a:solidFill>
                  <a:srgbClr val="D0A973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11%</a:t>
            </a:r>
          </a:p>
        </p:txBody>
      </p:sp>
      <p:sp>
        <p:nvSpPr>
          <p:cNvPr id="22" name="标题 11"/>
          <p:cNvSpPr txBox="1"/>
          <p:nvPr/>
        </p:nvSpPr>
        <p:spPr>
          <a:xfrm>
            <a:off x="2545706" y="4000500"/>
            <a:ext cx="2686798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请在此处输入详细的文字介绍信息和简介，表达图表的含义。</a:t>
            </a:r>
          </a:p>
        </p:txBody>
      </p:sp>
      <p:sp>
        <p:nvSpPr>
          <p:cNvPr id="23" name="标题 11"/>
          <p:cNvSpPr txBox="1"/>
          <p:nvPr/>
        </p:nvSpPr>
        <p:spPr>
          <a:xfrm>
            <a:off x="2545706" y="3645024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输入文字标题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956140" y="5374957"/>
            <a:ext cx="8172908" cy="6546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tx1"/>
                </a:solidFill>
                <a:latin typeface="Impact MT Std" pitchFamily="34" charset="0"/>
                <a:ea typeface="微软雅黑" panose="020B050302020402020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045369" y="4940007"/>
            <a:ext cx="2059343" cy="2933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b="1" dirty="0">
                <a:solidFill>
                  <a:srgbClr val="D0A973"/>
                </a:solidFill>
                <a:latin typeface="Impact MT Std" pitchFamily="34" charset="0"/>
                <a:ea typeface="微软雅黑" panose="020B0503020204020204" charset="-122"/>
              </a:rPr>
              <a:t>点击输入标题文本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75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25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750"/>
                            </p:stCondLst>
                            <p:childTnLst>
                              <p:par>
                                <p:cTn id="6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4" grpId="0">
        <p:bldAsOne/>
      </p:bldGraphic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7邀请函小清新浅蓝 色背景图-7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00000">
            <a:off x="370840" y="76200"/>
            <a:ext cx="1149985" cy="723900"/>
          </a:xfrm>
          <a:prstGeom prst="rect">
            <a:avLst/>
          </a:prstGeom>
        </p:spPr>
      </p:pic>
      <p:sp>
        <p:nvSpPr>
          <p:cNvPr id="9" name="Copyright Notice"/>
          <p:cNvSpPr/>
          <p:nvPr/>
        </p:nvSpPr>
        <p:spPr bwMode="auto">
          <a:xfrm>
            <a:off x="1405062" y="270092"/>
            <a:ext cx="2628900" cy="391160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cap="small" dirty="0" smtClean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点击加入标题文字</a:t>
            </a:r>
          </a:p>
        </p:txBody>
      </p:sp>
      <p:pic>
        <p:nvPicPr>
          <p:cNvPr id="4" name="图片 3" descr="7邀请函 小清新浅蓝色背景图-7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3530" y="3522345"/>
            <a:ext cx="1743710" cy="3307715"/>
          </a:xfrm>
          <a:prstGeom prst="rect">
            <a:avLst/>
          </a:prstGeom>
        </p:spPr>
      </p:pic>
      <p:sp>
        <p:nvSpPr>
          <p:cNvPr id="44" name="Freeform 9"/>
          <p:cNvSpPr/>
          <p:nvPr/>
        </p:nvSpPr>
        <p:spPr bwMode="auto">
          <a:xfrm rot="13500000">
            <a:off x="1859276" y="2934094"/>
            <a:ext cx="2139941" cy="2139940"/>
          </a:xfrm>
          <a:custGeom>
            <a:avLst/>
            <a:gdLst>
              <a:gd name="T0" fmla="*/ 107 w 728"/>
              <a:gd name="T1" fmla="*/ 621 h 727"/>
              <a:gd name="T2" fmla="*/ 364 w 728"/>
              <a:gd name="T3" fmla="*/ 727 h 727"/>
              <a:gd name="T4" fmla="*/ 364 w 728"/>
              <a:gd name="T5" fmla="*/ 556 h 727"/>
              <a:gd name="T6" fmla="*/ 228 w 728"/>
              <a:gd name="T7" fmla="*/ 499 h 727"/>
              <a:gd name="T8" fmla="*/ 172 w 728"/>
              <a:gd name="T9" fmla="*/ 363 h 727"/>
              <a:gd name="T10" fmla="*/ 228 w 728"/>
              <a:gd name="T11" fmla="*/ 227 h 727"/>
              <a:gd name="T12" fmla="*/ 364 w 728"/>
              <a:gd name="T13" fmla="*/ 171 h 727"/>
              <a:gd name="T14" fmla="*/ 500 w 728"/>
              <a:gd name="T15" fmla="*/ 227 h 727"/>
              <a:gd name="T16" fmla="*/ 556 w 728"/>
              <a:gd name="T17" fmla="*/ 363 h 727"/>
              <a:gd name="T18" fmla="*/ 728 w 728"/>
              <a:gd name="T19" fmla="*/ 363 h 727"/>
              <a:gd name="T20" fmla="*/ 621 w 728"/>
              <a:gd name="T21" fmla="*/ 106 h 727"/>
              <a:gd name="T22" fmla="*/ 364 w 728"/>
              <a:gd name="T23" fmla="*/ 0 h 727"/>
              <a:gd name="T24" fmla="*/ 107 w 728"/>
              <a:gd name="T25" fmla="*/ 106 h 727"/>
              <a:gd name="T26" fmla="*/ 0 w 728"/>
              <a:gd name="T27" fmla="*/ 363 h 727"/>
              <a:gd name="T28" fmla="*/ 107 w 728"/>
              <a:gd name="T29" fmla="*/ 621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28" h="727">
                <a:moveTo>
                  <a:pt x="107" y="621"/>
                </a:moveTo>
                <a:cubicBezTo>
                  <a:pt x="176" y="689"/>
                  <a:pt x="267" y="727"/>
                  <a:pt x="364" y="727"/>
                </a:cubicBezTo>
                <a:cubicBezTo>
                  <a:pt x="364" y="556"/>
                  <a:pt x="364" y="556"/>
                  <a:pt x="364" y="556"/>
                </a:cubicBezTo>
                <a:cubicBezTo>
                  <a:pt x="313" y="556"/>
                  <a:pt x="264" y="536"/>
                  <a:pt x="228" y="499"/>
                </a:cubicBezTo>
                <a:cubicBezTo>
                  <a:pt x="192" y="463"/>
                  <a:pt x="172" y="415"/>
                  <a:pt x="172" y="363"/>
                </a:cubicBezTo>
                <a:cubicBezTo>
                  <a:pt x="172" y="312"/>
                  <a:pt x="192" y="264"/>
                  <a:pt x="228" y="227"/>
                </a:cubicBezTo>
                <a:cubicBezTo>
                  <a:pt x="264" y="191"/>
                  <a:pt x="313" y="171"/>
                  <a:pt x="364" y="171"/>
                </a:cubicBezTo>
                <a:cubicBezTo>
                  <a:pt x="415" y="171"/>
                  <a:pt x="464" y="191"/>
                  <a:pt x="500" y="227"/>
                </a:cubicBezTo>
                <a:cubicBezTo>
                  <a:pt x="536" y="264"/>
                  <a:pt x="556" y="312"/>
                  <a:pt x="556" y="363"/>
                </a:cubicBezTo>
                <a:cubicBezTo>
                  <a:pt x="728" y="363"/>
                  <a:pt x="728" y="363"/>
                  <a:pt x="728" y="363"/>
                </a:cubicBezTo>
                <a:cubicBezTo>
                  <a:pt x="728" y="266"/>
                  <a:pt x="690" y="175"/>
                  <a:pt x="621" y="106"/>
                </a:cubicBezTo>
                <a:cubicBezTo>
                  <a:pt x="553" y="38"/>
                  <a:pt x="461" y="0"/>
                  <a:pt x="364" y="0"/>
                </a:cubicBezTo>
                <a:cubicBezTo>
                  <a:pt x="267" y="0"/>
                  <a:pt x="176" y="38"/>
                  <a:pt x="107" y="106"/>
                </a:cubicBezTo>
                <a:cubicBezTo>
                  <a:pt x="38" y="175"/>
                  <a:pt x="0" y="266"/>
                  <a:pt x="0" y="363"/>
                </a:cubicBezTo>
                <a:cubicBezTo>
                  <a:pt x="0" y="461"/>
                  <a:pt x="38" y="552"/>
                  <a:pt x="107" y="621"/>
                </a:cubicBezTo>
                <a:close/>
              </a:path>
            </a:pathLst>
          </a:custGeom>
          <a:solidFill>
            <a:srgbClr val="D0A973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45" name="Freeform 9"/>
          <p:cNvSpPr/>
          <p:nvPr/>
        </p:nvSpPr>
        <p:spPr bwMode="auto">
          <a:xfrm rot="13500000">
            <a:off x="4195811" y="2934095"/>
            <a:ext cx="2139941" cy="2139940"/>
          </a:xfrm>
          <a:custGeom>
            <a:avLst/>
            <a:gdLst>
              <a:gd name="T0" fmla="*/ 107 w 728"/>
              <a:gd name="T1" fmla="*/ 621 h 727"/>
              <a:gd name="T2" fmla="*/ 364 w 728"/>
              <a:gd name="T3" fmla="*/ 727 h 727"/>
              <a:gd name="T4" fmla="*/ 364 w 728"/>
              <a:gd name="T5" fmla="*/ 556 h 727"/>
              <a:gd name="T6" fmla="*/ 228 w 728"/>
              <a:gd name="T7" fmla="*/ 499 h 727"/>
              <a:gd name="T8" fmla="*/ 172 w 728"/>
              <a:gd name="T9" fmla="*/ 363 h 727"/>
              <a:gd name="T10" fmla="*/ 228 w 728"/>
              <a:gd name="T11" fmla="*/ 227 h 727"/>
              <a:gd name="T12" fmla="*/ 364 w 728"/>
              <a:gd name="T13" fmla="*/ 171 h 727"/>
              <a:gd name="T14" fmla="*/ 500 w 728"/>
              <a:gd name="T15" fmla="*/ 227 h 727"/>
              <a:gd name="T16" fmla="*/ 556 w 728"/>
              <a:gd name="T17" fmla="*/ 363 h 727"/>
              <a:gd name="T18" fmla="*/ 728 w 728"/>
              <a:gd name="T19" fmla="*/ 363 h 727"/>
              <a:gd name="T20" fmla="*/ 621 w 728"/>
              <a:gd name="T21" fmla="*/ 106 h 727"/>
              <a:gd name="T22" fmla="*/ 364 w 728"/>
              <a:gd name="T23" fmla="*/ 0 h 727"/>
              <a:gd name="T24" fmla="*/ 107 w 728"/>
              <a:gd name="T25" fmla="*/ 106 h 727"/>
              <a:gd name="T26" fmla="*/ 0 w 728"/>
              <a:gd name="T27" fmla="*/ 363 h 727"/>
              <a:gd name="T28" fmla="*/ 107 w 728"/>
              <a:gd name="T29" fmla="*/ 621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28" h="727">
                <a:moveTo>
                  <a:pt x="107" y="621"/>
                </a:moveTo>
                <a:cubicBezTo>
                  <a:pt x="176" y="689"/>
                  <a:pt x="267" y="727"/>
                  <a:pt x="364" y="727"/>
                </a:cubicBezTo>
                <a:cubicBezTo>
                  <a:pt x="364" y="556"/>
                  <a:pt x="364" y="556"/>
                  <a:pt x="364" y="556"/>
                </a:cubicBezTo>
                <a:cubicBezTo>
                  <a:pt x="313" y="556"/>
                  <a:pt x="264" y="536"/>
                  <a:pt x="228" y="499"/>
                </a:cubicBezTo>
                <a:cubicBezTo>
                  <a:pt x="192" y="463"/>
                  <a:pt x="172" y="415"/>
                  <a:pt x="172" y="363"/>
                </a:cubicBezTo>
                <a:cubicBezTo>
                  <a:pt x="172" y="312"/>
                  <a:pt x="192" y="264"/>
                  <a:pt x="228" y="227"/>
                </a:cubicBezTo>
                <a:cubicBezTo>
                  <a:pt x="264" y="191"/>
                  <a:pt x="313" y="171"/>
                  <a:pt x="364" y="171"/>
                </a:cubicBezTo>
                <a:cubicBezTo>
                  <a:pt x="415" y="171"/>
                  <a:pt x="464" y="191"/>
                  <a:pt x="500" y="227"/>
                </a:cubicBezTo>
                <a:cubicBezTo>
                  <a:pt x="536" y="264"/>
                  <a:pt x="556" y="312"/>
                  <a:pt x="556" y="363"/>
                </a:cubicBezTo>
                <a:cubicBezTo>
                  <a:pt x="728" y="363"/>
                  <a:pt x="728" y="363"/>
                  <a:pt x="728" y="363"/>
                </a:cubicBezTo>
                <a:cubicBezTo>
                  <a:pt x="728" y="266"/>
                  <a:pt x="690" y="175"/>
                  <a:pt x="621" y="106"/>
                </a:cubicBezTo>
                <a:cubicBezTo>
                  <a:pt x="553" y="38"/>
                  <a:pt x="461" y="0"/>
                  <a:pt x="364" y="0"/>
                </a:cubicBezTo>
                <a:cubicBezTo>
                  <a:pt x="267" y="0"/>
                  <a:pt x="176" y="38"/>
                  <a:pt x="107" y="106"/>
                </a:cubicBezTo>
                <a:cubicBezTo>
                  <a:pt x="38" y="175"/>
                  <a:pt x="0" y="266"/>
                  <a:pt x="0" y="363"/>
                </a:cubicBezTo>
                <a:cubicBezTo>
                  <a:pt x="0" y="461"/>
                  <a:pt x="38" y="552"/>
                  <a:pt x="107" y="621"/>
                </a:cubicBezTo>
                <a:close/>
              </a:path>
            </a:pathLst>
          </a:custGeom>
          <a:solidFill>
            <a:srgbClr val="D0A973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46" name="Freeform 9"/>
          <p:cNvSpPr/>
          <p:nvPr/>
        </p:nvSpPr>
        <p:spPr bwMode="auto">
          <a:xfrm rot="2700000">
            <a:off x="3024271" y="1794990"/>
            <a:ext cx="2139941" cy="2139941"/>
          </a:xfrm>
          <a:custGeom>
            <a:avLst/>
            <a:gdLst>
              <a:gd name="T0" fmla="*/ 107 w 728"/>
              <a:gd name="T1" fmla="*/ 621 h 727"/>
              <a:gd name="T2" fmla="*/ 364 w 728"/>
              <a:gd name="T3" fmla="*/ 727 h 727"/>
              <a:gd name="T4" fmla="*/ 364 w 728"/>
              <a:gd name="T5" fmla="*/ 556 h 727"/>
              <a:gd name="T6" fmla="*/ 228 w 728"/>
              <a:gd name="T7" fmla="*/ 499 h 727"/>
              <a:gd name="T8" fmla="*/ 172 w 728"/>
              <a:gd name="T9" fmla="*/ 363 h 727"/>
              <a:gd name="T10" fmla="*/ 228 w 728"/>
              <a:gd name="T11" fmla="*/ 227 h 727"/>
              <a:gd name="T12" fmla="*/ 364 w 728"/>
              <a:gd name="T13" fmla="*/ 171 h 727"/>
              <a:gd name="T14" fmla="*/ 500 w 728"/>
              <a:gd name="T15" fmla="*/ 227 h 727"/>
              <a:gd name="T16" fmla="*/ 556 w 728"/>
              <a:gd name="T17" fmla="*/ 363 h 727"/>
              <a:gd name="T18" fmla="*/ 728 w 728"/>
              <a:gd name="T19" fmla="*/ 363 h 727"/>
              <a:gd name="T20" fmla="*/ 621 w 728"/>
              <a:gd name="T21" fmla="*/ 106 h 727"/>
              <a:gd name="T22" fmla="*/ 364 w 728"/>
              <a:gd name="T23" fmla="*/ 0 h 727"/>
              <a:gd name="T24" fmla="*/ 107 w 728"/>
              <a:gd name="T25" fmla="*/ 106 h 727"/>
              <a:gd name="T26" fmla="*/ 0 w 728"/>
              <a:gd name="T27" fmla="*/ 363 h 727"/>
              <a:gd name="T28" fmla="*/ 107 w 728"/>
              <a:gd name="T29" fmla="*/ 621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28" h="727">
                <a:moveTo>
                  <a:pt x="107" y="621"/>
                </a:moveTo>
                <a:cubicBezTo>
                  <a:pt x="176" y="689"/>
                  <a:pt x="267" y="727"/>
                  <a:pt x="364" y="727"/>
                </a:cubicBezTo>
                <a:cubicBezTo>
                  <a:pt x="364" y="556"/>
                  <a:pt x="364" y="556"/>
                  <a:pt x="364" y="556"/>
                </a:cubicBezTo>
                <a:cubicBezTo>
                  <a:pt x="313" y="556"/>
                  <a:pt x="264" y="536"/>
                  <a:pt x="228" y="499"/>
                </a:cubicBezTo>
                <a:cubicBezTo>
                  <a:pt x="192" y="463"/>
                  <a:pt x="172" y="415"/>
                  <a:pt x="172" y="363"/>
                </a:cubicBezTo>
                <a:cubicBezTo>
                  <a:pt x="172" y="312"/>
                  <a:pt x="192" y="264"/>
                  <a:pt x="228" y="227"/>
                </a:cubicBezTo>
                <a:cubicBezTo>
                  <a:pt x="264" y="191"/>
                  <a:pt x="313" y="171"/>
                  <a:pt x="364" y="171"/>
                </a:cubicBezTo>
                <a:cubicBezTo>
                  <a:pt x="415" y="171"/>
                  <a:pt x="464" y="191"/>
                  <a:pt x="500" y="227"/>
                </a:cubicBezTo>
                <a:cubicBezTo>
                  <a:pt x="536" y="264"/>
                  <a:pt x="556" y="312"/>
                  <a:pt x="556" y="363"/>
                </a:cubicBezTo>
                <a:cubicBezTo>
                  <a:pt x="728" y="363"/>
                  <a:pt x="728" y="363"/>
                  <a:pt x="728" y="363"/>
                </a:cubicBezTo>
                <a:cubicBezTo>
                  <a:pt x="728" y="266"/>
                  <a:pt x="690" y="175"/>
                  <a:pt x="621" y="106"/>
                </a:cubicBezTo>
                <a:cubicBezTo>
                  <a:pt x="553" y="38"/>
                  <a:pt x="461" y="0"/>
                  <a:pt x="364" y="0"/>
                </a:cubicBezTo>
                <a:cubicBezTo>
                  <a:pt x="267" y="0"/>
                  <a:pt x="176" y="38"/>
                  <a:pt x="107" y="106"/>
                </a:cubicBezTo>
                <a:cubicBezTo>
                  <a:pt x="38" y="175"/>
                  <a:pt x="0" y="266"/>
                  <a:pt x="0" y="363"/>
                </a:cubicBezTo>
                <a:cubicBezTo>
                  <a:pt x="0" y="461"/>
                  <a:pt x="38" y="552"/>
                  <a:pt x="107" y="621"/>
                </a:cubicBezTo>
                <a:close/>
              </a:path>
            </a:pathLst>
          </a:custGeom>
          <a:solidFill>
            <a:srgbClr val="DE5B6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grpSp>
        <p:nvGrpSpPr>
          <p:cNvPr id="47" name="Group 10"/>
          <p:cNvGrpSpPr/>
          <p:nvPr/>
        </p:nvGrpSpPr>
        <p:grpSpPr>
          <a:xfrm>
            <a:off x="2080826" y="3121182"/>
            <a:ext cx="599208" cy="492388"/>
            <a:chOff x="7836195" y="3464708"/>
            <a:chExt cx="599208" cy="492388"/>
          </a:xfrm>
        </p:grpSpPr>
        <p:sp>
          <p:nvSpPr>
            <p:cNvPr id="48" name="Oval 11"/>
            <p:cNvSpPr/>
            <p:nvPr/>
          </p:nvSpPr>
          <p:spPr>
            <a:xfrm rot="2700000">
              <a:off x="7882236" y="3464708"/>
              <a:ext cx="492388" cy="492388"/>
            </a:xfrm>
            <a:prstGeom prst="ellipse">
              <a:avLst/>
            </a:prstGeom>
            <a:solidFill>
              <a:srgbClr val="F9F9F9"/>
            </a:solidFill>
            <a:ln w="133350">
              <a:solidFill>
                <a:srgbClr val="D0A97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rgbClr val="D0A973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7836195" y="3536805"/>
              <a:ext cx="599208" cy="3657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b="1" dirty="0">
                  <a:solidFill>
                    <a:srgbClr val="D0A973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01</a:t>
              </a:r>
            </a:p>
          </p:txBody>
        </p:sp>
      </p:grpSp>
      <p:grpSp>
        <p:nvGrpSpPr>
          <p:cNvPr id="50" name="Group 13"/>
          <p:cNvGrpSpPr/>
          <p:nvPr/>
        </p:nvGrpSpPr>
        <p:grpSpPr>
          <a:xfrm>
            <a:off x="3790241" y="1612073"/>
            <a:ext cx="599208" cy="492388"/>
            <a:chOff x="9545610" y="1955599"/>
            <a:chExt cx="599208" cy="492388"/>
          </a:xfrm>
        </p:grpSpPr>
        <p:sp>
          <p:nvSpPr>
            <p:cNvPr id="51" name="Oval 14"/>
            <p:cNvSpPr/>
            <p:nvPr/>
          </p:nvSpPr>
          <p:spPr>
            <a:xfrm rot="2700000">
              <a:off x="9603416" y="1955599"/>
              <a:ext cx="492388" cy="492388"/>
            </a:xfrm>
            <a:prstGeom prst="ellipse">
              <a:avLst/>
            </a:prstGeom>
            <a:solidFill>
              <a:schemeClr val="bg1"/>
            </a:solidFill>
            <a:ln w="133350">
              <a:solidFill>
                <a:srgbClr val="DE5B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rgbClr val="D0A973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9545610" y="2019602"/>
              <a:ext cx="599208" cy="3657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b="1" dirty="0">
                  <a:solidFill>
                    <a:srgbClr val="D0A973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02</a:t>
              </a:r>
            </a:p>
          </p:txBody>
        </p:sp>
      </p:grpSp>
      <p:grpSp>
        <p:nvGrpSpPr>
          <p:cNvPr id="53" name="Group 16"/>
          <p:cNvGrpSpPr/>
          <p:nvPr/>
        </p:nvGrpSpPr>
        <p:grpSpPr>
          <a:xfrm>
            <a:off x="5543041" y="3131751"/>
            <a:ext cx="599208" cy="492388"/>
            <a:chOff x="10716797" y="5108091"/>
            <a:chExt cx="599208" cy="492388"/>
          </a:xfrm>
        </p:grpSpPr>
        <p:sp>
          <p:nvSpPr>
            <p:cNvPr id="54" name="Oval 17"/>
            <p:cNvSpPr/>
            <p:nvPr/>
          </p:nvSpPr>
          <p:spPr>
            <a:xfrm rot="2700000">
              <a:off x="10774955" y="5108091"/>
              <a:ext cx="492388" cy="492388"/>
            </a:xfrm>
            <a:prstGeom prst="ellipse">
              <a:avLst/>
            </a:prstGeom>
            <a:solidFill>
              <a:srgbClr val="F9F9F9"/>
            </a:solidFill>
            <a:ln w="133350">
              <a:solidFill>
                <a:srgbClr val="D0A97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rgbClr val="D0A973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0716797" y="5178591"/>
              <a:ext cx="599208" cy="3657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b="1" dirty="0">
                  <a:solidFill>
                    <a:srgbClr val="D0A973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03</a:t>
              </a:r>
            </a:p>
          </p:txBody>
        </p:sp>
      </p:grpSp>
      <p:sp>
        <p:nvSpPr>
          <p:cNvPr id="56" name="Freeform 19"/>
          <p:cNvSpPr>
            <a:spLocks noEditPoints="1"/>
          </p:cNvSpPr>
          <p:nvPr/>
        </p:nvSpPr>
        <p:spPr bwMode="auto">
          <a:xfrm>
            <a:off x="3860525" y="2599293"/>
            <a:ext cx="458640" cy="442874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rgbClr val="DE5B6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solidFill>
                <a:srgbClr val="D0A973"/>
              </a:solidFill>
            </a:endParaRPr>
          </a:p>
        </p:txBody>
      </p:sp>
      <p:sp>
        <p:nvSpPr>
          <p:cNvPr id="57" name="Freeform 23"/>
          <p:cNvSpPr>
            <a:spLocks noEditPoints="1"/>
          </p:cNvSpPr>
          <p:nvPr/>
        </p:nvSpPr>
        <p:spPr bwMode="auto">
          <a:xfrm>
            <a:off x="2701955" y="3908474"/>
            <a:ext cx="442875" cy="335381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rgbClr val="D0A97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solidFill>
                <a:srgbClr val="2F5EB0"/>
              </a:solidFill>
            </a:endParaRPr>
          </a:p>
        </p:txBody>
      </p:sp>
      <p:grpSp>
        <p:nvGrpSpPr>
          <p:cNvPr id="58" name="Group 24"/>
          <p:cNvGrpSpPr/>
          <p:nvPr/>
        </p:nvGrpSpPr>
        <p:grpSpPr>
          <a:xfrm>
            <a:off x="5035295" y="3853211"/>
            <a:ext cx="451474" cy="442875"/>
            <a:chOff x="6786562" y="796925"/>
            <a:chExt cx="500063" cy="490538"/>
          </a:xfrm>
          <a:solidFill>
            <a:srgbClr val="D0A973"/>
          </a:solidFill>
        </p:grpSpPr>
        <p:sp>
          <p:nvSpPr>
            <p:cNvPr id="59" name="Freeform 27"/>
            <p:cNvSpPr>
              <a:spLocks noEditPoints="1"/>
            </p:cNvSpPr>
            <p:nvPr/>
          </p:nvSpPr>
          <p:spPr bwMode="auto">
            <a:xfrm>
              <a:off x="6786562" y="796925"/>
              <a:ext cx="500063" cy="490538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rgbClr val="2F5EB0"/>
                </a:solidFill>
              </a:endParaRPr>
            </a:p>
          </p:txBody>
        </p:sp>
        <p:sp>
          <p:nvSpPr>
            <p:cNvPr id="60" name="Freeform 28"/>
            <p:cNvSpPr>
              <a:spLocks noEditPoints="1"/>
            </p:cNvSpPr>
            <p:nvPr/>
          </p:nvSpPr>
          <p:spPr bwMode="auto">
            <a:xfrm>
              <a:off x="6967538" y="969963"/>
              <a:ext cx="134938" cy="138113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rgbClr val="2F5EB0"/>
                </a:solidFill>
              </a:endParaRPr>
            </a:p>
          </p:txBody>
        </p:sp>
        <p:sp>
          <p:nvSpPr>
            <p:cNvPr id="61" name="Freeform 29"/>
            <p:cNvSpPr/>
            <p:nvPr/>
          </p:nvSpPr>
          <p:spPr bwMode="auto">
            <a:xfrm>
              <a:off x="6956425" y="1135063"/>
              <a:ext cx="73025" cy="79375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rgbClr val="2F5EB0"/>
                </a:solidFill>
              </a:endParaRPr>
            </a:p>
          </p:txBody>
        </p:sp>
        <p:sp>
          <p:nvSpPr>
            <p:cNvPr id="62" name="Freeform 30"/>
            <p:cNvSpPr/>
            <p:nvPr/>
          </p:nvSpPr>
          <p:spPr bwMode="auto">
            <a:xfrm>
              <a:off x="7043738" y="873125"/>
              <a:ext cx="77788" cy="80963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rgbClr val="2F5EB0"/>
                </a:solidFill>
              </a:endParaRPr>
            </a:p>
          </p:txBody>
        </p:sp>
      </p:grpSp>
      <p:sp>
        <p:nvSpPr>
          <p:cNvPr id="63" name="椭圆 62"/>
          <p:cNvSpPr/>
          <p:nvPr/>
        </p:nvSpPr>
        <p:spPr>
          <a:xfrm>
            <a:off x="5940163" y="1800086"/>
            <a:ext cx="546935" cy="546935"/>
          </a:xfrm>
          <a:prstGeom prst="ellipse">
            <a:avLst/>
          </a:prstGeom>
          <a:solidFill>
            <a:srgbClr val="D0A973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4" name="标题 4"/>
          <p:cNvSpPr txBox="1"/>
          <p:nvPr/>
        </p:nvSpPr>
        <p:spPr>
          <a:xfrm>
            <a:off x="5969292" y="1894659"/>
            <a:ext cx="517805" cy="360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01</a:t>
            </a:r>
          </a:p>
        </p:txBody>
      </p:sp>
      <p:sp>
        <p:nvSpPr>
          <p:cNvPr id="65" name="椭圆 64"/>
          <p:cNvSpPr/>
          <p:nvPr/>
        </p:nvSpPr>
        <p:spPr>
          <a:xfrm>
            <a:off x="6660244" y="2808198"/>
            <a:ext cx="546935" cy="546935"/>
          </a:xfrm>
          <a:prstGeom prst="ellipse">
            <a:avLst/>
          </a:prstGeom>
          <a:solidFill>
            <a:srgbClr val="DE5B6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6" name="标题 4"/>
          <p:cNvSpPr txBox="1"/>
          <p:nvPr/>
        </p:nvSpPr>
        <p:spPr>
          <a:xfrm>
            <a:off x="6689373" y="2902771"/>
            <a:ext cx="517805" cy="360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02</a:t>
            </a:r>
          </a:p>
        </p:txBody>
      </p:sp>
      <p:sp>
        <p:nvSpPr>
          <p:cNvPr id="67" name="椭圆 66"/>
          <p:cNvSpPr/>
          <p:nvPr/>
        </p:nvSpPr>
        <p:spPr>
          <a:xfrm>
            <a:off x="7371664" y="3859189"/>
            <a:ext cx="546935" cy="546935"/>
          </a:xfrm>
          <a:prstGeom prst="ellipse">
            <a:avLst/>
          </a:prstGeom>
          <a:solidFill>
            <a:srgbClr val="D0A973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8" name="标题 4"/>
          <p:cNvSpPr txBox="1"/>
          <p:nvPr/>
        </p:nvSpPr>
        <p:spPr>
          <a:xfrm>
            <a:off x="7400793" y="3953762"/>
            <a:ext cx="517805" cy="360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03</a:t>
            </a:r>
          </a:p>
        </p:txBody>
      </p:sp>
      <p:sp>
        <p:nvSpPr>
          <p:cNvPr id="69" name="矩形 68"/>
          <p:cNvSpPr/>
          <p:nvPr/>
        </p:nvSpPr>
        <p:spPr>
          <a:xfrm>
            <a:off x="6703810" y="1654273"/>
            <a:ext cx="2758205" cy="383540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marL="0" lvl="1"/>
            <a:r>
              <a:rPr lang="zh-CN" altLang="en-US" b="1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70" name="矩形 47"/>
          <p:cNvSpPr>
            <a:spLocks noChangeArrowheads="1"/>
          </p:cNvSpPr>
          <p:nvPr/>
        </p:nvSpPr>
        <p:spPr bwMode="auto">
          <a:xfrm>
            <a:off x="6703123" y="1955514"/>
            <a:ext cx="2808312" cy="601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/>
                </a:solidFill>
                <a:sym typeface="微软雅黑" panose="020B0503020204020204" charset="-122"/>
              </a:rPr>
              <a:t>在此录入上述图表的描述说明，在此录入上述图表的描述说明。</a:t>
            </a:r>
          </a:p>
        </p:txBody>
      </p:sp>
      <p:sp>
        <p:nvSpPr>
          <p:cNvPr id="71" name="矩形 70"/>
          <p:cNvSpPr/>
          <p:nvPr/>
        </p:nvSpPr>
        <p:spPr>
          <a:xfrm>
            <a:off x="7495898" y="2734393"/>
            <a:ext cx="3188134" cy="383540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marL="0" lvl="1"/>
            <a:r>
              <a:rPr lang="zh-CN" altLang="en-US" b="1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72" name="矩形 47"/>
          <p:cNvSpPr>
            <a:spLocks noChangeArrowheads="1"/>
          </p:cNvSpPr>
          <p:nvPr/>
        </p:nvSpPr>
        <p:spPr bwMode="auto">
          <a:xfrm>
            <a:off x="7495211" y="3035634"/>
            <a:ext cx="2808312" cy="601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/>
                </a:solidFill>
                <a:sym typeface="微软雅黑" panose="020B0503020204020204" charset="-122"/>
              </a:rPr>
              <a:t>在此录入上述图表的描述说明，在此录入上述图表的描述说明。</a:t>
            </a:r>
          </a:p>
        </p:txBody>
      </p:sp>
      <p:sp>
        <p:nvSpPr>
          <p:cNvPr id="73" name="矩形 72"/>
          <p:cNvSpPr/>
          <p:nvPr/>
        </p:nvSpPr>
        <p:spPr>
          <a:xfrm>
            <a:off x="8207318" y="3733221"/>
            <a:ext cx="2123549" cy="383540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marL="0" lvl="1"/>
            <a:r>
              <a:rPr lang="zh-CN" altLang="en-US" b="1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74" name="矩形 47"/>
          <p:cNvSpPr>
            <a:spLocks noChangeArrowheads="1"/>
          </p:cNvSpPr>
          <p:nvPr/>
        </p:nvSpPr>
        <p:spPr bwMode="auto">
          <a:xfrm>
            <a:off x="8206631" y="4043746"/>
            <a:ext cx="2808312" cy="601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/>
                </a:solidFill>
                <a:sym typeface="微软雅黑" panose="020B0503020204020204" charset="-122"/>
              </a:rPr>
              <a:t>在此录入上述图表的描述说明，在此录入上述图表的描述说明。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ldLvl="0" animBg="1"/>
      <p:bldP spid="45" grpId="0" bldLvl="0" animBg="1"/>
      <p:bldP spid="46" grpId="0" bldLvl="0" animBg="1"/>
      <p:bldP spid="56" grpId="0" bldLvl="0" animBg="1"/>
      <p:bldP spid="57" grpId="0" bldLvl="0" animBg="1"/>
      <p:bldP spid="63" grpId="0" bldLvl="0" animBg="1"/>
      <p:bldP spid="64" grpId="0"/>
      <p:bldP spid="65" grpId="0" bldLvl="0" animBg="1"/>
      <p:bldP spid="66" grpId="0"/>
      <p:bldP spid="67" grpId="0" bldLvl="0" animBg="1"/>
      <p:bldP spid="68" grpId="0"/>
      <p:bldP spid="69" grpId="0"/>
      <p:bldP spid="70" grpId="0"/>
      <p:bldP spid="71" grpId="0"/>
      <p:bldP spid="72" grpId="0"/>
      <p:bldP spid="73" grpId="0"/>
      <p:bldP spid="7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7邀请函小清新浅蓝 色背景图-7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00000">
            <a:off x="370840" y="76200"/>
            <a:ext cx="1149985" cy="723900"/>
          </a:xfrm>
          <a:prstGeom prst="rect">
            <a:avLst/>
          </a:prstGeom>
        </p:spPr>
      </p:pic>
      <p:sp>
        <p:nvSpPr>
          <p:cNvPr id="9" name="Copyright Notice"/>
          <p:cNvSpPr/>
          <p:nvPr/>
        </p:nvSpPr>
        <p:spPr bwMode="auto">
          <a:xfrm>
            <a:off x="1405062" y="270092"/>
            <a:ext cx="2628900" cy="391160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cap="small" dirty="0" smtClean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点击加入标题文字</a:t>
            </a:r>
          </a:p>
        </p:txBody>
      </p:sp>
      <p:pic>
        <p:nvPicPr>
          <p:cNvPr id="4" name="图片 3" descr="7邀请函 小清新浅蓝色背景图-7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3530" y="3522345"/>
            <a:ext cx="1743710" cy="3307715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2933862" y="1982882"/>
            <a:ext cx="1868593" cy="1866715"/>
            <a:chOff x="5305425" y="2638424"/>
            <a:chExt cx="1579563" cy="1577975"/>
          </a:xfrm>
          <a:solidFill>
            <a:srgbClr val="000000">
              <a:alpha val="60000"/>
            </a:srgbClr>
          </a:solidFill>
        </p:grpSpPr>
        <p:sp>
          <p:nvSpPr>
            <p:cNvPr id="15" name="Freeform 6"/>
            <p:cNvSpPr>
              <a:spLocks noEditPoints="1"/>
            </p:cNvSpPr>
            <p:nvPr/>
          </p:nvSpPr>
          <p:spPr bwMode="auto">
            <a:xfrm>
              <a:off x="5305425" y="2638424"/>
              <a:ext cx="1579563" cy="1577975"/>
            </a:xfrm>
            <a:custGeom>
              <a:avLst/>
              <a:gdLst>
                <a:gd name="T0" fmla="*/ 421 w 421"/>
                <a:gd name="T1" fmla="*/ 229 h 421"/>
                <a:gd name="T2" fmla="*/ 398 w 421"/>
                <a:gd name="T3" fmla="*/ 188 h 421"/>
                <a:gd name="T4" fmla="*/ 367 w 421"/>
                <a:gd name="T5" fmla="*/ 146 h 421"/>
                <a:gd name="T6" fmla="*/ 402 w 421"/>
                <a:gd name="T7" fmla="*/ 122 h 421"/>
                <a:gd name="T8" fmla="*/ 361 w 421"/>
                <a:gd name="T9" fmla="*/ 97 h 421"/>
                <a:gd name="T10" fmla="*/ 314 w 421"/>
                <a:gd name="T11" fmla="*/ 77 h 421"/>
                <a:gd name="T12" fmla="*/ 332 w 421"/>
                <a:gd name="T13" fmla="*/ 38 h 421"/>
                <a:gd name="T14" fmla="*/ 285 w 421"/>
                <a:gd name="T15" fmla="*/ 37 h 421"/>
                <a:gd name="T16" fmla="*/ 233 w 421"/>
                <a:gd name="T17" fmla="*/ 43 h 421"/>
                <a:gd name="T18" fmla="*/ 229 w 421"/>
                <a:gd name="T19" fmla="*/ 0 h 421"/>
                <a:gd name="T20" fmla="*/ 188 w 421"/>
                <a:gd name="T21" fmla="*/ 23 h 421"/>
                <a:gd name="T22" fmla="*/ 146 w 421"/>
                <a:gd name="T23" fmla="*/ 54 h 421"/>
                <a:gd name="T24" fmla="*/ 122 w 421"/>
                <a:gd name="T25" fmla="*/ 19 h 421"/>
                <a:gd name="T26" fmla="*/ 98 w 421"/>
                <a:gd name="T27" fmla="*/ 60 h 421"/>
                <a:gd name="T28" fmla="*/ 77 w 421"/>
                <a:gd name="T29" fmla="*/ 107 h 421"/>
                <a:gd name="T30" fmla="*/ 38 w 421"/>
                <a:gd name="T31" fmla="*/ 89 h 421"/>
                <a:gd name="T32" fmla="*/ 37 w 421"/>
                <a:gd name="T33" fmla="*/ 136 h 421"/>
                <a:gd name="T34" fmla="*/ 43 w 421"/>
                <a:gd name="T35" fmla="*/ 188 h 421"/>
                <a:gd name="T36" fmla="*/ 0 w 421"/>
                <a:gd name="T37" fmla="*/ 192 h 421"/>
                <a:gd name="T38" fmla="*/ 24 w 421"/>
                <a:gd name="T39" fmla="*/ 233 h 421"/>
                <a:gd name="T40" fmla="*/ 54 w 421"/>
                <a:gd name="T41" fmla="*/ 274 h 421"/>
                <a:gd name="T42" fmla="*/ 19 w 421"/>
                <a:gd name="T43" fmla="*/ 299 h 421"/>
                <a:gd name="T44" fmla="*/ 60 w 421"/>
                <a:gd name="T45" fmla="*/ 323 h 421"/>
                <a:gd name="T46" fmla="*/ 107 w 421"/>
                <a:gd name="T47" fmla="*/ 344 h 421"/>
                <a:gd name="T48" fmla="*/ 89 w 421"/>
                <a:gd name="T49" fmla="*/ 383 h 421"/>
                <a:gd name="T50" fmla="*/ 137 w 421"/>
                <a:gd name="T51" fmla="*/ 384 h 421"/>
                <a:gd name="T52" fmla="*/ 188 w 421"/>
                <a:gd name="T53" fmla="*/ 378 h 421"/>
                <a:gd name="T54" fmla="*/ 192 w 421"/>
                <a:gd name="T55" fmla="*/ 421 h 421"/>
                <a:gd name="T56" fmla="*/ 233 w 421"/>
                <a:gd name="T57" fmla="*/ 397 h 421"/>
                <a:gd name="T58" fmla="*/ 275 w 421"/>
                <a:gd name="T59" fmla="*/ 367 h 421"/>
                <a:gd name="T60" fmla="*/ 299 w 421"/>
                <a:gd name="T61" fmla="*/ 402 h 421"/>
                <a:gd name="T62" fmla="*/ 324 w 421"/>
                <a:gd name="T63" fmla="*/ 361 h 421"/>
                <a:gd name="T64" fmla="*/ 344 w 421"/>
                <a:gd name="T65" fmla="*/ 314 h 421"/>
                <a:gd name="T66" fmla="*/ 383 w 421"/>
                <a:gd name="T67" fmla="*/ 332 h 421"/>
                <a:gd name="T68" fmla="*/ 384 w 421"/>
                <a:gd name="T69" fmla="*/ 284 h 421"/>
                <a:gd name="T70" fmla="*/ 378 w 421"/>
                <a:gd name="T71" fmla="*/ 233 h 421"/>
                <a:gd name="T72" fmla="*/ 211 w 421"/>
                <a:gd name="T73" fmla="*/ 236 h 421"/>
                <a:gd name="T74" fmla="*/ 211 w 421"/>
                <a:gd name="T75" fmla="*/ 185 h 421"/>
                <a:gd name="T76" fmla="*/ 211 w 421"/>
                <a:gd name="T77" fmla="*/ 236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421">
                  <a:moveTo>
                    <a:pt x="398" y="233"/>
                  </a:moveTo>
                  <a:cubicBezTo>
                    <a:pt x="421" y="229"/>
                    <a:pt x="421" y="229"/>
                    <a:pt x="421" y="229"/>
                  </a:cubicBezTo>
                  <a:cubicBezTo>
                    <a:pt x="421" y="192"/>
                    <a:pt x="421" y="192"/>
                    <a:pt x="421" y="192"/>
                  </a:cubicBezTo>
                  <a:cubicBezTo>
                    <a:pt x="398" y="188"/>
                    <a:pt x="398" y="188"/>
                    <a:pt x="398" y="188"/>
                  </a:cubicBezTo>
                  <a:cubicBezTo>
                    <a:pt x="378" y="188"/>
                    <a:pt x="378" y="188"/>
                    <a:pt x="378" y="188"/>
                  </a:cubicBezTo>
                  <a:cubicBezTo>
                    <a:pt x="376" y="173"/>
                    <a:pt x="372" y="159"/>
                    <a:pt x="367" y="146"/>
                  </a:cubicBezTo>
                  <a:cubicBezTo>
                    <a:pt x="384" y="136"/>
                    <a:pt x="384" y="136"/>
                    <a:pt x="384" y="136"/>
                  </a:cubicBezTo>
                  <a:cubicBezTo>
                    <a:pt x="402" y="122"/>
                    <a:pt x="402" y="122"/>
                    <a:pt x="402" y="122"/>
                  </a:cubicBezTo>
                  <a:cubicBezTo>
                    <a:pt x="383" y="89"/>
                    <a:pt x="383" y="89"/>
                    <a:pt x="383" y="89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44" y="107"/>
                    <a:pt x="344" y="107"/>
                    <a:pt x="344" y="107"/>
                  </a:cubicBezTo>
                  <a:cubicBezTo>
                    <a:pt x="336" y="96"/>
                    <a:pt x="325" y="85"/>
                    <a:pt x="314" y="77"/>
                  </a:cubicBezTo>
                  <a:cubicBezTo>
                    <a:pt x="324" y="60"/>
                    <a:pt x="324" y="60"/>
                    <a:pt x="324" y="60"/>
                  </a:cubicBezTo>
                  <a:cubicBezTo>
                    <a:pt x="332" y="38"/>
                    <a:pt x="332" y="38"/>
                    <a:pt x="332" y="38"/>
                  </a:cubicBezTo>
                  <a:cubicBezTo>
                    <a:pt x="299" y="19"/>
                    <a:pt x="299" y="19"/>
                    <a:pt x="299" y="19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75" y="54"/>
                    <a:pt x="275" y="54"/>
                    <a:pt x="275" y="54"/>
                  </a:cubicBezTo>
                  <a:cubicBezTo>
                    <a:pt x="262" y="49"/>
                    <a:pt x="248" y="45"/>
                    <a:pt x="233" y="43"/>
                  </a:cubicBezTo>
                  <a:cubicBezTo>
                    <a:pt x="233" y="23"/>
                    <a:pt x="233" y="23"/>
                    <a:pt x="233" y="23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88" y="23"/>
                    <a:pt x="188" y="23"/>
                    <a:pt x="188" y="23"/>
                  </a:cubicBezTo>
                  <a:cubicBezTo>
                    <a:pt x="188" y="43"/>
                    <a:pt x="188" y="43"/>
                    <a:pt x="188" y="43"/>
                  </a:cubicBezTo>
                  <a:cubicBezTo>
                    <a:pt x="173" y="45"/>
                    <a:pt x="160" y="49"/>
                    <a:pt x="146" y="54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96" y="85"/>
                    <a:pt x="86" y="96"/>
                    <a:pt x="77" y="10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38" y="89"/>
                    <a:pt x="38" y="89"/>
                    <a:pt x="38" y="89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49" y="159"/>
                    <a:pt x="45" y="173"/>
                    <a:pt x="43" y="188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43" y="233"/>
                    <a:pt x="43" y="233"/>
                    <a:pt x="43" y="233"/>
                  </a:cubicBezTo>
                  <a:cubicBezTo>
                    <a:pt x="45" y="247"/>
                    <a:pt x="49" y="261"/>
                    <a:pt x="54" y="274"/>
                  </a:cubicBezTo>
                  <a:cubicBezTo>
                    <a:pt x="37" y="284"/>
                    <a:pt x="37" y="284"/>
                    <a:pt x="37" y="284"/>
                  </a:cubicBezTo>
                  <a:cubicBezTo>
                    <a:pt x="19" y="299"/>
                    <a:pt x="19" y="299"/>
                    <a:pt x="19" y="299"/>
                  </a:cubicBezTo>
                  <a:cubicBezTo>
                    <a:pt x="38" y="332"/>
                    <a:pt x="38" y="332"/>
                    <a:pt x="38" y="332"/>
                  </a:cubicBezTo>
                  <a:cubicBezTo>
                    <a:pt x="60" y="323"/>
                    <a:pt x="60" y="323"/>
                    <a:pt x="60" y="323"/>
                  </a:cubicBezTo>
                  <a:cubicBezTo>
                    <a:pt x="77" y="314"/>
                    <a:pt x="77" y="314"/>
                    <a:pt x="77" y="314"/>
                  </a:cubicBezTo>
                  <a:cubicBezTo>
                    <a:pt x="86" y="325"/>
                    <a:pt x="96" y="335"/>
                    <a:pt x="107" y="344"/>
                  </a:cubicBezTo>
                  <a:cubicBezTo>
                    <a:pt x="98" y="361"/>
                    <a:pt x="98" y="361"/>
                    <a:pt x="98" y="361"/>
                  </a:cubicBezTo>
                  <a:cubicBezTo>
                    <a:pt x="89" y="383"/>
                    <a:pt x="89" y="383"/>
                    <a:pt x="89" y="383"/>
                  </a:cubicBezTo>
                  <a:cubicBezTo>
                    <a:pt x="122" y="402"/>
                    <a:pt x="122" y="402"/>
                    <a:pt x="122" y="402"/>
                  </a:cubicBezTo>
                  <a:cubicBezTo>
                    <a:pt x="137" y="384"/>
                    <a:pt x="137" y="384"/>
                    <a:pt x="137" y="384"/>
                  </a:cubicBezTo>
                  <a:cubicBezTo>
                    <a:pt x="146" y="367"/>
                    <a:pt x="146" y="367"/>
                    <a:pt x="146" y="367"/>
                  </a:cubicBezTo>
                  <a:cubicBezTo>
                    <a:pt x="160" y="372"/>
                    <a:pt x="173" y="376"/>
                    <a:pt x="188" y="378"/>
                  </a:cubicBezTo>
                  <a:cubicBezTo>
                    <a:pt x="188" y="397"/>
                    <a:pt x="188" y="397"/>
                    <a:pt x="188" y="397"/>
                  </a:cubicBezTo>
                  <a:cubicBezTo>
                    <a:pt x="192" y="421"/>
                    <a:pt x="192" y="421"/>
                    <a:pt x="192" y="421"/>
                  </a:cubicBezTo>
                  <a:cubicBezTo>
                    <a:pt x="229" y="421"/>
                    <a:pt x="229" y="421"/>
                    <a:pt x="229" y="421"/>
                  </a:cubicBezTo>
                  <a:cubicBezTo>
                    <a:pt x="233" y="397"/>
                    <a:pt x="233" y="397"/>
                    <a:pt x="233" y="397"/>
                  </a:cubicBezTo>
                  <a:cubicBezTo>
                    <a:pt x="233" y="378"/>
                    <a:pt x="233" y="378"/>
                    <a:pt x="233" y="378"/>
                  </a:cubicBezTo>
                  <a:cubicBezTo>
                    <a:pt x="248" y="376"/>
                    <a:pt x="262" y="372"/>
                    <a:pt x="275" y="367"/>
                  </a:cubicBezTo>
                  <a:cubicBezTo>
                    <a:pt x="285" y="384"/>
                    <a:pt x="285" y="384"/>
                    <a:pt x="285" y="384"/>
                  </a:cubicBezTo>
                  <a:cubicBezTo>
                    <a:pt x="299" y="402"/>
                    <a:pt x="299" y="402"/>
                    <a:pt x="299" y="402"/>
                  </a:cubicBezTo>
                  <a:cubicBezTo>
                    <a:pt x="332" y="383"/>
                    <a:pt x="332" y="383"/>
                    <a:pt x="332" y="383"/>
                  </a:cubicBezTo>
                  <a:cubicBezTo>
                    <a:pt x="324" y="361"/>
                    <a:pt x="324" y="361"/>
                    <a:pt x="324" y="361"/>
                  </a:cubicBezTo>
                  <a:cubicBezTo>
                    <a:pt x="314" y="344"/>
                    <a:pt x="314" y="344"/>
                    <a:pt x="314" y="344"/>
                  </a:cubicBezTo>
                  <a:cubicBezTo>
                    <a:pt x="325" y="335"/>
                    <a:pt x="336" y="325"/>
                    <a:pt x="344" y="314"/>
                  </a:cubicBezTo>
                  <a:cubicBezTo>
                    <a:pt x="361" y="323"/>
                    <a:pt x="361" y="323"/>
                    <a:pt x="361" y="323"/>
                  </a:cubicBezTo>
                  <a:cubicBezTo>
                    <a:pt x="383" y="332"/>
                    <a:pt x="383" y="332"/>
                    <a:pt x="383" y="332"/>
                  </a:cubicBezTo>
                  <a:cubicBezTo>
                    <a:pt x="402" y="299"/>
                    <a:pt x="402" y="299"/>
                    <a:pt x="402" y="299"/>
                  </a:cubicBezTo>
                  <a:cubicBezTo>
                    <a:pt x="384" y="284"/>
                    <a:pt x="384" y="284"/>
                    <a:pt x="384" y="284"/>
                  </a:cubicBezTo>
                  <a:cubicBezTo>
                    <a:pt x="367" y="274"/>
                    <a:pt x="367" y="274"/>
                    <a:pt x="367" y="274"/>
                  </a:cubicBezTo>
                  <a:cubicBezTo>
                    <a:pt x="372" y="261"/>
                    <a:pt x="376" y="247"/>
                    <a:pt x="378" y="233"/>
                  </a:cubicBezTo>
                  <a:lnTo>
                    <a:pt x="398" y="233"/>
                  </a:lnTo>
                  <a:close/>
                  <a:moveTo>
                    <a:pt x="211" y="236"/>
                  </a:moveTo>
                  <a:cubicBezTo>
                    <a:pt x="197" y="236"/>
                    <a:pt x="185" y="224"/>
                    <a:pt x="185" y="210"/>
                  </a:cubicBezTo>
                  <a:cubicBezTo>
                    <a:pt x="185" y="196"/>
                    <a:pt x="197" y="185"/>
                    <a:pt x="211" y="185"/>
                  </a:cubicBezTo>
                  <a:cubicBezTo>
                    <a:pt x="225" y="185"/>
                    <a:pt x="236" y="196"/>
                    <a:pt x="236" y="210"/>
                  </a:cubicBezTo>
                  <a:cubicBezTo>
                    <a:pt x="236" y="224"/>
                    <a:pt x="225" y="236"/>
                    <a:pt x="211" y="236"/>
                  </a:cubicBezTo>
                  <a:close/>
                </a:path>
              </a:pathLst>
            </a:custGeom>
            <a:solidFill>
              <a:srgbClr val="D0A973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6" name="Freeform 7"/>
            <p:cNvSpPr>
              <a:spLocks noEditPoints="1"/>
            </p:cNvSpPr>
            <p:nvPr/>
          </p:nvSpPr>
          <p:spPr bwMode="auto">
            <a:xfrm>
              <a:off x="5602288" y="2933700"/>
              <a:ext cx="985838" cy="985838"/>
            </a:xfrm>
            <a:custGeom>
              <a:avLst/>
              <a:gdLst>
                <a:gd name="T0" fmla="*/ 132 w 263"/>
                <a:gd name="T1" fmla="*/ 0 h 263"/>
                <a:gd name="T2" fmla="*/ 0 w 263"/>
                <a:gd name="T3" fmla="*/ 131 h 263"/>
                <a:gd name="T4" fmla="*/ 132 w 263"/>
                <a:gd name="T5" fmla="*/ 263 h 263"/>
                <a:gd name="T6" fmla="*/ 263 w 263"/>
                <a:gd name="T7" fmla="*/ 131 h 263"/>
                <a:gd name="T8" fmla="*/ 132 w 263"/>
                <a:gd name="T9" fmla="*/ 0 h 263"/>
                <a:gd name="T10" fmla="*/ 132 w 263"/>
                <a:gd name="T11" fmla="*/ 190 h 263"/>
                <a:gd name="T12" fmla="*/ 73 w 263"/>
                <a:gd name="T13" fmla="*/ 131 h 263"/>
                <a:gd name="T14" fmla="*/ 132 w 263"/>
                <a:gd name="T15" fmla="*/ 73 h 263"/>
                <a:gd name="T16" fmla="*/ 190 w 263"/>
                <a:gd name="T17" fmla="*/ 131 h 263"/>
                <a:gd name="T18" fmla="*/ 132 w 263"/>
                <a:gd name="T19" fmla="*/ 19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3" h="263">
                  <a:moveTo>
                    <a:pt x="132" y="0"/>
                  </a:moveTo>
                  <a:cubicBezTo>
                    <a:pt x="59" y="0"/>
                    <a:pt x="0" y="59"/>
                    <a:pt x="0" y="131"/>
                  </a:cubicBezTo>
                  <a:cubicBezTo>
                    <a:pt x="0" y="204"/>
                    <a:pt x="59" y="263"/>
                    <a:pt x="132" y="263"/>
                  </a:cubicBezTo>
                  <a:cubicBezTo>
                    <a:pt x="204" y="263"/>
                    <a:pt x="263" y="204"/>
                    <a:pt x="263" y="131"/>
                  </a:cubicBezTo>
                  <a:cubicBezTo>
                    <a:pt x="263" y="59"/>
                    <a:pt x="204" y="0"/>
                    <a:pt x="132" y="0"/>
                  </a:cubicBezTo>
                  <a:close/>
                  <a:moveTo>
                    <a:pt x="132" y="190"/>
                  </a:moveTo>
                  <a:cubicBezTo>
                    <a:pt x="99" y="190"/>
                    <a:pt x="73" y="164"/>
                    <a:pt x="73" y="131"/>
                  </a:cubicBezTo>
                  <a:cubicBezTo>
                    <a:pt x="73" y="99"/>
                    <a:pt x="99" y="73"/>
                    <a:pt x="132" y="73"/>
                  </a:cubicBezTo>
                  <a:cubicBezTo>
                    <a:pt x="164" y="73"/>
                    <a:pt x="190" y="99"/>
                    <a:pt x="190" y="131"/>
                  </a:cubicBezTo>
                  <a:cubicBezTo>
                    <a:pt x="190" y="164"/>
                    <a:pt x="164" y="190"/>
                    <a:pt x="132" y="19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033635" y="3135809"/>
            <a:ext cx="2345601" cy="2341845"/>
            <a:chOff x="5102225" y="2441575"/>
            <a:chExt cx="1982788" cy="1979613"/>
          </a:xfrm>
          <a:solidFill>
            <a:srgbClr val="000000">
              <a:alpha val="60000"/>
            </a:srgbClr>
          </a:solidFill>
        </p:grpSpPr>
        <p:sp>
          <p:nvSpPr>
            <p:cNvPr id="18" name="Freeform 12"/>
            <p:cNvSpPr>
              <a:spLocks noEditPoints="1"/>
            </p:cNvSpPr>
            <p:nvPr/>
          </p:nvSpPr>
          <p:spPr bwMode="auto">
            <a:xfrm>
              <a:off x="5102225" y="2441575"/>
              <a:ext cx="1982788" cy="1979613"/>
            </a:xfrm>
            <a:custGeom>
              <a:avLst/>
              <a:gdLst>
                <a:gd name="T0" fmla="*/ 529 w 529"/>
                <a:gd name="T1" fmla="*/ 283 h 528"/>
                <a:gd name="T2" fmla="*/ 506 w 529"/>
                <a:gd name="T3" fmla="*/ 241 h 528"/>
                <a:gd name="T4" fmla="*/ 479 w 529"/>
                <a:gd name="T5" fmla="*/ 200 h 528"/>
                <a:gd name="T6" fmla="*/ 516 w 529"/>
                <a:gd name="T7" fmla="*/ 180 h 528"/>
                <a:gd name="T8" fmla="*/ 479 w 529"/>
                <a:gd name="T9" fmla="*/ 151 h 528"/>
                <a:gd name="T10" fmla="*/ 438 w 529"/>
                <a:gd name="T11" fmla="*/ 123 h 528"/>
                <a:gd name="T12" fmla="*/ 465 w 529"/>
                <a:gd name="T13" fmla="*/ 90 h 528"/>
                <a:gd name="T14" fmla="*/ 420 w 529"/>
                <a:gd name="T15" fmla="*/ 77 h 528"/>
                <a:gd name="T16" fmla="*/ 371 w 529"/>
                <a:gd name="T17" fmla="*/ 67 h 528"/>
                <a:gd name="T18" fmla="*/ 383 w 529"/>
                <a:gd name="T19" fmla="*/ 27 h 528"/>
                <a:gd name="T20" fmla="*/ 336 w 529"/>
                <a:gd name="T21" fmla="*/ 32 h 528"/>
                <a:gd name="T22" fmla="*/ 288 w 529"/>
                <a:gd name="T23" fmla="*/ 42 h 528"/>
                <a:gd name="T24" fmla="*/ 284 w 529"/>
                <a:gd name="T25" fmla="*/ 0 h 528"/>
                <a:gd name="T26" fmla="*/ 242 w 529"/>
                <a:gd name="T27" fmla="*/ 23 h 528"/>
                <a:gd name="T28" fmla="*/ 201 w 529"/>
                <a:gd name="T29" fmla="*/ 50 h 528"/>
                <a:gd name="T30" fmla="*/ 181 w 529"/>
                <a:gd name="T31" fmla="*/ 13 h 528"/>
                <a:gd name="T32" fmla="*/ 152 w 529"/>
                <a:gd name="T33" fmla="*/ 50 h 528"/>
                <a:gd name="T34" fmla="*/ 124 w 529"/>
                <a:gd name="T35" fmla="*/ 91 h 528"/>
                <a:gd name="T36" fmla="*/ 91 w 529"/>
                <a:gd name="T37" fmla="*/ 64 h 528"/>
                <a:gd name="T38" fmla="*/ 78 w 529"/>
                <a:gd name="T39" fmla="*/ 109 h 528"/>
                <a:gd name="T40" fmla="*/ 68 w 529"/>
                <a:gd name="T41" fmla="*/ 158 h 528"/>
                <a:gd name="T42" fmla="*/ 28 w 529"/>
                <a:gd name="T43" fmla="*/ 145 h 528"/>
                <a:gd name="T44" fmla="*/ 33 w 529"/>
                <a:gd name="T45" fmla="*/ 193 h 528"/>
                <a:gd name="T46" fmla="*/ 42 w 529"/>
                <a:gd name="T47" fmla="*/ 241 h 528"/>
                <a:gd name="T48" fmla="*/ 0 w 529"/>
                <a:gd name="T49" fmla="*/ 245 h 528"/>
                <a:gd name="T50" fmla="*/ 24 w 529"/>
                <a:gd name="T51" fmla="*/ 287 h 528"/>
                <a:gd name="T52" fmla="*/ 51 w 529"/>
                <a:gd name="T53" fmla="*/ 328 h 528"/>
                <a:gd name="T54" fmla="*/ 13 w 529"/>
                <a:gd name="T55" fmla="*/ 348 h 528"/>
                <a:gd name="T56" fmla="*/ 51 w 529"/>
                <a:gd name="T57" fmla="*/ 377 h 528"/>
                <a:gd name="T58" fmla="*/ 92 w 529"/>
                <a:gd name="T59" fmla="*/ 405 h 528"/>
                <a:gd name="T60" fmla="*/ 65 w 529"/>
                <a:gd name="T61" fmla="*/ 438 h 528"/>
                <a:gd name="T62" fmla="*/ 110 w 529"/>
                <a:gd name="T63" fmla="*/ 451 h 528"/>
                <a:gd name="T64" fmla="*/ 159 w 529"/>
                <a:gd name="T65" fmla="*/ 461 h 528"/>
                <a:gd name="T66" fmla="*/ 146 w 529"/>
                <a:gd name="T67" fmla="*/ 501 h 528"/>
                <a:gd name="T68" fmla="*/ 193 w 529"/>
                <a:gd name="T69" fmla="*/ 496 h 528"/>
                <a:gd name="T70" fmla="*/ 242 w 529"/>
                <a:gd name="T71" fmla="*/ 486 h 528"/>
                <a:gd name="T72" fmla="*/ 246 w 529"/>
                <a:gd name="T73" fmla="*/ 528 h 528"/>
                <a:gd name="T74" fmla="*/ 288 w 529"/>
                <a:gd name="T75" fmla="*/ 505 h 528"/>
                <a:gd name="T76" fmla="*/ 329 w 529"/>
                <a:gd name="T77" fmla="*/ 478 h 528"/>
                <a:gd name="T78" fmla="*/ 349 w 529"/>
                <a:gd name="T79" fmla="*/ 516 h 528"/>
                <a:gd name="T80" fmla="*/ 378 w 529"/>
                <a:gd name="T81" fmla="*/ 478 h 528"/>
                <a:gd name="T82" fmla="*/ 406 w 529"/>
                <a:gd name="T83" fmla="*/ 437 h 528"/>
                <a:gd name="T84" fmla="*/ 439 w 529"/>
                <a:gd name="T85" fmla="*/ 464 h 528"/>
                <a:gd name="T86" fmla="*/ 452 w 529"/>
                <a:gd name="T87" fmla="*/ 419 h 528"/>
                <a:gd name="T88" fmla="*/ 462 w 529"/>
                <a:gd name="T89" fmla="*/ 370 h 528"/>
                <a:gd name="T90" fmla="*/ 502 w 529"/>
                <a:gd name="T91" fmla="*/ 383 h 528"/>
                <a:gd name="T92" fmla="*/ 496 w 529"/>
                <a:gd name="T93" fmla="*/ 335 h 528"/>
                <a:gd name="T94" fmla="*/ 487 w 529"/>
                <a:gd name="T95" fmla="*/ 287 h 528"/>
                <a:gd name="T96" fmla="*/ 265 w 529"/>
                <a:gd name="T97" fmla="*/ 290 h 528"/>
                <a:gd name="T98" fmla="*/ 265 w 529"/>
                <a:gd name="T99" fmla="*/ 238 h 528"/>
                <a:gd name="T100" fmla="*/ 265 w 529"/>
                <a:gd name="T101" fmla="*/ 29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29" h="528">
                  <a:moveTo>
                    <a:pt x="506" y="287"/>
                  </a:moveTo>
                  <a:cubicBezTo>
                    <a:pt x="529" y="283"/>
                    <a:pt x="529" y="283"/>
                    <a:pt x="529" y="283"/>
                  </a:cubicBezTo>
                  <a:cubicBezTo>
                    <a:pt x="529" y="245"/>
                    <a:pt x="529" y="245"/>
                    <a:pt x="529" y="245"/>
                  </a:cubicBezTo>
                  <a:cubicBezTo>
                    <a:pt x="506" y="241"/>
                    <a:pt x="506" y="241"/>
                    <a:pt x="506" y="241"/>
                  </a:cubicBezTo>
                  <a:cubicBezTo>
                    <a:pt x="487" y="241"/>
                    <a:pt x="487" y="241"/>
                    <a:pt x="487" y="241"/>
                  </a:cubicBezTo>
                  <a:cubicBezTo>
                    <a:pt x="486" y="227"/>
                    <a:pt x="483" y="213"/>
                    <a:pt x="479" y="200"/>
                  </a:cubicBezTo>
                  <a:cubicBezTo>
                    <a:pt x="496" y="193"/>
                    <a:pt x="496" y="193"/>
                    <a:pt x="496" y="193"/>
                  </a:cubicBezTo>
                  <a:cubicBezTo>
                    <a:pt x="516" y="180"/>
                    <a:pt x="516" y="180"/>
                    <a:pt x="516" y="180"/>
                  </a:cubicBezTo>
                  <a:cubicBezTo>
                    <a:pt x="502" y="145"/>
                    <a:pt x="502" y="145"/>
                    <a:pt x="502" y="145"/>
                  </a:cubicBezTo>
                  <a:cubicBezTo>
                    <a:pt x="479" y="151"/>
                    <a:pt x="479" y="151"/>
                    <a:pt x="479" y="151"/>
                  </a:cubicBezTo>
                  <a:cubicBezTo>
                    <a:pt x="462" y="158"/>
                    <a:pt x="462" y="158"/>
                    <a:pt x="462" y="158"/>
                  </a:cubicBezTo>
                  <a:cubicBezTo>
                    <a:pt x="455" y="145"/>
                    <a:pt x="447" y="134"/>
                    <a:pt x="438" y="123"/>
                  </a:cubicBezTo>
                  <a:cubicBezTo>
                    <a:pt x="452" y="109"/>
                    <a:pt x="452" y="109"/>
                    <a:pt x="452" y="109"/>
                  </a:cubicBezTo>
                  <a:cubicBezTo>
                    <a:pt x="465" y="90"/>
                    <a:pt x="465" y="90"/>
                    <a:pt x="465" y="90"/>
                  </a:cubicBezTo>
                  <a:cubicBezTo>
                    <a:pt x="439" y="64"/>
                    <a:pt x="439" y="64"/>
                    <a:pt x="439" y="64"/>
                  </a:cubicBezTo>
                  <a:cubicBezTo>
                    <a:pt x="420" y="77"/>
                    <a:pt x="420" y="77"/>
                    <a:pt x="420" y="77"/>
                  </a:cubicBezTo>
                  <a:cubicBezTo>
                    <a:pt x="406" y="91"/>
                    <a:pt x="406" y="91"/>
                    <a:pt x="406" y="91"/>
                  </a:cubicBezTo>
                  <a:cubicBezTo>
                    <a:pt x="395" y="82"/>
                    <a:pt x="383" y="74"/>
                    <a:pt x="371" y="67"/>
                  </a:cubicBezTo>
                  <a:cubicBezTo>
                    <a:pt x="378" y="50"/>
                    <a:pt x="378" y="50"/>
                    <a:pt x="378" y="50"/>
                  </a:cubicBezTo>
                  <a:cubicBezTo>
                    <a:pt x="383" y="27"/>
                    <a:pt x="383" y="27"/>
                    <a:pt x="383" y="27"/>
                  </a:cubicBezTo>
                  <a:cubicBezTo>
                    <a:pt x="349" y="13"/>
                    <a:pt x="349" y="13"/>
                    <a:pt x="349" y="13"/>
                  </a:cubicBezTo>
                  <a:cubicBezTo>
                    <a:pt x="336" y="32"/>
                    <a:pt x="336" y="32"/>
                    <a:pt x="336" y="32"/>
                  </a:cubicBezTo>
                  <a:cubicBezTo>
                    <a:pt x="329" y="50"/>
                    <a:pt x="329" y="50"/>
                    <a:pt x="329" y="50"/>
                  </a:cubicBezTo>
                  <a:cubicBezTo>
                    <a:pt x="316" y="46"/>
                    <a:pt x="302" y="43"/>
                    <a:pt x="288" y="42"/>
                  </a:cubicBezTo>
                  <a:cubicBezTo>
                    <a:pt x="288" y="23"/>
                    <a:pt x="288" y="23"/>
                    <a:pt x="288" y="23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242" y="23"/>
                    <a:pt x="242" y="23"/>
                    <a:pt x="242" y="23"/>
                  </a:cubicBezTo>
                  <a:cubicBezTo>
                    <a:pt x="242" y="42"/>
                    <a:pt x="242" y="42"/>
                    <a:pt x="242" y="42"/>
                  </a:cubicBezTo>
                  <a:cubicBezTo>
                    <a:pt x="228" y="43"/>
                    <a:pt x="214" y="46"/>
                    <a:pt x="201" y="50"/>
                  </a:cubicBezTo>
                  <a:cubicBezTo>
                    <a:pt x="193" y="32"/>
                    <a:pt x="193" y="32"/>
                    <a:pt x="193" y="32"/>
                  </a:cubicBezTo>
                  <a:cubicBezTo>
                    <a:pt x="181" y="13"/>
                    <a:pt x="181" y="13"/>
                    <a:pt x="181" y="13"/>
                  </a:cubicBezTo>
                  <a:cubicBezTo>
                    <a:pt x="146" y="27"/>
                    <a:pt x="146" y="27"/>
                    <a:pt x="146" y="27"/>
                  </a:cubicBezTo>
                  <a:cubicBezTo>
                    <a:pt x="152" y="50"/>
                    <a:pt x="152" y="50"/>
                    <a:pt x="152" y="50"/>
                  </a:cubicBezTo>
                  <a:cubicBezTo>
                    <a:pt x="159" y="67"/>
                    <a:pt x="159" y="67"/>
                    <a:pt x="159" y="67"/>
                  </a:cubicBezTo>
                  <a:cubicBezTo>
                    <a:pt x="146" y="74"/>
                    <a:pt x="135" y="82"/>
                    <a:pt x="124" y="91"/>
                  </a:cubicBezTo>
                  <a:cubicBezTo>
                    <a:pt x="110" y="77"/>
                    <a:pt x="110" y="77"/>
                    <a:pt x="110" y="77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92" y="123"/>
                    <a:pt x="92" y="123"/>
                    <a:pt x="92" y="123"/>
                  </a:cubicBezTo>
                  <a:cubicBezTo>
                    <a:pt x="83" y="134"/>
                    <a:pt x="75" y="145"/>
                    <a:pt x="68" y="158"/>
                  </a:cubicBezTo>
                  <a:cubicBezTo>
                    <a:pt x="51" y="151"/>
                    <a:pt x="51" y="151"/>
                    <a:pt x="51" y="151"/>
                  </a:cubicBezTo>
                  <a:cubicBezTo>
                    <a:pt x="28" y="145"/>
                    <a:pt x="28" y="145"/>
                    <a:pt x="28" y="145"/>
                  </a:cubicBezTo>
                  <a:cubicBezTo>
                    <a:pt x="13" y="180"/>
                    <a:pt x="13" y="180"/>
                    <a:pt x="13" y="180"/>
                  </a:cubicBezTo>
                  <a:cubicBezTo>
                    <a:pt x="33" y="193"/>
                    <a:pt x="33" y="193"/>
                    <a:pt x="33" y="193"/>
                  </a:cubicBezTo>
                  <a:cubicBezTo>
                    <a:pt x="51" y="200"/>
                    <a:pt x="51" y="200"/>
                    <a:pt x="51" y="200"/>
                  </a:cubicBezTo>
                  <a:cubicBezTo>
                    <a:pt x="47" y="213"/>
                    <a:pt x="44" y="227"/>
                    <a:pt x="42" y="241"/>
                  </a:cubicBezTo>
                  <a:cubicBezTo>
                    <a:pt x="24" y="241"/>
                    <a:pt x="24" y="241"/>
                    <a:pt x="24" y="241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24" y="287"/>
                    <a:pt x="24" y="287"/>
                    <a:pt x="24" y="287"/>
                  </a:cubicBezTo>
                  <a:cubicBezTo>
                    <a:pt x="42" y="287"/>
                    <a:pt x="42" y="287"/>
                    <a:pt x="42" y="287"/>
                  </a:cubicBezTo>
                  <a:cubicBezTo>
                    <a:pt x="44" y="301"/>
                    <a:pt x="47" y="315"/>
                    <a:pt x="51" y="328"/>
                  </a:cubicBezTo>
                  <a:cubicBezTo>
                    <a:pt x="33" y="335"/>
                    <a:pt x="33" y="335"/>
                    <a:pt x="33" y="335"/>
                  </a:cubicBezTo>
                  <a:cubicBezTo>
                    <a:pt x="13" y="348"/>
                    <a:pt x="13" y="348"/>
                    <a:pt x="13" y="348"/>
                  </a:cubicBezTo>
                  <a:cubicBezTo>
                    <a:pt x="28" y="383"/>
                    <a:pt x="28" y="383"/>
                    <a:pt x="28" y="383"/>
                  </a:cubicBezTo>
                  <a:cubicBezTo>
                    <a:pt x="51" y="377"/>
                    <a:pt x="51" y="377"/>
                    <a:pt x="51" y="377"/>
                  </a:cubicBezTo>
                  <a:cubicBezTo>
                    <a:pt x="68" y="370"/>
                    <a:pt x="68" y="370"/>
                    <a:pt x="68" y="370"/>
                  </a:cubicBezTo>
                  <a:cubicBezTo>
                    <a:pt x="75" y="383"/>
                    <a:pt x="83" y="394"/>
                    <a:pt x="92" y="405"/>
                  </a:cubicBezTo>
                  <a:cubicBezTo>
                    <a:pt x="78" y="419"/>
                    <a:pt x="78" y="419"/>
                    <a:pt x="78" y="419"/>
                  </a:cubicBezTo>
                  <a:cubicBezTo>
                    <a:pt x="65" y="438"/>
                    <a:pt x="65" y="438"/>
                    <a:pt x="65" y="438"/>
                  </a:cubicBezTo>
                  <a:cubicBezTo>
                    <a:pt x="91" y="464"/>
                    <a:pt x="91" y="464"/>
                    <a:pt x="91" y="464"/>
                  </a:cubicBezTo>
                  <a:cubicBezTo>
                    <a:pt x="110" y="451"/>
                    <a:pt x="110" y="451"/>
                    <a:pt x="110" y="451"/>
                  </a:cubicBezTo>
                  <a:cubicBezTo>
                    <a:pt x="124" y="437"/>
                    <a:pt x="124" y="437"/>
                    <a:pt x="124" y="437"/>
                  </a:cubicBezTo>
                  <a:cubicBezTo>
                    <a:pt x="135" y="446"/>
                    <a:pt x="146" y="454"/>
                    <a:pt x="159" y="461"/>
                  </a:cubicBezTo>
                  <a:cubicBezTo>
                    <a:pt x="152" y="478"/>
                    <a:pt x="152" y="478"/>
                    <a:pt x="152" y="478"/>
                  </a:cubicBezTo>
                  <a:cubicBezTo>
                    <a:pt x="146" y="501"/>
                    <a:pt x="146" y="501"/>
                    <a:pt x="146" y="501"/>
                  </a:cubicBezTo>
                  <a:cubicBezTo>
                    <a:pt x="181" y="516"/>
                    <a:pt x="181" y="516"/>
                    <a:pt x="181" y="516"/>
                  </a:cubicBezTo>
                  <a:cubicBezTo>
                    <a:pt x="193" y="496"/>
                    <a:pt x="193" y="496"/>
                    <a:pt x="193" y="496"/>
                  </a:cubicBezTo>
                  <a:cubicBezTo>
                    <a:pt x="201" y="478"/>
                    <a:pt x="201" y="478"/>
                    <a:pt x="201" y="478"/>
                  </a:cubicBezTo>
                  <a:cubicBezTo>
                    <a:pt x="214" y="482"/>
                    <a:pt x="228" y="485"/>
                    <a:pt x="242" y="486"/>
                  </a:cubicBezTo>
                  <a:cubicBezTo>
                    <a:pt x="242" y="505"/>
                    <a:pt x="242" y="505"/>
                    <a:pt x="242" y="505"/>
                  </a:cubicBezTo>
                  <a:cubicBezTo>
                    <a:pt x="246" y="528"/>
                    <a:pt x="246" y="528"/>
                    <a:pt x="246" y="528"/>
                  </a:cubicBezTo>
                  <a:cubicBezTo>
                    <a:pt x="284" y="528"/>
                    <a:pt x="284" y="528"/>
                    <a:pt x="284" y="528"/>
                  </a:cubicBezTo>
                  <a:cubicBezTo>
                    <a:pt x="288" y="505"/>
                    <a:pt x="288" y="505"/>
                    <a:pt x="288" y="505"/>
                  </a:cubicBezTo>
                  <a:cubicBezTo>
                    <a:pt x="288" y="486"/>
                    <a:pt x="288" y="486"/>
                    <a:pt x="288" y="486"/>
                  </a:cubicBezTo>
                  <a:cubicBezTo>
                    <a:pt x="302" y="485"/>
                    <a:pt x="316" y="482"/>
                    <a:pt x="329" y="478"/>
                  </a:cubicBezTo>
                  <a:cubicBezTo>
                    <a:pt x="336" y="496"/>
                    <a:pt x="336" y="496"/>
                    <a:pt x="336" y="496"/>
                  </a:cubicBezTo>
                  <a:cubicBezTo>
                    <a:pt x="349" y="516"/>
                    <a:pt x="349" y="516"/>
                    <a:pt x="349" y="516"/>
                  </a:cubicBezTo>
                  <a:cubicBezTo>
                    <a:pt x="383" y="501"/>
                    <a:pt x="383" y="501"/>
                    <a:pt x="383" y="501"/>
                  </a:cubicBezTo>
                  <a:cubicBezTo>
                    <a:pt x="378" y="478"/>
                    <a:pt x="378" y="478"/>
                    <a:pt x="378" y="478"/>
                  </a:cubicBezTo>
                  <a:cubicBezTo>
                    <a:pt x="371" y="461"/>
                    <a:pt x="371" y="461"/>
                    <a:pt x="371" y="461"/>
                  </a:cubicBezTo>
                  <a:cubicBezTo>
                    <a:pt x="383" y="454"/>
                    <a:pt x="395" y="446"/>
                    <a:pt x="406" y="437"/>
                  </a:cubicBezTo>
                  <a:cubicBezTo>
                    <a:pt x="420" y="451"/>
                    <a:pt x="420" y="451"/>
                    <a:pt x="420" y="451"/>
                  </a:cubicBezTo>
                  <a:cubicBezTo>
                    <a:pt x="439" y="464"/>
                    <a:pt x="439" y="464"/>
                    <a:pt x="439" y="464"/>
                  </a:cubicBezTo>
                  <a:cubicBezTo>
                    <a:pt x="465" y="438"/>
                    <a:pt x="465" y="438"/>
                    <a:pt x="465" y="438"/>
                  </a:cubicBezTo>
                  <a:cubicBezTo>
                    <a:pt x="452" y="419"/>
                    <a:pt x="452" y="419"/>
                    <a:pt x="452" y="419"/>
                  </a:cubicBezTo>
                  <a:cubicBezTo>
                    <a:pt x="438" y="405"/>
                    <a:pt x="438" y="405"/>
                    <a:pt x="438" y="405"/>
                  </a:cubicBezTo>
                  <a:cubicBezTo>
                    <a:pt x="447" y="394"/>
                    <a:pt x="455" y="383"/>
                    <a:pt x="462" y="370"/>
                  </a:cubicBezTo>
                  <a:cubicBezTo>
                    <a:pt x="479" y="377"/>
                    <a:pt x="479" y="377"/>
                    <a:pt x="479" y="377"/>
                  </a:cubicBezTo>
                  <a:cubicBezTo>
                    <a:pt x="502" y="383"/>
                    <a:pt x="502" y="383"/>
                    <a:pt x="502" y="383"/>
                  </a:cubicBezTo>
                  <a:cubicBezTo>
                    <a:pt x="516" y="348"/>
                    <a:pt x="516" y="348"/>
                    <a:pt x="516" y="348"/>
                  </a:cubicBezTo>
                  <a:cubicBezTo>
                    <a:pt x="496" y="335"/>
                    <a:pt x="496" y="335"/>
                    <a:pt x="496" y="335"/>
                  </a:cubicBezTo>
                  <a:cubicBezTo>
                    <a:pt x="479" y="328"/>
                    <a:pt x="479" y="328"/>
                    <a:pt x="479" y="328"/>
                  </a:cubicBezTo>
                  <a:cubicBezTo>
                    <a:pt x="483" y="315"/>
                    <a:pt x="486" y="301"/>
                    <a:pt x="487" y="287"/>
                  </a:cubicBezTo>
                  <a:lnTo>
                    <a:pt x="506" y="287"/>
                  </a:lnTo>
                  <a:close/>
                  <a:moveTo>
                    <a:pt x="265" y="290"/>
                  </a:moveTo>
                  <a:cubicBezTo>
                    <a:pt x="251" y="290"/>
                    <a:pt x="239" y="278"/>
                    <a:pt x="239" y="264"/>
                  </a:cubicBezTo>
                  <a:cubicBezTo>
                    <a:pt x="239" y="250"/>
                    <a:pt x="251" y="238"/>
                    <a:pt x="265" y="238"/>
                  </a:cubicBezTo>
                  <a:cubicBezTo>
                    <a:pt x="279" y="238"/>
                    <a:pt x="291" y="250"/>
                    <a:pt x="291" y="264"/>
                  </a:cubicBezTo>
                  <a:cubicBezTo>
                    <a:pt x="291" y="278"/>
                    <a:pt x="279" y="290"/>
                    <a:pt x="265" y="290"/>
                  </a:cubicBezTo>
                  <a:close/>
                </a:path>
              </a:pathLst>
            </a:custGeom>
            <a:solidFill>
              <a:srgbClr val="DE5B6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9" name="Freeform 13"/>
            <p:cNvSpPr>
              <a:spLocks noEditPoints="1"/>
            </p:cNvSpPr>
            <p:nvPr/>
          </p:nvSpPr>
          <p:spPr bwMode="auto">
            <a:xfrm>
              <a:off x="5405438" y="2741613"/>
              <a:ext cx="1376363" cy="1381125"/>
            </a:xfrm>
            <a:custGeom>
              <a:avLst/>
              <a:gdLst>
                <a:gd name="T0" fmla="*/ 184 w 367"/>
                <a:gd name="T1" fmla="*/ 0 h 368"/>
                <a:gd name="T2" fmla="*/ 0 w 367"/>
                <a:gd name="T3" fmla="*/ 184 h 368"/>
                <a:gd name="T4" fmla="*/ 184 w 367"/>
                <a:gd name="T5" fmla="*/ 368 h 368"/>
                <a:gd name="T6" fmla="*/ 367 w 367"/>
                <a:gd name="T7" fmla="*/ 184 h 368"/>
                <a:gd name="T8" fmla="*/ 184 w 367"/>
                <a:gd name="T9" fmla="*/ 0 h 368"/>
                <a:gd name="T10" fmla="*/ 184 w 367"/>
                <a:gd name="T11" fmla="*/ 250 h 368"/>
                <a:gd name="T12" fmla="*/ 118 w 367"/>
                <a:gd name="T13" fmla="*/ 184 h 368"/>
                <a:gd name="T14" fmla="*/ 184 w 367"/>
                <a:gd name="T15" fmla="*/ 118 h 368"/>
                <a:gd name="T16" fmla="*/ 250 w 367"/>
                <a:gd name="T17" fmla="*/ 184 h 368"/>
                <a:gd name="T18" fmla="*/ 184 w 367"/>
                <a:gd name="T19" fmla="*/ 25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7" h="368">
                  <a:moveTo>
                    <a:pt x="184" y="0"/>
                  </a:moveTo>
                  <a:cubicBezTo>
                    <a:pt x="83" y="0"/>
                    <a:pt x="0" y="83"/>
                    <a:pt x="0" y="184"/>
                  </a:cubicBezTo>
                  <a:cubicBezTo>
                    <a:pt x="0" y="285"/>
                    <a:pt x="83" y="368"/>
                    <a:pt x="184" y="368"/>
                  </a:cubicBezTo>
                  <a:cubicBezTo>
                    <a:pt x="285" y="368"/>
                    <a:pt x="367" y="285"/>
                    <a:pt x="367" y="184"/>
                  </a:cubicBezTo>
                  <a:cubicBezTo>
                    <a:pt x="367" y="83"/>
                    <a:pt x="285" y="0"/>
                    <a:pt x="184" y="0"/>
                  </a:cubicBezTo>
                  <a:close/>
                  <a:moveTo>
                    <a:pt x="184" y="250"/>
                  </a:moveTo>
                  <a:cubicBezTo>
                    <a:pt x="148" y="250"/>
                    <a:pt x="118" y="220"/>
                    <a:pt x="118" y="184"/>
                  </a:cubicBezTo>
                  <a:cubicBezTo>
                    <a:pt x="118" y="148"/>
                    <a:pt x="148" y="118"/>
                    <a:pt x="184" y="118"/>
                  </a:cubicBezTo>
                  <a:cubicBezTo>
                    <a:pt x="220" y="118"/>
                    <a:pt x="250" y="148"/>
                    <a:pt x="250" y="184"/>
                  </a:cubicBezTo>
                  <a:cubicBezTo>
                    <a:pt x="250" y="220"/>
                    <a:pt x="220" y="250"/>
                    <a:pt x="184" y="25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080910" y="2677074"/>
            <a:ext cx="1538068" cy="1560603"/>
            <a:chOff x="5803900" y="2852738"/>
            <a:chExt cx="1300163" cy="1319212"/>
          </a:xfrm>
          <a:solidFill>
            <a:srgbClr val="000000">
              <a:alpha val="60000"/>
            </a:srgbClr>
          </a:solidFill>
        </p:grpSpPr>
        <p:sp>
          <p:nvSpPr>
            <p:cNvPr id="21" name="Freeform 18"/>
            <p:cNvSpPr>
              <a:spLocks noEditPoints="1"/>
            </p:cNvSpPr>
            <p:nvPr/>
          </p:nvSpPr>
          <p:spPr bwMode="auto">
            <a:xfrm>
              <a:off x="5803900" y="2852738"/>
              <a:ext cx="1300163" cy="1319212"/>
            </a:xfrm>
            <a:custGeom>
              <a:avLst/>
              <a:gdLst>
                <a:gd name="T0" fmla="*/ 309 w 347"/>
                <a:gd name="T1" fmla="*/ 176 h 352"/>
                <a:gd name="T2" fmla="*/ 326 w 347"/>
                <a:gd name="T3" fmla="*/ 150 h 352"/>
                <a:gd name="T4" fmla="*/ 335 w 347"/>
                <a:gd name="T5" fmla="*/ 103 h 352"/>
                <a:gd name="T6" fmla="*/ 294 w 347"/>
                <a:gd name="T7" fmla="*/ 113 h 352"/>
                <a:gd name="T8" fmla="*/ 282 w 347"/>
                <a:gd name="T9" fmla="*/ 65 h 352"/>
                <a:gd name="T10" fmla="*/ 262 w 347"/>
                <a:gd name="T11" fmla="*/ 22 h 352"/>
                <a:gd name="T12" fmla="*/ 234 w 347"/>
                <a:gd name="T13" fmla="*/ 54 h 352"/>
                <a:gd name="T14" fmla="*/ 196 w 347"/>
                <a:gd name="T15" fmla="*/ 23 h 352"/>
                <a:gd name="T16" fmla="*/ 155 w 347"/>
                <a:gd name="T17" fmla="*/ 0 h 352"/>
                <a:gd name="T18" fmla="*/ 151 w 347"/>
                <a:gd name="T19" fmla="*/ 42 h 352"/>
                <a:gd name="T20" fmla="*/ 102 w 347"/>
                <a:gd name="T21" fmla="*/ 39 h 352"/>
                <a:gd name="T22" fmla="*/ 55 w 347"/>
                <a:gd name="T23" fmla="*/ 44 h 352"/>
                <a:gd name="T24" fmla="*/ 77 w 347"/>
                <a:gd name="T25" fmla="*/ 81 h 352"/>
                <a:gd name="T26" fmla="*/ 35 w 347"/>
                <a:gd name="T27" fmla="*/ 107 h 352"/>
                <a:gd name="T28" fmla="*/ 0 w 347"/>
                <a:gd name="T29" fmla="*/ 139 h 352"/>
                <a:gd name="T30" fmla="*/ 39 w 347"/>
                <a:gd name="T31" fmla="*/ 156 h 352"/>
                <a:gd name="T32" fmla="*/ 39 w 347"/>
                <a:gd name="T33" fmla="*/ 195 h 352"/>
                <a:gd name="T34" fmla="*/ 0 w 347"/>
                <a:gd name="T35" fmla="*/ 212 h 352"/>
                <a:gd name="T36" fmla="*/ 35 w 347"/>
                <a:gd name="T37" fmla="*/ 244 h 352"/>
                <a:gd name="T38" fmla="*/ 77 w 347"/>
                <a:gd name="T39" fmla="*/ 271 h 352"/>
                <a:gd name="T40" fmla="*/ 55 w 347"/>
                <a:gd name="T41" fmla="*/ 307 h 352"/>
                <a:gd name="T42" fmla="*/ 102 w 347"/>
                <a:gd name="T43" fmla="*/ 313 h 352"/>
                <a:gd name="T44" fmla="*/ 151 w 347"/>
                <a:gd name="T45" fmla="*/ 309 h 352"/>
                <a:gd name="T46" fmla="*/ 155 w 347"/>
                <a:gd name="T47" fmla="*/ 352 h 352"/>
                <a:gd name="T48" fmla="*/ 196 w 347"/>
                <a:gd name="T49" fmla="*/ 329 h 352"/>
                <a:gd name="T50" fmla="*/ 234 w 347"/>
                <a:gd name="T51" fmla="*/ 297 h 352"/>
                <a:gd name="T52" fmla="*/ 262 w 347"/>
                <a:gd name="T53" fmla="*/ 329 h 352"/>
                <a:gd name="T54" fmla="*/ 282 w 347"/>
                <a:gd name="T55" fmla="*/ 286 h 352"/>
                <a:gd name="T56" fmla="*/ 294 w 347"/>
                <a:gd name="T57" fmla="*/ 239 h 352"/>
                <a:gd name="T58" fmla="*/ 335 w 347"/>
                <a:gd name="T59" fmla="*/ 248 h 352"/>
                <a:gd name="T60" fmla="*/ 326 w 347"/>
                <a:gd name="T61" fmla="*/ 201 h 352"/>
                <a:gd name="T62" fmla="*/ 174 w 347"/>
                <a:gd name="T63" fmla="*/ 201 h 352"/>
                <a:gd name="T64" fmla="*/ 174 w 347"/>
                <a:gd name="T65" fmla="*/ 150 h 352"/>
                <a:gd name="T66" fmla="*/ 174 w 347"/>
                <a:gd name="T67" fmla="*/ 201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7" h="352">
                  <a:moveTo>
                    <a:pt x="308" y="195"/>
                  </a:moveTo>
                  <a:cubicBezTo>
                    <a:pt x="309" y="189"/>
                    <a:pt x="309" y="182"/>
                    <a:pt x="309" y="176"/>
                  </a:cubicBezTo>
                  <a:cubicBezTo>
                    <a:pt x="309" y="169"/>
                    <a:pt x="309" y="162"/>
                    <a:pt x="308" y="156"/>
                  </a:cubicBezTo>
                  <a:cubicBezTo>
                    <a:pt x="326" y="150"/>
                    <a:pt x="326" y="150"/>
                    <a:pt x="326" y="150"/>
                  </a:cubicBezTo>
                  <a:cubicBezTo>
                    <a:pt x="347" y="139"/>
                    <a:pt x="347" y="139"/>
                    <a:pt x="347" y="139"/>
                  </a:cubicBezTo>
                  <a:cubicBezTo>
                    <a:pt x="335" y="103"/>
                    <a:pt x="335" y="103"/>
                    <a:pt x="335" y="103"/>
                  </a:cubicBezTo>
                  <a:cubicBezTo>
                    <a:pt x="312" y="107"/>
                    <a:pt x="312" y="107"/>
                    <a:pt x="312" y="107"/>
                  </a:cubicBezTo>
                  <a:cubicBezTo>
                    <a:pt x="294" y="113"/>
                    <a:pt x="294" y="113"/>
                    <a:pt x="294" y="113"/>
                  </a:cubicBezTo>
                  <a:cubicBezTo>
                    <a:pt x="288" y="101"/>
                    <a:pt x="280" y="90"/>
                    <a:pt x="271" y="81"/>
                  </a:cubicBezTo>
                  <a:cubicBezTo>
                    <a:pt x="282" y="65"/>
                    <a:pt x="282" y="65"/>
                    <a:pt x="282" y="65"/>
                  </a:cubicBezTo>
                  <a:cubicBezTo>
                    <a:pt x="292" y="44"/>
                    <a:pt x="292" y="44"/>
                    <a:pt x="292" y="44"/>
                  </a:cubicBezTo>
                  <a:cubicBezTo>
                    <a:pt x="262" y="22"/>
                    <a:pt x="262" y="22"/>
                    <a:pt x="262" y="22"/>
                  </a:cubicBezTo>
                  <a:cubicBezTo>
                    <a:pt x="245" y="39"/>
                    <a:pt x="245" y="39"/>
                    <a:pt x="245" y="39"/>
                  </a:cubicBezTo>
                  <a:cubicBezTo>
                    <a:pt x="234" y="54"/>
                    <a:pt x="234" y="54"/>
                    <a:pt x="234" y="54"/>
                  </a:cubicBezTo>
                  <a:cubicBezTo>
                    <a:pt x="222" y="48"/>
                    <a:pt x="210" y="44"/>
                    <a:pt x="196" y="42"/>
                  </a:cubicBezTo>
                  <a:cubicBezTo>
                    <a:pt x="196" y="23"/>
                    <a:pt x="196" y="23"/>
                    <a:pt x="196" y="23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51" y="23"/>
                    <a:pt x="151" y="23"/>
                    <a:pt x="151" y="23"/>
                  </a:cubicBezTo>
                  <a:cubicBezTo>
                    <a:pt x="151" y="42"/>
                    <a:pt x="151" y="42"/>
                    <a:pt x="151" y="42"/>
                  </a:cubicBezTo>
                  <a:cubicBezTo>
                    <a:pt x="138" y="44"/>
                    <a:pt x="125" y="48"/>
                    <a:pt x="113" y="54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65" y="65"/>
                    <a:pt x="65" y="65"/>
                    <a:pt x="65" y="65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67" y="90"/>
                    <a:pt x="60" y="101"/>
                    <a:pt x="53" y="113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39" y="156"/>
                    <a:pt x="39" y="156"/>
                    <a:pt x="39" y="156"/>
                  </a:cubicBezTo>
                  <a:cubicBezTo>
                    <a:pt x="38" y="162"/>
                    <a:pt x="38" y="169"/>
                    <a:pt x="38" y="176"/>
                  </a:cubicBezTo>
                  <a:cubicBezTo>
                    <a:pt x="38" y="182"/>
                    <a:pt x="38" y="189"/>
                    <a:pt x="39" y="195"/>
                  </a:cubicBezTo>
                  <a:cubicBezTo>
                    <a:pt x="21" y="201"/>
                    <a:pt x="21" y="201"/>
                    <a:pt x="21" y="201"/>
                  </a:cubicBezTo>
                  <a:cubicBezTo>
                    <a:pt x="0" y="212"/>
                    <a:pt x="0" y="212"/>
                    <a:pt x="0" y="212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35" y="244"/>
                    <a:pt x="35" y="244"/>
                    <a:pt x="35" y="244"/>
                  </a:cubicBezTo>
                  <a:cubicBezTo>
                    <a:pt x="53" y="239"/>
                    <a:pt x="53" y="239"/>
                    <a:pt x="53" y="239"/>
                  </a:cubicBezTo>
                  <a:cubicBezTo>
                    <a:pt x="60" y="250"/>
                    <a:pt x="67" y="261"/>
                    <a:pt x="77" y="271"/>
                  </a:cubicBezTo>
                  <a:cubicBezTo>
                    <a:pt x="65" y="286"/>
                    <a:pt x="65" y="286"/>
                    <a:pt x="65" y="286"/>
                  </a:cubicBezTo>
                  <a:cubicBezTo>
                    <a:pt x="55" y="307"/>
                    <a:pt x="55" y="307"/>
                    <a:pt x="55" y="307"/>
                  </a:cubicBezTo>
                  <a:cubicBezTo>
                    <a:pt x="85" y="329"/>
                    <a:pt x="85" y="329"/>
                    <a:pt x="85" y="329"/>
                  </a:cubicBezTo>
                  <a:cubicBezTo>
                    <a:pt x="102" y="313"/>
                    <a:pt x="102" y="313"/>
                    <a:pt x="102" y="313"/>
                  </a:cubicBezTo>
                  <a:cubicBezTo>
                    <a:pt x="113" y="297"/>
                    <a:pt x="113" y="297"/>
                    <a:pt x="113" y="297"/>
                  </a:cubicBezTo>
                  <a:cubicBezTo>
                    <a:pt x="125" y="303"/>
                    <a:pt x="138" y="307"/>
                    <a:pt x="151" y="309"/>
                  </a:cubicBezTo>
                  <a:cubicBezTo>
                    <a:pt x="151" y="329"/>
                    <a:pt x="151" y="329"/>
                    <a:pt x="151" y="329"/>
                  </a:cubicBezTo>
                  <a:cubicBezTo>
                    <a:pt x="155" y="352"/>
                    <a:pt x="155" y="352"/>
                    <a:pt x="155" y="352"/>
                  </a:cubicBezTo>
                  <a:cubicBezTo>
                    <a:pt x="192" y="352"/>
                    <a:pt x="192" y="352"/>
                    <a:pt x="192" y="352"/>
                  </a:cubicBezTo>
                  <a:cubicBezTo>
                    <a:pt x="196" y="329"/>
                    <a:pt x="196" y="329"/>
                    <a:pt x="196" y="329"/>
                  </a:cubicBezTo>
                  <a:cubicBezTo>
                    <a:pt x="196" y="309"/>
                    <a:pt x="196" y="309"/>
                    <a:pt x="196" y="309"/>
                  </a:cubicBezTo>
                  <a:cubicBezTo>
                    <a:pt x="210" y="307"/>
                    <a:pt x="222" y="303"/>
                    <a:pt x="234" y="297"/>
                  </a:cubicBezTo>
                  <a:cubicBezTo>
                    <a:pt x="245" y="313"/>
                    <a:pt x="245" y="313"/>
                    <a:pt x="245" y="313"/>
                  </a:cubicBezTo>
                  <a:cubicBezTo>
                    <a:pt x="262" y="329"/>
                    <a:pt x="262" y="329"/>
                    <a:pt x="262" y="329"/>
                  </a:cubicBezTo>
                  <a:cubicBezTo>
                    <a:pt x="292" y="307"/>
                    <a:pt x="292" y="307"/>
                    <a:pt x="292" y="307"/>
                  </a:cubicBezTo>
                  <a:cubicBezTo>
                    <a:pt x="282" y="286"/>
                    <a:pt x="282" y="286"/>
                    <a:pt x="282" y="286"/>
                  </a:cubicBezTo>
                  <a:cubicBezTo>
                    <a:pt x="271" y="271"/>
                    <a:pt x="271" y="271"/>
                    <a:pt x="271" y="271"/>
                  </a:cubicBezTo>
                  <a:cubicBezTo>
                    <a:pt x="280" y="261"/>
                    <a:pt x="288" y="250"/>
                    <a:pt x="294" y="239"/>
                  </a:cubicBezTo>
                  <a:cubicBezTo>
                    <a:pt x="312" y="244"/>
                    <a:pt x="312" y="244"/>
                    <a:pt x="312" y="244"/>
                  </a:cubicBezTo>
                  <a:cubicBezTo>
                    <a:pt x="335" y="248"/>
                    <a:pt x="335" y="248"/>
                    <a:pt x="335" y="248"/>
                  </a:cubicBezTo>
                  <a:cubicBezTo>
                    <a:pt x="347" y="212"/>
                    <a:pt x="347" y="212"/>
                    <a:pt x="347" y="212"/>
                  </a:cubicBezTo>
                  <a:cubicBezTo>
                    <a:pt x="326" y="201"/>
                    <a:pt x="326" y="201"/>
                    <a:pt x="326" y="201"/>
                  </a:cubicBezTo>
                  <a:lnTo>
                    <a:pt x="308" y="195"/>
                  </a:lnTo>
                  <a:close/>
                  <a:moveTo>
                    <a:pt x="174" y="201"/>
                  </a:moveTo>
                  <a:cubicBezTo>
                    <a:pt x="159" y="201"/>
                    <a:pt x="148" y="190"/>
                    <a:pt x="148" y="176"/>
                  </a:cubicBezTo>
                  <a:cubicBezTo>
                    <a:pt x="148" y="162"/>
                    <a:pt x="159" y="150"/>
                    <a:pt x="174" y="150"/>
                  </a:cubicBezTo>
                  <a:cubicBezTo>
                    <a:pt x="188" y="150"/>
                    <a:pt x="199" y="162"/>
                    <a:pt x="199" y="176"/>
                  </a:cubicBezTo>
                  <a:cubicBezTo>
                    <a:pt x="199" y="190"/>
                    <a:pt x="188" y="201"/>
                    <a:pt x="174" y="201"/>
                  </a:cubicBezTo>
                  <a:close/>
                </a:path>
              </a:pathLst>
            </a:custGeom>
            <a:solidFill>
              <a:srgbClr val="D0A973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6083575" y="3136900"/>
              <a:ext cx="747713" cy="746125"/>
            </a:xfrm>
            <a:custGeom>
              <a:avLst/>
              <a:gdLst>
                <a:gd name="T0" fmla="*/ 100 w 199"/>
                <a:gd name="T1" fmla="*/ 0 h 199"/>
                <a:gd name="T2" fmla="*/ 0 w 199"/>
                <a:gd name="T3" fmla="*/ 100 h 199"/>
                <a:gd name="T4" fmla="*/ 100 w 199"/>
                <a:gd name="T5" fmla="*/ 199 h 199"/>
                <a:gd name="T6" fmla="*/ 199 w 199"/>
                <a:gd name="T7" fmla="*/ 100 h 199"/>
                <a:gd name="T8" fmla="*/ 100 w 199"/>
                <a:gd name="T9" fmla="*/ 0 h 199"/>
                <a:gd name="T10" fmla="*/ 100 w 199"/>
                <a:gd name="T11" fmla="*/ 150 h 199"/>
                <a:gd name="T12" fmla="*/ 49 w 199"/>
                <a:gd name="T13" fmla="*/ 100 h 199"/>
                <a:gd name="T14" fmla="*/ 100 w 199"/>
                <a:gd name="T15" fmla="*/ 49 h 199"/>
                <a:gd name="T16" fmla="*/ 150 w 199"/>
                <a:gd name="T17" fmla="*/ 100 h 199"/>
                <a:gd name="T18" fmla="*/ 100 w 199"/>
                <a:gd name="T19" fmla="*/ 15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9" h="199">
                  <a:moveTo>
                    <a:pt x="100" y="0"/>
                  </a:moveTo>
                  <a:cubicBezTo>
                    <a:pt x="45" y="0"/>
                    <a:pt x="0" y="45"/>
                    <a:pt x="0" y="100"/>
                  </a:cubicBezTo>
                  <a:cubicBezTo>
                    <a:pt x="0" y="155"/>
                    <a:pt x="45" y="199"/>
                    <a:pt x="100" y="199"/>
                  </a:cubicBezTo>
                  <a:cubicBezTo>
                    <a:pt x="155" y="199"/>
                    <a:pt x="199" y="155"/>
                    <a:pt x="199" y="100"/>
                  </a:cubicBezTo>
                  <a:cubicBezTo>
                    <a:pt x="199" y="45"/>
                    <a:pt x="155" y="0"/>
                    <a:pt x="100" y="0"/>
                  </a:cubicBezTo>
                  <a:close/>
                  <a:moveTo>
                    <a:pt x="100" y="150"/>
                  </a:moveTo>
                  <a:cubicBezTo>
                    <a:pt x="72" y="150"/>
                    <a:pt x="49" y="128"/>
                    <a:pt x="49" y="100"/>
                  </a:cubicBezTo>
                  <a:cubicBezTo>
                    <a:pt x="49" y="72"/>
                    <a:pt x="72" y="49"/>
                    <a:pt x="100" y="49"/>
                  </a:cubicBezTo>
                  <a:cubicBezTo>
                    <a:pt x="127" y="49"/>
                    <a:pt x="150" y="72"/>
                    <a:pt x="150" y="100"/>
                  </a:cubicBezTo>
                  <a:cubicBezTo>
                    <a:pt x="150" y="128"/>
                    <a:pt x="127" y="150"/>
                    <a:pt x="100" y="15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409266" y="2968776"/>
            <a:ext cx="1868593" cy="1866715"/>
            <a:chOff x="5305425" y="2638425"/>
            <a:chExt cx="1579563" cy="1577975"/>
          </a:xfrm>
          <a:solidFill>
            <a:srgbClr val="000000">
              <a:alpha val="60000"/>
            </a:srgbClr>
          </a:solidFill>
        </p:grpSpPr>
        <p:sp>
          <p:nvSpPr>
            <p:cNvPr id="24" name="Freeform 6"/>
            <p:cNvSpPr>
              <a:spLocks noEditPoints="1"/>
            </p:cNvSpPr>
            <p:nvPr/>
          </p:nvSpPr>
          <p:spPr bwMode="auto">
            <a:xfrm>
              <a:off x="5305425" y="2638425"/>
              <a:ext cx="1579563" cy="1577975"/>
            </a:xfrm>
            <a:custGeom>
              <a:avLst/>
              <a:gdLst>
                <a:gd name="T0" fmla="*/ 421 w 421"/>
                <a:gd name="T1" fmla="*/ 229 h 421"/>
                <a:gd name="T2" fmla="*/ 398 w 421"/>
                <a:gd name="T3" fmla="*/ 188 h 421"/>
                <a:gd name="T4" fmla="*/ 367 w 421"/>
                <a:gd name="T5" fmla="*/ 146 h 421"/>
                <a:gd name="T6" fmla="*/ 402 w 421"/>
                <a:gd name="T7" fmla="*/ 122 h 421"/>
                <a:gd name="T8" fmla="*/ 361 w 421"/>
                <a:gd name="T9" fmla="*/ 97 h 421"/>
                <a:gd name="T10" fmla="*/ 314 w 421"/>
                <a:gd name="T11" fmla="*/ 77 h 421"/>
                <a:gd name="T12" fmla="*/ 332 w 421"/>
                <a:gd name="T13" fmla="*/ 38 h 421"/>
                <a:gd name="T14" fmla="*/ 285 w 421"/>
                <a:gd name="T15" fmla="*/ 37 h 421"/>
                <a:gd name="T16" fmla="*/ 233 w 421"/>
                <a:gd name="T17" fmla="*/ 43 h 421"/>
                <a:gd name="T18" fmla="*/ 229 w 421"/>
                <a:gd name="T19" fmla="*/ 0 h 421"/>
                <a:gd name="T20" fmla="*/ 188 w 421"/>
                <a:gd name="T21" fmla="*/ 23 h 421"/>
                <a:gd name="T22" fmla="*/ 146 w 421"/>
                <a:gd name="T23" fmla="*/ 54 h 421"/>
                <a:gd name="T24" fmla="*/ 122 w 421"/>
                <a:gd name="T25" fmla="*/ 19 h 421"/>
                <a:gd name="T26" fmla="*/ 98 w 421"/>
                <a:gd name="T27" fmla="*/ 60 h 421"/>
                <a:gd name="T28" fmla="*/ 77 w 421"/>
                <a:gd name="T29" fmla="*/ 107 h 421"/>
                <a:gd name="T30" fmla="*/ 38 w 421"/>
                <a:gd name="T31" fmla="*/ 89 h 421"/>
                <a:gd name="T32" fmla="*/ 37 w 421"/>
                <a:gd name="T33" fmla="*/ 136 h 421"/>
                <a:gd name="T34" fmla="*/ 43 w 421"/>
                <a:gd name="T35" fmla="*/ 188 h 421"/>
                <a:gd name="T36" fmla="*/ 0 w 421"/>
                <a:gd name="T37" fmla="*/ 192 h 421"/>
                <a:gd name="T38" fmla="*/ 24 w 421"/>
                <a:gd name="T39" fmla="*/ 233 h 421"/>
                <a:gd name="T40" fmla="*/ 54 w 421"/>
                <a:gd name="T41" fmla="*/ 274 h 421"/>
                <a:gd name="T42" fmla="*/ 19 w 421"/>
                <a:gd name="T43" fmla="*/ 299 h 421"/>
                <a:gd name="T44" fmla="*/ 60 w 421"/>
                <a:gd name="T45" fmla="*/ 323 h 421"/>
                <a:gd name="T46" fmla="*/ 107 w 421"/>
                <a:gd name="T47" fmla="*/ 344 h 421"/>
                <a:gd name="T48" fmla="*/ 89 w 421"/>
                <a:gd name="T49" fmla="*/ 383 h 421"/>
                <a:gd name="T50" fmla="*/ 137 w 421"/>
                <a:gd name="T51" fmla="*/ 384 h 421"/>
                <a:gd name="T52" fmla="*/ 188 w 421"/>
                <a:gd name="T53" fmla="*/ 378 h 421"/>
                <a:gd name="T54" fmla="*/ 192 w 421"/>
                <a:gd name="T55" fmla="*/ 421 h 421"/>
                <a:gd name="T56" fmla="*/ 233 w 421"/>
                <a:gd name="T57" fmla="*/ 397 h 421"/>
                <a:gd name="T58" fmla="*/ 275 w 421"/>
                <a:gd name="T59" fmla="*/ 367 h 421"/>
                <a:gd name="T60" fmla="*/ 299 w 421"/>
                <a:gd name="T61" fmla="*/ 402 h 421"/>
                <a:gd name="T62" fmla="*/ 324 w 421"/>
                <a:gd name="T63" fmla="*/ 361 h 421"/>
                <a:gd name="T64" fmla="*/ 344 w 421"/>
                <a:gd name="T65" fmla="*/ 314 h 421"/>
                <a:gd name="T66" fmla="*/ 383 w 421"/>
                <a:gd name="T67" fmla="*/ 332 h 421"/>
                <a:gd name="T68" fmla="*/ 384 w 421"/>
                <a:gd name="T69" fmla="*/ 284 h 421"/>
                <a:gd name="T70" fmla="*/ 378 w 421"/>
                <a:gd name="T71" fmla="*/ 233 h 421"/>
                <a:gd name="T72" fmla="*/ 211 w 421"/>
                <a:gd name="T73" fmla="*/ 236 h 421"/>
                <a:gd name="T74" fmla="*/ 211 w 421"/>
                <a:gd name="T75" fmla="*/ 185 h 421"/>
                <a:gd name="T76" fmla="*/ 211 w 421"/>
                <a:gd name="T77" fmla="*/ 236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421">
                  <a:moveTo>
                    <a:pt x="398" y="233"/>
                  </a:moveTo>
                  <a:cubicBezTo>
                    <a:pt x="421" y="229"/>
                    <a:pt x="421" y="229"/>
                    <a:pt x="421" y="229"/>
                  </a:cubicBezTo>
                  <a:cubicBezTo>
                    <a:pt x="421" y="192"/>
                    <a:pt x="421" y="192"/>
                    <a:pt x="421" y="192"/>
                  </a:cubicBezTo>
                  <a:cubicBezTo>
                    <a:pt x="398" y="188"/>
                    <a:pt x="398" y="188"/>
                    <a:pt x="398" y="188"/>
                  </a:cubicBezTo>
                  <a:cubicBezTo>
                    <a:pt x="378" y="188"/>
                    <a:pt x="378" y="188"/>
                    <a:pt x="378" y="188"/>
                  </a:cubicBezTo>
                  <a:cubicBezTo>
                    <a:pt x="376" y="173"/>
                    <a:pt x="372" y="159"/>
                    <a:pt x="367" y="146"/>
                  </a:cubicBezTo>
                  <a:cubicBezTo>
                    <a:pt x="384" y="136"/>
                    <a:pt x="384" y="136"/>
                    <a:pt x="384" y="136"/>
                  </a:cubicBezTo>
                  <a:cubicBezTo>
                    <a:pt x="402" y="122"/>
                    <a:pt x="402" y="122"/>
                    <a:pt x="402" y="122"/>
                  </a:cubicBezTo>
                  <a:cubicBezTo>
                    <a:pt x="383" y="89"/>
                    <a:pt x="383" y="89"/>
                    <a:pt x="383" y="89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44" y="107"/>
                    <a:pt x="344" y="107"/>
                    <a:pt x="344" y="107"/>
                  </a:cubicBezTo>
                  <a:cubicBezTo>
                    <a:pt x="336" y="96"/>
                    <a:pt x="325" y="85"/>
                    <a:pt x="314" y="77"/>
                  </a:cubicBezTo>
                  <a:cubicBezTo>
                    <a:pt x="324" y="60"/>
                    <a:pt x="324" y="60"/>
                    <a:pt x="324" y="60"/>
                  </a:cubicBezTo>
                  <a:cubicBezTo>
                    <a:pt x="332" y="38"/>
                    <a:pt x="332" y="38"/>
                    <a:pt x="332" y="38"/>
                  </a:cubicBezTo>
                  <a:cubicBezTo>
                    <a:pt x="299" y="19"/>
                    <a:pt x="299" y="19"/>
                    <a:pt x="299" y="19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75" y="54"/>
                    <a:pt x="275" y="54"/>
                    <a:pt x="275" y="54"/>
                  </a:cubicBezTo>
                  <a:cubicBezTo>
                    <a:pt x="262" y="49"/>
                    <a:pt x="248" y="45"/>
                    <a:pt x="233" y="43"/>
                  </a:cubicBezTo>
                  <a:cubicBezTo>
                    <a:pt x="233" y="23"/>
                    <a:pt x="233" y="23"/>
                    <a:pt x="233" y="23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88" y="23"/>
                    <a:pt x="188" y="23"/>
                    <a:pt x="188" y="23"/>
                  </a:cubicBezTo>
                  <a:cubicBezTo>
                    <a:pt x="188" y="43"/>
                    <a:pt x="188" y="43"/>
                    <a:pt x="188" y="43"/>
                  </a:cubicBezTo>
                  <a:cubicBezTo>
                    <a:pt x="173" y="45"/>
                    <a:pt x="160" y="49"/>
                    <a:pt x="146" y="54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96" y="85"/>
                    <a:pt x="86" y="96"/>
                    <a:pt x="77" y="10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38" y="89"/>
                    <a:pt x="38" y="89"/>
                    <a:pt x="38" y="89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49" y="159"/>
                    <a:pt x="45" y="173"/>
                    <a:pt x="43" y="188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43" y="233"/>
                    <a:pt x="43" y="233"/>
                    <a:pt x="43" y="233"/>
                  </a:cubicBezTo>
                  <a:cubicBezTo>
                    <a:pt x="45" y="247"/>
                    <a:pt x="49" y="261"/>
                    <a:pt x="54" y="274"/>
                  </a:cubicBezTo>
                  <a:cubicBezTo>
                    <a:pt x="37" y="284"/>
                    <a:pt x="37" y="284"/>
                    <a:pt x="37" y="284"/>
                  </a:cubicBezTo>
                  <a:cubicBezTo>
                    <a:pt x="19" y="299"/>
                    <a:pt x="19" y="299"/>
                    <a:pt x="19" y="299"/>
                  </a:cubicBezTo>
                  <a:cubicBezTo>
                    <a:pt x="38" y="332"/>
                    <a:pt x="38" y="332"/>
                    <a:pt x="38" y="332"/>
                  </a:cubicBezTo>
                  <a:cubicBezTo>
                    <a:pt x="60" y="323"/>
                    <a:pt x="60" y="323"/>
                    <a:pt x="60" y="323"/>
                  </a:cubicBezTo>
                  <a:cubicBezTo>
                    <a:pt x="77" y="314"/>
                    <a:pt x="77" y="314"/>
                    <a:pt x="77" y="314"/>
                  </a:cubicBezTo>
                  <a:cubicBezTo>
                    <a:pt x="86" y="325"/>
                    <a:pt x="96" y="335"/>
                    <a:pt x="107" y="344"/>
                  </a:cubicBezTo>
                  <a:cubicBezTo>
                    <a:pt x="98" y="361"/>
                    <a:pt x="98" y="361"/>
                    <a:pt x="98" y="361"/>
                  </a:cubicBezTo>
                  <a:cubicBezTo>
                    <a:pt x="89" y="383"/>
                    <a:pt x="89" y="383"/>
                    <a:pt x="89" y="383"/>
                  </a:cubicBezTo>
                  <a:cubicBezTo>
                    <a:pt x="122" y="402"/>
                    <a:pt x="122" y="402"/>
                    <a:pt x="122" y="402"/>
                  </a:cubicBezTo>
                  <a:cubicBezTo>
                    <a:pt x="137" y="384"/>
                    <a:pt x="137" y="384"/>
                    <a:pt x="137" y="384"/>
                  </a:cubicBezTo>
                  <a:cubicBezTo>
                    <a:pt x="146" y="367"/>
                    <a:pt x="146" y="367"/>
                    <a:pt x="146" y="367"/>
                  </a:cubicBezTo>
                  <a:cubicBezTo>
                    <a:pt x="160" y="372"/>
                    <a:pt x="173" y="376"/>
                    <a:pt x="188" y="378"/>
                  </a:cubicBezTo>
                  <a:cubicBezTo>
                    <a:pt x="188" y="397"/>
                    <a:pt x="188" y="397"/>
                    <a:pt x="188" y="397"/>
                  </a:cubicBezTo>
                  <a:cubicBezTo>
                    <a:pt x="192" y="421"/>
                    <a:pt x="192" y="421"/>
                    <a:pt x="192" y="421"/>
                  </a:cubicBezTo>
                  <a:cubicBezTo>
                    <a:pt x="229" y="421"/>
                    <a:pt x="229" y="421"/>
                    <a:pt x="229" y="421"/>
                  </a:cubicBezTo>
                  <a:cubicBezTo>
                    <a:pt x="233" y="397"/>
                    <a:pt x="233" y="397"/>
                    <a:pt x="233" y="397"/>
                  </a:cubicBezTo>
                  <a:cubicBezTo>
                    <a:pt x="233" y="378"/>
                    <a:pt x="233" y="378"/>
                    <a:pt x="233" y="378"/>
                  </a:cubicBezTo>
                  <a:cubicBezTo>
                    <a:pt x="248" y="376"/>
                    <a:pt x="262" y="372"/>
                    <a:pt x="275" y="367"/>
                  </a:cubicBezTo>
                  <a:cubicBezTo>
                    <a:pt x="285" y="384"/>
                    <a:pt x="285" y="384"/>
                    <a:pt x="285" y="384"/>
                  </a:cubicBezTo>
                  <a:cubicBezTo>
                    <a:pt x="299" y="402"/>
                    <a:pt x="299" y="402"/>
                    <a:pt x="299" y="402"/>
                  </a:cubicBezTo>
                  <a:cubicBezTo>
                    <a:pt x="332" y="383"/>
                    <a:pt x="332" y="383"/>
                    <a:pt x="332" y="383"/>
                  </a:cubicBezTo>
                  <a:cubicBezTo>
                    <a:pt x="324" y="361"/>
                    <a:pt x="324" y="361"/>
                    <a:pt x="324" y="361"/>
                  </a:cubicBezTo>
                  <a:cubicBezTo>
                    <a:pt x="314" y="344"/>
                    <a:pt x="314" y="344"/>
                    <a:pt x="314" y="344"/>
                  </a:cubicBezTo>
                  <a:cubicBezTo>
                    <a:pt x="325" y="335"/>
                    <a:pt x="336" y="325"/>
                    <a:pt x="344" y="314"/>
                  </a:cubicBezTo>
                  <a:cubicBezTo>
                    <a:pt x="361" y="323"/>
                    <a:pt x="361" y="323"/>
                    <a:pt x="361" y="323"/>
                  </a:cubicBezTo>
                  <a:cubicBezTo>
                    <a:pt x="383" y="332"/>
                    <a:pt x="383" y="332"/>
                    <a:pt x="383" y="332"/>
                  </a:cubicBezTo>
                  <a:cubicBezTo>
                    <a:pt x="402" y="299"/>
                    <a:pt x="402" y="299"/>
                    <a:pt x="402" y="299"/>
                  </a:cubicBezTo>
                  <a:cubicBezTo>
                    <a:pt x="384" y="284"/>
                    <a:pt x="384" y="284"/>
                    <a:pt x="384" y="284"/>
                  </a:cubicBezTo>
                  <a:cubicBezTo>
                    <a:pt x="367" y="274"/>
                    <a:pt x="367" y="274"/>
                    <a:pt x="367" y="274"/>
                  </a:cubicBezTo>
                  <a:cubicBezTo>
                    <a:pt x="372" y="261"/>
                    <a:pt x="376" y="247"/>
                    <a:pt x="378" y="233"/>
                  </a:cubicBezTo>
                  <a:lnTo>
                    <a:pt x="398" y="233"/>
                  </a:lnTo>
                  <a:close/>
                  <a:moveTo>
                    <a:pt x="211" y="236"/>
                  </a:moveTo>
                  <a:cubicBezTo>
                    <a:pt x="197" y="236"/>
                    <a:pt x="185" y="224"/>
                    <a:pt x="185" y="210"/>
                  </a:cubicBezTo>
                  <a:cubicBezTo>
                    <a:pt x="185" y="196"/>
                    <a:pt x="197" y="185"/>
                    <a:pt x="211" y="185"/>
                  </a:cubicBezTo>
                  <a:cubicBezTo>
                    <a:pt x="225" y="185"/>
                    <a:pt x="236" y="196"/>
                    <a:pt x="236" y="210"/>
                  </a:cubicBezTo>
                  <a:cubicBezTo>
                    <a:pt x="236" y="224"/>
                    <a:pt x="225" y="236"/>
                    <a:pt x="211" y="236"/>
                  </a:cubicBezTo>
                  <a:close/>
                </a:path>
              </a:pathLst>
            </a:custGeom>
            <a:solidFill>
              <a:srgbClr val="DE5B6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5" name="Freeform 7"/>
            <p:cNvSpPr>
              <a:spLocks noEditPoints="1"/>
            </p:cNvSpPr>
            <p:nvPr/>
          </p:nvSpPr>
          <p:spPr bwMode="auto">
            <a:xfrm>
              <a:off x="5602288" y="2933700"/>
              <a:ext cx="985838" cy="985838"/>
            </a:xfrm>
            <a:custGeom>
              <a:avLst/>
              <a:gdLst>
                <a:gd name="T0" fmla="*/ 132 w 263"/>
                <a:gd name="T1" fmla="*/ 0 h 263"/>
                <a:gd name="T2" fmla="*/ 0 w 263"/>
                <a:gd name="T3" fmla="*/ 131 h 263"/>
                <a:gd name="T4" fmla="*/ 132 w 263"/>
                <a:gd name="T5" fmla="*/ 263 h 263"/>
                <a:gd name="T6" fmla="*/ 263 w 263"/>
                <a:gd name="T7" fmla="*/ 131 h 263"/>
                <a:gd name="T8" fmla="*/ 132 w 263"/>
                <a:gd name="T9" fmla="*/ 0 h 263"/>
                <a:gd name="T10" fmla="*/ 132 w 263"/>
                <a:gd name="T11" fmla="*/ 190 h 263"/>
                <a:gd name="T12" fmla="*/ 73 w 263"/>
                <a:gd name="T13" fmla="*/ 131 h 263"/>
                <a:gd name="T14" fmla="*/ 132 w 263"/>
                <a:gd name="T15" fmla="*/ 73 h 263"/>
                <a:gd name="T16" fmla="*/ 190 w 263"/>
                <a:gd name="T17" fmla="*/ 131 h 263"/>
                <a:gd name="T18" fmla="*/ 132 w 263"/>
                <a:gd name="T19" fmla="*/ 19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3" h="263">
                  <a:moveTo>
                    <a:pt x="132" y="0"/>
                  </a:moveTo>
                  <a:cubicBezTo>
                    <a:pt x="59" y="0"/>
                    <a:pt x="0" y="59"/>
                    <a:pt x="0" y="131"/>
                  </a:cubicBezTo>
                  <a:cubicBezTo>
                    <a:pt x="0" y="204"/>
                    <a:pt x="59" y="263"/>
                    <a:pt x="132" y="263"/>
                  </a:cubicBezTo>
                  <a:cubicBezTo>
                    <a:pt x="204" y="263"/>
                    <a:pt x="263" y="204"/>
                    <a:pt x="263" y="131"/>
                  </a:cubicBezTo>
                  <a:cubicBezTo>
                    <a:pt x="263" y="59"/>
                    <a:pt x="204" y="0"/>
                    <a:pt x="132" y="0"/>
                  </a:cubicBezTo>
                  <a:close/>
                  <a:moveTo>
                    <a:pt x="132" y="190"/>
                  </a:moveTo>
                  <a:cubicBezTo>
                    <a:pt x="99" y="190"/>
                    <a:pt x="73" y="164"/>
                    <a:pt x="73" y="131"/>
                  </a:cubicBezTo>
                  <a:cubicBezTo>
                    <a:pt x="73" y="99"/>
                    <a:pt x="99" y="73"/>
                    <a:pt x="132" y="73"/>
                  </a:cubicBezTo>
                  <a:cubicBezTo>
                    <a:pt x="164" y="73"/>
                    <a:pt x="190" y="99"/>
                    <a:pt x="190" y="131"/>
                  </a:cubicBezTo>
                  <a:cubicBezTo>
                    <a:pt x="190" y="164"/>
                    <a:pt x="164" y="190"/>
                    <a:pt x="132" y="19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26" name="TextBox 51"/>
          <p:cNvSpPr txBox="1"/>
          <p:nvPr/>
        </p:nvSpPr>
        <p:spPr>
          <a:xfrm>
            <a:off x="1416080" y="2673193"/>
            <a:ext cx="1271652" cy="85915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在此录入上述图表的综合描述说明</a:t>
            </a:r>
          </a:p>
        </p:txBody>
      </p:sp>
      <p:sp>
        <p:nvSpPr>
          <p:cNvPr id="27" name="矩形 26"/>
          <p:cNvSpPr/>
          <p:nvPr/>
        </p:nvSpPr>
        <p:spPr>
          <a:xfrm>
            <a:off x="3038937" y="1430419"/>
            <a:ext cx="1598895" cy="3848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28" name="TextBox 53"/>
          <p:cNvSpPr txBox="1"/>
          <p:nvPr/>
        </p:nvSpPr>
        <p:spPr>
          <a:xfrm>
            <a:off x="1784672" y="4461169"/>
            <a:ext cx="1981594" cy="6032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>
                <a:solidFill>
                  <a:schemeClr val="tx1"/>
                </a:solidFill>
              </a:rPr>
              <a:t>您的内容打在这里，或者通过复制您的文本</a:t>
            </a:r>
            <a:endParaRPr lang="zh-CN" altLang="en-US" dirty="0">
              <a:solidFill>
                <a:schemeClr val="tx1"/>
              </a:solidFill>
              <a:sym typeface="微软雅黑" panose="020B050302020402020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425279" y="5579948"/>
            <a:ext cx="1598895" cy="3848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30" name="TextBox 55"/>
          <p:cNvSpPr txBox="1"/>
          <p:nvPr/>
        </p:nvSpPr>
        <p:spPr>
          <a:xfrm>
            <a:off x="8040952" y="1976306"/>
            <a:ext cx="1752017" cy="85915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>
                <a:solidFill>
                  <a:schemeClr val="tx1"/>
                </a:solidFill>
              </a:rPr>
              <a:t>您的内容打在这里，或者通过复制您的文本</a:t>
            </a:r>
            <a:endParaRPr lang="zh-CN" altLang="en-US" dirty="0">
              <a:solidFill>
                <a:schemeClr val="tx1"/>
              </a:solidFill>
              <a:sym typeface="微软雅黑" panose="020B050302020402020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020083" y="2103434"/>
            <a:ext cx="1598895" cy="3848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32" name="TextBox 57"/>
          <p:cNvSpPr txBox="1"/>
          <p:nvPr/>
        </p:nvSpPr>
        <p:spPr>
          <a:xfrm>
            <a:off x="9499845" y="4204993"/>
            <a:ext cx="1670679" cy="6032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在此录入上述图表的描述说明</a:t>
            </a:r>
          </a:p>
        </p:txBody>
      </p:sp>
      <p:sp>
        <p:nvSpPr>
          <p:cNvPr id="33" name="矩形 32"/>
          <p:cNvSpPr/>
          <p:nvPr/>
        </p:nvSpPr>
        <p:spPr>
          <a:xfrm>
            <a:off x="7547696" y="4947548"/>
            <a:ext cx="1598895" cy="3848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点击输入标题</a:t>
            </a:r>
          </a:p>
        </p:txBody>
      </p:sp>
      <p:cxnSp>
        <p:nvCxnSpPr>
          <p:cNvPr id="34" name="肘形连接符 33"/>
          <p:cNvCxnSpPr/>
          <p:nvPr/>
        </p:nvCxnSpPr>
        <p:spPr>
          <a:xfrm rot="10800000" flipV="1">
            <a:off x="1491053" y="2718498"/>
            <a:ext cx="1530873" cy="834621"/>
          </a:xfrm>
          <a:prstGeom prst="bentConnector3">
            <a:avLst>
              <a:gd name="adj1" fmla="val 20581"/>
            </a:avLst>
          </a:prstGeom>
          <a:ln>
            <a:solidFill>
              <a:schemeClr val="bg1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肘形连接符 34"/>
          <p:cNvCxnSpPr/>
          <p:nvPr/>
        </p:nvCxnSpPr>
        <p:spPr>
          <a:xfrm rot="10800000">
            <a:off x="1886314" y="4394265"/>
            <a:ext cx="2473569" cy="569324"/>
          </a:xfrm>
          <a:prstGeom prst="bentConnector3">
            <a:avLst>
              <a:gd name="adj1" fmla="val 21861"/>
            </a:avLst>
          </a:prstGeom>
          <a:ln>
            <a:solidFill>
              <a:schemeClr val="bg1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肘形连接符 35"/>
          <p:cNvCxnSpPr/>
          <p:nvPr/>
        </p:nvCxnSpPr>
        <p:spPr>
          <a:xfrm rot="10800000" flipV="1">
            <a:off x="8606803" y="4144245"/>
            <a:ext cx="2424229" cy="640975"/>
          </a:xfrm>
          <a:prstGeom prst="bentConnector3">
            <a:avLst>
              <a:gd name="adj1" fmla="val 66889"/>
            </a:avLst>
          </a:prstGeom>
          <a:ln>
            <a:solidFill>
              <a:schemeClr val="bg1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肘形连接符 36"/>
          <p:cNvCxnSpPr/>
          <p:nvPr/>
        </p:nvCxnSpPr>
        <p:spPr>
          <a:xfrm rot="10800000" flipV="1">
            <a:off x="7384679" y="1916293"/>
            <a:ext cx="2267929" cy="997559"/>
          </a:xfrm>
          <a:prstGeom prst="bentConnector3">
            <a:avLst>
              <a:gd name="adj1" fmla="val 74673"/>
            </a:avLst>
          </a:prstGeom>
          <a:ln>
            <a:solidFill>
              <a:schemeClr val="bg1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6400000">
                                      <p:cBhvr>
                                        <p:cTn id="10" dur="8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1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8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76680000">
                                      <p:cBhvr>
                                        <p:cTn id="27" dur="7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1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8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108000000">
                                      <p:cBhvr>
                                        <p:cTn id="44" dur="7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1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8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86400000">
                                      <p:cBhvr>
                                        <p:cTn id="61" dur="6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7邀请函小清新浅蓝 色背景图-7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00000">
            <a:off x="370840" y="76200"/>
            <a:ext cx="1149985" cy="723900"/>
          </a:xfrm>
          <a:prstGeom prst="rect">
            <a:avLst/>
          </a:prstGeom>
        </p:spPr>
      </p:pic>
      <p:sp>
        <p:nvSpPr>
          <p:cNvPr id="9" name="Copyright Notice"/>
          <p:cNvSpPr/>
          <p:nvPr/>
        </p:nvSpPr>
        <p:spPr bwMode="auto">
          <a:xfrm>
            <a:off x="1405062" y="270092"/>
            <a:ext cx="2628900" cy="391160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cap="small" dirty="0" smtClean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点击加入标题文字</a:t>
            </a:r>
          </a:p>
        </p:txBody>
      </p:sp>
      <p:pic>
        <p:nvPicPr>
          <p:cNvPr id="4" name="图片 3" descr="7邀请函 小清新浅蓝色背景图-7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3530" y="3522345"/>
            <a:ext cx="1743710" cy="3307715"/>
          </a:xfrm>
          <a:prstGeom prst="rect">
            <a:avLst/>
          </a:prstGeom>
        </p:spPr>
      </p:pic>
      <p:cxnSp>
        <p:nvCxnSpPr>
          <p:cNvPr id="14" name="肘形连接符 13"/>
          <p:cNvCxnSpPr>
            <a:stCxn id="16" idx="6"/>
            <a:endCxn id="41" idx="2"/>
          </p:cNvCxnSpPr>
          <p:nvPr/>
        </p:nvCxnSpPr>
        <p:spPr>
          <a:xfrm>
            <a:off x="4898633" y="2088460"/>
            <a:ext cx="5359962" cy="1096970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4142633" y="1710460"/>
            <a:ext cx="756000" cy="756000"/>
            <a:chOff x="4534974" y="2492893"/>
            <a:chExt cx="756000" cy="756000"/>
          </a:xfrm>
        </p:grpSpPr>
        <p:sp>
          <p:nvSpPr>
            <p:cNvPr id="16" name="椭圆 15"/>
            <p:cNvSpPr/>
            <p:nvPr/>
          </p:nvSpPr>
          <p:spPr>
            <a:xfrm>
              <a:off x="4534974" y="2492893"/>
              <a:ext cx="756000" cy="756000"/>
            </a:xfrm>
            <a:prstGeom prst="ellipse">
              <a:avLst/>
            </a:prstGeom>
            <a:solidFill>
              <a:srgbClr val="DE5B6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4687974" y="2629656"/>
              <a:ext cx="450000" cy="434596"/>
              <a:chOff x="5512720" y="2152017"/>
              <a:chExt cx="583915" cy="496874"/>
            </a:xfrm>
          </p:grpSpPr>
          <p:sp>
            <p:nvSpPr>
              <p:cNvPr id="18" name="Freeform 159"/>
              <p:cNvSpPr/>
              <p:nvPr/>
            </p:nvSpPr>
            <p:spPr bwMode="auto">
              <a:xfrm>
                <a:off x="5574376" y="2246314"/>
                <a:ext cx="460603" cy="402577"/>
              </a:xfrm>
              <a:custGeom>
                <a:avLst/>
                <a:gdLst>
                  <a:gd name="T0" fmla="*/ 29 w 54"/>
                  <a:gd name="T1" fmla="*/ 1 h 47"/>
                  <a:gd name="T2" fmla="*/ 24 w 54"/>
                  <a:gd name="T3" fmla="*/ 1 h 47"/>
                  <a:gd name="T4" fmla="*/ 2 w 54"/>
                  <a:gd name="T5" fmla="*/ 15 h 47"/>
                  <a:gd name="T6" fmla="*/ 0 w 54"/>
                  <a:gd name="T7" fmla="*/ 20 h 47"/>
                  <a:gd name="T8" fmla="*/ 0 w 54"/>
                  <a:gd name="T9" fmla="*/ 44 h 47"/>
                  <a:gd name="T10" fmla="*/ 3 w 54"/>
                  <a:gd name="T11" fmla="*/ 47 h 47"/>
                  <a:gd name="T12" fmla="*/ 13 w 54"/>
                  <a:gd name="T13" fmla="*/ 47 h 47"/>
                  <a:gd name="T14" fmla="*/ 16 w 54"/>
                  <a:gd name="T15" fmla="*/ 44 h 47"/>
                  <a:gd name="T16" fmla="*/ 16 w 54"/>
                  <a:gd name="T17" fmla="*/ 27 h 47"/>
                  <a:gd name="T18" fmla="*/ 19 w 54"/>
                  <a:gd name="T19" fmla="*/ 24 h 47"/>
                  <a:gd name="T20" fmla="*/ 35 w 54"/>
                  <a:gd name="T21" fmla="*/ 24 h 47"/>
                  <a:gd name="T22" fmla="*/ 38 w 54"/>
                  <a:gd name="T23" fmla="*/ 27 h 47"/>
                  <a:gd name="T24" fmla="*/ 38 w 54"/>
                  <a:gd name="T25" fmla="*/ 44 h 47"/>
                  <a:gd name="T26" fmla="*/ 41 w 54"/>
                  <a:gd name="T27" fmla="*/ 47 h 47"/>
                  <a:gd name="T28" fmla="*/ 51 w 54"/>
                  <a:gd name="T29" fmla="*/ 47 h 47"/>
                  <a:gd name="T30" fmla="*/ 54 w 54"/>
                  <a:gd name="T31" fmla="*/ 44 h 47"/>
                  <a:gd name="T32" fmla="*/ 54 w 54"/>
                  <a:gd name="T33" fmla="*/ 20 h 47"/>
                  <a:gd name="T34" fmla="*/ 52 w 54"/>
                  <a:gd name="T35" fmla="*/ 16 h 47"/>
                  <a:gd name="T36" fmla="*/ 29 w 54"/>
                  <a:gd name="T37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4" h="47">
                    <a:moveTo>
                      <a:pt x="29" y="1"/>
                    </a:moveTo>
                    <a:cubicBezTo>
                      <a:pt x="28" y="0"/>
                      <a:pt x="25" y="0"/>
                      <a:pt x="24" y="1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6"/>
                      <a:pt x="0" y="18"/>
                      <a:pt x="0" y="20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6"/>
                      <a:pt x="1" y="47"/>
                      <a:pt x="3" y="47"/>
                    </a:cubicBezTo>
                    <a:cubicBezTo>
                      <a:pt x="13" y="47"/>
                      <a:pt x="13" y="47"/>
                      <a:pt x="13" y="47"/>
                    </a:cubicBezTo>
                    <a:cubicBezTo>
                      <a:pt x="14" y="47"/>
                      <a:pt x="16" y="46"/>
                      <a:pt x="16" y="44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6"/>
                      <a:pt x="17" y="24"/>
                      <a:pt x="19" y="24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7" y="24"/>
                      <a:pt x="38" y="26"/>
                      <a:pt x="38" y="27"/>
                    </a:cubicBezTo>
                    <a:cubicBezTo>
                      <a:pt x="38" y="44"/>
                      <a:pt x="38" y="44"/>
                      <a:pt x="38" y="44"/>
                    </a:cubicBezTo>
                    <a:cubicBezTo>
                      <a:pt x="38" y="46"/>
                      <a:pt x="39" y="47"/>
                      <a:pt x="41" y="47"/>
                    </a:cubicBezTo>
                    <a:cubicBezTo>
                      <a:pt x="51" y="47"/>
                      <a:pt x="51" y="47"/>
                      <a:pt x="51" y="47"/>
                    </a:cubicBezTo>
                    <a:cubicBezTo>
                      <a:pt x="53" y="47"/>
                      <a:pt x="54" y="46"/>
                      <a:pt x="54" y="44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54" y="19"/>
                      <a:pt x="53" y="17"/>
                      <a:pt x="52" y="16"/>
                    </a:cubicBezTo>
                    <a:lnTo>
                      <a:pt x="29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90"/>
              </a:p>
            </p:txBody>
          </p:sp>
          <p:sp>
            <p:nvSpPr>
              <p:cNvPr id="19" name="Freeform 160"/>
              <p:cNvSpPr/>
              <p:nvPr/>
            </p:nvSpPr>
            <p:spPr bwMode="auto">
              <a:xfrm>
                <a:off x="5512720" y="2152017"/>
                <a:ext cx="583915" cy="224863"/>
              </a:xfrm>
              <a:custGeom>
                <a:avLst/>
                <a:gdLst>
                  <a:gd name="T0" fmla="*/ 64 w 68"/>
                  <a:gd name="T1" fmla="*/ 20 h 26"/>
                  <a:gd name="T2" fmla="*/ 61 w 68"/>
                  <a:gd name="T3" fmla="*/ 15 h 26"/>
                  <a:gd name="T4" fmla="*/ 61 w 68"/>
                  <a:gd name="T5" fmla="*/ 10 h 26"/>
                  <a:gd name="T6" fmla="*/ 58 w 68"/>
                  <a:gd name="T7" fmla="*/ 7 h 26"/>
                  <a:gd name="T8" fmla="*/ 57 w 68"/>
                  <a:gd name="T9" fmla="*/ 7 h 26"/>
                  <a:gd name="T10" fmla="*/ 54 w 68"/>
                  <a:gd name="T11" fmla="*/ 10 h 26"/>
                  <a:gd name="T12" fmla="*/ 54 w 68"/>
                  <a:gd name="T13" fmla="*/ 10 h 26"/>
                  <a:gd name="T14" fmla="*/ 52 w 68"/>
                  <a:gd name="T15" fmla="*/ 12 h 26"/>
                  <a:gd name="T16" fmla="*/ 36 w 68"/>
                  <a:gd name="T17" fmla="*/ 1 h 26"/>
                  <a:gd name="T18" fmla="*/ 33 w 68"/>
                  <a:gd name="T19" fmla="*/ 0 h 26"/>
                  <a:gd name="T20" fmla="*/ 30 w 68"/>
                  <a:gd name="T21" fmla="*/ 1 h 26"/>
                  <a:gd name="T22" fmla="*/ 2 w 68"/>
                  <a:gd name="T23" fmla="*/ 20 h 26"/>
                  <a:gd name="T24" fmla="*/ 1 w 68"/>
                  <a:gd name="T25" fmla="*/ 24 h 26"/>
                  <a:gd name="T26" fmla="*/ 5 w 68"/>
                  <a:gd name="T27" fmla="*/ 24 h 26"/>
                  <a:gd name="T28" fmla="*/ 31 w 68"/>
                  <a:gd name="T29" fmla="*/ 7 h 26"/>
                  <a:gd name="T30" fmla="*/ 36 w 68"/>
                  <a:gd name="T31" fmla="*/ 7 h 26"/>
                  <a:gd name="T32" fmla="*/ 63 w 68"/>
                  <a:gd name="T33" fmla="*/ 25 h 26"/>
                  <a:gd name="T34" fmla="*/ 67 w 68"/>
                  <a:gd name="T35" fmla="*/ 25 h 26"/>
                  <a:gd name="T36" fmla="*/ 66 w 68"/>
                  <a:gd name="T37" fmla="*/ 21 h 26"/>
                  <a:gd name="T38" fmla="*/ 64 w 68"/>
                  <a:gd name="T39" fmla="*/ 2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8" h="26">
                    <a:moveTo>
                      <a:pt x="64" y="20"/>
                    </a:moveTo>
                    <a:cubicBezTo>
                      <a:pt x="62" y="19"/>
                      <a:pt x="61" y="17"/>
                      <a:pt x="61" y="15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61" y="8"/>
                      <a:pt x="60" y="7"/>
                      <a:pt x="58" y="7"/>
                    </a:cubicBezTo>
                    <a:cubicBezTo>
                      <a:pt x="57" y="7"/>
                      <a:pt x="57" y="7"/>
                      <a:pt x="57" y="7"/>
                    </a:cubicBezTo>
                    <a:cubicBezTo>
                      <a:pt x="56" y="7"/>
                      <a:pt x="54" y="8"/>
                      <a:pt x="54" y="10"/>
                    </a:cubicBezTo>
                    <a:cubicBezTo>
                      <a:pt x="54" y="10"/>
                      <a:pt x="54" y="10"/>
                      <a:pt x="54" y="10"/>
                    </a:cubicBezTo>
                    <a:cubicBezTo>
                      <a:pt x="54" y="12"/>
                      <a:pt x="53" y="13"/>
                      <a:pt x="52" y="12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5" y="1"/>
                      <a:pt x="33" y="0"/>
                      <a:pt x="33" y="0"/>
                    </a:cubicBezTo>
                    <a:cubicBezTo>
                      <a:pt x="33" y="0"/>
                      <a:pt x="32" y="1"/>
                      <a:pt x="30" y="1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2" y="25"/>
                      <a:pt x="3" y="25"/>
                      <a:pt x="5" y="24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2" y="6"/>
                      <a:pt x="34" y="6"/>
                      <a:pt x="36" y="7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4" y="26"/>
                      <a:pt x="66" y="26"/>
                      <a:pt x="67" y="25"/>
                    </a:cubicBezTo>
                    <a:cubicBezTo>
                      <a:pt x="68" y="24"/>
                      <a:pt x="67" y="22"/>
                      <a:pt x="66" y="21"/>
                    </a:cubicBezTo>
                    <a:lnTo>
                      <a:pt x="64" y="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90"/>
              </a:p>
            </p:txBody>
          </p:sp>
        </p:grpSp>
      </p:grpSp>
      <p:cxnSp>
        <p:nvCxnSpPr>
          <p:cNvPr id="20" name="肘形连接符 19"/>
          <p:cNvCxnSpPr>
            <a:stCxn id="22" idx="6"/>
            <a:endCxn id="43" idx="2"/>
          </p:cNvCxnSpPr>
          <p:nvPr/>
        </p:nvCxnSpPr>
        <p:spPr>
          <a:xfrm>
            <a:off x="4898633" y="4275092"/>
            <a:ext cx="2891928" cy="531731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组合 20"/>
          <p:cNvGrpSpPr/>
          <p:nvPr/>
        </p:nvGrpSpPr>
        <p:grpSpPr>
          <a:xfrm>
            <a:off x="4142633" y="3897092"/>
            <a:ext cx="756000" cy="756000"/>
            <a:chOff x="4534974" y="4368345"/>
            <a:chExt cx="756000" cy="756000"/>
          </a:xfrm>
        </p:grpSpPr>
        <p:sp>
          <p:nvSpPr>
            <p:cNvPr id="22" name="椭圆 21"/>
            <p:cNvSpPr/>
            <p:nvPr/>
          </p:nvSpPr>
          <p:spPr>
            <a:xfrm>
              <a:off x="4534974" y="4368345"/>
              <a:ext cx="756000" cy="756000"/>
            </a:xfrm>
            <a:prstGeom prst="ellipse">
              <a:avLst/>
            </a:prstGeom>
            <a:solidFill>
              <a:srgbClr val="DE5B6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Freeform 277"/>
            <p:cNvSpPr>
              <a:spLocks noEditPoints="1"/>
            </p:cNvSpPr>
            <p:nvPr/>
          </p:nvSpPr>
          <p:spPr bwMode="auto">
            <a:xfrm>
              <a:off x="4725418" y="4490152"/>
              <a:ext cx="383972" cy="455826"/>
            </a:xfrm>
            <a:custGeom>
              <a:avLst/>
              <a:gdLst>
                <a:gd name="T0" fmla="*/ 62 w 72"/>
                <a:gd name="T1" fmla="*/ 33 h 86"/>
                <a:gd name="T2" fmla="*/ 57 w 72"/>
                <a:gd name="T3" fmla="*/ 33 h 86"/>
                <a:gd name="T4" fmla="*/ 57 w 72"/>
                <a:gd name="T5" fmla="*/ 19 h 86"/>
                <a:gd name="T6" fmla="*/ 38 w 72"/>
                <a:gd name="T7" fmla="*/ 0 h 86"/>
                <a:gd name="T8" fmla="*/ 34 w 72"/>
                <a:gd name="T9" fmla="*/ 0 h 86"/>
                <a:gd name="T10" fmla="*/ 15 w 72"/>
                <a:gd name="T11" fmla="*/ 19 h 86"/>
                <a:gd name="T12" fmla="*/ 15 w 72"/>
                <a:gd name="T13" fmla="*/ 33 h 86"/>
                <a:gd name="T14" fmla="*/ 10 w 72"/>
                <a:gd name="T15" fmla="*/ 33 h 86"/>
                <a:gd name="T16" fmla="*/ 0 w 72"/>
                <a:gd name="T17" fmla="*/ 43 h 86"/>
                <a:gd name="T18" fmla="*/ 0 w 72"/>
                <a:gd name="T19" fmla="*/ 76 h 86"/>
                <a:gd name="T20" fmla="*/ 10 w 72"/>
                <a:gd name="T21" fmla="*/ 86 h 86"/>
                <a:gd name="T22" fmla="*/ 62 w 72"/>
                <a:gd name="T23" fmla="*/ 86 h 86"/>
                <a:gd name="T24" fmla="*/ 72 w 72"/>
                <a:gd name="T25" fmla="*/ 76 h 86"/>
                <a:gd name="T26" fmla="*/ 72 w 72"/>
                <a:gd name="T27" fmla="*/ 43 h 86"/>
                <a:gd name="T28" fmla="*/ 62 w 72"/>
                <a:gd name="T29" fmla="*/ 33 h 86"/>
                <a:gd name="T30" fmla="*/ 42 w 72"/>
                <a:gd name="T31" fmla="*/ 78 h 86"/>
                <a:gd name="T32" fmla="*/ 31 w 72"/>
                <a:gd name="T33" fmla="*/ 78 h 86"/>
                <a:gd name="T34" fmla="*/ 32 w 72"/>
                <a:gd name="T35" fmla="*/ 64 h 86"/>
                <a:gd name="T36" fmla="*/ 29 w 72"/>
                <a:gd name="T37" fmla="*/ 58 h 86"/>
                <a:gd name="T38" fmla="*/ 36 w 72"/>
                <a:gd name="T39" fmla="*/ 51 h 86"/>
                <a:gd name="T40" fmla="*/ 43 w 72"/>
                <a:gd name="T41" fmla="*/ 58 h 86"/>
                <a:gd name="T42" fmla="*/ 40 w 72"/>
                <a:gd name="T43" fmla="*/ 64 h 86"/>
                <a:gd name="T44" fmla="*/ 42 w 72"/>
                <a:gd name="T45" fmla="*/ 78 h 86"/>
                <a:gd name="T46" fmla="*/ 50 w 72"/>
                <a:gd name="T47" fmla="*/ 33 h 86"/>
                <a:gd name="T48" fmla="*/ 22 w 72"/>
                <a:gd name="T49" fmla="*/ 33 h 86"/>
                <a:gd name="T50" fmla="*/ 22 w 72"/>
                <a:gd name="T51" fmla="*/ 19 h 86"/>
                <a:gd name="T52" fmla="*/ 34 w 72"/>
                <a:gd name="T53" fmla="*/ 7 h 86"/>
                <a:gd name="T54" fmla="*/ 38 w 72"/>
                <a:gd name="T55" fmla="*/ 7 h 86"/>
                <a:gd name="T56" fmla="*/ 50 w 72"/>
                <a:gd name="T57" fmla="*/ 19 h 86"/>
                <a:gd name="T58" fmla="*/ 50 w 72"/>
                <a:gd name="T59" fmla="*/ 3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2" h="86">
                  <a:moveTo>
                    <a:pt x="62" y="33"/>
                  </a:moveTo>
                  <a:cubicBezTo>
                    <a:pt x="57" y="33"/>
                    <a:pt x="57" y="33"/>
                    <a:pt x="57" y="33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9"/>
                    <a:pt x="49" y="0"/>
                    <a:pt x="38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4" y="0"/>
                    <a:pt x="15" y="9"/>
                    <a:pt x="15" y="19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5" y="33"/>
                    <a:pt x="0" y="37"/>
                    <a:pt x="0" y="4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1"/>
                    <a:pt x="5" y="86"/>
                    <a:pt x="10" y="86"/>
                  </a:cubicBezTo>
                  <a:cubicBezTo>
                    <a:pt x="62" y="86"/>
                    <a:pt x="62" y="86"/>
                    <a:pt x="62" y="86"/>
                  </a:cubicBezTo>
                  <a:cubicBezTo>
                    <a:pt x="68" y="86"/>
                    <a:pt x="72" y="81"/>
                    <a:pt x="72" y="76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2" y="37"/>
                    <a:pt x="68" y="33"/>
                    <a:pt x="62" y="33"/>
                  </a:cubicBezTo>
                  <a:close/>
                  <a:moveTo>
                    <a:pt x="42" y="78"/>
                  </a:moveTo>
                  <a:cubicBezTo>
                    <a:pt x="31" y="78"/>
                    <a:pt x="31" y="78"/>
                    <a:pt x="31" y="78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0" y="63"/>
                    <a:pt x="29" y="60"/>
                    <a:pt x="29" y="58"/>
                  </a:cubicBezTo>
                  <a:cubicBezTo>
                    <a:pt x="29" y="54"/>
                    <a:pt x="32" y="51"/>
                    <a:pt x="36" y="51"/>
                  </a:cubicBezTo>
                  <a:cubicBezTo>
                    <a:pt x="40" y="51"/>
                    <a:pt x="43" y="54"/>
                    <a:pt x="43" y="58"/>
                  </a:cubicBezTo>
                  <a:cubicBezTo>
                    <a:pt x="43" y="60"/>
                    <a:pt x="42" y="63"/>
                    <a:pt x="40" y="64"/>
                  </a:cubicBezTo>
                  <a:lnTo>
                    <a:pt x="42" y="78"/>
                  </a:lnTo>
                  <a:close/>
                  <a:moveTo>
                    <a:pt x="50" y="33"/>
                  </a:moveTo>
                  <a:cubicBezTo>
                    <a:pt x="22" y="33"/>
                    <a:pt x="22" y="33"/>
                    <a:pt x="22" y="33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3"/>
                    <a:pt x="28" y="7"/>
                    <a:pt x="34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45" y="7"/>
                    <a:pt x="50" y="13"/>
                    <a:pt x="50" y="19"/>
                  </a:cubicBezTo>
                  <a:lnTo>
                    <a:pt x="50" y="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9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4" name="肘形连接符 23"/>
          <p:cNvCxnSpPr>
            <a:stCxn id="26" idx="6"/>
            <a:endCxn id="42" idx="2"/>
          </p:cNvCxnSpPr>
          <p:nvPr/>
        </p:nvCxnSpPr>
        <p:spPr>
          <a:xfrm>
            <a:off x="4898633" y="3181776"/>
            <a:ext cx="4125946" cy="985073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组合 24"/>
          <p:cNvGrpSpPr/>
          <p:nvPr/>
        </p:nvGrpSpPr>
        <p:grpSpPr>
          <a:xfrm>
            <a:off x="4142633" y="2803776"/>
            <a:ext cx="756000" cy="756000"/>
            <a:chOff x="4534974" y="3430619"/>
            <a:chExt cx="756000" cy="756000"/>
          </a:xfrm>
        </p:grpSpPr>
        <p:sp>
          <p:nvSpPr>
            <p:cNvPr id="26" name="椭圆 25"/>
            <p:cNvSpPr/>
            <p:nvPr/>
          </p:nvSpPr>
          <p:spPr>
            <a:xfrm>
              <a:off x="4534974" y="3430619"/>
              <a:ext cx="756000" cy="756000"/>
            </a:xfrm>
            <a:prstGeom prst="ellipse">
              <a:avLst/>
            </a:prstGeom>
            <a:solidFill>
              <a:srgbClr val="D0A973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27" name="Group 92"/>
            <p:cNvGrpSpPr/>
            <p:nvPr/>
          </p:nvGrpSpPr>
          <p:grpSpPr>
            <a:xfrm>
              <a:off x="4688410" y="3660828"/>
              <a:ext cx="474528" cy="295582"/>
              <a:chOff x="5172076" y="1938338"/>
              <a:chExt cx="471488" cy="293688"/>
            </a:xfrm>
            <a:solidFill>
              <a:schemeClr val="bg1"/>
            </a:solidFill>
          </p:grpSpPr>
          <p:sp>
            <p:nvSpPr>
              <p:cNvPr id="28" name="Freeform 8"/>
              <p:cNvSpPr>
                <a:spLocks noEditPoints="1"/>
              </p:cNvSpPr>
              <p:nvPr/>
            </p:nvSpPr>
            <p:spPr bwMode="auto">
              <a:xfrm>
                <a:off x="5172076" y="1938338"/>
                <a:ext cx="471488" cy="293688"/>
              </a:xfrm>
              <a:custGeom>
                <a:avLst/>
                <a:gdLst>
                  <a:gd name="T0" fmla="*/ 113 w 125"/>
                  <a:gd name="T1" fmla="*/ 18 h 78"/>
                  <a:gd name="T2" fmla="*/ 113 w 125"/>
                  <a:gd name="T3" fmla="*/ 0 h 78"/>
                  <a:gd name="T4" fmla="*/ 0 w 125"/>
                  <a:gd name="T5" fmla="*/ 0 h 78"/>
                  <a:gd name="T6" fmla="*/ 0 w 125"/>
                  <a:gd name="T7" fmla="*/ 78 h 78"/>
                  <a:gd name="T8" fmla="*/ 113 w 125"/>
                  <a:gd name="T9" fmla="*/ 78 h 78"/>
                  <a:gd name="T10" fmla="*/ 113 w 125"/>
                  <a:gd name="T11" fmla="*/ 60 h 78"/>
                  <a:gd name="T12" fmla="*/ 125 w 125"/>
                  <a:gd name="T13" fmla="*/ 54 h 78"/>
                  <a:gd name="T14" fmla="*/ 125 w 125"/>
                  <a:gd name="T15" fmla="*/ 26 h 78"/>
                  <a:gd name="T16" fmla="*/ 113 w 125"/>
                  <a:gd name="T17" fmla="*/ 18 h 78"/>
                  <a:gd name="T18" fmla="*/ 104 w 125"/>
                  <a:gd name="T19" fmla="*/ 69 h 78"/>
                  <a:gd name="T20" fmla="*/ 10 w 125"/>
                  <a:gd name="T21" fmla="*/ 69 h 78"/>
                  <a:gd name="T22" fmla="*/ 10 w 125"/>
                  <a:gd name="T23" fmla="*/ 10 h 78"/>
                  <a:gd name="T24" fmla="*/ 104 w 125"/>
                  <a:gd name="T25" fmla="*/ 10 h 78"/>
                  <a:gd name="T26" fmla="*/ 104 w 125"/>
                  <a:gd name="T27" fmla="*/ 69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5" h="78">
                    <a:moveTo>
                      <a:pt x="113" y="18"/>
                    </a:moveTo>
                    <a:cubicBezTo>
                      <a:pt x="113" y="0"/>
                      <a:pt x="113" y="0"/>
                      <a:pt x="11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13" y="78"/>
                      <a:pt x="113" y="78"/>
                      <a:pt x="113" y="78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17" y="60"/>
                      <a:pt x="125" y="61"/>
                      <a:pt x="125" y="54"/>
                    </a:cubicBezTo>
                    <a:cubicBezTo>
                      <a:pt x="125" y="26"/>
                      <a:pt x="125" y="26"/>
                      <a:pt x="125" y="26"/>
                    </a:cubicBezTo>
                    <a:cubicBezTo>
                      <a:pt x="125" y="17"/>
                      <a:pt x="116" y="18"/>
                      <a:pt x="113" y="18"/>
                    </a:cubicBezTo>
                    <a:close/>
                    <a:moveTo>
                      <a:pt x="104" y="69"/>
                    </a:moveTo>
                    <a:cubicBezTo>
                      <a:pt x="10" y="69"/>
                      <a:pt x="10" y="69"/>
                      <a:pt x="10" y="69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4" y="10"/>
                      <a:pt x="104" y="10"/>
                      <a:pt x="104" y="10"/>
                    </a:cubicBezTo>
                    <a:lnTo>
                      <a:pt x="104" y="69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535"/>
              </a:p>
            </p:txBody>
          </p:sp>
          <p:sp>
            <p:nvSpPr>
              <p:cNvPr id="29" name="Rectangle 9"/>
              <p:cNvSpPr>
                <a:spLocks noChangeArrowheads="1"/>
              </p:cNvSpPr>
              <p:nvPr/>
            </p:nvSpPr>
            <p:spPr bwMode="auto">
              <a:xfrm>
                <a:off x="5235576" y="2001838"/>
                <a:ext cx="90488" cy="166688"/>
              </a:xfrm>
              <a:prstGeom prst="rect">
                <a:avLst/>
              </a:pr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535"/>
              </a:p>
            </p:txBody>
          </p:sp>
          <p:sp>
            <p:nvSpPr>
              <p:cNvPr id="30" name="Rectangle 10"/>
              <p:cNvSpPr>
                <a:spLocks noChangeArrowheads="1"/>
              </p:cNvSpPr>
              <p:nvPr/>
            </p:nvSpPr>
            <p:spPr bwMode="auto">
              <a:xfrm>
                <a:off x="5341938" y="2001838"/>
                <a:ext cx="85725" cy="166688"/>
              </a:xfrm>
              <a:prstGeom prst="rect">
                <a:avLst/>
              </a:pr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535"/>
              </a:p>
            </p:txBody>
          </p:sp>
        </p:grpSp>
      </p:grpSp>
      <p:cxnSp>
        <p:nvCxnSpPr>
          <p:cNvPr id="31" name="直接连接符 30"/>
          <p:cNvCxnSpPr>
            <a:endCxn id="33" idx="6"/>
          </p:cNvCxnSpPr>
          <p:nvPr/>
        </p:nvCxnSpPr>
        <p:spPr>
          <a:xfrm flipH="1" flipV="1">
            <a:off x="4898633" y="5368407"/>
            <a:ext cx="1280086" cy="1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组合 31"/>
          <p:cNvGrpSpPr/>
          <p:nvPr/>
        </p:nvGrpSpPr>
        <p:grpSpPr>
          <a:xfrm>
            <a:off x="4142633" y="4990407"/>
            <a:ext cx="756000" cy="756000"/>
            <a:chOff x="4534974" y="5306072"/>
            <a:chExt cx="756000" cy="756000"/>
          </a:xfrm>
        </p:grpSpPr>
        <p:sp>
          <p:nvSpPr>
            <p:cNvPr id="33" name="椭圆 32"/>
            <p:cNvSpPr/>
            <p:nvPr/>
          </p:nvSpPr>
          <p:spPr>
            <a:xfrm>
              <a:off x="4534974" y="5306072"/>
              <a:ext cx="756000" cy="756000"/>
            </a:xfrm>
            <a:prstGeom prst="ellipse">
              <a:avLst/>
            </a:prstGeom>
            <a:solidFill>
              <a:srgbClr val="D0A973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4" name="Group 9"/>
            <p:cNvGrpSpPr/>
            <p:nvPr/>
          </p:nvGrpSpPr>
          <p:grpSpPr>
            <a:xfrm>
              <a:off x="4659950" y="5504420"/>
              <a:ext cx="516045" cy="382660"/>
              <a:chOff x="4572000" y="3414713"/>
              <a:chExt cx="374651" cy="277813"/>
            </a:xfrm>
            <a:solidFill>
              <a:schemeClr val="bg1"/>
            </a:solidFill>
          </p:grpSpPr>
          <p:sp>
            <p:nvSpPr>
              <p:cNvPr id="35" name="Freeform 17"/>
              <p:cNvSpPr/>
              <p:nvPr/>
            </p:nvSpPr>
            <p:spPr bwMode="auto">
              <a:xfrm>
                <a:off x="4713288" y="3481388"/>
                <a:ext cx="233363" cy="211138"/>
              </a:xfrm>
              <a:custGeom>
                <a:avLst/>
                <a:gdLst>
                  <a:gd name="T0" fmla="*/ 89 w 89"/>
                  <a:gd name="T1" fmla="*/ 33 h 81"/>
                  <a:gd name="T2" fmla="*/ 43 w 89"/>
                  <a:gd name="T3" fmla="*/ 0 h 81"/>
                  <a:gd name="T4" fmla="*/ 40 w 89"/>
                  <a:gd name="T5" fmla="*/ 1 h 81"/>
                  <a:gd name="T6" fmla="*/ 43 w 89"/>
                  <a:gd name="T7" fmla="*/ 11 h 81"/>
                  <a:gd name="T8" fmla="*/ 0 w 89"/>
                  <a:gd name="T9" fmla="*/ 44 h 81"/>
                  <a:gd name="T10" fmla="*/ 0 w 89"/>
                  <a:gd name="T11" fmla="*/ 44 h 81"/>
                  <a:gd name="T12" fmla="*/ 40 w 89"/>
                  <a:gd name="T13" fmla="*/ 65 h 81"/>
                  <a:gd name="T14" fmla="*/ 74 w 89"/>
                  <a:gd name="T15" fmla="*/ 81 h 81"/>
                  <a:gd name="T16" fmla="*/ 64 w 89"/>
                  <a:gd name="T17" fmla="*/ 62 h 81"/>
                  <a:gd name="T18" fmla="*/ 89 w 89"/>
                  <a:gd name="T19" fmla="*/ 33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9" h="81">
                    <a:moveTo>
                      <a:pt x="89" y="33"/>
                    </a:moveTo>
                    <a:cubicBezTo>
                      <a:pt x="89" y="15"/>
                      <a:pt x="68" y="0"/>
                      <a:pt x="43" y="0"/>
                    </a:cubicBezTo>
                    <a:cubicBezTo>
                      <a:pt x="42" y="0"/>
                      <a:pt x="41" y="1"/>
                      <a:pt x="40" y="1"/>
                    </a:cubicBezTo>
                    <a:cubicBezTo>
                      <a:pt x="42" y="4"/>
                      <a:pt x="43" y="8"/>
                      <a:pt x="43" y="11"/>
                    </a:cubicBezTo>
                    <a:cubicBezTo>
                      <a:pt x="43" y="29"/>
                      <a:pt x="24" y="43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6" y="56"/>
                      <a:pt x="21" y="64"/>
                      <a:pt x="40" y="65"/>
                    </a:cubicBezTo>
                    <a:cubicBezTo>
                      <a:pt x="53" y="75"/>
                      <a:pt x="74" y="81"/>
                      <a:pt x="74" y="81"/>
                    </a:cubicBezTo>
                    <a:cubicBezTo>
                      <a:pt x="64" y="72"/>
                      <a:pt x="63" y="65"/>
                      <a:pt x="64" y="62"/>
                    </a:cubicBezTo>
                    <a:cubicBezTo>
                      <a:pt x="79" y="56"/>
                      <a:pt x="89" y="46"/>
                      <a:pt x="89" y="3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36" name="Freeform 18"/>
              <p:cNvSpPr/>
              <p:nvPr/>
            </p:nvSpPr>
            <p:spPr bwMode="auto">
              <a:xfrm>
                <a:off x="4572000" y="3414713"/>
                <a:ext cx="241300" cy="209550"/>
              </a:xfrm>
              <a:custGeom>
                <a:avLst/>
                <a:gdLst>
                  <a:gd name="T0" fmla="*/ 89 w 92"/>
                  <a:gd name="T1" fmla="*/ 21 h 80"/>
                  <a:gd name="T2" fmla="*/ 46 w 92"/>
                  <a:gd name="T3" fmla="*/ 0 h 80"/>
                  <a:gd name="T4" fmla="*/ 0 w 92"/>
                  <a:gd name="T5" fmla="*/ 32 h 80"/>
                  <a:gd name="T6" fmla="*/ 25 w 92"/>
                  <a:gd name="T7" fmla="*/ 61 h 80"/>
                  <a:gd name="T8" fmla="*/ 14 w 92"/>
                  <a:gd name="T9" fmla="*/ 80 h 80"/>
                  <a:gd name="T10" fmla="*/ 48 w 92"/>
                  <a:gd name="T11" fmla="*/ 65 h 80"/>
                  <a:gd name="T12" fmla="*/ 49 w 92"/>
                  <a:gd name="T13" fmla="*/ 64 h 80"/>
                  <a:gd name="T14" fmla="*/ 92 w 92"/>
                  <a:gd name="T15" fmla="*/ 32 h 80"/>
                  <a:gd name="T16" fmla="*/ 89 w 92"/>
                  <a:gd name="T17" fmla="*/ 2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2" h="80">
                    <a:moveTo>
                      <a:pt x="89" y="21"/>
                    </a:moveTo>
                    <a:cubicBezTo>
                      <a:pt x="83" y="9"/>
                      <a:pt x="66" y="0"/>
                      <a:pt x="46" y="0"/>
                    </a:cubicBezTo>
                    <a:cubicBezTo>
                      <a:pt x="20" y="0"/>
                      <a:pt x="0" y="14"/>
                      <a:pt x="0" y="32"/>
                    </a:cubicBezTo>
                    <a:cubicBezTo>
                      <a:pt x="0" y="45"/>
                      <a:pt x="10" y="56"/>
                      <a:pt x="25" y="61"/>
                    </a:cubicBezTo>
                    <a:cubicBezTo>
                      <a:pt x="26" y="65"/>
                      <a:pt x="25" y="71"/>
                      <a:pt x="14" y="80"/>
                    </a:cubicBezTo>
                    <a:cubicBezTo>
                      <a:pt x="14" y="80"/>
                      <a:pt x="36" y="75"/>
                      <a:pt x="48" y="65"/>
                    </a:cubicBezTo>
                    <a:cubicBezTo>
                      <a:pt x="49" y="64"/>
                      <a:pt x="49" y="64"/>
                      <a:pt x="49" y="64"/>
                    </a:cubicBezTo>
                    <a:cubicBezTo>
                      <a:pt x="73" y="63"/>
                      <a:pt x="92" y="49"/>
                      <a:pt x="92" y="32"/>
                    </a:cubicBezTo>
                    <a:cubicBezTo>
                      <a:pt x="92" y="28"/>
                      <a:pt x="91" y="25"/>
                      <a:pt x="89" y="2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</p:grpSp>
      <p:sp>
        <p:nvSpPr>
          <p:cNvPr id="37" name="任意多边形 36"/>
          <p:cNvSpPr/>
          <p:nvPr/>
        </p:nvSpPr>
        <p:spPr>
          <a:xfrm>
            <a:off x="9812044" y="2004588"/>
            <a:ext cx="1181100" cy="3698875"/>
          </a:xfrm>
          <a:custGeom>
            <a:avLst/>
            <a:gdLst>
              <a:gd name="connsiteX0" fmla="*/ 1176576 w 1181100"/>
              <a:gd name="connsiteY0" fmla="*/ 0 h 3698875"/>
              <a:gd name="connsiteX1" fmla="*/ 1181100 w 1181100"/>
              <a:gd name="connsiteY1" fmla="*/ 0 h 3698875"/>
              <a:gd name="connsiteX2" fmla="*/ 1181100 w 1181100"/>
              <a:gd name="connsiteY2" fmla="*/ 3698875 h 3698875"/>
              <a:gd name="connsiteX3" fmla="*/ 0 w 1181100"/>
              <a:gd name="connsiteY3" fmla="*/ 3698875 h 3698875"/>
              <a:gd name="connsiteX4" fmla="*/ 0 w 1181100"/>
              <a:gd name="connsiteY4" fmla="*/ 1735795 h 3698875"/>
              <a:gd name="connsiteX5" fmla="*/ 48924 w 1181100"/>
              <a:gd name="connsiteY5" fmla="*/ 1697678 h 3698875"/>
              <a:gd name="connsiteX6" fmla="*/ 278759 w 1181100"/>
              <a:gd name="connsiteY6" fmla="*/ 1500788 h 3698875"/>
              <a:gd name="connsiteX7" fmla="*/ 453153 w 1181100"/>
              <a:gd name="connsiteY7" fmla="*/ 1330349 h 3698875"/>
              <a:gd name="connsiteX8" fmla="*/ 510936 w 1181100"/>
              <a:gd name="connsiteY8" fmla="*/ 1369307 h 3698875"/>
              <a:gd name="connsiteX9" fmla="*/ 590551 w 1181100"/>
              <a:gd name="connsiteY9" fmla="*/ 1385380 h 3698875"/>
              <a:gd name="connsiteX10" fmla="*/ 795088 w 1181100"/>
              <a:gd name="connsiteY10" fmla="*/ 1180843 h 3698875"/>
              <a:gd name="connsiteX11" fmla="*/ 735181 w 1181100"/>
              <a:gd name="connsiteY11" fmla="*/ 1036213 h 3698875"/>
              <a:gd name="connsiteX12" fmla="*/ 717723 w 1181100"/>
              <a:gd name="connsiteY12" fmla="*/ 1024442 h 3698875"/>
              <a:gd name="connsiteX13" fmla="*/ 820291 w 1181100"/>
              <a:gd name="connsiteY13" fmla="*/ 886780 h 3698875"/>
              <a:gd name="connsiteX14" fmla="*/ 1174186 w 1181100"/>
              <a:gd name="connsiteY14" fmla="*/ 21448 h 3698875"/>
              <a:gd name="connsiteX15" fmla="*/ 1176576 w 1181100"/>
              <a:gd name="connsiteY15" fmla="*/ 0 h 3698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1100" h="3698875">
                <a:moveTo>
                  <a:pt x="1176576" y="0"/>
                </a:moveTo>
                <a:lnTo>
                  <a:pt x="1181100" y="0"/>
                </a:lnTo>
                <a:lnTo>
                  <a:pt x="1181100" y="3698875"/>
                </a:lnTo>
                <a:lnTo>
                  <a:pt x="0" y="3698875"/>
                </a:lnTo>
                <a:lnTo>
                  <a:pt x="0" y="1735795"/>
                </a:lnTo>
                <a:lnTo>
                  <a:pt x="48924" y="1697678"/>
                </a:lnTo>
                <a:cubicBezTo>
                  <a:pt x="129510" y="1632743"/>
                  <a:pt x="206155" y="1567101"/>
                  <a:pt x="278759" y="1500788"/>
                </a:cubicBezTo>
                <a:lnTo>
                  <a:pt x="453153" y="1330349"/>
                </a:lnTo>
                <a:lnTo>
                  <a:pt x="510936" y="1369307"/>
                </a:lnTo>
                <a:cubicBezTo>
                  <a:pt x="535406" y="1379657"/>
                  <a:pt x="562310" y="1385380"/>
                  <a:pt x="590551" y="1385380"/>
                </a:cubicBezTo>
                <a:cubicBezTo>
                  <a:pt x="703514" y="1385380"/>
                  <a:pt x="795088" y="1293806"/>
                  <a:pt x="795088" y="1180843"/>
                </a:cubicBezTo>
                <a:cubicBezTo>
                  <a:pt x="795088" y="1124362"/>
                  <a:pt x="772195" y="1073227"/>
                  <a:pt x="735181" y="1036213"/>
                </a:cubicBezTo>
                <a:lnTo>
                  <a:pt x="717723" y="1024442"/>
                </a:lnTo>
                <a:lnTo>
                  <a:pt x="820291" y="886780"/>
                </a:lnTo>
                <a:cubicBezTo>
                  <a:pt x="1010014" y="606666"/>
                  <a:pt x="1130158" y="317479"/>
                  <a:pt x="1174186" y="21448"/>
                </a:cubicBezTo>
                <a:lnTo>
                  <a:pt x="1176576" y="0"/>
                </a:lnTo>
                <a:close/>
              </a:path>
            </a:pathLst>
          </a:custGeom>
          <a:solidFill>
            <a:srgbClr val="D0A973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任意多边形 37"/>
          <p:cNvSpPr/>
          <p:nvPr/>
        </p:nvSpPr>
        <p:spPr>
          <a:xfrm>
            <a:off x="8578028" y="3781607"/>
            <a:ext cx="1181100" cy="1921854"/>
          </a:xfrm>
          <a:custGeom>
            <a:avLst/>
            <a:gdLst>
              <a:gd name="connsiteX0" fmla="*/ 1181100 w 1181100"/>
              <a:gd name="connsiteY0" fmla="*/ 0 h 1921854"/>
              <a:gd name="connsiteX1" fmla="*/ 1181100 w 1181100"/>
              <a:gd name="connsiteY1" fmla="*/ 1921854 h 1921854"/>
              <a:gd name="connsiteX2" fmla="*/ 0 w 1181100"/>
              <a:gd name="connsiteY2" fmla="*/ 1921854 h 1921854"/>
              <a:gd name="connsiteX3" fmla="*/ 0 w 1181100"/>
              <a:gd name="connsiteY3" fmla="*/ 731966 h 1921854"/>
              <a:gd name="connsiteX4" fmla="*/ 319230 w 1181100"/>
              <a:gd name="connsiteY4" fmla="*/ 562253 h 1921854"/>
              <a:gd name="connsiteX5" fmla="*/ 425975 w 1181100"/>
              <a:gd name="connsiteY5" fmla="*/ 500289 h 1921854"/>
              <a:gd name="connsiteX6" fmla="*/ 445921 w 1181100"/>
              <a:gd name="connsiteY6" fmla="*/ 529872 h 1921854"/>
              <a:gd name="connsiteX7" fmla="*/ 590551 w 1181100"/>
              <a:gd name="connsiteY7" fmla="*/ 589779 h 1921854"/>
              <a:gd name="connsiteX8" fmla="*/ 795088 w 1181100"/>
              <a:gd name="connsiteY8" fmla="*/ 385242 h 1921854"/>
              <a:gd name="connsiteX9" fmla="*/ 779015 w 1181100"/>
              <a:gd name="connsiteY9" fmla="*/ 305627 h 1921854"/>
              <a:gd name="connsiteX10" fmla="*/ 768996 w 1181100"/>
              <a:gd name="connsiteY10" fmla="*/ 290767 h 1921854"/>
              <a:gd name="connsiteX11" fmla="*/ 952789 w 1181100"/>
              <a:gd name="connsiteY11" fmla="*/ 167545 h 1921854"/>
              <a:gd name="connsiteX12" fmla="*/ 1140954 w 1181100"/>
              <a:gd name="connsiteY12" fmla="*/ 31276 h 1921854"/>
              <a:gd name="connsiteX13" fmla="*/ 1181100 w 1181100"/>
              <a:gd name="connsiteY13" fmla="*/ 0 h 1921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81100" h="1921854">
                <a:moveTo>
                  <a:pt x="1181100" y="0"/>
                </a:moveTo>
                <a:lnTo>
                  <a:pt x="1181100" y="1921854"/>
                </a:lnTo>
                <a:lnTo>
                  <a:pt x="0" y="1921854"/>
                </a:lnTo>
                <a:lnTo>
                  <a:pt x="0" y="731966"/>
                </a:lnTo>
                <a:lnTo>
                  <a:pt x="319230" y="562253"/>
                </a:lnTo>
                <a:lnTo>
                  <a:pt x="425975" y="500289"/>
                </a:lnTo>
                <a:lnTo>
                  <a:pt x="445921" y="529872"/>
                </a:lnTo>
                <a:cubicBezTo>
                  <a:pt x="482935" y="566886"/>
                  <a:pt x="534069" y="589779"/>
                  <a:pt x="590551" y="589779"/>
                </a:cubicBezTo>
                <a:cubicBezTo>
                  <a:pt x="703514" y="589779"/>
                  <a:pt x="795088" y="498205"/>
                  <a:pt x="795088" y="385242"/>
                </a:cubicBezTo>
                <a:cubicBezTo>
                  <a:pt x="795088" y="357001"/>
                  <a:pt x="789365" y="330097"/>
                  <a:pt x="779015" y="305627"/>
                </a:cubicBezTo>
                <a:lnTo>
                  <a:pt x="768996" y="290767"/>
                </a:lnTo>
                <a:lnTo>
                  <a:pt x="952789" y="167545"/>
                </a:lnTo>
                <a:cubicBezTo>
                  <a:pt x="1017466" y="122501"/>
                  <a:pt x="1080201" y="77074"/>
                  <a:pt x="1140954" y="31276"/>
                </a:cubicBezTo>
                <a:lnTo>
                  <a:pt x="1181100" y="0"/>
                </a:lnTo>
                <a:close/>
              </a:path>
            </a:pathLst>
          </a:custGeom>
          <a:solidFill>
            <a:srgbClr val="DE5B6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任意多边形 38"/>
          <p:cNvSpPr/>
          <p:nvPr/>
        </p:nvSpPr>
        <p:spPr>
          <a:xfrm>
            <a:off x="7344010" y="4541708"/>
            <a:ext cx="1181100" cy="1161755"/>
          </a:xfrm>
          <a:custGeom>
            <a:avLst/>
            <a:gdLst>
              <a:gd name="connsiteX0" fmla="*/ 1181100 w 1181100"/>
              <a:gd name="connsiteY0" fmla="*/ 0 h 1161755"/>
              <a:gd name="connsiteX1" fmla="*/ 1181100 w 1181100"/>
              <a:gd name="connsiteY1" fmla="*/ 1161755 h 1161755"/>
              <a:gd name="connsiteX2" fmla="*/ 0 w 1181100"/>
              <a:gd name="connsiteY2" fmla="*/ 1161755 h 1161755"/>
              <a:gd name="connsiteX3" fmla="*/ 0 w 1181100"/>
              <a:gd name="connsiteY3" fmla="*/ 517854 h 1161755"/>
              <a:gd name="connsiteX4" fmla="*/ 336342 w 1181100"/>
              <a:gd name="connsiteY4" fmla="*/ 385518 h 1161755"/>
              <a:gd name="connsiteX5" fmla="*/ 408490 w 1181100"/>
              <a:gd name="connsiteY5" fmla="*/ 354228 h 1161755"/>
              <a:gd name="connsiteX6" fmla="*/ 445921 w 1181100"/>
              <a:gd name="connsiteY6" fmla="*/ 409746 h 1161755"/>
              <a:gd name="connsiteX7" fmla="*/ 590551 w 1181100"/>
              <a:gd name="connsiteY7" fmla="*/ 469653 h 1161755"/>
              <a:gd name="connsiteX8" fmla="*/ 795088 w 1181100"/>
              <a:gd name="connsiteY8" fmla="*/ 265116 h 1161755"/>
              <a:gd name="connsiteX9" fmla="*/ 790933 w 1181100"/>
              <a:gd name="connsiteY9" fmla="*/ 223895 h 1161755"/>
              <a:gd name="connsiteX10" fmla="*/ 781056 w 1181100"/>
              <a:gd name="connsiteY10" fmla="*/ 192076 h 1161755"/>
              <a:gd name="connsiteX11" fmla="*/ 1174526 w 1181100"/>
              <a:gd name="connsiteY11" fmla="*/ 3495 h 1161755"/>
              <a:gd name="connsiteX12" fmla="*/ 1181100 w 1181100"/>
              <a:gd name="connsiteY12" fmla="*/ 0 h 1161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1100" h="1161755">
                <a:moveTo>
                  <a:pt x="1181100" y="0"/>
                </a:moveTo>
                <a:lnTo>
                  <a:pt x="1181100" y="1161755"/>
                </a:lnTo>
                <a:lnTo>
                  <a:pt x="0" y="1161755"/>
                </a:lnTo>
                <a:lnTo>
                  <a:pt x="0" y="517854"/>
                </a:lnTo>
                <a:lnTo>
                  <a:pt x="336342" y="385518"/>
                </a:lnTo>
                <a:lnTo>
                  <a:pt x="408490" y="354228"/>
                </a:lnTo>
                <a:lnTo>
                  <a:pt x="445921" y="409746"/>
                </a:lnTo>
                <a:cubicBezTo>
                  <a:pt x="482935" y="446760"/>
                  <a:pt x="534070" y="469653"/>
                  <a:pt x="590551" y="469653"/>
                </a:cubicBezTo>
                <a:cubicBezTo>
                  <a:pt x="703514" y="469653"/>
                  <a:pt x="795088" y="378079"/>
                  <a:pt x="795088" y="265116"/>
                </a:cubicBezTo>
                <a:cubicBezTo>
                  <a:pt x="795088" y="250996"/>
                  <a:pt x="793657" y="237210"/>
                  <a:pt x="790933" y="223895"/>
                </a:cubicBezTo>
                <a:lnTo>
                  <a:pt x="781056" y="192076"/>
                </a:lnTo>
                <a:lnTo>
                  <a:pt x="1174526" y="3495"/>
                </a:lnTo>
                <a:lnTo>
                  <a:pt x="1181100" y="0"/>
                </a:lnTo>
                <a:close/>
              </a:path>
            </a:pathLst>
          </a:custGeom>
          <a:solidFill>
            <a:srgbClr val="D0A973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任意多边形 39"/>
          <p:cNvSpPr/>
          <p:nvPr/>
        </p:nvSpPr>
        <p:spPr>
          <a:xfrm>
            <a:off x="5354344" y="5080381"/>
            <a:ext cx="1936748" cy="623080"/>
          </a:xfrm>
          <a:custGeom>
            <a:avLst/>
            <a:gdLst>
              <a:gd name="connsiteX0" fmla="*/ 1936748 w 1936748"/>
              <a:gd name="connsiteY0" fmla="*/ 0 h 623080"/>
              <a:gd name="connsiteX1" fmla="*/ 1936748 w 1936748"/>
              <a:gd name="connsiteY1" fmla="*/ 623080 h 623080"/>
              <a:gd name="connsiteX2" fmla="*/ 0 w 1936748"/>
              <a:gd name="connsiteY2" fmla="*/ 623080 h 623080"/>
              <a:gd name="connsiteX3" fmla="*/ 0 w 1936748"/>
              <a:gd name="connsiteY3" fmla="*/ 613884 h 623080"/>
              <a:gd name="connsiteX4" fmla="*/ 352298 w 1936748"/>
              <a:gd name="connsiteY4" fmla="*/ 519526 h 623080"/>
              <a:gd name="connsiteX5" fmla="*/ 750617 w 1936748"/>
              <a:gd name="connsiteY5" fmla="*/ 403342 h 623080"/>
              <a:gd name="connsiteX6" fmla="*/ 791646 w 1936748"/>
              <a:gd name="connsiteY6" fmla="*/ 390480 h 623080"/>
              <a:gd name="connsiteX7" fmla="*/ 823745 w 1936748"/>
              <a:gd name="connsiteY7" fmla="*/ 438090 h 623080"/>
              <a:gd name="connsiteX8" fmla="*/ 968375 w 1936748"/>
              <a:gd name="connsiteY8" fmla="*/ 497997 h 623080"/>
              <a:gd name="connsiteX9" fmla="*/ 1172912 w 1936748"/>
              <a:gd name="connsiteY9" fmla="*/ 293460 h 623080"/>
              <a:gd name="connsiteX10" fmla="*/ 1170635 w 1936748"/>
              <a:gd name="connsiteY10" fmla="*/ 270869 h 623080"/>
              <a:gd name="connsiteX11" fmla="*/ 1509041 w 1936748"/>
              <a:gd name="connsiteY11" fmla="*/ 156899 h 623080"/>
              <a:gd name="connsiteX12" fmla="*/ 1868376 w 1936748"/>
              <a:gd name="connsiteY12" fmla="*/ 26902 h 623080"/>
              <a:gd name="connsiteX13" fmla="*/ 1936748 w 1936748"/>
              <a:gd name="connsiteY13" fmla="*/ 0 h 623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936748" h="623080">
                <a:moveTo>
                  <a:pt x="1936748" y="0"/>
                </a:moveTo>
                <a:lnTo>
                  <a:pt x="1936748" y="623080"/>
                </a:lnTo>
                <a:lnTo>
                  <a:pt x="0" y="623080"/>
                </a:lnTo>
                <a:lnTo>
                  <a:pt x="0" y="613884"/>
                </a:lnTo>
                <a:lnTo>
                  <a:pt x="352298" y="519526"/>
                </a:lnTo>
                <a:cubicBezTo>
                  <a:pt x="487129" y="481602"/>
                  <a:pt x="619924" y="442867"/>
                  <a:pt x="750617" y="403342"/>
                </a:cubicBezTo>
                <a:lnTo>
                  <a:pt x="791646" y="390480"/>
                </a:lnTo>
                <a:lnTo>
                  <a:pt x="823745" y="438090"/>
                </a:lnTo>
                <a:cubicBezTo>
                  <a:pt x="860759" y="475104"/>
                  <a:pt x="911894" y="497997"/>
                  <a:pt x="968375" y="497997"/>
                </a:cubicBezTo>
                <a:cubicBezTo>
                  <a:pt x="1081338" y="497997"/>
                  <a:pt x="1172912" y="406423"/>
                  <a:pt x="1172912" y="293460"/>
                </a:cubicBezTo>
                <a:lnTo>
                  <a:pt x="1170635" y="270869"/>
                </a:lnTo>
                <a:lnTo>
                  <a:pt x="1509041" y="156899"/>
                </a:lnTo>
                <a:cubicBezTo>
                  <a:pt x="1631071" y="114305"/>
                  <a:pt x="1750871" y="70965"/>
                  <a:pt x="1868376" y="26902"/>
                </a:cubicBezTo>
                <a:lnTo>
                  <a:pt x="1936748" y="0"/>
                </a:lnTo>
                <a:close/>
              </a:path>
            </a:pathLst>
          </a:custGeom>
          <a:solidFill>
            <a:srgbClr val="DE5B6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10258595" y="3041430"/>
            <a:ext cx="288000" cy="288000"/>
          </a:xfrm>
          <a:prstGeom prst="ellipse">
            <a:avLst/>
          </a:prstGeom>
          <a:solidFill>
            <a:srgbClr val="D0A973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9024579" y="4022849"/>
            <a:ext cx="288000" cy="288000"/>
          </a:xfrm>
          <a:prstGeom prst="ellipse">
            <a:avLst/>
          </a:prstGeom>
          <a:solidFill>
            <a:srgbClr val="DE5B6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7790561" y="4662823"/>
            <a:ext cx="288000" cy="288000"/>
          </a:xfrm>
          <a:prstGeom prst="ellipse">
            <a:avLst/>
          </a:prstGeom>
          <a:solidFill>
            <a:srgbClr val="D0A973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6178719" y="5229841"/>
            <a:ext cx="288000" cy="288000"/>
          </a:xfrm>
          <a:prstGeom prst="ellipse">
            <a:avLst/>
          </a:prstGeom>
          <a:solidFill>
            <a:srgbClr val="DE5B6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3002718" y="1631783"/>
            <a:ext cx="1096010" cy="383540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b="1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46" name="矩形 45"/>
          <p:cNvSpPr/>
          <p:nvPr/>
        </p:nvSpPr>
        <p:spPr>
          <a:xfrm>
            <a:off x="1535702" y="2011760"/>
            <a:ext cx="2563026" cy="532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点击输入图表的描述说明，点击输入图表的描述说明</a:t>
            </a:r>
          </a:p>
        </p:txBody>
      </p:sp>
      <p:sp>
        <p:nvSpPr>
          <p:cNvPr id="47" name="矩形 46"/>
          <p:cNvSpPr/>
          <p:nvPr/>
        </p:nvSpPr>
        <p:spPr>
          <a:xfrm>
            <a:off x="3002718" y="2733604"/>
            <a:ext cx="1096010" cy="383540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b="1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48" name="矩形 47"/>
          <p:cNvSpPr/>
          <p:nvPr/>
        </p:nvSpPr>
        <p:spPr>
          <a:xfrm>
            <a:off x="1535702" y="3113581"/>
            <a:ext cx="2563026" cy="532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点击输入图表的描述说明，点击输入图表的描述说明</a:t>
            </a:r>
          </a:p>
        </p:txBody>
      </p:sp>
      <p:sp>
        <p:nvSpPr>
          <p:cNvPr id="49" name="矩形 48"/>
          <p:cNvSpPr/>
          <p:nvPr/>
        </p:nvSpPr>
        <p:spPr>
          <a:xfrm>
            <a:off x="3002718" y="3835425"/>
            <a:ext cx="1096010" cy="383540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b="1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50" name="矩形 49"/>
          <p:cNvSpPr/>
          <p:nvPr/>
        </p:nvSpPr>
        <p:spPr>
          <a:xfrm>
            <a:off x="1535702" y="4215402"/>
            <a:ext cx="2563026" cy="532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点击输入图表的描述说明，点击输入图表的描述说明</a:t>
            </a:r>
          </a:p>
        </p:txBody>
      </p:sp>
      <p:sp>
        <p:nvSpPr>
          <p:cNvPr id="51" name="矩形 50"/>
          <p:cNvSpPr/>
          <p:nvPr/>
        </p:nvSpPr>
        <p:spPr>
          <a:xfrm>
            <a:off x="3002718" y="4937246"/>
            <a:ext cx="1096010" cy="383540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b="1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52" name="矩形 51"/>
          <p:cNvSpPr/>
          <p:nvPr/>
        </p:nvSpPr>
        <p:spPr>
          <a:xfrm>
            <a:off x="1535702" y="5317223"/>
            <a:ext cx="2563026" cy="532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点击输入图表的描述说明，点击输入图表的描述说明</a:t>
            </a: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4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9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 tmFilter="0, 0; .2, .5; .8, .5; 1, 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250" autoRev="1" fill="hold"/>
                                        <p:tgtEl>
                                          <p:spTgt spid="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6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00"/>
                            </p:stCondLst>
                            <p:childTnLst>
                              <p:par>
                                <p:cTn id="8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500"/>
                            </p:stCondLst>
                            <p:childTnLst>
                              <p:par>
                                <p:cTn id="9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bldLvl="0" animBg="1"/>
      <p:bldP spid="38" grpId="0" bldLvl="0" animBg="1"/>
      <p:bldP spid="39" grpId="0" bldLvl="0" animBg="1"/>
      <p:bldP spid="40" grpId="0" bldLvl="0" animBg="1"/>
      <p:bldP spid="41" grpId="0" bldLvl="0" animBg="1"/>
      <p:bldP spid="41" grpId="1" bldLvl="0" animBg="1"/>
      <p:bldP spid="42" grpId="0" bldLvl="0" animBg="1"/>
      <p:bldP spid="42" grpId="1" bldLvl="0" animBg="1"/>
      <p:bldP spid="43" grpId="0" bldLvl="0" animBg="1"/>
      <p:bldP spid="43" grpId="1" bldLvl="0" animBg="1"/>
      <p:bldP spid="44" grpId="0" bldLvl="0" animBg="1"/>
      <p:bldP spid="44" grpId="1" bldLvl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7邀请函小清新浅蓝 色背景图-7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00000">
            <a:off x="370840" y="76200"/>
            <a:ext cx="1149985" cy="723900"/>
          </a:xfrm>
          <a:prstGeom prst="rect">
            <a:avLst/>
          </a:prstGeom>
        </p:spPr>
      </p:pic>
      <p:sp>
        <p:nvSpPr>
          <p:cNvPr id="9" name="Copyright Notice"/>
          <p:cNvSpPr/>
          <p:nvPr/>
        </p:nvSpPr>
        <p:spPr bwMode="auto">
          <a:xfrm>
            <a:off x="1405062" y="270092"/>
            <a:ext cx="2628900" cy="391160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cap="small" dirty="0" smtClean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点击加入标题文字</a:t>
            </a:r>
          </a:p>
        </p:txBody>
      </p:sp>
      <p:pic>
        <p:nvPicPr>
          <p:cNvPr id="4" name="图片 3" descr="7邀请函 小清新浅蓝色背景图-7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3530" y="3522345"/>
            <a:ext cx="1743710" cy="3307715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3659220" y="1436643"/>
            <a:ext cx="1368152" cy="1368152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15" name="椭圆 14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D0A973"/>
            </a:solidFill>
            <a:ln w="28575"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789560" y="1436643"/>
            <a:ext cx="1368152" cy="1368152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18" name="椭圆 17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D0A973"/>
            </a:solidFill>
            <a:ln w="28575"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038806" y="1436643"/>
            <a:ext cx="1368152" cy="1368152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21" name="椭圆 20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D0A973"/>
            </a:solidFill>
            <a:ln w="28575"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cxnSp>
        <p:nvCxnSpPr>
          <p:cNvPr id="23" name="Straight Connector 22"/>
          <p:cNvCxnSpPr/>
          <p:nvPr/>
        </p:nvCxnSpPr>
        <p:spPr>
          <a:xfrm rot="16200000" flipH="1">
            <a:off x="2341873" y="994284"/>
            <a:ext cx="0" cy="2180861"/>
          </a:xfrm>
          <a:prstGeom prst="line">
            <a:avLst/>
          </a:prstGeom>
          <a:ln>
            <a:solidFill>
              <a:srgbClr val="D0A973"/>
            </a:solidFill>
            <a:headEnd type="none" w="med" len="med"/>
            <a:tailEnd type="oval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7176720" y="1436643"/>
            <a:ext cx="1368152" cy="1368152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25" name="椭圆 24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solidFill>
              <a:srgbClr val="D0A973"/>
            </a:solidFill>
            <a:ln w="28575"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cxnSp>
        <p:nvCxnSpPr>
          <p:cNvPr id="27" name="Straight Connector 21"/>
          <p:cNvCxnSpPr/>
          <p:nvPr/>
        </p:nvCxnSpPr>
        <p:spPr>
          <a:xfrm rot="5400000">
            <a:off x="9851327" y="994284"/>
            <a:ext cx="0" cy="2180861"/>
          </a:xfrm>
          <a:prstGeom prst="line">
            <a:avLst/>
          </a:prstGeom>
          <a:ln>
            <a:solidFill>
              <a:srgbClr val="D0A973"/>
            </a:solidFill>
            <a:headEnd type="none" w="med" len="med"/>
            <a:tailEnd type="oval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4147102" y="1836082"/>
            <a:ext cx="392388" cy="569273"/>
            <a:chOff x="5690315" y="3674507"/>
            <a:chExt cx="314729" cy="458061"/>
          </a:xfrm>
          <a:solidFill>
            <a:srgbClr val="DE5B6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9" name="Freeform 36"/>
            <p:cNvSpPr/>
            <p:nvPr/>
          </p:nvSpPr>
          <p:spPr bwMode="auto">
            <a:xfrm flipH="1">
              <a:off x="5782528" y="4054387"/>
              <a:ext cx="130302" cy="78181"/>
            </a:xfrm>
            <a:custGeom>
              <a:avLst/>
              <a:gdLst>
                <a:gd name="T0" fmla="*/ 73 w 80"/>
                <a:gd name="T1" fmla="*/ 2 h 48"/>
                <a:gd name="T2" fmla="*/ 44 w 80"/>
                <a:gd name="T3" fmla="*/ 8 h 48"/>
                <a:gd name="T4" fmla="*/ 40 w 80"/>
                <a:gd name="T5" fmla="*/ 8 h 48"/>
                <a:gd name="T6" fmla="*/ 36 w 80"/>
                <a:gd name="T7" fmla="*/ 8 h 48"/>
                <a:gd name="T8" fmla="*/ 7 w 80"/>
                <a:gd name="T9" fmla="*/ 2 h 48"/>
                <a:gd name="T10" fmla="*/ 0 w 80"/>
                <a:gd name="T11" fmla="*/ 0 h 48"/>
                <a:gd name="T12" fmla="*/ 0 w 80"/>
                <a:gd name="T13" fmla="*/ 0 h 48"/>
                <a:gd name="T14" fmla="*/ 40 w 80"/>
                <a:gd name="T15" fmla="*/ 48 h 48"/>
                <a:gd name="T16" fmla="*/ 80 w 80"/>
                <a:gd name="T17" fmla="*/ 0 h 48"/>
                <a:gd name="T18" fmla="*/ 80 w 80"/>
                <a:gd name="T19" fmla="*/ 0 h 48"/>
                <a:gd name="T20" fmla="*/ 73 w 80"/>
                <a:gd name="T21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" h="48">
                  <a:moveTo>
                    <a:pt x="73" y="2"/>
                  </a:moveTo>
                  <a:cubicBezTo>
                    <a:pt x="65" y="5"/>
                    <a:pt x="55" y="7"/>
                    <a:pt x="44" y="8"/>
                  </a:cubicBezTo>
                  <a:cubicBezTo>
                    <a:pt x="42" y="8"/>
                    <a:pt x="41" y="8"/>
                    <a:pt x="40" y="8"/>
                  </a:cubicBezTo>
                  <a:cubicBezTo>
                    <a:pt x="39" y="8"/>
                    <a:pt x="38" y="8"/>
                    <a:pt x="36" y="8"/>
                  </a:cubicBezTo>
                  <a:cubicBezTo>
                    <a:pt x="25" y="7"/>
                    <a:pt x="15" y="5"/>
                    <a:pt x="7" y="2"/>
                  </a:cubicBezTo>
                  <a:cubicBezTo>
                    <a:pt x="3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13" y="48"/>
                    <a:pt x="40" y="48"/>
                  </a:cubicBezTo>
                  <a:cubicBezTo>
                    <a:pt x="67" y="48"/>
                    <a:pt x="80" y="27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77" y="1"/>
                    <a:pt x="7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015">
                <a:defRPr/>
              </a:pPr>
              <a:endParaRPr lang="zh-CN" altLang="en-US" sz="150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0" name="Freeform 37"/>
            <p:cNvSpPr>
              <a:spLocks noEditPoints="1"/>
            </p:cNvSpPr>
            <p:nvPr/>
          </p:nvSpPr>
          <p:spPr bwMode="auto">
            <a:xfrm flipH="1">
              <a:off x="5690315" y="3674507"/>
              <a:ext cx="314729" cy="366849"/>
            </a:xfrm>
            <a:custGeom>
              <a:avLst/>
              <a:gdLst>
                <a:gd name="T0" fmla="*/ 96 w 192"/>
                <a:gd name="T1" fmla="*/ 0 h 224"/>
                <a:gd name="T2" fmla="*/ 0 w 192"/>
                <a:gd name="T3" fmla="*/ 96 h 224"/>
                <a:gd name="T4" fmla="*/ 48 w 192"/>
                <a:gd name="T5" fmla="*/ 200 h 224"/>
                <a:gd name="T6" fmla="*/ 67 w 192"/>
                <a:gd name="T7" fmla="*/ 219 h 224"/>
                <a:gd name="T8" fmla="*/ 90 w 192"/>
                <a:gd name="T9" fmla="*/ 224 h 224"/>
                <a:gd name="T10" fmla="*/ 96 w 192"/>
                <a:gd name="T11" fmla="*/ 224 h 224"/>
                <a:gd name="T12" fmla="*/ 125 w 192"/>
                <a:gd name="T13" fmla="*/ 218 h 224"/>
                <a:gd name="T14" fmla="*/ 144 w 192"/>
                <a:gd name="T15" fmla="*/ 200 h 224"/>
                <a:gd name="T16" fmla="*/ 192 w 192"/>
                <a:gd name="T17" fmla="*/ 96 h 224"/>
                <a:gd name="T18" fmla="*/ 96 w 192"/>
                <a:gd name="T19" fmla="*/ 0 h 224"/>
                <a:gd name="T20" fmla="*/ 113 w 192"/>
                <a:gd name="T21" fmla="*/ 40 h 224"/>
                <a:gd name="T22" fmla="*/ 31 w 192"/>
                <a:gd name="T23" fmla="*/ 121 h 224"/>
                <a:gd name="T24" fmla="*/ 31 w 192"/>
                <a:gd name="T25" fmla="*/ 128 h 224"/>
                <a:gd name="T26" fmla="*/ 24 w 192"/>
                <a:gd name="T27" fmla="*/ 98 h 224"/>
                <a:gd name="T28" fmla="*/ 99 w 192"/>
                <a:gd name="T29" fmla="*/ 24 h 224"/>
                <a:gd name="T30" fmla="*/ 160 w 192"/>
                <a:gd name="T31" fmla="*/ 54 h 224"/>
                <a:gd name="T32" fmla="*/ 113 w 192"/>
                <a:gd name="T33" fmla="*/ 4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2" h="224">
                  <a:moveTo>
                    <a:pt x="96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44"/>
                    <a:pt x="48" y="184"/>
                    <a:pt x="48" y="200"/>
                  </a:cubicBezTo>
                  <a:cubicBezTo>
                    <a:pt x="48" y="205"/>
                    <a:pt x="54" y="213"/>
                    <a:pt x="67" y="219"/>
                  </a:cubicBezTo>
                  <a:cubicBezTo>
                    <a:pt x="73" y="220"/>
                    <a:pt x="82" y="223"/>
                    <a:pt x="90" y="224"/>
                  </a:cubicBezTo>
                  <a:cubicBezTo>
                    <a:pt x="92" y="224"/>
                    <a:pt x="94" y="224"/>
                    <a:pt x="96" y="224"/>
                  </a:cubicBezTo>
                  <a:cubicBezTo>
                    <a:pt x="103" y="224"/>
                    <a:pt x="113" y="222"/>
                    <a:pt x="125" y="218"/>
                  </a:cubicBezTo>
                  <a:cubicBezTo>
                    <a:pt x="138" y="213"/>
                    <a:pt x="144" y="205"/>
                    <a:pt x="144" y="200"/>
                  </a:cubicBezTo>
                  <a:cubicBezTo>
                    <a:pt x="144" y="184"/>
                    <a:pt x="192" y="144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  <a:close/>
                  <a:moveTo>
                    <a:pt x="113" y="40"/>
                  </a:moveTo>
                  <a:cubicBezTo>
                    <a:pt x="68" y="40"/>
                    <a:pt x="31" y="76"/>
                    <a:pt x="31" y="121"/>
                  </a:cubicBezTo>
                  <a:cubicBezTo>
                    <a:pt x="31" y="123"/>
                    <a:pt x="31" y="126"/>
                    <a:pt x="31" y="128"/>
                  </a:cubicBezTo>
                  <a:cubicBezTo>
                    <a:pt x="27" y="119"/>
                    <a:pt x="24" y="109"/>
                    <a:pt x="24" y="98"/>
                  </a:cubicBezTo>
                  <a:cubicBezTo>
                    <a:pt x="24" y="57"/>
                    <a:pt x="58" y="24"/>
                    <a:pt x="99" y="24"/>
                  </a:cubicBezTo>
                  <a:cubicBezTo>
                    <a:pt x="124" y="24"/>
                    <a:pt x="146" y="36"/>
                    <a:pt x="160" y="54"/>
                  </a:cubicBezTo>
                  <a:cubicBezTo>
                    <a:pt x="147" y="45"/>
                    <a:pt x="131" y="40"/>
                    <a:pt x="113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015">
                <a:defRPr/>
              </a:pPr>
              <a:endParaRPr lang="zh-CN" altLang="en-US" sz="150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191916" y="1858661"/>
            <a:ext cx="563439" cy="546694"/>
            <a:chOff x="6345238" y="2830513"/>
            <a:chExt cx="908050" cy="881063"/>
          </a:xfrm>
          <a:solidFill>
            <a:srgbClr val="DE5B6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2" name="Freeform 15"/>
            <p:cNvSpPr/>
            <p:nvPr/>
          </p:nvSpPr>
          <p:spPr bwMode="auto">
            <a:xfrm>
              <a:off x="6464300" y="3198813"/>
              <a:ext cx="369887" cy="504825"/>
            </a:xfrm>
            <a:custGeom>
              <a:avLst/>
              <a:gdLst>
                <a:gd name="T0" fmla="*/ 106 w 158"/>
                <a:gd name="T1" fmla="*/ 85 h 216"/>
                <a:gd name="T2" fmla="*/ 106 w 158"/>
                <a:gd name="T3" fmla="*/ 190 h 216"/>
                <a:gd name="T4" fmla="*/ 80 w 158"/>
                <a:gd name="T5" fmla="*/ 216 h 216"/>
                <a:gd name="T6" fmla="*/ 80 w 158"/>
                <a:gd name="T7" fmla="*/ 216 h 216"/>
                <a:gd name="T8" fmla="*/ 54 w 158"/>
                <a:gd name="T9" fmla="*/ 190 h 216"/>
                <a:gd name="T10" fmla="*/ 54 w 158"/>
                <a:gd name="T11" fmla="*/ 85 h 216"/>
                <a:gd name="T12" fmla="*/ 18 w 158"/>
                <a:gd name="T13" fmla="*/ 85 h 216"/>
                <a:gd name="T14" fmla="*/ 11 w 158"/>
                <a:gd name="T15" fmla="*/ 62 h 216"/>
                <a:gd name="T16" fmla="*/ 61 w 158"/>
                <a:gd name="T17" fmla="*/ 12 h 216"/>
                <a:gd name="T18" fmla="*/ 98 w 158"/>
                <a:gd name="T19" fmla="*/ 12 h 216"/>
                <a:gd name="T20" fmla="*/ 149 w 158"/>
                <a:gd name="T21" fmla="*/ 62 h 216"/>
                <a:gd name="T22" fmla="*/ 139 w 158"/>
                <a:gd name="T23" fmla="*/ 85 h 216"/>
                <a:gd name="T24" fmla="*/ 106 w 158"/>
                <a:gd name="T25" fmla="*/ 85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216">
                  <a:moveTo>
                    <a:pt x="106" y="85"/>
                  </a:moveTo>
                  <a:cubicBezTo>
                    <a:pt x="106" y="190"/>
                    <a:pt x="106" y="190"/>
                    <a:pt x="106" y="190"/>
                  </a:cubicBezTo>
                  <a:cubicBezTo>
                    <a:pt x="106" y="204"/>
                    <a:pt x="94" y="216"/>
                    <a:pt x="80" y="216"/>
                  </a:cubicBezTo>
                  <a:cubicBezTo>
                    <a:pt x="80" y="216"/>
                    <a:pt x="80" y="216"/>
                    <a:pt x="80" y="216"/>
                  </a:cubicBezTo>
                  <a:cubicBezTo>
                    <a:pt x="65" y="216"/>
                    <a:pt x="54" y="204"/>
                    <a:pt x="54" y="190"/>
                  </a:cubicBezTo>
                  <a:cubicBezTo>
                    <a:pt x="54" y="85"/>
                    <a:pt x="54" y="85"/>
                    <a:pt x="54" y="85"/>
                  </a:cubicBezTo>
                  <a:cubicBezTo>
                    <a:pt x="18" y="85"/>
                    <a:pt x="18" y="85"/>
                    <a:pt x="18" y="85"/>
                  </a:cubicBezTo>
                  <a:cubicBezTo>
                    <a:pt x="3" y="85"/>
                    <a:pt x="0" y="72"/>
                    <a:pt x="11" y="6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73" y="0"/>
                    <a:pt x="85" y="0"/>
                    <a:pt x="98" y="12"/>
                  </a:cubicBezTo>
                  <a:cubicBezTo>
                    <a:pt x="149" y="62"/>
                    <a:pt x="149" y="62"/>
                    <a:pt x="149" y="62"/>
                  </a:cubicBezTo>
                  <a:cubicBezTo>
                    <a:pt x="158" y="71"/>
                    <a:pt x="157" y="85"/>
                    <a:pt x="139" y="85"/>
                  </a:cubicBezTo>
                  <a:lnTo>
                    <a:pt x="106" y="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200" b="1">
                <a:solidFill>
                  <a:srgbClr val="0EDEB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" name="Freeform 16"/>
            <p:cNvSpPr/>
            <p:nvPr/>
          </p:nvSpPr>
          <p:spPr bwMode="auto">
            <a:xfrm>
              <a:off x="6345238" y="2830513"/>
              <a:ext cx="908050" cy="636588"/>
            </a:xfrm>
            <a:custGeom>
              <a:avLst/>
              <a:gdLst>
                <a:gd name="T0" fmla="*/ 308 w 388"/>
                <a:gd name="T1" fmla="*/ 99 h 272"/>
                <a:gd name="T2" fmla="*/ 388 w 388"/>
                <a:gd name="T3" fmla="*/ 184 h 272"/>
                <a:gd name="T4" fmla="*/ 388 w 388"/>
                <a:gd name="T5" fmla="*/ 184 h 272"/>
                <a:gd name="T6" fmla="*/ 304 w 388"/>
                <a:gd name="T7" fmla="*/ 270 h 272"/>
                <a:gd name="T8" fmla="*/ 304 w 388"/>
                <a:gd name="T9" fmla="*/ 186 h 272"/>
                <a:gd name="T10" fmla="*/ 293 w 388"/>
                <a:gd name="T11" fmla="*/ 158 h 272"/>
                <a:gd name="T12" fmla="*/ 266 w 388"/>
                <a:gd name="T13" fmla="*/ 147 h 272"/>
                <a:gd name="T14" fmla="*/ 238 w 388"/>
                <a:gd name="T15" fmla="*/ 158 h 272"/>
                <a:gd name="T16" fmla="*/ 227 w 388"/>
                <a:gd name="T17" fmla="*/ 186 h 272"/>
                <a:gd name="T18" fmla="*/ 227 w 388"/>
                <a:gd name="T19" fmla="*/ 272 h 272"/>
                <a:gd name="T20" fmla="*/ 170 w 388"/>
                <a:gd name="T21" fmla="*/ 272 h 272"/>
                <a:gd name="T22" fmla="*/ 170 w 388"/>
                <a:gd name="T23" fmla="*/ 255 h 272"/>
                <a:gd name="T24" fmla="*/ 190 w 388"/>
                <a:gd name="T25" fmla="*/ 255 h 272"/>
                <a:gd name="T26" fmla="*/ 206 w 388"/>
                <a:gd name="T27" fmla="*/ 251 h 272"/>
                <a:gd name="T28" fmla="*/ 217 w 388"/>
                <a:gd name="T29" fmla="*/ 239 h 272"/>
                <a:gd name="T30" fmla="*/ 217 w 388"/>
                <a:gd name="T31" fmla="*/ 224 h 272"/>
                <a:gd name="T32" fmla="*/ 209 w 388"/>
                <a:gd name="T33" fmla="*/ 210 h 272"/>
                <a:gd name="T34" fmla="*/ 158 w 388"/>
                <a:gd name="T35" fmla="*/ 160 h 272"/>
                <a:gd name="T36" fmla="*/ 131 w 388"/>
                <a:gd name="T37" fmla="*/ 147 h 272"/>
                <a:gd name="T38" fmla="*/ 103 w 388"/>
                <a:gd name="T39" fmla="*/ 160 h 272"/>
                <a:gd name="T40" fmla="*/ 53 w 388"/>
                <a:gd name="T41" fmla="*/ 210 h 272"/>
                <a:gd name="T42" fmla="*/ 44 w 388"/>
                <a:gd name="T43" fmla="*/ 225 h 272"/>
                <a:gd name="T44" fmla="*/ 44 w 388"/>
                <a:gd name="T45" fmla="*/ 239 h 272"/>
                <a:gd name="T46" fmla="*/ 54 w 388"/>
                <a:gd name="T47" fmla="*/ 251 h 272"/>
                <a:gd name="T48" fmla="*/ 69 w 388"/>
                <a:gd name="T49" fmla="*/ 255 h 272"/>
                <a:gd name="T50" fmla="*/ 92 w 388"/>
                <a:gd name="T51" fmla="*/ 255 h 272"/>
                <a:gd name="T52" fmla="*/ 92 w 388"/>
                <a:gd name="T53" fmla="*/ 271 h 272"/>
                <a:gd name="T54" fmla="*/ 0 w 388"/>
                <a:gd name="T55" fmla="*/ 184 h 272"/>
                <a:gd name="T56" fmla="*/ 0 w 388"/>
                <a:gd name="T57" fmla="*/ 184 h 272"/>
                <a:gd name="T58" fmla="*/ 80 w 388"/>
                <a:gd name="T59" fmla="*/ 99 h 272"/>
                <a:gd name="T60" fmla="*/ 80 w 388"/>
                <a:gd name="T61" fmla="*/ 96 h 272"/>
                <a:gd name="T62" fmla="*/ 194 w 388"/>
                <a:gd name="T63" fmla="*/ 0 h 272"/>
                <a:gd name="T64" fmla="*/ 308 w 388"/>
                <a:gd name="T65" fmla="*/ 96 h 272"/>
                <a:gd name="T66" fmla="*/ 308 w 388"/>
                <a:gd name="T67" fmla="*/ 99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88" h="272">
                  <a:moveTo>
                    <a:pt x="308" y="99"/>
                  </a:moveTo>
                  <a:cubicBezTo>
                    <a:pt x="354" y="108"/>
                    <a:pt x="388" y="143"/>
                    <a:pt x="388" y="184"/>
                  </a:cubicBezTo>
                  <a:cubicBezTo>
                    <a:pt x="388" y="184"/>
                    <a:pt x="388" y="184"/>
                    <a:pt x="388" y="184"/>
                  </a:cubicBezTo>
                  <a:cubicBezTo>
                    <a:pt x="388" y="227"/>
                    <a:pt x="352" y="262"/>
                    <a:pt x="304" y="270"/>
                  </a:cubicBezTo>
                  <a:cubicBezTo>
                    <a:pt x="304" y="186"/>
                    <a:pt x="304" y="186"/>
                    <a:pt x="304" y="186"/>
                  </a:cubicBezTo>
                  <a:cubicBezTo>
                    <a:pt x="304" y="175"/>
                    <a:pt x="300" y="165"/>
                    <a:pt x="293" y="158"/>
                  </a:cubicBezTo>
                  <a:cubicBezTo>
                    <a:pt x="286" y="151"/>
                    <a:pt x="276" y="147"/>
                    <a:pt x="266" y="147"/>
                  </a:cubicBezTo>
                  <a:cubicBezTo>
                    <a:pt x="255" y="147"/>
                    <a:pt x="245" y="151"/>
                    <a:pt x="238" y="158"/>
                  </a:cubicBezTo>
                  <a:cubicBezTo>
                    <a:pt x="231" y="165"/>
                    <a:pt x="227" y="175"/>
                    <a:pt x="227" y="186"/>
                  </a:cubicBezTo>
                  <a:cubicBezTo>
                    <a:pt x="227" y="272"/>
                    <a:pt x="227" y="272"/>
                    <a:pt x="227" y="272"/>
                  </a:cubicBezTo>
                  <a:cubicBezTo>
                    <a:pt x="170" y="272"/>
                    <a:pt x="170" y="272"/>
                    <a:pt x="170" y="272"/>
                  </a:cubicBezTo>
                  <a:cubicBezTo>
                    <a:pt x="170" y="255"/>
                    <a:pt x="170" y="255"/>
                    <a:pt x="170" y="255"/>
                  </a:cubicBezTo>
                  <a:cubicBezTo>
                    <a:pt x="190" y="255"/>
                    <a:pt x="190" y="255"/>
                    <a:pt x="190" y="255"/>
                  </a:cubicBezTo>
                  <a:cubicBezTo>
                    <a:pt x="196" y="255"/>
                    <a:pt x="202" y="253"/>
                    <a:pt x="206" y="251"/>
                  </a:cubicBezTo>
                  <a:cubicBezTo>
                    <a:pt x="211" y="248"/>
                    <a:pt x="215" y="244"/>
                    <a:pt x="217" y="239"/>
                  </a:cubicBezTo>
                  <a:cubicBezTo>
                    <a:pt x="218" y="234"/>
                    <a:pt x="219" y="229"/>
                    <a:pt x="217" y="224"/>
                  </a:cubicBezTo>
                  <a:cubicBezTo>
                    <a:pt x="216" y="219"/>
                    <a:pt x="213" y="214"/>
                    <a:pt x="209" y="210"/>
                  </a:cubicBezTo>
                  <a:cubicBezTo>
                    <a:pt x="158" y="160"/>
                    <a:pt x="158" y="160"/>
                    <a:pt x="158" y="160"/>
                  </a:cubicBezTo>
                  <a:cubicBezTo>
                    <a:pt x="149" y="151"/>
                    <a:pt x="140" y="147"/>
                    <a:pt x="131" y="147"/>
                  </a:cubicBezTo>
                  <a:cubicBezTo>
                    <a:pt x="121" y="147"/>
                    <a:pt x="112" y="152"/>
                    <a:pt x="103" y="160"/>
                  </a:cubicBezTo>
                  <a:cubicBezTo>
                    <a:pt x="53" y="210"/>
                    <a:pt x="53" y="210"/>
                    <a:pt x="53" y="210"/>
                  </a:cubicBezTo>
                  <a:cubicBezTo>
                    <a:pt x="48" y="215"/>
                    <a:pt x="45" y="220"/>
                    <a:pt x="44" y="225"/>
                  </a:cubicBezTo>
                  <a:cubicBezTo>
                    <a:pt x="42" y="230"/>
                    <a:pt x="42" y="235"/>
                    <a:pt x="44" y="239"/>
                  </a:cubicBezTo>
                  <a:cubicBezTo>
                    <a:pt x="46" y="244"/>
                    <a:pt x="49" y="248"/>
                    <a:pt x="54" y="251"/>
                  </a:cubicBezTo>
                  <a:cubicBezTo>
                    <a:pt x="58" y="253"/>
                    <a:pt x="63" y="255"/>
                    <a:pt x="69" y="255"/>
                  </a:cubicBezTo>
                  <a:cubicBezTo>
                    <a:pt x="92" y="255"/>
                    <a:pt x="92" y="255"/>
                    <a:pt x="92" y="255"/>
                  </a:cubicBezTo>
                  <a:cubicBezTo>
                    <a:pt x="92" y="271"/>
                    <a:pt x="92" y="271"/>
                    <a:pt x="92" y="271"/>
                  </a:cubicBezTo>
                  <a:cubicBezTo>
                    <a:pt x="40" y="266"/>
                    <a:pt x="0" y="229"/>
                    <a:pt x="0" y="184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143"/>
                    <a:pt x="34" y="108"/>
                    <a:pt x="80" y="99"/>
                  </a:cubicBezTo>
                  <a:cubicBezTo>
                    <a:pt x="80" y="98"/>
                    <a:pt x="80" y="97"/>
                    <a:pt x="80" y="96"/>
                  </a:cubicBezTo>
                  <a:cubicBezTo>
                    <a:pt x="80" y="43"/>
                    <a:pt x="131" y="0"/>
                    <a:pt x="194" y="0"/>
                  </a:cubicBezTo>
                  <a:cubicBezTo>
                    <a:pt x="257" y="0"/>
                    <a:pt x="308" y="43"/>
                    <a:pt x="308" y="96"/>
                  </a:cubicBezTo>
                  <a:cubicBezTo>
                    <a:pt x="308" y="97"/>
                    <a:pt x="308" y="98"/>
                    <a:pt x="308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200" b="1">
                <a:solidFill>
                  <a:srgbClr val="0EDEB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Freeform 17"/>
            <p:cNvSpPr/>
            <p:nvPr/>
          </p:nvSpPr>
          <p:spPr bwMode="auto">
            <a:xfrm>
              <a:off x="6780213" y="3205163"/>
              <a:ext cx="369887" cy="506413"/>
            </a:xfrm>
            <a:custGeom>
              <a:avLst/>
              <a:gdLst>
                <a:gd name="T0" fmla="*/ 106 w 158"/>
                <a:gd name="T1" fmla="*/ 131 h 216"/>
                <a:gd name="T2" fmla="*/ 106 w 158"/>
                <a:gd name="T3" fmla="*/ 26 h 216"/>
                <a:gd name="T4" fmla="*/ 80 w 158"/>
                <a:gd name="T5" fmla="*/ 0 h 216"/>
                <a:gd name="T6" fmla="*/ 80 w 158"/>
                <a:gd name="T7" fmla="*/ 0 h 216"/>
                <a:gd name="T8" fmla="*/ 54 w 158"/>
                <a:gd name="T9" fmla="*/ 26 h 216"/>
                <a:gd name="T10" fmla="*/ 54 w 158"/>
                <a:gd name="T11" fmla="*/ 131 h 216"/>
                <a:gd name="T12" fmla="*/ 18 w 158"/>
                <a:gd name="T13" fmla="*/ 131 h 216"/>
                <a:gd name="T14" fmla="*/ 10 w 158"/>
                <a:gd name="T15" fmla="*/ 153 h 216"/>
                <a:gd name="T16" fmla="*/ 61 w 158"/>
                <a:gd name="T17" fmla="*/ 203 h 216"/>
                <a:gd name="T18" fmla="*/ 98 w 158"/>
                <a:gd name="T19" fmla="*/ 203 h 216"/>
                <a:gd name="T20" fmla="*/ 149 w 158"/>
                <a:gd name="T21" fmla="*/ 153 h 216"/>
                <a:gd name="T22" fmla="*/ 138 w 158"/>
                <a:gd name="T23" fmla="*/ 131 h 216"/>
                <a:gd name="T24" fmla="*/ 106 w 158"/>
                <a:gd name="T25" fmla="*/ 131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216">
                  <a:moveTo>
                    <a:pt x="106" y="131"/>
                  </a:moveTo>
                  <a:cubicBezTo>
                    <a:pt x="106" y="26"/>
                    <a:pt x="106" y="26"/>
                    <a:pt x="106" y="26"/>
                  </a:cubicBezTo>
                  <a:cubicBezTo>
                    <a:pt x="106" y="12"/>
                    <a:pt x="94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65" y="0"/>
                    <a:pt x="54" y="12"/>
                    <a:pt x="54" y="26"/>
                  </a:cubicBezTo>
                  <a:cubicBezTo>
                    <a:pt x="54" y="131"/>
                    <a:pt x="54" y="131"/>
                    <a:pt x="54" y="131"/>
                  </a:cubicBezTo>
                  <a:cubicBezTo>
                    <a:pt x="18" y="131"/>
                    <a:pt x="18" y="131"/>
                    <a:pt x="18" y="131"/>
                  </a:cubicBezTo>
                  <a:cubicBezTo>
                    <a:pt x="3" y="131"/>
                    <a:pt x="0" y="143"/>
                    <a:pt x="10" y="153"/>
                  </a:cubicBezTo>
                  <a:cubicBezTo>
                    <a:pt x="61" y="203"/>
                    <a:pt x="61" y="203"/>
                    <a:pt x="61" y="203"/>
                  </a:cubicBezTo>
                  <a:cubicBezTo>
                    <a:pt x="73" y="216"/>
                    <a:pt x="85" y="216"/>
                    <a:pt x="98" y="203"/>
                  </a:cubicBezTo>
                  <a:cubicBezTo>
                    <a:pt x="149" y="153"/>
                    <a:pt x="149" y="153"/>
                    <a:pt x="149" y="153"/>
                  </a:cubicBezTo>
                  <a:cubicBezTo>
                    <a:pt x="158" y="144"/>
                    <a:pt x="156" y="131"/>
                    <a:pt x="138" y="131"/>
                  </a:cubicBezTo>
                  <a:lnTo>
                    <a:pt x="106" y="1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200" b="1">
                <a:solidFill>
                  <a:srgbClr val="0EDEB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459814" y="1940699"/>
            <a:ext cx="526133" cy="440310"/>
            <a:chOff x="10593388" y="692150"/>
            <a:chExt cx="1119187" cy="936625"/>
          </a:xfrm>
          <a:solidFill>
            <a:srgbClr val="DE5B6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6" name="Freeform 12"/>
            <p:cNvSpPr>
              <a:spLocks noEditPoints="1"/>
            </p:cNvSpPr>
            <p:nvPr/>
          </p:nvSpPr>
          <p:spPr bwMode="auto">
            <a:xfrm>
              <a:off x="10593388" y="827088"/>
              <a:ext cx="679450" cy="679450"/>
            </a:xfrm>
            <a:custGeom>
              <a:avLst/>
              <a:gdLst>
                <a:gd name="T0" fmla="*/ 145 w 290"/>
                <a:gd name="T1" fmla="*/ 290 h 290"/>
                <a:gd name="T2" fmla="*/ 168 w 290"/>
                <a:gd name="T3" fmla="*/ 290 h 290"/>
                <a:gd name="T4" fmla="*/ 168 w 290"/>
                <a:gd name="T5" fmla="*/ 268 h 290"/>
                <a:gd name="T6" fmla="*/ 216 w 290"/>
                <a:gd name="T7" fmla="*/ 249 h 290"/>
                <a:gd name="T8" fmla="*/ 231 w 290"/>
                <a:gd name="T9" fmla="*/ 264 h 290"/>
                <a:gd name="T10" fmla="*/ 264 w 290"/>
                <a:gd name="T11" fmla="*/ 232 h 290"/>
                <a:gd name="T12" fmla="*/ 248 w 290"/>
                <a:gd name="T13" fmla="*/ 216 h 290"/>
                <a:gd name="T14" fmla="*/ 268 w 290"/>
                <a:gd name="T15" fmla="*/ 168 h 290"/>
                <a:gd name="T16" fmla="*/ 290 w 290"/>
                <a:gd name="T17" fmla="*/ 168 h 290"/>
                <a:gd name="T18" fmla="*/ 290 w 290"/>
                <a:gd name="T19" fmla="*/ 122 h 290"/>
                <a:gd name="T20" fmla="*/ 268 w 290"/>
                <a:gd name="T21" fmla="*/ 122 h 290"/>
                <a:gd name="T22" fmla="*/ 248 w 290"/>
                <a:gd name="T23" fmla="*/ 74 h 290"/>
                <a:gd name="T24" fmla="*/ 264 w 290"/>
                <a:gd name="T25" fmla="*/ 59 h 290"/>
                <a:gd name="T26" fmla="*/ 231 w 290"/>
                <a:gd name="T27" fmla="*/ 27 h 290"/>
                <a:gd name="T28" fmla="*/ 216 w 290"/>
                <a:gd name="T29" fmla="*/ 42 h 290"/>
                <a:gd name="T30" fmla="*/ 168 w 290"/>
                <a:gd name="T31" fmla="*/ 22 h 290"/>
                <a:gd name="T32" fmla="*/ 168 w 290"/>
                <a:gd name="T33" fmla="*/ 0 h 290"/>
                <a:gd name="T34" fmla="*/ 145 w 290"/>
                <a:gd name="T35" fmla="*/ 0 h 290"/>
                <a:gd name="T36" fmla="*/ 145 w 290"/>
                <a:gd name="T37" fmla="*/ 53 h 290"/>
                <a:gd name="T38" fmla="*/ 237 w 290"/>
                <a:gd name="T39" fmla="*/ 145 h 290"/>
                <a:gd name="T40" fmla="*/ 145 w 290"/>
                <a:gd name="T41" fmla="*/ 238 h 290"/>
                <a:gd name="T42" fmla="*/ 145 w 290"/>
                <a:gd name="T43" fmla="*/ 290 h 290"/>
                <a:gd name="T44" fmla="*/ 42 w 290"/>
                <a:gd name="T45" fmla="*/ 216 h 290"/>
                <a:gd name="T46" fmla="*/ 26 w 290"/>
                <a:gd name="T47" fmla="*/ 232 h 290"/>
                <a:gd name="T48" fmla="*/ 59 w 290"/>
                <a:gd name="T49" fmla="*/ 264 h 290"/>
                <a:gd name="T50" fmla="*/ 74 w 290"/>
                <a:gd name="T51" fmla="*/ 249 h 290"/>
                <a:gd name="T52" fmla="*/ 122 w 290"/>
                <a:gd name="T53" fmla="*/ 268 h 290"/>
                <a:gd name="T54" fmla="*/ 122 w 290"/>
                <a:gd name="T55" fmla="*/ 290 h 290"/>
                <a:gd name="T56" fmla="*/ 145 w 290"/>
                <a:gd name="T57" fmla="*/ 290 h 290"/>
                <a:gd name="T58" fmla="*/ 145 w 290"/>
                <a:gd name="T59" fmla="*/ 238 h 290"/>
                <a:gd name="T60" fmla="*/ 145 w 290"/>
                <a:gd name="T61" fmla="*/ 238 h 290"/>
                <a:gd name="T62" fmla="*/ 52 w 290"/>
                <a:gd name="T63" fmla="*/ 145 h 290"/>
                <a:gd name="T64" fmla="*/ 145 w 290"/>
                <a:gd name="T65" fmla="*/ 53 h 290"/>
                <a:gd name="T66" fmla="*/ 145 w 290"/>
                <a:gd name="T67" fmla="*/ 53 h 290"/>
                <a:gd name="T68" fmla="*/ 145 w 290"/>
                <a:gd name="T69" fmla="*/ 53 h 290"/>
                <a:gd name="T70" fmla="*/ 145 w 290"/>
                <a:gd name="T71" fmla="*/ 0 h 290"/>
                <a:gd name="T72" fmla="*/ 122 w 290"/>
                <a:gd name="T73" fmla="*/ 0 h 290"/>
                <a:gd name="T74" fmla="*/ 122 w 290"/>
                <a:gd name="T75" fmla="*/ 22 h 290"/>
                <a:gd name="T76" fmla="*/ 74 w 290"/>
                <a:gd name="T77" fmla="*/ 42 h 290"/>
                <a:gd name="T78" fmla="*/ 59 w 290"/>
                <a:gd name="T79" fmla="*/ 27 h 290"/>
                <a:gd name="T80" fmla="*/ 26 w 290"/>
                <a:gd name="T81" fmla="*/ 59 h 290"/>
                <a:gd name="T82" fmla="*/ 42 w 290"/>
                <a:gd name="T83" fmla="*/ 74 h 290"/>
                <a:gd name="T84" fmla="*/ 22 w 290"/>
                <a:gd name="T85" fmla="*/ 122 h 290"/>
                <a:gd name="T86" fmla="*/ 0 w 290"/>
                <a:gd name="T87" fmla="*/ 122 h 290"/>
                <a:gd name="T88" fmla="*/ 0 w 290"/>
                <a:gd name="T89" fmla="*/ 168 h 290"/>
                <a:gd name="T90" fmla="*/ 22 w 290"/>
                <a:gd name="T91" fmla="*/ 168 h 290"/>
                <a:gd name="T92" fmla="*/ 42 w 290"/>
                <a:gd name="T93" fmla="*/ 216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90" h="290">
                  <a:moveTo>
                    <a:pt x="145" y="290"/>
                  </a:moveTo>
                  <a:cubicBezTo>
                    <a:pt x="168" y="290"/>
                    <a:pt x="168" y="290"/>
                    <a:pt x="168" y="290"/>
                  </a:cubicBezTo>
                  <a:cubicBezTo>
                    <a:pt x="168" y="268"/>
                    <a:pt x="168" y="268"/>
                    <a:pt x="168" y="268"/>
                  </a:cubicBezTo>
                  <a:cubicBezTo>
                    <a:pt x="185" y="265"/>
                    <a:pt x="202" y="258"/>
                    <a:pt x="216" y="249"/>
                  </a:cubicBezTo>
                  <a:cubicBezTo>
                    <a:pt x="231" y="264"/>
                    <a:pt x="231" y="264"/>
                    <a:pt x="231" y="264"/>
                  </a:cubicBezTo>
                  <a:cubicBezTo>
                    <a:pt x="264" y="232"/>
                    <a:pt x="264" y="232"/>
                    <a:pt x="264" y="232"/>
                  </a:cubicBezTo>
                  <a:cubicBezTo>
                    <a:pt x="248" y="216"/>
                    <a:pt x="248" y="216"/>
                    <a:pt x="248" y="216"/>
                  </a:cubicBezTo>
                  <a:cubicBezTo>
                    <a:pt x="258" y="202"/>
                    <a:pt x="265" y="186"/>
                    <a:pt x="268" y="168"/>
                  </a:cubicBezTo>
                  <a:cubicBezTo>
                    <a:pt x="290" y="168"/>
                    <a:pt x="290" y="168"/>
                    <a:pt x="290" y="168"/>
                  </a:cubicBezTo>
                  <a:cubicBezTo>
                    <a:pt x="290" y="122"/>
                    <a:pt x="290" y="122"/>
                    <a:pt x="290" y="122"/>
                  </a:cubicBezTo>
                  <a:cubicBezTo>
                    <a:pt x="268" y="122"/>
                    <a:pt x="268" y="122"/>
                    <a:pt x="268" y="122"/>
                  </a:cubicBezTo>
                  <a:cubicBezTo>
                    <a:pt x="265" y="105"/>
                    <a:pt x="258" y="89"/>
                    <a:pt x="248" y="74"/>
                  </a:cubicBezTo>
                  <a:cubicBezTo>
                    <a:pt x="264" y="59"/>
                    <a:pt x="264" y="59"/>
                    <a:pt x="264" y="59"/>
                  </a:cubicBezTo>
                  <a:cubicBezTo>
                    <a:pt x="231" y="27"/>
                    <a:pt x="231" y="27"/>
                    <a:pt x="231" y="27"/>
                  </a:cubicBezTo>
                  <a:cubicBezTo>
                    <a:pt x="216" y="42"/>
                    <a:pt x="216" y="42"/>
                    <a:pt x="216" y="42"/>
                  </a:cubicBezTo>
                  <a:cubicBezTo>
                    <a:pt x="202" y="32"/>
                    <a:pt x="185" y="25"/>
                    <a:pt x="168" y="22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5" y="53"/>
                    <a:pt x="145" y="53"/>
                    <a:pt x="145" y="53"/>
                  </a:cubicBezTo>
                  <a:cubicBezTo>
                    <a:pt x="196" y="53"/>
                    <a:pt x="237" y="94"/>
                    <a:pt x="237" y="145"/>
                  </a:cubicBezTo>
                  <a:cubicBezTo>
                    <a:pt x="237" y="196"/>
                    <a:pt x="196" y="238"/>
                    <a:pt x="145" y="238"/>
                  </a:cubicBezTo>
                  <a:lnTo>
                    <a:pt x="145" y="290"/>
                  </a:lnTo>
                  <a:close/>
                  <a:moveTo>
                    <a:pt x="42" y="216"/>
                  </a:moveTo>
                  <a:cubicBezTo>
                    <a:pt x="26" y="232"/>
                    <a:pt x="26" y="232"/>
                    <a:pt x="26" y="232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74" y="249"/>
                    <a:pt x="74" y="249"/>
                    <a:pt x="74" y="249"/>
                  </a:cubicBezTo>
                  <a:cubicBezTo>
                    <a:pt x="88" y="258"/>
                    <a:pt x="105" y="265"/>
                    <a:pt x="122" y="268"/>
                  </a:cubicBezTo>
                  <a:cubicBezTo>
                    <a:pt x="122" y="290"/>
                    <a:pt x="122" y="290"/>
                    <a:pt x="122" y="290"/>
                  </a:cubicBezTo>
                  <a:cubicBezTo>
                    <a:pt x="145" y="290"/>
                    <a:pt x="145" y="290"/>
                    <a:pt x="145" y="290"/>
                  </a:cubicBezTo>
                  <a:cubicBezTo>
                    <a:pt x="145" y="238"/>
                    <a:pt x="145" y="238"/>
                    <a:pt x="145" y="238"/>
                  </a:cubicBezTo>
                  <a:cubicBezTo>
                    <a:pt x="145" y="238"/>
                    <a:pt x="145" y="238"/>
                    <a:pt x="145" y="238"/>
                  </a:cubicBezTo>
                  <a:cubicBezTo>
                    <a:pt x="94" y="238"/>
                    <a:pt x="52" y="196"/>
                    <a:pt x="52" y="145"/>
                  </a:cubicBezTo>
                  <a:cubicBezTo>
                    <a:pt x="52" y="94"/>
                    <a:pt x="94" y="53"/>
                    <a:pt x="145" y="53"/>
                  </a:cubicBezTo>
                  <a:cubicBezTo>
                    <a:pt x="145" y="53"/>
                    <a:pt x="145" y="53"/>
                    <a:pt x="145" y="53"/>
                  </a:cubicBezTo>
                  <a:cubicBezTo>
                    <a:pt x="145" y="53"/>
                    <a:pt x="145" y="53"/>
                    <a:pt x="145" y="53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2" y="22"/>
                    <a:pt x="122" y="22"/>
                    <a:pt x="122" y="22"/>
                  </a:cubicBezTo>
                  <a:cubicBezTo>
                    <a:pt x="105" y="25"/>
                    <a:pt x="88" y="32"/>
                    <a:pt x="74" y="42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42" y="74"/>
                    <a:pt x="42" y="74"/>
                    <a:pt x="42" y="74"/>
                  </a:cubicBezTo>
                  <a:cubicBezTo>
                    <a:pt x="32" y="89"/>
                    <a:pt x="25" y="105"/>
                    <a:pt x="22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22" y="168"/>
                    <a:pt x="22" y="168"/>
                    <a:pt x="22" y="168"/>
                  </a:cubicBezTo>
                  <a:cubicBezTo>
                    <a:pt x="25" y="186"/>
                    <a:pt x="32" y="202"/>
                    <a:pt x="42" y="2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200" b="1">
                <a:solidFill>
                  <a:schemeClr val="tx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7" name="Freeform 13"/>
            <p:cNvSpPr>
              <a:spLocks noEditPoints="1"/>
            </p:cNvSpPr>
            <p:nvPr/>
          </p:nvSpPr>
          <p:spPr bwMode="auto">
            <a:xfrm>
              <a:off x="11268075" y="1190625"/>
              <a:ext cx="438150" cy="438150"/>
            </a:xfrm>
            <a:custGeom>
              <a:avLst/>
              <a:gdLst>
                <a:gd name="T0" fmla="*/ 93 w 187"/>
                <a:gd name="T1" fmla="*/ 15 h 187"/>
                <a:gd name="T2" fmla="*/ 118 w 187"/>
                <a:gd name="T3" fmla="*/ 19 h 187"/>
                <a:gd name="T4" fmla="*/ 123 w 187"/>
                <a:gd name="T5" fmla="*/ 5 h 187"/>
                <a:gd name="T6" fmla="*/ 155 w 187"/>
                <a:gd name="T7" fmla="*/ 23 h 187"/>
                <a:gd name="T8" fmla="*/ 145 w 187"/>
                <a:gd name="T9" fmla="*/ 34 h 187"/>
                <a:gd name="T10" fmla="*/ 164 w 187"/>
                <a:gd name="T11" fmla="*/ 58 h 187"/>
                <a:gd name="T12" fmla="*/ 177 w 187"/>
                <a:gd name="T13" fmla="*/ 52 h 187"/>
                <a:gd name="T14" fmla="*/ 187 w 187"/>
                <a:gd name="T15" fmla="*/ 87 h 187"/>
                <a:gd name="T16" fmla="*/ 172 w 187"/>
                <a:gd name="T17" fmla="*/ 88 h 187"/>
                <a:gd name="T18" fmla="*/ 168 w 187"/>
                <a:gd name="T19" fmla="*/ 119 h 187"/>
                <a:gd name="T20" fmla="*/ 182 w 187"/>
                <a:gd name="T21" fmla="*/ 123 h 187"/>
                <a:gd name="T22" fmla="*/ 164 w 187"/>
                <a:gd name="T23" fmla="*/ 155 h 187"/>
                <a:gd name="T24" fmla="*/ 153 w 187"/>
                <a:gd name="T25" fmla="*/ 145 h 187"/>
                <a:gd name="T26" fmla="*/ 129 w 187"/>
                <a:gd name="T27" fmla="*/ 164 h 187"/>
                <a:gd name="T28" fmla="*/ 135 w 187"/>
                <a:gd name="T29" fmla="*/ 178 h 187"/>
                <a:gd name="T30" fmla="*/ 100 w 187"/>
                <a:gd name="T31" fmla="*/ 187 h 187"/>
                <a:gd name="T32" fmla="*/ 99 w 187"/>
                <a:gd name="T33" fmla="*/ 172 h 187"/>
                <a:gd name="T34" fmla="*/ 93 w 187"/>
                <a:gd name="T35" fmla="*/ 172 h 187"/>
                <a:gd name="T36" fmla="*/ 93 w 187"/>
                <a:gd name="T37" fmla="*/ 132 h 187"/>
                <a:gd name="T38" fmla="*/ 130 w 187"/>
                <a:gd name="T39" fmla="*/ 106 h 187"/>
                <a:gd name="T40" fmla="*/ 105 w 187"/>
                <a:gd name="T41" fmla="*/ 57 h 187"/>
                <a:gd name="T42" fmla="*/ 93 w 187"/>
                <a:gd name="T43" fmla="*/ 55 h 187"/>
                <a:gd name="T44" fmla="*/ 93 w 187"/>
                <a:gd name="T45" fmla="*/ 15 h 187"/>
                <a:gd name="T46" fmla="*/ 23 w 187"/>
                <a:gd name="T47" fmla="*/ 129 h 187"/>
                <a:gd name="T48" fmla="*/ 9 w 187"/>
                <a:gd name="T49" fmla="*/ 135 h 187"/>
                <a:gd name="T50" fmla="*/ 0 w 187"/>
                <a:gd name="T51" fmla="*/ 100 h 187"/>
                <a:gd name="T52" fmla="*/ 15 w 187"/>
                <a:gd name="T53" fmla="*/ 99 h 187"/>
                <a:gd name="T54" fmla="*/ 19 w 187"/>
                <a:gd name="T55" fmla="*/ 69 h 187"/>
                <a:gd name="T56" fmla="*/ 4 w 187"/>
                <a:gd name="T57" fmla="*/ 64 h 187"/>
                <a:gd name="T58" fmla="*/ 23 w 187"/>
                <a:gd name="T59" fmla="*/ 32 h 187"/>
                <a:gd name="T60" fmla="*/ 34 w 187"/>
                <a:gd name="T61" fmla="*/ 42 h 187"/>
                <a:gd name="T62" fmla="*/ 58 w 187"/>
                <a:gd name="T63" fmla="*/ 23 h 187"/>
                <a:gd name="T64" fmla="*/ 51 w 187"/>
                <a:gd name="T65" fmla="*/ 10 h 187"/>
                <a:gd name="T66" fmla="*/ 87 w 187"/>
                <a:gd name="T67" fmla="*/ 0 h 187"/>
                <a:gd name="T68" fmla="*/ 88 w 187"/>
                <a:gd name="T69" fmla="*/ 15 h 187"/>
                <a:gd name="T70" fmla="*/ 93 w 187"/>
                <a:gd name="T71" fmla="*/ 15 h 187"/>
                <a:gd name="T72" fmla="*/ 93 w 187"/>
                <a:gd name="T73" fmla="*/ 55 h 187"/>
                <a:gd name="T74" fmla="*/ 57 w 187"/>
                <a:gd name="T75" fmla="*/ 81 h 187"/>
                <a:gd name="T76" fmla="*/ 81 w 187"/>
                <a:gd name="T77" fmla="*/ 130 h 187"/>
                <a:gd name="T78" fmla="*/ 93 w 187"/>
                <a:gd name="T79" fmla="*/ 132 h 187"/>
                <a:gd name="T80" fmla="*/ 93 w 187"/>
                <a:gd name="T81" fmla="*/ 172 h 187"/>
                <a:gd name="T82" fmla="*/ 68 w 187"/>
                <a:gd name="T83" fmla="*/ 168 h 187"/>
                <a:gd name="T84" fmla="*/ 64 w 187"/>
                <a:gd name="T85" fmla="*/ 183 h 187"/>
                <a:gd name="T86" fmla="*/ 32 w 187"/>
                <a:gd name="T87" fmla="*/ 164 h 187"/>
                <a:gd name="T88" fmla="*/ 42 w 187"/>
                <a:gd name="T89" fmla="*/ 153 h 187"/>
                <a:gd name="T90" fmla="*/ 23 w 187"/>
                <a:gd name="T91" fmla="*/ 129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7" h="187">
                  <a:moveTo>
                    <a:pt x="93" y="15"/>
                  </a:moveTo>
                  <a:cubicBezTo>
                    <a:pt x="102" y="15"/>
                    <a:pt x="110" y="16"/>
                    <a:pt x="118" y="19"/>
                  </a:cubicBezTo>
                  <a:cubicBezTo>
                    <a:pt x="123" y="5"/>
                    <a:pt x="123" y="5"/>
                    <a:pt x="123" y="5"/>
                  </a:cubicBezTo>
                  <a:cubicBezTo>
                    <a:pt x="135" y="9"/>
                    <a:pt x="146" y="15"/>
                    <a:pt x="155" y="23"/>
                  </a:cubicBezTo>
                  <a:cubicBezTo>
                    <a:pt x="145" y="34"/>
                    <a:pt x="145" y="34"/>
                    <a:pt x="145" y="34"/>
                  </a:cubicBezTo>
                  <a:cubicBezTo>
                    <a:pt x="153" y="41"/>
                    <a:pt x="159" y="49"/>
                    <a:pt x="164" y="58"/>
                  </a:cubicBezTo>
                  <a:cubicBezTo>
                    <a:pt x="177" y="52"/>
                    <a:pt x="177" y="52"/>
                    <a:pt x="177" y="52"/>
                  </a:cubicBezTo>
                  <a:cubicBezTo>
                    <a:pt x="183" y="63"/>
                    <a:pt x="186" y="75"/>
                    <a:pt x="187" y="87"/>
                  </a:cubicBezTo>
                  <a:cubicBezTo>
                    <a:pt x="172" y="88"/>
                    <a:pt x="172" y="88"/>
                    <a:pt x="172" y="88"/>
                  </a:cubicBezTo>
                  <a:cubicBezTo>
                    <a:pt x="173" y="98"/>
                    <a:pt x="172" y="108"/>
                    <a:pt x="168" y="119"/>
                  </a:cubicBezTo>
                  <a:cubicBezTo>
                    <a:pt x="182" y="123"/>
                    <a:pt x="182" y="123"/>
                    <a:pt x="182" y="123"/>
                  </a:cubicBezTo>
                  <a:cubicBezTo>
                    <a:pt x="178" y="135"/>
                    <a:pt x="172" y="146"/>
                    <a:pt x="164" y="155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46" y="153"/>
                    <a:pt x="138" y="160"/>
                    <a:pt x="129" y="164"/>
                  </a:cubicBezTo>
                  <a:cubicBezTo>
                    <a:pt x="135" y="178"/>
                    <a:pt x="135" y="178"/>
                    <a:pt x="135" y="178"/>
                  </a:cubicBezTo>
                  <a:cubicBezTo>
                    <a:pt x="124" y="183"/>
                    <a:pt x="112" y="186"/>
                    <a:pt x="100" y="187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97" y="172"/>
                    <a:pt x="95" y="172"/>
                    <a:pt x="93" y="172"/>
                  </a:cubicBezTo>
                  <a:cubicBezTo>
                    <a:pt x="93" y="132"/>
                    <a:pt x="93" y="132"/>
                    <a:pt x="93" y="132"/>
                  </a:cubicBezTo>
                  <a:cubicBezTo>
                    <a:pt x="109" y="132"/>
                    <a:pt x="124" y="122"/>
                    <a:pt x="130" y="106"/>
                  </a:cubicBezTo>
                  <a:cubicBezTo>
                    <a:pt x="136" y="86"/>
                    <a:pt x="126" y="64"/>
                    <a:pt x="105" y="57"/>
                  </a:cubicBezTo>
                  <a:cubicBezTo>
                    <a:pt x="101" y="56"/>
                    <a:pt x="97" y="55"/>
                    <a:pt x="93" y="55"/>
                  </a:cubicBezTo>
                  <a:lnTo>
                    <a:pt x="93" y="15"/>
                  </a:lnTo>
                  <a:close/>
                  <a:moveTo>
                    <a:pt x="23" y="129"/>
                  </a:moveTo>
                  <a:cubicBezTo>
                    <a:pt x="9" y="135"/>
                    <a:pt x="9" y="135"/>
                    <a:pt x="9" y="135"/>
                  </a:cubicBezTo>
                  <a:cubicBezTo>
                    <a:pt x="4" y="125"/>
                    <a:pt x="1" y="113"/>
                    <a:pt x="0" y="100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4" y="89"/>
                    <a:pt x="15" y="79"/>
                    <a:pt x="19" y="69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8" y="52"/>
                    <a:pt x="15" y="41"/>
                    <a:pt x="23" y="32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41" y="34"/>
                    <a:pt x="49" y="28"/>
                    <a:pt x="58" y="23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62" y="4"/>
                    <a:pt x="74" y="1"/>
                    <a:pt x="87" y="0"/>
                  </a:cubicBezTo>
                  <a:cubicBezTo>
                    <a:pt x="88" y="15"/>
                    <a:pt x="88" y="15"/>
                    <a:pt x="88" y="15"/>
                  </a:cubicBezTo>
                  <a:cubicBezTo>
                    <a:pt x="90" y="15"/>
                    <a:pt x="92" y="15"/>
                    <a:pt x="93" y="15"/>
                  </a:cubicBezTo>
                  <a:cubicBezTo>
                    <a:pt x="93" y="55"/>
                    <a:pt x="93" y="55"/>
                    <a:pt x="93" y="55"/>
                  </a:cubicBezTo>
                  <a:cubicBezTo>
                    <a:pt x="77" y="55"/>
                    <a:pt x="62" y="65"/>
                    <a:pt x="57" y="81"/>
                  </a:cubicBezTo>
                  <a:cubicBezTo>
                    <a:pt x="50" y="101"/>
                    <a:pt x="61" y="123"/>
                    <a:pt x="81" y="130"/>
                  </a:cubicBezTo>
                  <a:cubicBezTo>
                    <a:pt x="85" y="131"/>
                    <a:pt x="89" y="132"/>
                    <a:pt x="93" y="132"/>
                  </a:cubicBezTo>
                  <a:cubicBezTo>
                    <a:pt x="93" y="172"/>
                    <a:pt x="93" y="172"/>
                    <a:pt x="93" y="172"/>
                  </a:cubicBezTo>
                  <a:cubicBezTo>
                    <a:pt x="85" y="172"/>
                    <a:pt x="77" y="171"/>
                    <a:pt x="68" y="168"/>
                  </a:cubicBezTo>
                  <a:cubicBezTo>
                    <a:pt x="64" y="183"/>
                    <a:pt x="64" y="183"/>
                    <a:pt x="64" y="183"/>
                  </a:cubicBezTo>
                  <a:cubicBezTo>
                    <a:pt x="52" y="179"/>
                    <a:pt x="41" y="172"/>
                    <a:pt x="32" y="164"/>
                  </a:cubicBezTo>
                  <a:cubicBezTo>
                    <a:pt x="42" y="153"/>
                    <a:pt x="42" y="153"/>
                    <a:pt x="42" y="153"/>
                  </a:cubicBezTo>
                  <a:cubicBezTo>
                    <a:pt x="34" y="146"/>
                    <a:pt x="27" y="138"/>
                    <a:pt x="23" y="1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200" b="1">
                <a:solidFill>
                  <a:schemeClr val="tx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8" name="Freeform 14"/>
            <p:cNvSpPr>
              <a:spLocks noEditPoints="1"/>
            </p:cNvSpPr>
            <p:nvPr/>
          </p:nvSpPr>
          <p:spPr bwMode="auto">
            <a:xfrm>
              <a:off x="11256963" y="692150"/>
              <a:ext cx="455612" cy="454025"/>
            </a:xfrm>
            <a:custGeom>
              <a:avLst/>
              <a:gdLst>
                <a:gd name="T0" fmla="*/ 104 w 195"/>
                <a:gd name="T1" fmla="*/ 29 h 194"/>
                <a:gd name="T2" fmla="*/ 107 w 195"/>
                <a:gd name="T3" fmla="*/ 0 h 194"/>
                <a:gd name="T4" fmla="*/ 148 w 195"/>
                <a:gd name="T5" fmla="*/ 13 h 194"/>
                <a:gd name="T6" fmla="*/ 133 w 195"/>
                <a:gd name="T7" fmla="*/ 38 h 194"/>
                <a:gd name="T8" fmla="*/ 155 w 195"/>
                <a:gd name="T9" fmla="*/ 59 h 194"/>
                <a:gd name="T10" fmla="*/ 180 w 195"/>
                <a:gd name="T11" fmla="*/ 43 h 194"/>
                <a:gd name="T12" fmla="*/ 190 w 195"/>
                <a:gd name="T13" fmla="*/ 62 h 194"/>
                <a:gd name="T14" fmla="*/ 195 w 195"/>
                <a:gd name="T15" fmla="*/ 83 h 194"/>
                <a:gd name="T16" fmla="*/ 166 w 195"/>
                <a:gd name="T17" fmla="*/ 87 h 194"/>
                <a:gd name="T18" fmla="*/ 164 w 195"/>
                <a:gd name="T19" fmla="*/ 118 h 194"/>
                <a:gd name="T20" fmla="*/ 192 w 195"/>
                <a:gd name="T21" fmla="*/ 127 h 194"/>
                <a:gd name="T22" fmla="*/ 169 w 195"/>
                <a:gd name="T23" fmla="*/ 164 h 194"/>
                <a:gd name="T24" fmla="*/ 148 w 195"/>
                <a:gd name="T25" fmla="*/ 144 h 194"/>
                <a:gd name="T26" fmla="*/ 123 w 195"/>
                <a:gd name="T27" fmla="*/ 161 h 194"/>
                <a:gd name="T28" fmla="*/ 123 w 195"/>
                <a:gd name="T29" fmla="*/ 161 h 194"/>
                <a:gd name="T30" fmla="*/ 133 w 195"/>
                <a:gd name="T31" fmla="*/ 188 h 194"/>
                <a:gd name="T32" fmla="*/ 99 w 195"/>
                <a:gd name="T33" fmla="*/ 194 h 194"/>
                <a:gd name="T34" fmla="*/ 99 w 195"/>
                <a:gd name="T35" fmla="*/ 154 h 194"/>
                <a:gd name="T36" fmla="*/ 119 w 195"/>
                <a:gd name="T37" fmla="*/ 150 h 194"/>
                <a:gd name="T38" fmla="*/ 152 w 195"/>
                <a:gd name="T39" fmla="*/ 77 h 194"/>
                <a:gd name="T40" fmla="*/ 99 w 195"/>
                <a:gd name="T41" fmla="*/ 40 h 194"/>
                <a:gd name="T42" fmla="*/ 99 w 195"/>
                <a:gd name="T43" fmla="*/ 28 h 194"/>
                <a:gd name="T44" fmla="*/ 104 w 195"/>
                <a:gd name="T45" fmla="*/ 29 h 194"/>
                <a:gd name="T46" fmla="*/ 99 w 195"/>
                <a:gd name="T47" fmla="*/ 194 h 194"/>
                <a:gd name="T48" fmla="*/ 90 w 195"/>
                <a:gd name="T49" fmla="*/ 194 h 194"/>
                <a:gd name="T50" fmla="*/ 93 w 195"/>
                <a:gd name="T51" fmla="*/ 165 h 194"/>
                <a:gd name="T52" fmla="*/ 64 w 195"/>
                <a:gd name="T53" fmla="*/ 156 h 194"/>
                <a:gd name="T54" fmla="*/ 49 w 195"/>
                <a:gd name="T55" fmla="*/ 181 h 194"/>
                <a:gd name="T56" fmla="*/ 17 w 195"/>
                <a:gd name="T57" fmla="*/ 151 h 194"/>
                <a:gd name="T58" fmla="*/ 42 w 195"/>
                <a:gd name="T59" fmla="*/ 135 h 194"/>
                <a:gd name="T60" fmla="*/ 35 w 195"/>
                <a:gd name="T61" fmla="*/ 121 h 194"/>
                <a:gd name="T62" fmla="*/ 31 w 195"/>
                <a:gd name="T63" fmla="*/ 106 h 194"/>
                <a:gd name="T64" fmla="*/ 2 w 195"/>
                <a:gd name="T65" fmla="*/ 111 h 194"/>
                <a:gd name="T66" fmla="*/ 6 w 195"/>
                <a:gd name="T67" fmla="*/ 67 h 194"/>
                <a:gd name="T68" fmla="*/ 33 w 195"/>
                <a:gd name="T69" fmla="*/ 76 h 194"/>
                <a:gd name="T70" fmla="*/ 49 w 195"/>
                <a:gd name="T71" fmla="*/ 50 h 194"/>
                <a:gd name="T72" fmla="*/ 28 w 195"/>
                <a:gd name="T73" fmla="*/ 30 h 194"/>
                <a:gd name="T74" fmla="*/ 64 w 195"/>
                <a:gd name="T75" fmla="*/ 6 h 194"/>
                <a:gd name="T76" fmla="*/ 74 w 195"/>
                <a:gd name="T77" fmla="*/ 33 h 194"/>
                <a:gd name="T78" fmla="*/ 99 w 195"/>
                <a:gd name="T79" fmla="*/ 28 h 194"/>
                <a:gd name="T80" fmla="*/ 99 w 195"/>
                <a:gd name="T81" fmla="*/ 40 h 194"/>
                <a:gd name="T82" fmla="*/ 78 w 195"/>
                <a:gd name="T83" fmla="*/ 44 h 194"/>
                <a:gd name="T84" fmla="*/ 45 w 195"/>
                <a:gd name="T85" fmla="*/ 117 h 194"/>
                <a:gd name="T86" fmla="*/ 99 w 195"/>
                <a:gd name="T87" fmla="*/ 154 h 194"/>
                <a:gd name="T88" fmla="*/ 99 w 195"/>
                <a:gd name="T89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" h="194">
                  <a:moveTo>
                    <a:pt x="104" y="29"/>
                  </a:moveTo>
                  <a:cubicBezTo>
                    <a:pt x="107" y="0"/>
                    <a:pt x="107" y="0"/>
                    <a:pt x="107" y="0"/>
                  </a:cubicBezTo>
                  <a:cubicBezTo>
                    <a:pt x="121" y="1"/>
                    <a:pt x="136" y="5"/>
                    <a:pt x="148" y="13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42" y="43"/>
                    <a:pt x="150" y="50"/>
                    <a:pt x="155" y="59"/>
                  </a:cubicBezTo>
                  <a:cubicBezTo>
                    <a:pt x="180" y="43"/>
                    <a:pt x="180" y="43"/>
                    <a:pt x="180" y="43"/>
                  </a:cubicBezTo>
                  <a:cubicBezTo>
                    <a:pt x="184" y="49"/>
                    <a:pt x="187" y="55"/>
                    <a:pt x="190" y="62"/>
                  </a:cubicBezTo>
                  <a:cubicBezTo>
                    <a:pt x="192" y="69"/>
                    <a:pt x="194" y="76"/>
                    <a:pt x="195" y="83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68" y="98"/>
                    <a:pt x="167" y="108"/>
                    <a:pt x="164" y="118"/>
                  </a:cubicBezTo>
                  <a:cubicBezTo>
                    <a:pt x="192" y="127"/>
                    <a:pt x="192" y="127"/>
                    <a:pt x="192" y="127"/>
                  </a:cubicBezTo>
                  <a:cubicBezTo>
                    <a:pt x="187" y="140"/>
                    <a:pt x="180" y="153"/>
                    <a:pt x="169" y="164"/>
                  </a:cubicBezTo>
                  <a:cubicBezTo>
                    <a:pt x="148" y="144"/>
                    <a:pt x="148" y="144"/>
                    <a:pt x="148" y="144"/>
                  </a:cubicBezTo>
                  <a:cubicBezTo>
                    <a:pt x="141" y="151"/>
                    <a:pt x="133" y="157"/>
                    <a:pt x="123" y="161"/>
                  </a:cubicBezTo>
                  <a:cubicBezTo>
                    <a:pt x="123" y="161"/>
                    <a:pt x="123" y="161"/>
                    <a:pt x="123" y="161"/>
                  </a:cubicBezTo>
                  <a:cubicBezTo>
                    <a:pt x="133" y="188"/>
                    <a:pt x="133" y="188"/>
                    <a:pt x="133" y="188"/>
                  </a:cubicBezTo>
                  <a:cubicBezTo>
                    <a:pt x="122" y="192"/>
                    <a:pt x="110" y="194"/>
                    <a:pt x="99" y="194"/>
                  </a:cubicBezTo>
                  <a:cubicBezTo>
                    <a:pt x="99" y="154"/>
                    <a:pt x="99" y="154"/>
                    <a:pt x="99" y="154"/>
                  </a:cubicBezTo>
                  <a:cubicBezTo>
                    <a:pt x="105" y="154"/>
                    <a:pt x="112" y="153"/>
                    <a:pt x="119" y="150"/>
                  </a:cubicBezTo>
                  <a:cubicBezTo>
                    <a:pt x="148" y="139"/>
                    <a:pt x="163" y="106"/>
                    <a:pt x="152" y="77"/>
                  </a:cubicBezTo>
                  <a:cubicBezTo>
                    <a:pt x="143" y="54"/>
                    <a:pt x="121" y="40"/>
                    <a:pt x="99" y="40"/>
                  </a:cubicBezTo>
                  <a:cubicBezTo>
                    <a:pt x="99" y="28"/>
                    <a:pt x="99" y="28"/>
                    <a:pt x="99" y="28"/>
                  </a:cubicBezTo>
                  <a:cubicBezTo>
                    <a:pt x="100" y="28"/>
                    <a:pt x="102" y="29"/>
                    <a:pt x="104" y="29"/>
                  </a:cubicBezTo>
                  <a:close/>
                  <a:moveTo>
                    <a:pt x="99" y="194"/>
                  </a:moveTo>
                  <a:cubicBezTo>
                    <a:pt x="96" y="194"/>
                    <a:pt x="93" y="194"/>
                    <a:pt x="90" y="194"/>
                  </a:cubicBezTo>
                  <a:cubicBezTo>
                    <a:pt x="93" y="165"/>
                    <a:pt x="93" y="165"/>
                    <a:pt x="93" y="165"/>
                  </a:cubicBezTo>
                  <a:cubicBezTo>
                    <a:pt x="82" y="164"/>
                    <a:pt x="73" y="161"/>
                    <a:pt x="64" y="156"/>
                  </a:cubicBezTo>
                  <a:cubicBezTo>
                    <a:pt x="49" y="181"/>
                    <a:pt x="49" y="181"/>
                    <a:pt x="49" y="181"/>
                  </a:cubicBezTo>
                  <a:cubicBezTo>
                    <a:pt x="37" y="174"/>
                    <a:pt x="26" y="164"/>
                    <a:pt x="17" y="151"/>
                  </a:cubicBezTo>
                  <a:cubicBezTo>
                    <a:pt x="42" y="135"/>
                    <a:pt x="42" y="135"/>
                    <a:pt x="42" y="135"/>
                  </a:cubicBezTo>
                  <a:cubicBezTo>
                    <a:pt x="39" y="131"/>
                    <a:pt x="36" y="126"/>
                    <a:pt x="35" y="121"/>
                  </a:cubicBezTo>
                  <a:cubicBezTo>
                    <a:pt x="33" y="116"/>
                    <a:pt x="31" y="111"/>
                    <a:pt x="31" y="106"/>
                  </a:cubicBezTo>
                  <a:cubicBezTo>
                    <a:pt x="2" y="111"/>
                    <a:pt x="2" y="111"/>
                    <a:pt x="2" y="111"/>
                  </a:cubicBezTo>
                  <a:cubicBezTo>
                    <a:pt x="0" y="96"/>
                    <a:pt x="1" y="81"/>
                    <a:pt x="6" y="67"/>
                  </a:cubicBezTo>
                  <a:cubicBezTo>
                    <a:pt x="33" y="76"/>
                    <a:pt x="33" y="76"/>
                    <a:pt x="33" y="76"/>
                  </a:cubicBezTo>
                  <a:cubicBezTo>
                    <a:pt x="36" y="66"/>
                    <a:pt x="42" y="57"/>
                    <a:pt x="49" y="5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37" y="19"/>
                    <a:pt x="50" y="11"/>
                    <a:pt x="64" y="6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82" y="30"/>
                    <a:pt x="90" y="28"/>
                    <a:pt x="99" y="28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2" y="40"/>
                    <a:pt x="85" y="41"/>
                    <a:pt x="78" y="44"/>
                  </a:cubicBezTo>
                  <a:cubicBezTo>
                    <a:pt x="49" y="55"/>
                    <a:pt x="34" y="88"/>
                    <a:pt x="45" y="117"/>
                  </a:cubicBezTo>
                  <a:cubicBezTo>
                    <a:pt x="54" y="140"/>
                    <a:pt x="76" y="154"/>
                    <a:pt x="99" y="154"/>
                  </a:cubicBezTo>
                  <a:lnTo>
                    <a:pt x="99" y="1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200" b="1">
                <a:solidFill>
                  <a:schemeClr val="tx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39" name="KSO_Shape"/>
          <p:cNvSpPr/>
          <p:nvPr/>
        </p:nvSpPr>
        <p:spPr bwMode="auto">
          <a:xfrm>
            <a:off x="7600654" y="1940699"/>
            <a:ext cx="520284" cy="433570"/>
          </a:xfrm>
          <a:custGeom>
            <a:avLst/>
            <a:gdLst>
              <a:gd name="T0" fmla="*/ 2147483646 w 282"/>
              <a:gd name="T1" fmla="*/ 2147483646 h 235"/>
              <a:gd name="T2" fmla="*/ 2147483646 w 282"/>
              <a:gd name="T3" fmla="*/ 2147483646 h 235"/>
              <a:gd name="T4" fmla="*/ 2147483646 w 282"/>
              <a:gd name="T5" fmla="*/ 2147483646 h 235"/>
              <a:gd name="T6" fmla="*/ 2147483646 w 282"/>
              <a:gd name="T7" fmla="*/ 2147483646 h 235"/>
              <a:gd name="T8" fmla="*/ 2147483646 w 282"/>
              <a:gd name="T9" fmla="*/ 2147483646 h 235"/>
              <a:gd name="T10" fmla="*/ 2147483646 w 282"/>
              <a:gd name="T11" fmla="*/ 2147483646 h 235"/>
              <a:gd name="T12" fmla="*/ 2147483646 w 282"/>
              <a:gd name="T13" fmla="*/ 2147483646 h 235"/>
              <a:gd name="T14" fmla="*/ 2147483646 w 282"/>
              <a:gd name="T15" fmla="*/ 2147483646 h 235"/>
              <a:gd name="T16" fmla="*/ 2147483646 w 282"/>
              <a:gd name="T17" fmla="*/ 2147483646 h 235"/>
              <a:gd name="T18" fmla="*/ 2147483646 w 282"/>
              <a:gd name="T19" fmla="*/ 2147483646 h 235"/>
              <a:gd name="T20" fmla="*/ 2147483646 w 282"/>
              <a:gd name="T21" fmla="*/ 2147483646 h 235"/>
              <a:gd name="T22" fmla="*/ 2147483646 w 282"/>
              <a:gd name="T23" fmla="*/ 2147483646 h 235"/>
              <a:gd name="T24" fmla="*/ 2147483646 w 282"/>
              <a:gd name="T25" fmla="*/ 2147483646 h 235"/>
              <a:gd name="T26" fmla="*/ 2147483646 w 282"/>
              <a:gd name="T27" fmla="*/ 2147483646 h 235"/>
              <a:gd name="T28" fmla="*/ 2147483646 w 282"/>
              <a:gd name="T29" fmla="*/ 2147483646 h 235"/>
              <a:gd name="T30" fmla="*/ 2147483646 w 282"/>
              <a:gd name="T31" fmla="*/ 2147483646 h 235"/>
              <a:gd name="T32" fmla="*/ 2147483646 w 282"/>
              <a:gd name="T33" fmla="*/ 2147483646 h 235"/>
              <a:gd name="T34" fmla="*/ 2147483646 w 282"/>
              <a:gd name="T35" fmla="*/ 2147483646 h 235"/>
              <a:gd name="T36" fmla="*/ 2147483646 w 282"/>
              <a:gd name="T37" fmla="*/ 2147483646 h 235"/>
              <a:gd name="T38" fmla="*/ 2147483646 w 282"/>
              <a:gd name="T39" fmla="*/ 2147483646 h 235"/>
              <a:gd name="T40" fmla="*/ 2147483646 w 282"/>
              <a:gd name="T41" fmla="*/ 2147483646 h 235"/>
              <a:gd name="T42" fmla="*/ 2147483646 w 282"/>
              <a:gd name="T43" fmla="*/ 2147483646 h 235"/>
              <a:gd name="T44" fmla="*/ 2147483646 w 282"/>
              <a:gd name="T45" fmla="*/ 2147483646 h 235"/>
              <a:gd name="T46" fmla="*/ 2147483646 w 282"/>
              <a:gd name="T47" fmla="*/ 2147483646 h 235"/>
              <a:gd name="T48" fmla="*/ 2147483646 w 282"/>
              <a:gd name="T49" fmla="*/ 2147483646 h 235"/>
              <a:gd name="T50" fmla="*/ 2147483646 w 282"/>
              <a:gd name="T51" fmla="*/ 2147483646 h 235"/>
              <a:gd name="T52" fmla="*/ 2147483646 w 282"/>
              <a:gd name="T53" fmla="*/ 2147483646 h 235"/>
              <a:gd name="T54" fmla="*/ 2147483646 w 282"/>
              <a:gd name="T55" fmla="*/ 2147483646 h 235"/>
              <a:gd name="T56" fmla="*/ 2147483646 w 282"/>
              <a:gd name="T57" fmla="*/ 2147483646 h 235"/>
              <a:gd name="T58" fmla="*/ 2147483646 w 282"/>
              <a:gd name="T59" fmla="*/ 2147483646 h 235"/>
              <a:gd name="T60" fmla="*/ 2147483646 w 282"/>
              <a:gd name="T61" fmla="*/ 2147483646 h 235"/>
              <a:gd name="T62" fmla="*/ 2147483646 w 282"/>
              <a:gd name="T63" fmla="*/ 2147483646 h 235"/>
              <a:gd name="T64" fmla="*/ 2147483646 w 282"/>
              <a:gd name="T65" fmla="*/ 2147483646 h 235"/>
              <a:gd name="T66" fmla="*/ 2147483646 w 282"/>
              <a:gd name="T67" fmla="*/ 2147483646 h 235"/>
              <a:gd name="T68" fmla="*/ 2147483646 w 282"/>
              <a:gd name="T69" fmla="*/ 2147483646 h 235"/>
              <a:gd name="T70" fmla="*/ 2147483646 w 282"/>
              <a:gd name="T71" fmla="*/ 2147483646 h 235"/>
              <a:gd name="T72" fmla="*/ 2147483646 w 282"/>
              <a:gd name="T73" fmla="*/ 2147483646 h 235"/>
              <a:gd name="T74" fmla="*/ 2147483646 w 282"/>
              <a:gd name="T75" fmla="*/ 2147483646 h 235"/>
              <a:gd name="T76" fmla="*/ 2147483646 w 282"/>
              <a:gd name="T77" fmla="*/ 2147483646 h 235"/>
              <a:gd name="T78" fmla="*/ 2147483646 w 282"/>
              <a:gd name="T79" fmla="*/ 2147483646 h 235"/>
              <a:gd name="T80" fmla="*/ 2147483646 w 282"/>
              <a:gd name="T81" fmla="*/ 2147483646 h 235"/>
              <a:gd name="T82" fmla="*/ 2147483646 w 282"/>
              <a:gd name="T83" fmla="*/ 2147483646 h 235"/>
              <a:gd name="T84" fmla="*/ 2147483646 w 282"/>
              <a:gd name="T85" fmla="*/ 2147483646 h 235"/>
              <a:gd name="T86" fmla="*/ 2147483646 w 282"/>
              <a:gd name="T87" fmla="*/ 2147483646 h 235"/>
              <a:gd name="T88" fmla="*/ 2147483646 w 282"/>
              <a:gd name="T89" fmla="*/ 2147483646 h 235"/>
              <a:gd name="T90" fmla="*/ 2147483646 w 282"/>
              <a:gd name="T91" fmla="*/ 2147483646 h 235"/>
              <a:gd name="T92" fmla="*/ 2147483646 w 282"/>
              <a:gd name="T93" fmla="*/ 2147483646 h 235"/>
              <a:gd name="T94" fmla="*/ 2147483646 w 282"/>
              <a:gd name="T95" fmla="*/ 2147483646 h 235"/>
              <a:gd name="T96" fmla="*/ 2147483646 w 282"/>
              <a:gd name="T97" fmla="*/ 2147483646 h 235"/>
              <a:gd name="T98" fmla="*/ 2147483646 w 282"/>
              <a:gd name="T99" fmla="*/ 2147483646 h 235"/>
              <a:gd name="T100" fmla="*/ 2147483646 w 282"/>
              <a:gd name="T101" fmla="*/ 2147483646 h 235"/>
              <a:gd name="T102" fmla="*/ 0 w 282"/>
              <a:gd name="T103" fmla="*/ 2147483646 h 235"/>
              <a:gd name="T104" fmla="*/ 0 w 282"/>
              <a:gd name="T105" fmla="*/ 2147483646 h 235"/>
              <a:gd name="T106" fmla="*/ 2147483646 w 282"/>
              <a:gd name="T107" fmla="*/ 2147483646 h 235"/>
              <a:gd name="T108" fmla="*/ 2147483646 w 282"/>
              <a:gd name="T109" fmla="*/ 2147483646 h 235"/>
              <a:gd name="T110" fmla="*/ 2147483646 w 282"/>
              <a:gd name="T111" fmla="*/ 2147483646 h 235"/>
              <a:gd name="T112" fmla="*/ 2147483646 w 282"/>
              <a:gd name="T113" fmla="*/ 2147483646 h 235"/>
              <a:gd name="T114" fmla="*/ 2147483646 w 282"/>
              <a:gd name="T115" fmla="*/ 2147483646 h 235"/>
              <a:gd name="T116" fmla="*/ 2147483646 w 282"/>
              <a:gd name="T117" fmla="*/ 2147483646 h 235"/>
              <a:gd name="T118" fmla="*/ 2147483646 w 282"/>
              <a:gd name="T119" fmla="*/ 2147483646 h 235"/>
              <a:gd name="T120" fmla="*/ 2147483646 w 282"/>
              <a:gd name="T121" fmla="*/ 2147483646 h 235"/>
              <a:gd name="T122" fmla="*/ 2147483646 w 282"/>
              <a:gd name="T123" fmla="*/ 2147483646 h 23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82" h="235">
                <a:moveTo>
                  <a:pt x="28" y="131"/>
                </a:moveTo>
                <a:cubicBezTo>
                  <a:pt x="28" y="53"/>
                  <a:pt x="28" y="53"/>
                  <a:pt x="28" y="53"/>
                </a:cubicBezTo>
                <a:cubicBezTo>
                  <a:pt x="28" y="44"/>
                  <a:pt x="36" y="36"/>
                  <a:pt x="46" y="36"/>
                </a:cubicBezTo>
                <a:cubicBezTo>
                  <a:pt x="62" y="36"/>
                  <a:pt x="62" y="36"/>
                  <a:pt x="62" y="36"/>
                </a:cubicBezTo>
                <a:cubicBezTo>
                  <a:pt x="62" y="148"/>
                  <a:pt x="62" y="148"/>
                  <a:pt x="62" y="148"/>
                </a:cubicBezTo>
                <a:cubicBezTo>
                  <a:pt x="46" y="148"/>
                  <a:pt x="46" y="148"/>
                  <a:pt x="46" y="148"/>
                </a:cubicBezTo>
                <a:cubicBezTo>
                  <a:pt x="36" y="148"/>
                  <a:pt x="28" y="140"/>
                  <a:pt x="28" y="131"/>
                </a:cubicBezTo>
                <a:close/>
                <a:moveTo>
                  <a:pt x="214" y="131"/>
                </a:moveTo>
                <a:cubicBezTo>
                  <a:pt x="214" y="53"/>
                  <a:pt x="214" y="53"/>
                  <a:pt x="214" y="53"/>
                </a:cubicBezTo>
                <a:cubicBezTo>
                  <a:pt x="214" y="44"/>
                  <a:pt x="207" y="36"/>
                  <a:pt x="197" y="36"/>
                </a:cubicBezTo>
                <a:cubicBezTo>
                  <a:pt x="180" y="36"/>
                  <a:pt x="180" y="36"/>
                  <a:pt x="180" y="36"/>
                </a:cubicBezTo>
                <a:cubicBezTo>
                  <a:pt x="180" y="148"/>
                  <a:pt x="180" y="148"/>
                  <a:pt x="180" y="148"/>
                </a:cubicBezTo>
                <a:cubicBezTo>
                  <a:pt x="197" y="148"/>
                  <a:pt x="197" y="148"/>
                  <a:pt x="197" y="148"/>
                </a:cubicBezTo>
                <a:cubicBezTo>
                  <a:pt x="207" y="148"/>
                  <a:pt x="214" y="140"/>
                  <a:pt x="214" y="131"/>
                </a:cubicBezTo>
                <a:close/>
                <a:moveTo>
                  <a:pt x="154" y="36"/>
                </a:moveTo>
                <a:cubicBezTo>
                  <a:pt x="152" y="21"/>
                  <a:pt x="143" y="13"/>
                  <a:pt x="131" y="13"/>
                </a:cubicBezTo>
                <a:cubicBezTo>
                  <a:pt x="112" y="13"/>
                  <a:pt x="112" y="13"/>
                  <a:pt x="112" y="13"/>
                </a:cubicBezTo>
                <a:cubicBezTo>
                  <a:pt x="100" y="13"/>
                  <a:pt x="91" y="21"/>
                  <a:pt x="89" y="36"/>
                </a:cubicBezTo>
                <a:cubicBezTo>
                  <a:pt x="77" y="36"/>
                  <a:pt x="77" y="36"/>
                  <a:pt x="77" y="36"/>
                </a:cubicBezTo>
                <a:cubicBezTo>
                  <a:pt x="77" y="148"/>
                  <a:pt x="77" y="148"/>
                  <a:pt x="77" y="148"/>
                </a:cubicBezTo>
                <a:cubicBezTo>
                  <a:pt x="166" y="148"/>
                  <a:pt x="166" y="148"/>
                  <a:pt x="166" y="148"/>
                </a:cubicBezTo>
                <a:cubicBezTo>
                  <a:pt x="166" y="36"/>
                  <a:pt x="166" y="36"/>
                  <a:pt x="166" y="36"/>
                </a:cubicBezTo>
                <a:lnTo>
                  <a:pt x="154" y="36"/>
                </a:lnTo>
                <a:close/>
                <a:moveTo>
                  <a:pt x="101" y="36"/>
                </a:moveTo>
                <a:cubicBezTo>
                  <a:pt x="102" y="23"/>
                  <a:pt x="110" y="23"/>
                  <a:pt x="112" y="23"/>
                </a:cubicBezTo>
                <a:cubicBezTo>
                  <a:pt x="131" y="23"/>
                  <a:pt x="131" y="23"/>
                  <a:pt x="131" y="23"/>
                </a:cubicBezTo>
                <a:cubicBezTo>
                  <a:pt x="137" y="23"/>
                  <a:pt x="141" y="27"/>
                  <a:pt x="142" y="36"/>
                </a:cubicBezTo>
                <a:lnTo>
                  <a:pt x="101" y="36"/>
                </a:lnTo>
                <a:close/>
                <a:moveTo>
                  <a:pt x="42" y="187"/>
                </a:moveTo>
                <a:cubicBezTo>
                  <a:pt x="28" y="187"/>
                  <a:pt x="17" y="198"/>
                  <a:pt x="17" y="211"/>
                </a:cubicBezTo>
                <a:cubicBezTo>
                  <a:pt x="17" y="224"/>
                  <a:pt x="28" y="235"/>
                  <a:pt x="42" y="235"/>
                </a:cubicBezTo>
                <a:cubicBezTo>
                  <a:pt x="55" y="235"/>
                  <a:pt x="66" y="224"/>
                  <a:pt x="66" y="211"/>
                </a:cubicBezTo>
                <a:cubicBezTo>
                  <a:pt x="66" y="198"/>
                  <a:pt x="55" y="187"/>
                  <a:pt x="42" y="187"/>
                </a:cubicBezTo>
                <a:close/>
                <a:moveTo>
                  <a:pt x="42" y="224"/>
                </a:moveTo>
                <a:cubicBezTo>
                  <a:pt x="34" y="224"/>
                  <a:pt x="29" y="218"/>
                  <a:pt x="29" y="211"/>
                </a:cubicBezTo>
                <a:cubicBezTo>
                  <a:pt x="29" y="204"/>
                  <a:pt x="34" y="198"/>
                  <a:pt x="42" y="198"/>
                </a:cubicBezTo>
                <a:cubicBezTo>
                  <a:pt x="49" y="198"/>
                  <a:pt x="54" y="204"/>
                  <a:pt x="54" y="211"/>
                </a:cubicBezTo>
                <a:cubicBezTo>
                  <a:pt x="54" y="218"/>
                  <a:pt x="49" y="224"/>
                  <a:pt x="42" y="224"/>
                </a:cubicBezTo>
                <a:close/>
                <a:moveTo>
                  <a:pt x="202" y="187"/>
                </a:moveTo>
                <a:cubicBezTo>
                  <a:pt x="188" y="187"/>
                  <a:pt x="177" y="198"/>
                  <a:pt x="177" y="211"/>
                </a:cubicBezTo>
                <a:cubicBezTo>
                  <a:pt x="177" y="224"/>
                  <a:pt x="188" y="235"/>
                  <a:pt x="202" y="235"/>
                </a:cubicBezTo>
                <a:cubicBezTo>
                  <a:pt x="215" y="235"/>
                  <a:pt x="226" y="224"/>
                  <a:pt x="226" y="211"/>
                </a:cubicBezTo>
                <a:cubicBezTo>
                  <a:pt x="226" y="198"/>
                  <a:pt x="215" y="187"/>
                  <a:pt x="202" y="187"/>
                </a:cubicBezTo>
                <a:close/>
                <a:moveTo>
                  <a:pt x="202" y="224"/>
                </a:moveTo>
                <a:cubicBezTo>
                  <a:pt x="194" y="224"/>
                  <a:pt x="189" y="218"/>
                  <a:pt x="189" y="211"/>
                </a:cubicBezTo>
                <a:cubicBezTo>
                  <a:pt x="189" y="204"/>
                  <a:pt x="194" y="198"/>
                  <a:pt x="202" y="198"/>
                </a:cubicBezTo>
                <a:cubicBezTo>
                  <a:pt x="209" y="198"/>
                  <a:pt x="214" y="204"/>
                  <a:pt x="214" y="211"/>
                </a:cubicBezTo>
                <a:cubicBezTo>
                  <a:pt x="214" y="218"/>
                  <a:pt x="209" y="224"/>
                  <a:pt x="202" y="224"/>
                </a:cubicBezTo>
                <a:close/>
                <a:moveTo>
                  <a:pt x="275" y="20"/>
                </a:moveTo>
                <a:cubicBezTo>
                  <a:pt x="246" y="36"/>
                  <a:pt x="246" y="36"/>
                  <a:pt x="246" y="36"/>
                </a:cubicBezTo>
                <a:cubicBezTo>
                  <a:pt x="246" y="179"/>
                  <a:pt x="246" y="179"/>
                  <a:pt x="246" y="179"/>
                </a:cubicBezTo>
                <a:cubicBezTo>
                  <a:pt x="0" y="179"/>
                  <a:pt x="0" y="179"/>
                  <a:pt x="0" y="179"/>
                </a:cubicBezTo>
                <a:cubicBezTo>
                  <a:pt x="0" y="140"/>
                  <a:pt x="0" y="140"/>
                  <a:pt x="0" y="140"/>
                </a:cubicBezTo>
                <a:cubicBezTo>
                  <a:pt x="19" y="140"/>
                  <a:pt x="19" y="140"/>
                  <a:pt x="19" y="140"/>
                </a:cubicBezTo>
                <a:cubicBezTo>
                  <a:pt x="19" y="160"/>
                  <a:pt x="19" y="160"/>
                  <a:pt x="19" y="160"/>
                </a:cubicBezTo>
                <a:cubicBezTo>
                  <a:pt x="226" y="160"/>
                  <a:pt x="226" y="160"/>
                  <a:pt x="226" y="160"/>
                </a:cubicBezTo>
                <a:cubicBezTo>
                  <a:pt x="226" y="31"/>
                  <a:pt x="226" y="31"/>
                  <a:pt x="226" y="31"/>
                </a:cubicBezTo>
                <a:cubicBezTo>
                  <a:pt x="226" y="31"/>
                  <a:pt x="226" y="30"/>
                  <a:pt x="226" y="29"/>
                </a:cubicBezTo>
                <a:cubicBezTo>
                  <a:pt x="227" y="26"/>
                  <a:pt x="228" y="23"/>
                  <a:pt x="231" y="22"/>
                </a:cubicBezTo>
                <a:cubicBezTo>
                  <a:pt x="266" y="3"/>
                  <a:pt x="266" y="3"/>
                  <a:pt x="266" y="3"/>
                </a:cubicBezTo>
                <a:cubicBezTo>
                  <a:pt x="271" y="0"/>
                  <a:pt x="277" y="2"/>
                  <a:pt x="279" y="7"/>
                </a:cubicBezTo>
                <a:cubicBezTo>
                  <a:pt x="282" y="12"/>
                  <a:pt x="280" y="17"/>
                  <a:pt x="275" y="20"/>
                </a:cubicBezTo>
                <a:close/>
              </a:path>
            </a:pathLst>
          </a:custGeom>
          <a:solidFill>
            <a:srgbClr val="DE5B6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" name="文本框 58"/>
          <p:cNvSpPr txBox="1"/>
          <p:nvPr/>
        </p:nvSpPr>
        <p:spPr>
          <a:xfrm>
            <a:off x="2747485" y="3228132"/>
            <a:ext cx="659130" cy="6134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41" name="文本框 59"/>
          <p:cNvSpPr txBox="1"/>
          <p:nvPr/>
        </p:nvSpPr>
        <p:spPr>
          <a:xfrm>
            <a:off x="4756548" y="3228132"/>
            <a:ext cx="659130" cy="6134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02</a:t>
            </a:r>
          </a:p>
        </p:txBody>
      </p:sp>
      <p:sp>
        <p:nvSpPr>
          <p:cNvPr id="42" name="文本框 60"/>
          <p:cNvSpPr txBox="1"/>
          <p:nvPr/>
        </p:nvSpPr>
        <p:spPr>
          <a:xfrm>
            <a:off x="6765609" y="3228132"/>
            <a:ext cx="659130" cy="6134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03</a:t>
            </a:r>
          </a:p>
        </p:txBody>
      </p:sp>
      <p:sp>
        <p:nvSpPr>
          <p:cNvPr id="43" name="文本框 61"/>
          <p:cNvSpPr txBox="1"/>
          <p:nvPr/>
        </p:nvSpPr>
        <p:spPr>
          <a:xfrm>
            <a:off x="8774672" y="3228132"/>
            <a:ext cx="659130" cy="6134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04</a:t>
            </a:r>
          </a:p>
        </p:txBody>
      </p:sp>
      <p:sp>
        <p:nvSpPr>
          <p:cNvPr id="44" name="TextBox 7"/>
          <p:cNvSpPr>
            <a:spLocks noChangeArrowheads="1"/>
          </p:cNvSpPr>
          <p:nvPr/>
        </p:nvSpPr>
        <p:spPr bwMode="auto">
          <a:xfrm>
            <a:off x="2445876" y="3962440"/>
            <a:ext cx="1224136" cy="293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添加标题</a:t>
            </a:r>
          </a:p>
        </p:txBody>
      </p:sp>
      <p:sp>
        <p:nvSpPr>
          <p:cNvPr id="45" name="圆角矩形 44"/>
          <p:cNvSpPr/>
          <p:nvPr/>
        </p:nvSpPr>
        <p:spPr>
          <a:xfrm>
            <a:off x="2234668" y="3867417"/>
            <a:ext cx="1646552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D0A97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D0A973"/>
              </a:solidFill>
            </a:endParaRPr>
          </a:p>
        </p:txBody>
      </p:sp>
      <p:sp>
        <p:nvSpPr>
          <p:cNvPr id="46" name="文本框 49"/>
          <p:cNvSpPr txBox="1"/>
          <p:nvPr/>
        </p:nvSpPr>
        <p:spPr>
          <a:xfrm>
            <a:off x="2136160" y="4388971"/>
            <a:ext cx="1817068" cy="6451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请在此处添加文字信息，表达图的含义。</a:t>
            </a:r>
          </a:p>
        </p:txBody>
      </p:sp>
      <p:sp>
        <p:nvSpPr>
          <p:cNvPr id="47" name="TextBox 7"/>
          <p:cNvSpPr>
            <a:spLocks noChangeArrowheads="1"/>
          </p:cNvSpPr>
          <p:nvPr/>
        </p:nvSpPr>
        <p:spPr bwMode="auto">
          <a:xfrm>
            <a:off x="4462100" y="3962440"/>
            <a:ext cx="1224136" cy="293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添加标题</a:t>
            </a:r>
          </a:p>
        </p:txBody>
      </p:sp>
      <p:sp>
        <p:nvSpPr>
          <p:cNvPr id="48" name="圆角矩形 47"/>
          <p:cNvSpPr/>
          <p:nvPr/>
        </p:nvSpPr>
        <p:spPr>
          <a:xfrm>
            <a:off x="4250892" y="3867417"/>
            <a:ext cx="1646552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D0A97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D0A973"/>
              </a:solidFill>
            </a:endParaRPr>
          </a:p>
        </p:txBody>
      </p:sp>
      <p:sp>
        <p:nvSpPr>
          <p:cNvPr id="49" name="文本框 49"/>
          <p:cNvSpPr txBox="1"/>
          <p:nvPr/>
        </p:nvSpPr>
        <p:spPr>
          <a:xfrm>
            <a:off x="4152384" y="4411872"/>
            <a:ext cx="1817068" cy="6451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请在此处添加文字信息，表达图的含义。</a:t>
            </a:r>
          </a:p>
        </p:txBody>
      </p:sp>
      <p:sp>
        <p:nvSpPr>
          <p:cNvPr id="50" name="TextBox 7"/>
          <p:cNvSpPr>
            <a:spLocks noChangeArrowheads="1"/>
          </p:cNvSpPr>
          <p:nvPr/>
        </p:nvSpPr>
        <p:spPr bwMode="auto">
          <a:xfrm>
            <a:off x="6533464" y="3962440"/>
            <a:ext cx="1224136" cy="293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添加标题</a:t>
            </a:r>
          </a:p>
        </p:txBody>
      </p:sp>
      <p:sp>
        <p:nvSpPr>
          <p:cNvPr id="51" name="圆角矩形 50"/>
          <p:cNvSpPr/>
          <p:nvPr/>
        </p:nvSpPr>
        <p:spPr>
          <a:xfrm>
            <a:off x="6322256" y="3867417"/>
            <a:ext cx="1646552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D0A97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D0A973"/>
              </a:solidFill>
            </a:endParaRPr>
          </a:p>
        </p:txBody>
      </p:sp>
      <p:sp>
        <p:nvSpPr>
          <p:cNvPr id="52" name="文本框 49"/>
          <p:cNvSpPr txBox="1"/>
          <p:nvPr/>
        </p:nvSpPr>
        <p:spPr>
          <a:xfrm>
            <a:off x="6223748" y="4423968"/>
            <a:ext cx="1817068" cy="6451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请在此处添加文字信息，表达图的含义。</a:t>
            </a:r>
          </a:p>
        </p:txBody>
      </p:sp>
      <p:sp>
        <p:nvSpPr>
          <p:cNvPr id="59" name="TextBox 7"/>
          <p:cNvSpPr>
            <a:spLocks noChangeArrowheads="1"/>
          </p:cNvSpPr>
          <p:nvPr/>
        </p:nvSpPr>
        <p:spPr bwMode="auto">
          <a:xfrm>
            <a:off x="8549688" y="3962440"/>
            <a:ext cx="1224136" cy="293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添加标题</a:t>
            </a:r>
          </a:p>
        </p:txBody>
      </p:sp>
      <p:sp>
        <p:nvSpPr>
          <p:cNvPr id="60" name="圆角矩形 59"/>
          <p:cNvSpPr/>
          <p:nvPr/>
        </p:nvSpPr>
        <p:spPr>
          <a:xfrm>
            <a:off x="8338480" y="3867417"/>
            <a:ext cx="1646552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D0A97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D0A973"/>
              </a:solidFill>
            </a:endParaRPr>
          </a:p>
        </p:txBody>
      </p:sp>
      <p:sp>
        <p:nvSpPr>
          <p:cNvPr id="61" name="文本框 49"/>
          <p:cNvSpPr txBox="1"/>
          <p:nvPr/>
        </p:nvSpPr>
        <p:spPr>
          <a:xfrm>
            <a:off x="8239972" y="4423968"/>
            <a:ext cx="1817068" cy="6451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请在此处添加文字信息，表达图的含义。</a:t>
            </a:r>
          </a:p>
        </p:txBody>
      </p:sp>
      <p:sp>
        <p:nvSpPr>
          <p:cNvPr id="2" name="TextBox 23"/>
          <p:cNvSpPr txBox="1"/>
          <p:nvPr/>
        </p:nvSpPr>
        <p:spPr>
          <a:xfrm>
            <a:off x="1956140" y="5374957"/>
            <a:ext cx="8172908" cy="6546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tx1"/>
                </a:solidFill>
                <a:latin typeface="Impact MT Std" pitchFamily="34" charset="0"/>
                <a:ea typeface="微软雅黑" panose="020B050302020402020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0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5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5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5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000"/>
                            </p:stCondLst>
                            <p:childTnLst>
                              <p:par>
                                <p:cTn id="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000"/>
                            </p:stCondLst>
                            <p:childTnLst>
                              <p:par>
                                <p:cTn id="9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000"/>
                            </p:stCondLst>
                            <p:childTnLst>
                              <p:par>
                                <p:cTn id="10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bldLvl="0" animBg="1"/>
      <p:bldP spid="40" grpId="0" bldLvl="0" animBg="1"/>
      <p:bldP spid="41" grpId="0" bldLvl="0" animBg="1"/>
      <p:bldP spid="42" grpId="0" bldLvl="0" animBg="1"/>
      <p:bldP spid="43" grpId="0" bldLvl="0" animBg="1"/>
      <p:bldP spid="44" grpId="0" bldLvl="0" animBg="1"/>
      <p:bldP spid="45" grpId="0" bldLvl="0" animBg="1"/>
      <p:bldP spid="46" grpId="0" bldLvl="0" animBg="1"/>
      <p:bldP spid="47" grpId="0" bldLvl="0" animBg="1"/>
      <p:bldP spid="48" grpId="0" bldLvl="0" animBg="1"/>
      <p:bldP spid="49" grpId="0" bldLvl="0" animBg="1"/>
      <p:bldP spid="50" grpId="0" bldLvl="0" animBg="1"/>
      <p:bldP spid="51" grpId="0" bldLvl="0" animBg="1"/>
      <p:bldP spid="52" grpId="0" bldLvl="0" animBg="1"/>
      <p:bldP spid="59" grpId="0" bldLvl="0" animBg="1"/>
      <p:bldP spid="60" grpId="0" bldLvl="0" animBg="1"/>
      <p:bldP spid="61" grpId="0" bldLvl="0" animBg="1"/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7邀请函小 清新浅蓝色背景图-7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2050" y="492125"/>
            <a:ext cx="7115175" cy="5911850"/>
          </a:xfrm>
          <a:prstGeom prst="rect">
            <a:avLst/>
          </a:prstGeom>
        </p:spPr>
      </p:pic>
      <p:sp>
        <p:nvSpPr>
          <p:cNvPr id="6" name=" 184"/>
          <p:cNvSpPr/>
          <p:nvPr/>
        </p:nvSpPr>
        <p:spPr>
          <a:xfrm>
            <a:off x="3965575" y="1370965"/>
            <a:ext cx="4116070" cy="4116070"/>
          </a:xfrm>
          <a:prstGeom prst="ellipse">
            <a:avLst/>
          </a:prstGeom>
          <a:noFill/>
          <a:ln w="149225">
            <a:solidFill>
              <a:srgbClr val="D0A973">
                <a:alpha val="7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 184"/>
          <p:cNvSpPr/>
          <p:nvPr/>
        </p:nvSpPr>
        <p:spPr>
          <a:xfrm>
            <a:off x="4221163" y="1626553"/>
            <a:ext cx="3604895" cy="3604895"/>
          </a:xfrm>
          <a:prstGeom prst="ellipse">
            <a:avLst/>
          </a:prstGeom>
          <a:solidFill>
            <a:srgbClr val="F8F1D7">
              <a:alpha val="88000"/>
            </a:srgbClr>
          </a:solidFill>
          <a:ln w="149225">
            <a:solidFill>
              <a:srgbClr val="D8D0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V="1">
            <a:off x="7286625" y="491490"/>
            <a:ext cx="908685" cy="1135380"/>
          </a:xfrm>
          <a:prstGeom prst="line">
            <a:avLst/>
          </a:prstGeom>
          <a:ln w="69850">
            <a:solidFill>
              <a:srgbClr val="D0A9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3666490" y="5089525"/>
            <a:ext cx="908685" cy="1135380"/>
          </a:xfrm>
          <a:prstGeom prst="line">
            <a:avLst/>
          </a:prstGeom>
          <a:ln w="73025">
            <a:solidFill>
              <a:srgbClr val="D0A9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V="1">
            <a:off x="8321675" y="300990"/>
            <a:ext cx="617220" cy="771525"/>
          </a:xfrm>
          <a:prstGeom prst="line">
            <a:avLst/>
          </a:prstGeom>
          <a:ln w="50800">
            <a:solidFill>
              <a:srgbClr val="D0A9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V="1">
            <a:off x="3957955" y="6062345"/>
            <a:ext cx="617220" cy="771525"/>
          </a:xfrm>
          <a:prstGeom prst="line">
            <a:avLst/>
          </a:prstGeom>
          <a:ln w="60325">
            <a:solidFill>
              <a:srgbClr val="D0A9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3"/>
          <p:cNvSpPr txBox="1">
            <a:spLocks noChangeArrowheads="1"/>
          </p:cNvSpPr>
          <p:nvPr/>
        </p:nvSpPr>
        <p:spPr bwMode="auto">
          <a:xfrm>
            <a:off x="4391025" y="3630295"/>
            <a:ext cx="3093720" cy="365760"/>
          </a:xfrm>
          <a:prstGeom prst="rect">
            <a:avLst/>
          </a:prstGeom>
          <a:noFill/>
        </p:spPr>
        <p:txBody>
          <a:bodyPr wrap="square" lIns="0" tIns="0" rIns="0" bIns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algn="ctr"/>
            <a:r>
              <a:rPr lang="en-US" altLang="ko-KR" sz="800" b="0" dirty="0" err="1">
                <a:solidFill>
                  <a:schemeClr val="tx1"/>
                </a:solidFill>
                <a:effectLst/>
                <a:latin typeface="华文中宋" panose="02010600040101010101" charset="-122"/>
                <a:ea typeface="华文中宋" panose="02010600040101010101" charset="-122"/>
              </a:rPr>
              <a:t>Powerpoint</a:t>
            </a:r>
            <a:r>
              <a:rPr lang="en-US" altLang="ko-KR" sz="800" b="0" dirty="0">
                <a:solidFill>
                  <a:schemeClr val="tx1"/>
                </a:solidFill>
                <a:effectLst/>
                <a:latin typeface="华文中宋" panose="02010600040101010101" charset="-122"/>
                <a:ea typeface="华文中宋" panose="02010600040101010101" charset="-122"/>
              </a:rPr>
              <a:t> is a complete presentation </a:t>
            </a:r>
            <a:r>
              <a:rPr lang="en-US" altLang="ko-KR" sz="800" b="0">
                <a:solidFill>
                  <a:schemeClr val="tx1"/>
                </a:solidFill>
                <a:effectLst/>
                <a:latin typeface="华文中宋" panose="02010600040101010101" charset="-122"/>
                <a:ea typeface="华文中宋" panose="02010600040101010101" charset="-122"/>
              </a:rPr>
              <a:t>graphic package</a:t>
            </a:r>
          </a:p>
          <a:p>
            <a:pPr algn="ctr"/>
            <a:r>
              <a:rPr lang="en-US" altLang="ko-KR" sz="800" b="0">
                <a:solidFill>
                  <a:schemeClr val="tx1"/>
                </a:solidFill>
                <a:effectLst/>
                <a:latin typeface="华文中宋" panose="02010600040101010101" charset="-122"/>
                <a:ea typeface="华文中宋" panose="02010600040101010101" charset="-122"/>
              </a:rPr>
              <a:t>   </a:t>
            </a:r>
            <a:r>
              <a:rPr lang="en-US" altLang="ko-KR" sz="800" b="0" dirty="0">
                <a:solidFill>
                  <a:schemeClr val="tx1"/>
                </a:solidFill>
                <a:effectLst/>
                <a:latin typeface="华文中宋" panose="02010600040101010101" charset="-122"/>
                <a:ea typeface="华文中宋" panose="02010600040101010101" charset="-122"/>
              </a:rPr>
              <a:t>it gives you everything you need to produce a professional-looking presentation</a:t>
            </a:r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4249420" y="3044190"/>
            <a:ext cx="3547110" cy="677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sz="3200" b="1" dirty="0" smtClean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感谢您的下载观看</a:t>
            </a:r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4879975" y="2225040"/>
            <a:ext cx="2285365" cy="677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sz="3500" b="1" dirty="0" smtClean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LOGO</a:t>
            </a:r>
          </a:p>
        </p:txBody>
      </p:sp>
      <p:sp>
        <p:nvSpPr>
          <p:cNvPr id="24" name="Rectangle 4"/>
          <p:cNvSpPr txBox="1">
            <a:spLocks noChangeArrowheads="1"/>
          </p:cNvSpPr>
          <p:nvPr/>
        </p:nvSpPr>
        <p:spPr bwMode="auto">
          <a:xfrm>
            <a:off x="4970145" y="4183380"/>
            <a:ext cx="2108200" cy="256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r>
              <a:rPr lang="zh-CN" altLang="en-US" sz="18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汇报人</a:t>
            </a:r>
            <a:r>
              <a:rPr lang="zh-CN" altLang="en-US" sz="18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：第一</a:t>
            </a:r>
            <a:r>
              <a:rPr lang="en-US" altLang="zh-CN" sz="18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endParaRPr lang="zh-CN" altLang="en-US" sz="1800" b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5" name="图片 24" descr="7邀请函小清新浅蓝色背景图-7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25" y="6350"/>
            <a:ext cx="3549650" cy="6827520"/>
          </a:xfrm>
          <a:prstGeom prst="rect">
            <a:avLst/>
          </a:prstGeom>
        </p:spPr>
      </p:pic>
      <p:pic>
        <p:nvPicPr>
          <p:cNvPr id="26" name="图片 25" descr="7邀请函小清新浅蓝色背景图-7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8684260" y="15875"/>
            <a:ext cx="3549650" cy="6827520"/>
          </a:xfrm>
          <a:prstGeom prst="rect">
            <a:avLst/>
          </a:prstGeom>
        </p:spPr>
      </p:pic>
      <p:sp>
        <p:nvSpPr>
          <p:cNvPr id="27" name="Rectangle 3"/>
          <p:cNvSpPr txBox="1">
            <a:spLocks noChangeArrowheads="1"/>
          </p:cNvSpPr>
          <p:nvPr/>
        </p:nvSpPr>
        <p:spPr bwMode="auto">
          <a:xfrm>
            <a:off x="4470400" y="2747645"/>
            <a:ext cx="3093720" cy="182880"/>
          </a:xfrm>
          <a:prstGeom prst="rect">
            <a:avLst/>
          </a:prstGeom>
          <a:noFill/>
        </p:spPr>
        <p:txBody>
          <a:bodyPr wrap="square" lIns="0" tIns="0" rIns="0" bIns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algn="ctr"/>
            <a:r>
              <a:rPr lang="zh-CN" sz="1200" b="0" dirty="0">
                <a:solidFill>
                  <a:schemeClr val="tx1"/>
                </a:solidFill>
                <a:effectLst/>
                <a:latin typeface="黑体" panose="02010600030101010101" charset="-122"/>
                <a:ea typeface="黑体" panose="02010600030101010101" charset="-122"/>
              </a:rPr>
              <a:t>输入您的公司名称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bldLvl="0" animBg="1"/>
      <p:bldP spid="21" grpId="0"/>
      <p:bldP spid="22" grpId="0" autoUpdateAnimBg="0"/>
      <p:bldP spid="23" grpId="0" autoUpdateAnimBg="0"/>
      <p:bldP spid="24" grpId="0" bldLvl="0" animBg="1"/>
      <p:bldP spid="2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1437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7邀请函小 清新浅蓝色背景图-7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600000">
            <a:off x="4415790" y="1451610"/>
            <a:ext cx="3482340" cy="3168650"/>
          </a:xfrm>
          <a:prstGeom prst="rect">
            <a:avLst/>
          </a:prstGeom>
        </p:spPr>
      </p:pic>
      <p:pic>
        <p:nvPicPr>
          <p:cNvPr id="11" name="图片 10" descr="7邀请函小清新浅蓝色背景图-7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25" y="6350"/>
            <a:ext cx="3549650" cy="6827520"/>
          </a:xfrm>
          <a:prstGeom prst="rect">
            <a:avLst/>
          </a:prstGeom>
        </p:spPr>
      </p:pic>
      <p:pic>
        <p:nvPicPr>
          <p:cNvPr id="12" name="图片 11" descr="7邀请函小清新浅蓝色背景图-7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8684260" y="15875"/>
            <a:ext cx="3549650" cy="6827520"/>
          </a:xfrm>
          <a:prstGeom prst="rect">
            <a:avLst/>
          </a:prstGeom>
        </p:spPr>
      </p:pic>
      <p:sp>
        <p:nvSpPr>
          <p:cNvPr id="28" name="椭圆 27"/>
          <p:cNvSpPr/>
          <p:nvPr/>
        </p:nvSpPr>
        <p:spPr>
          <a:xfrm>
            <a:off x="5248910" y="2073910"/>
            <a:ext cx="1949450" cy="1949450"/>
          </a:xfrm>
          <a:prstGeom prst="ellipse">
            <a:avLst/>
          </a:prstGeom>
          <a:solidFill>
            <a:srgbClr val="D0A97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b="1" dirty="0" smtClean="0">
                <a:latin typeface="微软雅黑" panose="020B0503020204020204" charset="-122"/>
                <a:ea typeface="微软雅黑" panose="020B0503020204020204" charset="-122"/>
              </a:rPr>
              <a:t>01</a:t>
            </a:r>
            <a:endParaRPr lang="zh-CN" altLang="en-US" sz="60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711263" y="4565888"/>
            <a:ext cx="3153616" cy="756285"/>
          </a:xfrm>
          <a:prstGeom prst="rect">
            <a:avLst/>
          </a:prstGeom>
        </p:spPr>
        <p:txBody>
          <a:bodyPr wrap="square" lIns="0" tIns="45715" rIns="91431" bIns="45715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加入你的标题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Arial" panose="020B0604020202020204" pitchFamily="34" charset="0"/>
              </a:rPr>
              <a:t>Insert 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Arial" panose="020B0604020202020204" pitchFamily="34" charset="0"/>
              </a:rPr>
              <a:t>Header Topic Here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7邀请函小清新浅蓝 色背景图-7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00000">
            <a:off x="370840" y="76200"/>
            <a:ext cx="1149985" cy="723900"/>
          </a:xfrm>
          <a:prstGeom prst="rect">
            <a:avLst/>
          </a:prstGeom>
        </p:spPr>
      </p:pic>
      <p:sp>
        <p:nvSpPr>
          <p:cNvPr id="9" name="Copyright Notice"/>
          <p:cNvSpPr/>
          <p:nvPr/>
        </p:nvSpPr>
        <p:spPr bwMode="auto">
          <a:xfrm>
            <a:off x="1405062" y="270092"/>
            <a:ext cx="2628900" cy="391160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cap="small" dirty="0" smtClean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点击加入标题文字</a:t>
            </a:r>
          </a:p>
        </p:txBody>
      </p:sp>
      <p:pic>
        <p:nvPicPr>
          <p:cNvPr id="4" name="图片 3" descr="7邀请函 小清新浅蓝色背景图-7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3530" y="3522345"/>
            <a:ext cx="1743710" cy="3307715"/>
          </a:xfrm>
          <a:prstGeom prst="rect">
            <a:avLst/>
          </a:prstGeom>
        </p:spPr>
      </p:pic>
      <p:sp>
        <p:nvSpPr>
          <p:cNvPr id="5" name="Oval 12"/>
          <p:cNvSpPr>
            <a:spLocks noChangeArrowheads="1"/>
          </p:cNvSpPr>
          <p:nvPr/>
        </p:nvSpPr>
        <p:spPr bwMode="auto">
          <a:xfrm>
            <a:off x="1702402" y="2219678"/>
            <a:ext cx="1299633" cy="1302152"/>
          </a:xfrm>
          <a:prstGeom prst="ellipse">
            <a:avLst/>
          </a:prstGeom>
          <a:solidFill>
            <a:srgbClr val="DE5B61"/>
          </a:solidFill>
          <a:ln>
            <a:noFill/>
          </a:ln>
        </p:spPr>
        <p:txBody>
          <a:bodyPr/>
          <a:lstStyle/>
          <a:p>
            <a:endParaRPr lang="zh-CN" altLang="en-US" sz="1865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Freeform 13"/>
          <p:cNvSpPr/>
          <p:nvPr/>
        </p:nvSpPr>
        <p:spPr bwMode="auto">
          <a:xfrm>
            <a:off x="2352219" y="1944424"/>
            <a:ext cx="918633" cy="925269"/>
          </a:xfrm>
          <a:custGeom>
            <a:avLst/>
            <a:gdLst>
              <a:gd name="T0" fmla="*/ 184 w 184"/>
              <a:gd name="T1" fmla="*/ 185 h 185"/>
              <a:gd name="T2" fmla="*/ 0 w 184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4" h="185">
                <a:moveTo>
                  <a:pt x="184" y="185"/>
                </a:moveTo>
                <a:cubicBezTo>
                  <a:pt x="184" y="83"/>
                  <a:pt x="102" y="0"/>
                  <a:pt x="0" y="0"/>
                </a:cubicBezTo>
              </a:path>
            </a:pathLst>
          </a:custGeom>
          <a:noFill/>
          <a:ln w="6350" cap="flat" cmpd="sng">
            <a:solidFill>
              <a:srgbClr val="DE5B61"/>
            </a:solidFill>
            <a:prstDash val="solid"/>
            <a:round/>
            <a:head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1865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Oval 14"/>
          <p:cNvSpPr>
            <a:spLocks noChangeArrowheads="1"/>
          </p:cNvSpPr>
          <p:nvPr/>
        </p:nvSpPr>
        <p:spPr bwMode="auto">
          <a:xfrm>
            <a:off x="6439500" y="2219678"/>
            <a:ext cx="1295400" cy="1302152"/>
          </a:xfrm>
          <a:prstGeom prst="ellipse">
            <a:avLst/>
          </a:prstGeom>
          <a:solidFill>
            <a:srgbClr val="DE5B61"/>
          </a:solidFill>
          <a:ln>
            <a:noFill/>
          </a:ln>
        </p:spPr>
        <p:txBody>
          <a:bodyPr/>
          <a:lstStyle/>
          <a:p>
            <a:endParaRPr lang="zh-CN" altLang="en-US" sz="1865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Freeform 15"/>
          <p:cNvSpPr/>
          <p:nvPr/>
        </p:nvSpPr>
        <p:spPr bwMode="auto">
          <a:xfrm>
            <a:off x="7091434" y="1944424"/>
            <a:ext cx="918633" cy="925269"/>
          </a:xfrm>
          <a:custGeom>
            <a:avLst/>
            <a:gdLst>
              <a:gd name="T0" fmla="*/ 184 w 184"/>
              <a:gd name="T1" fmla="*/ 185 h 185"/>
              <a:gd name="T2" fmla="*/ 0 w 184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4" h="185">
                <a:moveTo>
                  <a:pt x="184" y="185"/>
                </a:moveTo>
                <a:cubicBezTo>
                  <a:pt x="184" y="83"/>
                  <a:pt x="101" y="0"/>
                  <a:pt x="0" y="0"/>
                </a:cubicBezTo>
              </a:path>
            </a:pathLst>
          </a:custGeom>
          <a:noFill/>
          <a:ln w="6350" cap="flat" cmpd="sng">
            <a:solidFill>
              <a:srgbClr val="DE5B61"/>
            </a:solidFill>
            <a:prstDash val="solid"/>
            <a:round/>
            <a:head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1865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Oval 16"/>
          <p:cNvSpPr>
            <a:spLocks noChangeArrowheads="1"/>
          </p:cNvSpPr>
          <p:nvPr/>
        </p:nvSpPr>
        <p:spPr bwMode="auto">
          <a:xfrm>
            <a:off x="3988402" y="3595935"/>
            <a:ext cx="1299633" cy="1300035"/>
          </a:xfrm>
          <a:prstGeom prst="ellipse">
            <a:avLst/>
          </a:prstGeom>
          <a:solidFill>
            <a:srgbClr val="D0A973"/>
          </a:solidFill>
          <a:ln>
            <a:noFill/>
          </a:ln>
        </p:spPr>
        <p:txBody>
          <a:bodyPr/>
          <a:lstStyle/>
          <a:p>
            <a:endParaRPr lang="zh-CN" altLang="en-US" sz="1865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Freeform 17"/>
          <p:cNvSpPr/>
          <p:nvPr/>
        </p:nvSpPr>
        <p:spPr bwMode="auto">
          <a:xfrm>
            <a:off x="4638219" y="4231984"/>
            <a:ext cx="924983" cy="925268"/>
          </a:xfrm>
          <a:custGeom>
            <a:avLst/>
            <a:gdLst>
              <a:gd name="T0" fmla="*/ 0 w 185"/>
              <a:gd name="T1" fmla="*/ 185 h 185"/>
              <a:gd name="T2" fmla="*/ 185 w 185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5" h="185">
                <a:moveTo>
                  <a:pt x="0" y="185"/>
                </a:moveTo>
                <a:cubicBezTo>
                  <a:pt x="102" y="185"/>
                  <a:pt x="185" y="102"/>
                  <a:pt x="185" y="0"/>
                </a:cubicBezTo>
              </a:path>
            </a:pathLst>
          </a:custGeom>
          <a:noFill/>
          <a:ln w="6350" cap="flat" cmpd="sng">
            <a:solidFill>
              <a:srgbClr val="D0A973"/>
            </a:solidFill>
            <a:prstDash val="solid"/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1865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Oval 18"/>
          <p:cNvSpPr>
            <a:spLocks noChangeArrowheads="1"/>
          </p:cNvSpPr>
          <p:nvPr/>
        </p:nvSpPr>
        <p:spPr bwMode="auto">
          <a:xfrm>
            <a:off x="8797468" y="3595935"/>
            <a:ext cx="1301751" cy="1300035"/>
          </a:xfrm>
          <a:prstGeom prst="ellipse">
            <a:avLst/>
          </a:prstGeom>
          <a:solidFill>
            <a:srgbClr val="D0A973"/>
          </a:solidFill>
          <a:ln>
            <a:noFill/>
          </a:ln>
        </p:spPr>
        <p:txBody>
          <a:bodyPr/>
          <a:lstStyle/>
          <a:p>
            <a:endParaRPr lang="zh-CN" altLang="en-US" sz="1865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Freeform 19"/>
          <p:cNvSpPr/>
          <p:nvPr/>
        </p:nvSpPr>
        <p:spPr bwMode="auto">
          <a:xfrm>
            <a:off x="9447284" y="4231984"/>
            <a:ext cx="920749" cy="925268"/>
          </a:xfrm>
          <a:custGeom>
            <a:avLst/>
            <a:gdLst>
              <a:gd name="T0" fmla="*/ 0 w 184"/>
              <a:gd name="T1" fmla="*/ 185 h 185"/>
              <a:gd name="T2" fmla="*/ 184 w 184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4" h="185">
                <a:moveTo>
                  <a:pt x="0" y="185"/>
                </a:moveTo>
                <a:cubicBezTo>
                  <a:pt x="102" y="185"/>
                  <a:pt x="184" y="102"/>
                  <a:pt x="184" y="0"/>
                </a:cubicBezTo>
              </a:path>
            </a:pathLst>
          </a:custGeom>
          <a:noFill/>
          <a:ln w="6350" cap="flat" cmpd="sng">
            <a:solidFill>
              <a:srgbClr val="D0A973"/>
            </a:solidFill>
            <a:prstDash val="solid"/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1865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Freeform 20"/>
          <p:cNvSpPr>
            <a:spLocks noEditPoints="1"/>
          </p:cNvSpPr>
          <p:nvPr/>
        </p:nvSpPr>
        <p:spPr bwMode="auto">
          <a:xfrm>
            <a:off x="9197519" y="3996108"/>
            <a:ext cx="501649" cy="499688"/>
          </a:xfrm>
          <a:custGeom>
            <a:avLst/>
            <a:gdLst>
              <a:gd name="T0" fmla="*/ 100 w 100"/>
              <a:gd name="T1" fmla="*/ 56 h 100"/>
              <a:gd name="T2" fmla="*/ 44 w 100"/>
              <a:gd name="T3" fmla="*/ 0 h 100"/>
              <a:gd name="T4" fmla="*/ 40 w 100"/>
              <a:gd name="T5" fmla="*/ 0 h 100"/>
              <a:gd name="T6" fmla="*/ 40 w 100"/>
              <a:gd name="T7" fmla="*/ 11 h 100"/>
              <a:gd name="T8" fmla="*/ 0 w 100"/>
              <a:gd name="T9" fmla="*/ 56 h 100"/>
              <a:gd name="T10" fmla="*/ 44 w 100"/>
              <a:gd name="T11" fmla="*/ 100 h 100"/>
              <a:gd name="T12" fmla="*/ 69 w 100"/>
              <a:gd name="T13" fmla="*/ 93 h 100"/>
              <a:gd name="T14" fmla="*/ 89 w 100"/>
              <a:gd name="T15" fmla="*/ 60 h 100"/>
              <a:gd name="T16" fmla="*/ 100 w 100"/>
              <a:gd name="T17" fmla="*/ 60 h 100"/>
              <a:gd name="T18" fmla="*/ 100 w 100"/>
              <a:gd name="T19" fmla="*/ 56 h 100"/>
              <a:gd name="T20" fmla="*/ 64 w 100"/>
              <a:gd name="T21" fmla="*/ 86 h 100"/>
              <a:gd name="T22" fmla="*/ 44 w 100"/>
              <a:gd name="T23" fmla="*/ 92 h 100"/>
              <a:gd name="T24" fmla="*/ 8 w 100"/>
              <a:gd name="T25" fmla="*/ 56 h 100"/>
              <a:gd name="T26" fmla="*/ 40 w 100"/>
              <a:gd name="T27" fmla="*/ 20 h 100"/>
              <a:gd name="T28" fmla="*/ 40 w 100"/>
              <a:gd name="T29" fmla="*/ 60 h 100"/>
              <a:gd name="T30" fmla="*/ 80 w 100"/>
              <a:gd name="T31" fmla="*/ 60 h 100"/>
              <a:gd name="T32" fmla="*/ 64 w 100"/>
              <a:gd name="T33" fmla="*/ 86 h 100"/>
              <a:gd name="T34" fmla="*/ 49 w 100"/>
              <a:gd name="T35" fmla="*/ 52 h 100"/>
              <a:gd name="T36" fmla="*/ 49 w 100"/>
              <a:gd name="T37" fmla="*/ 9 h 100"/>
              <a:gd name="T38" fmla="*/ 91 w 100"/>
              <a:gd name="T39" fmla="*/ 52 h 100"/>
              <a:gd name="T40" fmla="*/ 49 w 100"/>
              <a:gd name="T41" fmla="*/ 52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0" h="100">
                <a:moveTo>
                  <a:pt x="100" y="56"/>
                </a:moveTo>
                <a:cubicBezTo>
                  <a:pt x="100" y="25"/>
                  <a:pt x="75" y="0"/>
                  <a:pt x="44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0" y="11"/>
                  <a:pt x="40" y="11"/>
                  <a:pt x="40" y="11"/>
                </a:cubicBezTo>
                <a:cubicBezTo>
                  <a:pt x="17" y="14"/>
                  <a:pt x="0" y="33"/>
                  <a:pt x="0" y="56"/>
                </a:cubicBezTo>
                <a:cubicBezTo>
                  <a:pt x="0" y="80"/>
                  <a:pt x="20" y="100"/>
                  <a:pt x="44" y="100"/>
                </a:cubicBezTo>
                <a:cubicBezTo>
                  <a:pt x="53" y="100"/>
                  <a:pt x="62" y="98"/>
                  <a:pt x="69" y="93"/>
                </a:cubicBezTo>
                <a:cubicBezTo>
                  <a:pt x="80" y="85"/>
                  <a:pt x="87" y="73"/>
                  <a:pt x="89" y="60"/>
                </a:cubicBezTo>
                <a:cubicBezTo>
                  <a:pt x="100" y="60"/>
                  <a:pt x="100" y="60"/>
                  <a:pt x="100" y="60"/>
                </a:cubicBezTo>
                <a:lnTo>
                  <a:pt x="100" y="56"/>
                </a:lnTo>
                <a:close/>
                <a:moveTo>
                  <a:pt x="64" y="86"/>
                </a:moveTo>
                <a:cubicBezTo>
                  <a:pt x="59" y="90"/>
                  <a:pt x="52" y="92"/>
                  <a:pt x="44" y="92"/>
                </a:cubicBezTo>
                <a:cubicBezTo>
                  <a:pt x="25" y="92"/>
                  <a:pt x="8" y="76"/>
                  <a:pt x="8" y="56"/>
                </a:cubicBezTo>
                <a:cubicBezTo>
                  <a:pt x="8" y="37"/>
                  <a:pt x="22" y="22"/>
                  <a:pt x="40" y="20"/>
                </a:cubicBezTo>
                <a:cubicBezTo>
                  <a:pt x="40" y="60"/>
                  <a:pt x="40" y="60"/>
                  <a:pt x="40" y="60"/>
                </a:cubicBezTo>
                <a:cubicBezTo>
                  <a:pt x="80" y="60"/>
                  <a:pt x="80" y="60"/>
                  <a:pt x="80" y="60"/>
                </a:cubicBezTo>
                <a:cubicBezTo>
                  <a:pt x="79" y="70"/>
                  <a:pt x="73" y="80"/>
                  <a:pt x="64" y="86"/>
                </a:cubicBezTo>
                <a:moveTo>
                  <a:pt x="49" y="52"/>
                </a:moveTo>
                <a:cubicBezTo>
                  <a:pt x="49" y="9"/>
                  <a:pt x="49" y="9"/>
                  <a:pt x="49" y="9"/>
                </a:cubicBezTo>
                <a:cubicBezTo>
                  <a:pt x="71" y="11"/>
                  <a:pt x="89" y="29"/>
                  <a:pt x="91" y="52"/>
                </a:cubicBezTo>
                <a:lnTo>
                  <a:pt x="49" y="5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1865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5" name="Group 21"/>
          <p:cNvGrpSpPr/>
          <p:nvPr/>
        </p:nvGrpSpPr>
        <p:grpSpPr bwMode="auto">
          <a:xfrm>
            <a:off x="4388451" y="4025751"/>
            <a:ext cx="499533" cy="440403"/>
            <a:chOff x="0" y="0"/>
            <a:chExt cx="236" cy="208"/>
          </a:xfrm>
        </p:grpSpPr>
        <p:sp>
          <p:nvSpPr>
            <p:cNvPr id="16" name="Freeform 22"/>
            <p:cNvSpPr>
              <a:spLocks noEditPoints="1"/>
            </p:cNvSpPr>
            <p:nvPr/>
          </p:nvSpPr>
          <p:spPr bwMode="auto">
            <a:xfrm>
              <a:off x="0" y="45"/>
              <a:ext cx="193" cy="163"/>
            </a:xfrm>
            <a:custGeom>
              <a:avLst/>
              <a:gdLst>
                <a:gd name="T0" fmla="*/ 77 w 82"/>
                <a:gd name="T1" fmla="*/ 0 h 69"/>
                <a:gd name="T2" fmla="*/ 4 w 82"/>
                <a:gd name="T3" fmla="*/ 0 h 69"/>
                <a:gd name="T4" fmla="*/ 0 w 82"/>
                <a:gd name="T5" fmla="*/ 4 h 69"/>
                <a:gd name="T6" fmla="*/ 0 w 82"/>
                <a:gd name="T7" fmla="*/ 65 h 69"/>
                <a:gd name="T8" fmla="*/ 4 w 82"/>
                <a:gd name="T9" fmla="*/ 69 h 69"/>
                <a:gd name="T10" fmla="*/ 77 w 82"/>
                <a:gd name="T11" fmla="*/ 69 h 69"/>
                <a:gd name="T12" fmla="*/ 82 w 82"/>
                <a:gd name="T13" fmla="*/ 65 h 69"/>
                <a:gd name="T14" fmla="*/ 82 w 82"/>
                <a:gd name="T15" fmla="*/ 40 h 69"/>
                <a:gd name="T16" fmla="*/ 82 w 82"/>
                <a:gd name="T17" fmla="*/ 29 h 69"/>
                <a:gd name="T18" fmla="*/ 82 w 82"/>
                <a:gd name="T19" fmla="*/ 4 h 69"/>
                <a:gd name="T20" fmla="*/ 77 w 82"/>
                <a:gd name="T21" fmla="*/ 0 h 69"/>
                <a:gd name="T22" fmla="*/ 9 w 82"/>
                <a:gd name="T23" fmla="*/ 61 h 69"/>
                <a:gd name="T24" fmla="*/ 9 w 82"/>
                <a:gd name="T25" fmla="*/ 9 h 69"/>
                <a:gd name="T26" fmla="*/ 73 w 82"/>
                <a:gd name="T27" fmla="*/ 9 h 69"/>
                <a:gd name="T28" fmla="*/ 73 w 82"/>
                <a:gd name="T29" fmla="*/ 25 h 69"/>
                <a:gd name="T30" fmla="*/ 64 w 82"/>
                <a:gd name="T31" fmla="*/ 25 h 69"/>
                <a:gd name="T32" fmla="*/ 55 w 82"/>
                <a:gd name="T33" fmla="*/ 35 h 69"/>
                <a:gd name="T34" fmla="*/ 64 w 82"/>
                <a:gd name="T35" fmla="*/ 44 h 69"/>
                <a:gd name="T36" fmla="*/ 73 w 82"/>
                <a:gd name="T37" fmla="*/ 44 h 69"/>
                <a:gd name="T38" fmla="*/ 73 w 82"/>
                <a:gd name="T39" fmla="*/ 61 h 69"/>
                <a:gd name="T40" fmla="*/ 9 w 82"/>
                <a:gd name="T41" fmla="*/ 6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2" h="69">
                  <a:moveTo>
                    <a:pt x="7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7"/>
                    <a:pt x="2" y="69"/>
                    <a:pt x="4" y="69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80" y="69"/>
                    <a:pt x="82" y="67"/>
                    <a:pt x="82" y="65"/>
                  </a:cubicBezTo>
                  <a:cubicBezTo>
                    <a:pt x="82" y="40"/>
                    <a:pt x="82" y="40"/>
                    <a:pt x="82" y="40"/>
                  </a:cubicBezTo>
                  <a:cubicBezTo>
                    <a:pt x="82" y="29"/>
                    <a:pt x="82" y="29"/>
                    <a:pt x="82" y="29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2" y="2"/>
                    <a:pt x="80" y="0"/>
                    <a:pt x="77" y="0"/>
                  </a:cubicBezTo>
                  <a:moveTo>
                    <a:pt x="9" y="61"/>
                  </a:moveTo>
                  <a:cubicBezTo>
                    <a:pt x="9" y="9"/>
                    <a:pt x="9" y="9"/>
                    <a:pt x="9" y="9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59" y="25"/>
                    <a:pt x="55" y="29"/>
                    <a:pt x="55" y="35"/>
                  </a:cubicBezTo>
                  <a:cubicBezTo>
                    <a:pt x="55" y="40"/>
                    <a:pt x="59" y="44"/>
                    <a:pt x="64" y="44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3" y="61"/>
                    <a:pt x="73" y="61"/>
                    <a:pt x="73" y="61"/>
                  </a:cubicBezTo>
                  <a:lnTo>
                    <a:pt x="9" y="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1865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7" name="Freeform 23"/>
            <p:cNvSpPr/>
            <p:nvPr/>
          </p:nvSpPr>
          <p:spPr bwMode="auto">
            <a:xfrm>
              <a:off x="44" y="0"/>
              <a:ext cx="192" cy="165"/>
            </a:xfrm>
            <a:custGeom>
              <a:avLst/>
              <a:gdLst>
                <a:gd name="T0" fmla="*/ 77 w 81"/>
                <a:gd name="T1" fmla="*/ 0 h 70"/>
                <a:gd name="T2" fmla="*/ 4 w 81"/>
                <a:gd name="T3" fmla="*/ 0 h 70"/>
                <a:gd name="T4" fmla="*/ 0 w 81"/>
                <a:gd name="T5" fmla="*/ 4 h 70"/>
                <a:gd name="T6" fmla="*/ 4 w 81"/>
                <a:gd name="T7" fmla="*/ 9 h 70"/>
                <a:gd name="T8" fmla="*/ 73 w 81"/>
                <a:gd name="T9" fmla="*/ 9 h 70"/>
                <a:gd name="T10" fmla="*/ 73 w 81"/>
                <a:gd name="T11" fmla="*/ 65 h 70"/>
                <a:gd name="T12" fmla="*/ 77 w 81"/>
                <a:gd name="T13" fmla="*/ 70 h 70"/>
                <a:gd name="T14" fmla="*/ 81 w 81"/>
                <a:gd name="T15" fmla="*/ 65 h 70"/>
                <a:gd name="T16" fmla="*/ 81 w 81"/>
                <a:gd name="T17" fmla="*/ 4 h 70"/>
                <a:gd name="T18" fmla="*/ 77 w 81"/>
                <a:gd name="T1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70">
                  <a:moveTo>
                    <a:pt x="7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3" y="65"/>
                    <a:pt x="73" y="65"/>
                    <a:pt x="73" y="65"/>
                  </a:cubicBezTo>
                  <a:cubicBezTo>
                    <a:pt x="73" y="68"/>
                    <a:pt x="75" y="70"/>
                    <a:pt x="77" y="70"/>
                  </a:cubicBezTo>
                  <a:cubicBezTo>
                    <a:pt x="79" y="70"/>
                    <a:pt x="81" y="68"/>
                    <a:pt x="81" y="65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81" y="2"/>
                    <a:pt x="79" y="0"/>
                    <a:pt x="7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1865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8" name="Group 24"/>
          <p:cNvGrpSpPr/>
          <p:nvPr/>
        </p:nvGrpSpPr>
        <p:grpSpPr bwMode="auto">
          <a:xfrm>
            <a:off x="6835318" y="2619851"/>
            <a:ext cx="505883" cy="501804"/>
            <a:chOff x="0" y="0"/>
            <a:chExt cx="239" cy="237"/>
          </a:xfrm>
        </p:grpSpPr>
        <p:sp>
          <p:nvSpPr>
            <p:cNvPr id="19" name="Freeform 25"/>
            <p:cNvSpPr/>
            <p:nvPr/>
          </p:nvSpPr>
          <p:spPr bwMode="auto">
            <a:xfrm>
              <a:off x="0" y="22"/>
              <a:ext cx="217" cy="215"/>
            </a:xfrm>
            <a:custGeom>
              <a:avLst/>
              <a:gdLst>
                <a:gd name="T0" fmla="*/ 87 w 92"/>
                <a:gd name="T1" fmla="*/ 41 h 91"/>
                <a:gd name="T2" fmla="*/ 83 w 92"/>
                <a:gd name="T3" fmla="*/ 45 h 91"/>
                <a:gd name="T4" fmla="*/ 83 w 92"/>
                <a:gd name="T5" fmla="*/ 67 h 91"/>
                <a:gd name="T6" fmla="*/ 73 w 92"/>
                <a:gd name="T7" fmla="*/ 81 h 91"/>
                <a:gd name="T8" fmla="*/ 68 w 92"/>
                <a:gd name="T9" fmla="*/ 82 h 91"/>
                <a:gd name="T10" fmla="*/ 24 w 92"/>
                <a:gd name="T11" fmla="*/ 82 h 91"/>
                <a:gd name="T12" fmla="*/ 9 w 92"/>
                <a:gd name="T13" fmla="*/ 67 h 91"/>
                <a:gd name="T14" fmla="*/ 9 w 92"/>
                <a:gd name="T15" fmla="*/ 24 h 91"/>
                <a:gd name="T16" fmla="*/ 24 w 92"/>
                <a:gd name="T17" fmla="*/ 8 h 91"/>
                <a:gd name="T18" fmla="*/ 46 w 92"/>
                <a:gd name="T19" fmla="*/ 8 h 91"/>
                <a:gd name="T20" fmla="*/ 50 w 92"/>
                <a:gd name="T21" fmla="*/ 4 h 91"/>
                <a:gd name="T22" fmla="*/ 46 w 92"/>
                <a:gd name="T23" fmla="*/ 0 h 91"/>
                <a:gd name="T24" fmla="*/ 24 w 92"/>
                <a:gd name="T25" fmla="*/ 0 h 91"/>
                <a:gd name="T26" fmla="*/ 0 w 92"/>
                <a:gd name="T27" fmla="*/ 24 h 91"/>
                <a:gd name="T28" fmla="*/ 0 w 92"/>
                <a:gd name="T29" fmla="*/ 67 h 91"/>
                <a:gd name="T30" fmla="*/ 24 w 92"/>
                <a:gd name="T31" fmla="*/ 91 h 91"/>
                <a:gd name="T32" fmla="*/ 68 w 92"/>
                <a:gd name="T33" fmla="*/ 91 h 91"/>
                <a:gd name="T34" fmla="*/ 76 w 92"/>
                <a:gd name="T35" fmla="*/ 89 h 91"/>
                <a:gd name="T36" fmla="*/ 92 w 92"/>
                <a:gd name="T37" fmla="*/ 67 h 91"/>
                <a:gd name="T38" fmla="*/ 92 w 92"/>
                <a:gd name="T39" fmla="*/ 45 h 91"/>
                <a:gd name="T40" fmla="*/ 87 w 92"/>
                <a:gd name="T41" fmla="*/ 4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2" h="91">
                  <a:moveTo>
                    <a:pt x="87" y="41"/>
                  </a:moveTo>
                  <a:cubicBezTo>
                    <a:pt x="85" y="41"/>
                    <a:pt x="83" y="43"/>
                    <a:pt x="83" y="45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3" y="73"/>
                    <a:pt x="79" y="79"/>
                    <a:pt x="73" y="81"/>
                  </a:cubicBezTo>
                  <a:cubicBezTo>
                    <a:pt x="71" y="82"/>
                    <a:pt x="70" y="82"/>
                    <a:pt x="68" y="82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16" y="82"/>
                    <a:pt x="9" y="75"/>
                    <a:pt x="9" y="67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15"/>
                    <a:pt x="16" y="8"/>
                    <a:pt x="24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8" y="8"/>
                    <a:pt x="50" y="6"/>
                    <a:pt x="50" y="4"/>
                  </a:cubicBezTo>
                  <a:cubicBezTo>
                    <a:pt x="50" y="2"/>
                    <a:pt x="48" y="0"/>
                    <a:pt x="4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0"/>
                    <a:pt x="0" y="24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80"/>
                    <a:pt x="11" y="91"/>
                    <a:pt x="24" y="91"/>
                  </a:cubicBezTo>
                  <a:cubicBezTo>
                    <a:pt x="68" y="91"/>
                    <a:pt x="68" y="91"/>
                    <a:pt x="68" y="91"/>
                  </a:cubicBezTo>
                  <a:cubicBezTo>
                    <a:pt x="71" y="91"/>
                    <a:pt x="74" y="90"/>
                    <a:pt x="76" y="89"/>
                  </a:cubicBezTo>
                  <a:cubicBezTo>
                    <a:pt x="85" y="86"/>
                    <a:pt x="92" y="77"/>
                    <a:pt x="92" y="67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2" y="43"/>
                    <a:pt x="90" y="41"/>
                    <a:pt x="87" y="4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1865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0" name="Freeform 26"/>
            <p:cNvSpPr>
              <a:spLocks noEditPoints="1"/>
            </p:cNvSpPr>
            <p:nvPr/>
          </p:nvSpPr>
          <p:spPr bwMode="auto">
            <a:xfrm>
              <a:off x="135" y="0"/>
              <a:ext cx="104" cy="104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5 h 44"/>
                <a:gd name="T12" fmla="*/ 8 w 44"/>
                <a:gd name="T13" fmla="*/ 22 h 44"/>
                <a:gd name="T14" fmla="*/ 22 w 44"/>
                <a:gd name="T15" fmla="*/ 8 h 44"/>
                <a:gd name="T16" fmla="*/ 35 w 44"/>
                <a:gd name="T17" fmla="*/ 22 h 44"/>
                <a:gd name="T18" fmla="*/ 22 w 44"/>
                <a:gd name="T19" fmla="*/ 3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9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9"/>
                    <a:pt x="34" y="0"/>
                    <a:pt x="22" y="0"/>
                  </a:cubicBezTo>
                  <a:moveTo>
                    <a:pt x="22" y="35"/>
                  </a:moveTo>
                  <a:cubicBezTo>
                    <a:pt x="14" y="35"/>
                    <a:pt x="8" y="29"/>
                    <a:pt x="8" y="22"/>
                  </a:cubicBezTo>
                  <a:cubicBezTo>
                    <a:pt x="8" y="14"/>
                    <a:pt x="14" y="8"/>
                    <a:pt x="22" y="8"/>
                  </a:cubicBezTo>
                  <a:cubicBezTo>
                    <a:pt x="29" y="8"/>
                    <a:pt x="35" y="14"/>
                    <a:pt x="35" y="22"/>
                  </a:cubicBezTo>
                  <a:cubicBezTo>
                    <a:pt x="35" y="29"/>
                    <a:pt x="29" y="35"/>
                    <a:pt x="22" y="3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1865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" name="Freeform 27"/>
            <p:cNvSpPr/>
            <p:nvPr/>
          </p:nvSpPr>
          <p:spPr bwMode="auto">
            <a:xfrm>
              <a:off x="80" y="97"/>
              <a:ext cx="57" cy="21"/>
            </a:xfrm>
            <a:custGeom>
              <a:avLst/>
              <a:gdLst>
                <a:gd name="T0" fmla="*/ 0 w 24"/>
                <a:gd name="T1" fmla="*/ 4 h 9"/>
                <a:gd name="T2" fmla="*/ 5 w 24"/>
                <a:gd name="T3" fmla="*/ 9 h 9"/>
                <a:gd name="T4" fmla="*/ 20 w 24"/>
                <a:gd name="T5" fmla="*/ 9 h 9"/>
                <a:gd name="T6" fmla="*/ 24 w 24"/>
                <a:gd name="T7" fmla="*/ 4 h 9"/>
                <a:gd name="T8" fmla="*/ 20 w 24"/>
                <a:gd name="T9" fmla="*/ 0 h 9"/>
                <a:gd name="T10" fmla="*/ 5 w 24"/>
                <a:gd name="T11" fmla="*/ 0 h 9"/>
                <a:gd name="T12" fmla="*/ 0 w 24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9">
                  <a:moveTo>
                    <a:pt x="0" y="4"/>
                  </a:moveTo>
                  <a:cubicBezTo>
                    <a:pt x="0" y="7"/>
                    <a:pt x="2" y="9"/>
                    <a:pt x="5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2" y="9"/>
                    <a:pt x="24" y="7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1865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" name="Freeform 28"/>
            <p:cNvSpPr/>
            <p:nvPr/>
          </p:nvSpPr>
          <p:spPr bwMode="auto">
            <a:xfrm>
              <a:off x="80" y="140"/>
              <a:ext cx="57" cy="21"/>
            </a:xfrm>
            <a:custGeom>
              <a:avLst/>
              <a:gdLst>
                <a:gd name="T0" fmla="*/ 20 w 24"/>
                <a:gd name="T1" fmla="*/ 0 h 9"/>
                <a:gd name="T2" fmla="*/ 5 w 24"/>
                <a:gd name="T3" fmla="*/ 0 h 9"/>
                <a:gd name="T4" fmla="*/ 0 w 24"/>
                <a:gd name="T5" fmla="*/ 4 h 9"/>
                <a:gd name="T6" fmla="*/ 5 w 24"/>
                <a:gd name="T7" fmla="*/ 9 h 9"/>
                <a:gd name="T8" fmla="*/ 20 w 24"/>
                <a:gd name="T9" fmla="*/ 9 h 9"/>
                <a:gd name="T10" fmla="*/ 24 w 24"/>
                <a:gd name="T11" fmla="*/ 4 h 9"/>
                <a:gd name="T12" fmla="*/ 20 w 2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9">
                  <a:moveTo>
                    <a:pt x="2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5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2" y="9"/>
                    <a:pt x="24" y="7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1865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3" name="Group 29"/>
          <p:cNvGrpSpPr/>
          <p:nvPr/>
        </p:nvGrpSpPr>
        <p:grpSpPr bwMode="auto">
          <a:xfrm>
            <a:off x="2102451" y="2634671"/>
            <a:ext cx="499533" cy="501805"/>
            <a:chOff x="0" y="0"/>
            <a:chExt cx="236" cy="237"/>
          </a:xfrm>
        </p:grpSpPr>
        <p:sp>
          <p:nvSpPr>
            <p:cNvPr id="24" name="Freeform 30"/>
            <p:cNvSpPr>
              <a:spLocks noEditPoints="1"/>
            </p:cNvSpPr>
            <p:nvPr/>
          </p:nvSpPr>
          <p:spPr bwMode="auto">
            <a:xfrm>
              <a:off x="63" y="64"/>
              <a:ext cx="109" cy="109"/>
            </a:xfrm>
            <a:custGeom>
              <a:avLst/>
              <a:gdLst>
                <a:gd name="T0" fmla="*/ 40 w 46"/>
                <a:gd name="T1" fmla="*/ 1 h 46"/>
                <a:gd name="T2" fmla="*/ 13 w 46"/>
                <a:gd name="T3" fmla="*/ 10 h 46"/>
                <a:gd name="T4" fmla="*/ 13 w 46"/>
                <a:gd name="T5" fmla="*/ 10 h 46"/>
                <a:gd name="T6" fmla="*/ 12 w 46"/>
                <a:gd name="T7" fmla="*/ 11 h 46"/>
                <a:gd name="T8" fmla="*/ 12 w 46"/>
                <a:gd name="T9" fmla="*/ 11 h 46"/>
                <a:gd name="T10" fmla="*/ 11 w 46"/>
                <a:gd name="T11" fmla="*/ 11 h 46"/>
                <a:gd name="T12" fmla="*/ 11 w 46"/>
                <a:gd name="T13" fmla="*/ 12 h 46"/>
                <a:gd name="T14" fmla="*/ 11 w 46"/>
                <a:gd name="T15" fmla="*/ 12 h 46"/>
                <a:gd name="T16" fmla="*/ 10 w 46"/>
                <a:gd name="T17" fmla="*/ 13 h 46"/>
                <a:gd name="T18" fmla="*/ 10 w 46"/>
                <a:gd name="T19" fmla="*/ 13 h 46"/>
                <a:gd name="T20" fmla="*/ 0 w 46"/>
                <a:gd name="T21" fmla="*/ 40 h 46"/>
                <a:gd name="T22" fmla="*/ 1 w 46"/>
                <a:gd name="T23" fmla="*/ 45 h 46"/>
                <a:gd name="T24" fmla="*/ 4 w 46"/>
                <a:gd name="T25" fmla="*/ 46 h 46"/>
                <a:gd name="T26" fmla="*/ 6 w 46"/>
                <a:gd name="T27" fmla="*/ 46 h 46"/>
                <a:gd name="T28" fmla="*/ 33 w 46"/>
                <a:gd name="T29" fmla="*/ 36 h 46"/>
                <a:gd name="T30" fmla="*/ 33 w 46"/>
                <a:gd name="T31" fmla="*/ 36 h 46"/>
                <a:gd name="T32" fmla="*/ 34 w 46"/>
                <a:gd name="T33" fmla="*/ 35 h 46"/>
                <a:gd name="T34" fmla="*/ 34 w 46"/>
                <a:gd name="T35" fmla="*/ 35 h 46"/>
                <a:gd name="T36" fmla="*/ 35 w 46"/>
                <a:gd name="T37" fmla="*/ 35 h 46"/>
                <a:gd name="T38" fmla="*/ 35 w 46"/>
                <a:gd name="T39" fmla="*/ 34 h 46"/>
                <a:gd name="T40" fmla="*/ 35 w 46"/>
                <a:gd name="T41" fmla="*/ 34 h 46"/>
                <a:gd name="T42" fmla="*/ 36 w 46"/>
                <a:gd name="T43" fmla="*/ 33 h 46"/>
                <a:gd name="T44" fmla="*/ 36 w 46"/>
                <a:gd name="T45" fmla="*/ 33 h 46"/>
                <a:gd name="T46" fmla="*/ 45 w 46"/>
                <a:gd name="T47" fmla="*/ 6 h 46"/>
                <a:gd name="T48" fmla="*/ 44 w 46"/>
                <a:gd name="T49" fmla="*/ 2 h 46"/>
                <a:gd name="T50" fmla="*/ 40 w 46"/>
                <a:gd name="T51" fmla="*/ 1 h 46"/>
                <a:gd name="T52" fmla="*/ 12 w 46"/>
                <a:gd name="T53" fmla="*/ 34 h 46"/>
                <a:gd name="T54" fmla="*/ 16 w 46"/>
                <a:gd name="T55" fmla="*/ 22 h 46"/>
                <a:gd name="T56" fmla="*/ 24 w 46"/>
                <a:gd name="T57" fmla="*/ 30 h 46"/>
                <a:gd name="T58" fmla="*/ 12 w 46"/>
                <a:gd name="T59" fmla="*/ 3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6" h="46">
                  <a:moveTo>
                    <a:pt x="40" y="1"/>
                  </a:move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2" y="10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1" y="11"/>
                    <a:pt x="11" y="11"/>
                  </a:cubicBezTo>
                  <a:cubicBezTo>
                    <a:pt x="11" y="11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0" y="43"/>
                    <a:pt x="1" y="45"/>
                  </a:cubicBezTo>
                  <a:cubicBezTo>
                    <a:pt x="2" y="45"/>
                    <a:pt x="3" y="46"/>
                    <a:pt x="4" y="46"/>
                  </a:cubicBezTo>
                  <a:cubicBezTo>
                    <a:pt x="5" y="46"/>
                    <a:pt x="5" y="46"/>
                    <a:pt x="6" y="4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4" y="36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5" y="35"/>
                    <a:pt x="35" y="35"/>
                  </a:cubicBezTo>
                  <a:cubicBezTo>
                    <a:pt x="35" y="35"/>
                    <a:pt x="35" y="34"/>
                    <a:pt x="35" y="34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4"/>
                    <a:pt x="35" y="34"/>
                    <a:pt x="36" y="33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6" y="4"/>
                    <a:pt x="46" y="3"/>
                    <a:pt x="44" y="2"/>
                  </a:cubicBezTo>
                  <a:cubicBezTo>
                    <a:pt x="43" y="0"/>
                    <a:pt x="42" y="0"/>
                    <a:pt x="40" y="1"/>
                  </a:cubicBezTo>
                  <a:moveTo>
                    <a:pt x="12" y="34"/>
                  </a:moveTo>
                  <a:cubicBezTo>
                    <a:pt x="16" y="22"/>
                    <a:pt x="16" y="22"/>
                    <a:pt x="16" y="22"/>
                  </a:cubicBezTo>
                  <a:cubicBezTo>
                    <a:pt x="24" y="30"/>
                    <a:pt x="24" y="30"/>
                    <a:pt x="24" y="30"/>
                  </a:cubicBezTo>
                  <a:lnTo>
                    <a:pt x="12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1865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5" name="Freeform 31"/>
            <p:cNvSpPr>
              <a:spLocks noEditPoints="1"/>
            </p:cNvSpPr>
            <p:nvPr/>
          </p:nvSpPr>
          <p:spPr bwMode="auto">
            <a:xfrm>
              <a:off x="0" y="0"/>
              <a:ext cx="236" cy="237"/>
            </a:xfrm>
            <a:custGeom>
              <a:avLst/>
              <a:gdLst>
                <a:gd name="T0" fmla="*/ 81 w 100"/>
                <a:gd name="T1" fmla="*/ 0 h 100"/>
                <a:gd name="T2" fmla="*/ 18 w 100"/>
                <a:gd name="T3" fmla="*/ 0 h 100"/>
                <a:gd name="T4" fmla="*/ 0 w 100"/>
                <a:gd name="T5" fmla="*/ 18 h 100"/>
                <a:gd name="T6" fmla="*/ 0 w 100"/>
                <a:gd name="T7" fmla="*/ 82 h 100"/>
                <a:gd name="T8" fmla="*/ 18 w 100"/>
                <a:gd name="T9" fmla="*/ 100 h 100"/>
                <a:gd name="T10" fmla="*/ 81 w 100"/>
                <a:gd name="T11" fmla="*/ 100 h 100"/>
                <a:gd name="T12" fmla="*/ 85 w 100"/>
                <a:gd name="T13" fmla="*/ 100 h 100"/>
                <a:gd name="T14" fmla="*/ 100 w 100"/>
                <a:gd name="T15" fmla="*/ 82 h 100"/>
                <a:gd name="T16" fmla="*/ 100 w 100"/>
                <a:gd name="T17" fmla="*/ 18 h 100"/>
                <a:gd name="T18" fmla="*/ 81 w 100"/>
                <a:gd name="T19" fmla="*/ 0 h 100"/>
                <a:gd name="T20" fmla="*/ 92 w 100"/>
                <a:gd name="T21" fmla="*/ 82 h 100"/>
                <a:gd name="T22" fmla="*/ 84 w 100"/>
                <a:gd name="T23" fmla="*/ 91 h 100"/>
                <a:gd name="T24" fmla="*/ 81 w 100"/>
                <a:gd name="T25" fmla="*/ 92 h 100"/>
                <a:gd name="T26" fmla="*/ 18 w 100"/>
                <a:gd name="T27" fmla="*/ 92 h 100"/>
                <a:gd name="T28" fmla="*/ 8 w 100"/>
                <a:gd name="T29" fmla="*/ 82 h 100"/>
                <a:gd name="T30" fmla="*/ 8 w 100"/>
                <a:gd name="T31" fmla="*/ 18 h 100"/>
                <a:gd name="T32" fmla="*/ 18 w 100"/>
                <a:gd name="T33" fmla="*/ 8 h 100"/>
                <a:gd name="T34" fmla="*/ 81 w 100"/>
                <a:gd name="T35" fmla="*/ 8 h 100"/>
                <a:gd name="T36" fmla="*/ 92 w 100"/>
                <a:gd name="T37" fmla="*/ 18 h 100"/>
                <a:gd name="T38" fmla="*/ 92 w 100"/>
                <a:gd name="T39" fmla="*/ 8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0" h="100">
                  <a:moveTo>
                    <a:pt x="8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92"/>
                    <a:pt x="8" y="100"/>
                    <a:pt x="18" y="100"/>
                  </a:cubicBezTo>
                  <a:cubicBezTo>
                    <a:pt x="81" y="100"/>
                    <a:pt x="81" y="100"/>
                    <a:pt x="81" y="100"/>
                  </a:cubicBezTo>
                  <a:cubicBezTo>
                    <a:pt x="83" y="100"/>
                    <a:pt x="84" y="100"/>
                    <a:pt x="85" y="100"/>
                  </a:cubicBezTo>
                  <a:cubicBezTo>
                    <a:pt x="94" y="98"/>
                    <a:pt x="100" y="90"/>
                    <a:pt x="100" y="82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8"/>
                    <a:pt x="92" y="0"/>
                    <a:pt x="81" y="0"/>
                  </a:cubicBezTo>
                  <a:moveTo>
                    <a:pt x="92" y="82"/>
                  </a:moveTo>
                  <a:cubicBezTo>
                    <a:pt x="92" y="86"/>
                    <a:pt x="88" y="90"/>
                    <a:pt x="84" y="91"/>
                  </a:cubicBezTo>
                  <a:cubicBezTo>
                    <a:pt x="83" y="92"/>
                    <a:pt x="82" y="92"/>
                    <a:pt x="81" y="92"/>
                  </a:cubicBezTo>
                  <a:cubicBezTo>
                    <a:pt x="18" y="92"/>
                    <a:pt x="18" y="92"/>
                    <a:pt x="18" y="92"/>
                  </a:cubicBezTo>
                  <a:cubicBezTo>
                    <a:pt x="13" y="92"/>
                    <a:pt x="8" y="87"/>
                    <a:pt x="8" y="82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3"/>
                    <a:pt x="13" y="8"/>
                    <a:pt x="18" y="8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87" y="8"/>
                    <a:pt x="92" y="13"/>
                    <a:pt x="92" y="18"/>
                  </a:cubicBezTo>
                  <a:lnTo>
                    <a:pt x="92" y="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1865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6" name="TextBox 13"/>
          <p:cNvSpPr txBox="1"/>
          <p:nvPr/>
        </p:nvSpPr>
        <p:spPr>
          <a:xfrm>
            <a:off x="1527778" y="3797083"/>
            <a:ext cx="1952625" cy="26098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  <a:sym typeface="Arial" panose="020B0604020202020204" pitchFamily="34" charset="0"/>
              </a:rPr>
              <a:t>单击编辑标题</a:t>
            </a:r>
          </a:p>
        </p:txBody>
      </p:sp>
      <p:sp>
        <p:nvSpPr>
          <p:cNvPr id="27" name="TextBox 13"/>
          <p:cNvSpPr txBox="1"/>
          <p:nvPr/>
        </p:nvSpPr>
        <p:spPr>
          <a:xfrm>
            <a:off x="1530952" y="4084420"/>
            <a:ext cx="2057399" cy="37846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defTabSz="912495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</a:p>
        </p:txBody>
      </p:sp>
      <p:sp>
        <p:nvSpPr>
          <p:cNvPr id="28" name="TextBox 13"/>
          <p:cNvSpPr txBox="1"/>
          <p:nvPr/>
        </p:nvSpPr>
        <p:spPr>
          <a:xfrm>
            <a:off x="3937072" y="2219678"/>
            <a:ext cx="1952625" cy="26098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  <a:sym typeface="Arial" panose="020B0604020202020204" pitchFamily="34" charset="0"/>
              </a:rPr>
              <a:t>单击编辑标题</a:t>
            </a:r>
          </a:p>
        </p:txBody>
      </p:sp>
      <p:sp>
        <p:nvSpPr>
          <p:cNvPr id="29" name="TextBox 13"/>
          <p:cNvSpPr txBox="1"/>
          <p:nvPr/>
        </p:nvSpPr>
        <p:spPr>
          <a:xfrm>
            <a:off x="3940247" y="2507015"/>
            <a:ext cx="2057399" cy="37846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defTabSz="912495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</a:p>
        </p:txBody>
      </p:sp>
      <p:sp>
        <p:nvSpPr>
          <p:cNvPr id="30" name="TextBox 13"/>
          <p:cNvSpPr txBox="1"/>
          <p:nvPr/>
        </p:nvSpPr>
        <p:spPr>
          <a:xfrm>
            <a:off x="6227524" y="3798892"/>
            <a:ext cx="1952625" cy="26098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  <a:sym typeface="Arial" panose="020B0604020202020204" pitchFamily="34" charset="0"/>
              </a:rPr>
              <a:t>单击编辑标题</a:t>
            </a:r>
          </a:p>
        </p:txBody>
      </p:sp>
      <p:sp>
        <p:nvSpPr>
          <p:cNvPr id="31" name="TextBox 13"/>
          <p:cNvSpPr txBox="1"/>
          <p:nvPr/>
        </p:nvSpPr>
        <p:spPr>
          <a:xfrm>
            <a:off x="6230699" y="4086230"/>
            <a:ext cx="2057399" cy="37846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defTabSz="912495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</a:p>
        </p:txBody>
      </p:sp>
      <p:sp>
        <p:nvSpPr>
          <p:cNvPr id="32" name="TextBox 13"/>
          <p:cNvSpPr txBox="1"/>
          <p:nvPr/>
        </p:nvSpPr>
        <p:spPr>
          <a:xfrm>
            <a:off x="8733966" y="2260794"/>
            <a:ext cx="1952625" cy="26098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  <a:sym typeface="Arial" panose="020B0604020202020204" pitchFamily="34" charset="0"/>
              </a:rPr>
              <a:t>单击编辑标题</a:t>
            </a:r>
          </a:p>
        </p:txBody>
      </p:sp>
      <p:sp>
        <p:nvSpPr>
          <p:cNvPr id="33" name="TextBox 13"/>
          <p:cNvSpPr txBox="1"/>
          <p:nvPr/>
        </p:nvSpPr>
        <p:spPr>
          <a:xfrm>
            <a:off x="8737140" y="2548131"/>
            <a:ext cx="2057399" cy="37846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defTabSz="912495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7邀请函小清新浅蓝 色背景图-7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00000">
            <a:off x="370840" y="76200"/>
            <a:ext cx="1149985" cy="723900"/>
          </a:xfrm>
          <a:prstGeom prst="rect">
            <a:avLst/>
          </a:prstGeom>
        </p:spPr>
      </p:pic>
      <p:sp>
        <p:nvSpPr>
          <p:cNvPr id="9" name="Copyright Notice"/>
          <p:cNvSpPr/>
          <p:nvPr/>
        </p:nvSpPr>
        <p:spPr bwMode="auto">
          <a:xfrm>
            <a:off x="1405062" y="270092"/>
            <a:ext cx="2628900" cy="391160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cap="small" dirty="0" smtClean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点击加入标题文字</a:t>
            </a:r>
          </a:p>
        </p:txBody>
      </p:sp>
      <p:pic>
        <p:nvPicPr>
          <p:cNvPr id="4" name="图片 3" descr="7邀请函 小清新浅蓝色背景图-7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3530" y="3522345"/>
            <a:ext cx="1743710" cy="330771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741042" y="4868881"/>
            <a:ext cx="8435324" cy="603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958371" y="1467712"/>
            <a:ext cx="3021028" cy="2825105"/>
            <a:chOff x="957770" y="1467711"/>
            <a:chExt cx="3021028" cy="2825105"/>
          </a:xfrm>
        </p:grpSpPr>
        <p:grpSp>
          <p:nvGrpSpPr>
            <p:cNvPr id="6" name="组合 5"/>
            <p:cNvGrpSpPr/>
            <p:nvPr/>
          </p:nvGrpSpPr>
          <p:grpSpPr>
            <a:xfrm>
              <a:off x="957770" y="1467711"/>
              <a:ext cx="3021028" cy="2825105"/>
              <a:chOff x="1570902" y="3815673"/>
              <a:chExt cx="2534920" cy="2370523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1570902" y="4544008"/>
                <a:ext cx="2534920" cy="1642188"/>
              </a:xfrm>
              <a:prstGeom prst="rect">
                <a:avLst/>
              </a:prstGeom>
              <a:noFill/>
              <a:ln w="19050">
                <a:solidFill>
                  <a:srgbClr val="D0A97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5">
                  <a:solidFill>
                    <a:schemeClr val="tx2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1" name="圆角矩形 10"/>
              <p:cNvSpPr/>
              <p:nvPr/>
            </p:nvSpPr>
            <p:spPr>
              <a:xfrm>
                <a:off x="2305774" y="3815673"/>
                <a:ext cx="1065176" cy="1065176"/>
              </a:xfrm>
              <a:prstGeom prst="roundRect">
                <a:avLst/>
              </a:prstGeom>
              <a:solidFill>
                <a:srgbClr val="D0A9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5">
                  <a:solidFill>
                    <a:schemeClr val="tx2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1332819" y="2853591"/>
              <a:ext cx="2270928" cy="352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rgbClr val="D0A973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单击编辑标题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362211" y="3386855"/>
              <a:ext cx="2241535" cy="4699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2495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</a:p>
          </p:txBody>
        </p:sp>
        <p:sp>
          <p:nvSpPr>
            <p:cNvPr id="12" name="Freeform 394"/>
            <p:cNvSpPr>
              <a:spLocks noEditPoints="1"/>
            </p:cNvSpPr>
            <p:nvPr/>
          </p:nvSpPr>
          <p:spPr bwMode="auto">
            <a:xfrm>
              <a:off x="2217458" y="1884941"/>
              <a:ext cx="501650" cy="434975"/>
            </a:xfrm>
            <a:custGeom>
              <a:avLst/>
              <a:gdLst>
                <a:gd name="T0" fmla="*/ 39 w 183"/>
                <a:gd name="T1" fmla="*/ 1 h 159"/>
                <a:gd name="T2" fmla="*/ 57 w 183"/>
                <a:gd name="T3" fmla="*/ 16 h 159"/>
                <a:gd name="T4" fmla="*/ 22 w 183"/>
                <a:gd name="T5" fmla="*/ 16 h 159"/>
                <a:gd name="T6" fmla="*/ 39 w 183"/>
                <a:gd name="T7" fmla="*/ 1 h 159"/>
                <a:gd name="T8" fmla="*/ 106 w 183"/>
                <a:gd name="T9" fmla="*/ 32 h 159"/>
                <a:gd name="T10" fmla="*/ 147 w 183"/>
                <a:gd name="T11" fmla="*/ 49 h 159"/>
                <a:gd name="T12" fmla="*/ 163 w 183"/>
                <a:gd name="T13" fmla="*/ 90 h 159"/>
                <a:gd name="T14" fmla="*/ 147 w 183"/>
                <a:gd name="T15" fmla="*/ 130 h 159"/>
                <a:gd name="T16" fmla="*/ 106 w 183"/>
                <a:gd name="T17" fmla="*/ 147 h 159"/>
                <a:gd name="T18" fmla="*/ 66 w 183"/>
                <a:gd name="T19" fmla="*/ 130 h 159"/>
                <a:gd name="T20" fmla="*/ 49 w 183"/>
                <a:gd name="T21" fmla="*/ 90 h 159"/>
                <a:gd name="T22" fmla="*/ 66 w 183"/>
                <a:gd name="T23" fmla="*/ 49 h 159"/>
                <a:gd name="T24" fmla="*/ 106 w 183"/>
                <a:gd name="T25" fmla="*/ 32 h 159"/>
                <a:gd name="T26" fmla="*/ 99 w 183"/>
                <a:gd name="T27" fmla="*/ 62 h 159"/>
                <a:gd name="T28" fmla="*/ 76 w 183"/>
                <a:gd name="T29" fmla="*/ 71 h 159"/>
                <a:gd name="T30" fmla="*/ 79 w 183"/>
                <a:gd name="T31" fmla="*/ 96 h 159"/>
                <a:gd name="T32" fmla="*/ 95 w 183"/>
                <a:gd name="T33" fmla="*/ 82 h 159"/>
                <a:gd name="T34" fmla="*/ 99 w 183"/>
                <a:gd name="T35" fmla="*/ 62 h 159"/>
                <a:gd name="T36" fmla="*/ 134 w 183"/>
                <a:gd name="T37" fmla="*/ 62 h 159"/>
                <a:gd name="T38" fmla="*/ 106 w 183"/>
                <a:gd name="T39" fmla="*/ 50 h 159"/>
                <a:gd name="T40" fmla="*/ 79 w 183"/>
                <a:gd name="T41" fmla="*/ 62 h 159"/>
                <a:gd name="T42" fmla="*/ 67 w 183"/>
                <a:gd name="T43" fmla="*/ 90 h 159"/>
                <a:gd name="T44" fmla="*/ 79 w 183"/>
                <a:gd name="T45" fmla="*/ 117 h 159"/>
                <a:gd name="T46" fmla="*/ 106 w 183"/>
                <a:gd name="T47" fmla="*/ 129 h 159"/>
                <a:gd name="T48" fmla="*/ 134 w 183"/>
                <a:gd name="T49" fmla="*/ 117 h 159"/>
                <a:gd name="T50" fmla="*/ 145 w 183"/>
                <a:gd name="T51" fmla="*/ 90 h 159"/>
                <a:gd name="T52" fmla="*/ 134 w 183"/>
                <a:gd name="T53" fmla="*/ 62 h 159"/>
                <a:gd name="T54" fmla="*/ 77 w 183"/>
                <a:gd name="T55" fmla="*/ 0 h 159"/>
                <a:gd name="T56" fmla="*/ 64 w 183"/>
                <a:gd name="T57" fmla="*/ 24 h 159"/>
                <a:gd name="T58" fmla="*/ 21 w 183"/>
                <a:gd name="T59" fmla="*/ 24 h 159"/>
                <a:gd name="T60" fmla="*/ 0 w 183"/>
                <a:gd name="T61" fmla="*/ 45 h 159"/>
                <a:gd name="T62" fmla="*/ 0 w 183"/>
                <a:gd name="T63" fmla="*/ 137 h 159"/>
                <a:gd name="T64" fmla="*/ 21 w 183"/>
                <a:gd name="T65" fmla="*/ 159 h 159"/>
                <a:gd name="T66" fmla="*/ 161 w 183"/>
                <a:gd name="T67" fmla="*/ 159 h 159"/>
                <a:gd name="T68" fmla="*/ 183 w 183"/>
                <a:gd name="T69" fmla="*/ 137 h 159"/>
                <a:gd name="T70" fmla="*/ 183 w 183"/>
                <a:gd name="T71" fmla="*/ 45 h 159"/>
                <a:gd name="T72" fmla="*/ 161 w 183"/>
                <a:gd name="T73" fmla="*/ 24 h 159"/>
                <a:gd name="T74" fmla="*/ 154 w 183"/>
                <a:gd name="T75" fmla="*/ 24 h 159"/>
                <a:gd name="T76" fmla="*/ 140 w 183"/>
                <a:gd name="T77" fmla="*/ 0 h 159"/>
                <a:gd name="T78" fmla="*/ 77 w 183"/>
                <a:gd name="T7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3" h="159">
                  <a:moveTo>
                    <a:pt x="39" y="1"/>
                  </a:moveTo>
                  <a:cubicBezTo>
                    <a:pt x="48" y="1"/>
                    <a:pt x="55" y="8"/>
                    <a:pt x="57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3" y="8"/>
                    <a:pt x="30" y="1"/>
                    <a:pt x="39" y="1"/>
                  </a:cubicBezTo>
                  <a:close/>
                  <a:moveTo>
                    <a:pt x="106" y="32"/>
                  </a:moveTo>
                  <a:cubicBezTo>
                    <a:pt x="122" y="32"/>
                    <a:pt x="136" y="39"/>
                    <a:pt x="147" y="49"/>
                  </a:cubicBezTo>
                  <a:cubicBezTo>
                    <a:pt x="157" y="59"/>
                    <a:pt x="163" y="74"/>
                    <a:pt x="163" y="90"/>
                  </a:cubicBezTo>
                  <a:cubicBezTo>
                    <a:pt x="163" y="105"/>
                    <a:pt x="157" y="120"/>
                    <a:pt x="147" y="130"/>
                  </a:cubicBezTo>
                  <a:cubicBezTo>
                    <a:pt x="136" y="140"/>
                    <a:pt x="122" y="147"/>
                    <a:pt x="106" y="147"/>
                  </a:cubicBezTo>
                  <a:cubicBezTo>
                    <a:pt x="90" y="147"/>
                    <a:pt x="76" y="140"/>
                    <a:pt x="66" y="130"/>
                  </a:cubicBezTo>
                  <a:cubicBezTo>
                    <a:pt x="55" y="120"/>
                    <a:pt x="49" y="105"/>
                    <a:pt x="49" y="90"/>
                  </a:cubicBezTo>
                  <a:cubicBezTo>
                    <a:pt x="49" y="74"/>
                    <a:pt x="55" y="59"/>
                    <a:pt x="66" y="49"/>
                  </a:cubicBezTo>
                  <a:cubicBezTo>
                    <a:pt x="76" y="39"/>
                    <a:pt x="90" y="32"/>
                    <a:pt x="106" y="32"/>
                  </a:cubicBezTo>
                  <a:close/>
                  <a:moveTo>
                    <a:pt x="99" y="62"/>
                  </a:moveTo>
                  <a:cubicBezTo>
                    <a:pt x="92" y="57"/>
                    <a:pt x="81" y="62"/>
                    <a:pt x="76" y="71"/>
                  </a:cubicBezTo>
                  <a:cubicBezTo>
                    <a:pt x="70" y="81"/>
                    <a:pt x="72" y="92"/>
                    <a:pt x="79" y="96"/>
                  </a:cubicBezTo>
                  <a:cubicBezTo>
                    <a:pt x="86" y="100"/>
                    <a:pt x="90" y="92"/>
                    <a:pt x="95" y="82"/>
                  </a:cubicBezTo>
                  <a:cubicBezTo>
                    <a:pt x="101" y="73"/>
                    <a:pt x="106" y="66"/>
                    <a:pt x="99" y="62"/>
                  </a:cubicBezTo>
                  <a:close/>
                  <a:moveTo>
                    <a:pt x="134" y="62"/>
                  </a:moveTo>
                  <a:cubicBezTo>
                    <a:pt x="127" y="55"/>
                    <a:pt x="117" y="50"/>
                    <a:pt x="106" y="50"/>
                  </a:cubicBezTo>
                  <a:cubicBezTo>
                    <a:pt x="95" y="50"/>
                    <a:pt x="86" y="55"/>
                    <a:pt x="79" y="62"/>
                  </a:cubicBezTo>
                  <a:cubicBezTo>
                    <a:pt x="72" y="69"/>
                    <a:pt x="67" y="79"/>
                    <a:pt x="67" y="90"/>
                  </a:cubicBezTo>
                  <a:cubicBezTo>
                    <a:pt x="67" y="100"/>
                    <a:pt x="72" y="110"/>
                    <a:pt x="79" y="117"/>
                  </a:cubicBezTo>
                  <a:cubicBezTo>
                    <a:pt x="86" y="124"/>
                    <a:pt x="95" y="129"/>
                    <a:pt x="106" y="129"/>
                  </a:cubicBezTo>
                  <a:cubicBezTo>
                    <a:pt x="117" y="129"/>
                    <a:pt x="127" y="124"/>
                    <a:pt x="134" y="117"/>
                  </a:cubicBezTo>
                  <a:cubicBezTo>
                    <a:pt x="141" y="110"/>
                    <a:pt x="145" y="100"/>
                    <a:pt x="145" y="90"/>
                  </a:cubicBezTo>
                  <a:cubicBezTo>
                    <a:pt x="145" y="79"/>
                    <a:pt x="141" y="69"/>
                    <a:pt x="134" y="62"/>
                  </a:cubicBezTo>
                  <a:close/>
                  <a:moveTo>
                    <a:pt x="77" y="0"/>
                  </a:moveTo>
                  <a:cubicBezTo>
                    <a:pt x="64" y="24"/>
                    <a:pt x="64" y="24"/>
                    <a:pt x="64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9" y="24"/>
                    <a:pt x="0" y="34"/>
                    <a:pt x="0" y="45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49"/>
                    <a:pt x="9" y="159"/>
                    <a:pt x="21" y="159"/>
                  </a:cubicBezTo>
                  <a:cubicBezTo>
                    <a:pt x="161" y="159"/>
                    <a:pt x="161" y="159"/>
                    <a:pt x="161" y="159"/>
                  </a:cubicBezTo>
                  <a:cubicBezTo>
                    <a:pt x="173" y="159"/>
                    <a:pt x="183" y="149"/>
                    <a:pt x="183" y="137"/>
                  </a:cubicBezTo>
                  <a:cubicBezTo>
                    <a:pt x="183" y="45"/>
                    <a:pt x="183" y="45"/>
                    <a:pt x="183" y="45"/>
                  </a:cubicBezTo>
                  <a:cubicBezTo>
                    <a:pt x="183" y="34"/>
                    <a:pt x="173" y="24"/>
                    <a:pt x="161" y="24"/>
                  </a:cubicBezTo>
                  <a:cubicBezTo>
                    <a:pt x="154" y="24"/>
                    <a:pt x="154" y="24"/>
                    <a:pt x="154" y="24"/>
                  </a:cubicBezTo>
                  <a:cubicBezTo>
                    <a:pt x="140" y="0"/>
                    <a:pt x="140" y="0"/>
                    <a:pt x="140" y="0"/>
                  </a:cubicBezTo>
                  <a:lnTo>
                    <a:pt x="7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557743" y="1467712"/>
            <a:ext cx="3021028" cy="2825105"/>
            <a:chOff x="4557142" y="1467711"/>
            <a:chExt cx="3021028" cy="2825105"/>
          </a:xfrm>
        </p:grpSpPr>
        <p:grpSp>
          <p:nvGrpSpPr>
            <p:cNvPr id="14" name="组合 13"/>
            <p:cNvGrpSpPr/>
            <p:nvPr/>
          </p:nvGrpSpPr>
          <p:grpSpPr>
            <a:xfrm>
              <a:off x="4557142" y="1467711"/>
              <a:ext cx="3021028" cy="2825105"/>
              <a:chOff x="1570902" y="3815673"/>
              <a:chExt cx="2534920" cy="2370523"/>
            </a:xfrm>
          </p:grpSpPr>
          <p:sp>
            <p:nvSpPr>
              <p:cNvPr id="17" name="矩形 16"/>
              <p:cNvSpPr/>
              <p:nvPr/>
            </p:nvSpPr>
            <p:spPr>
              <a:xfrm>
                <a:off x="1570902" y="4544008"/>
                <a:ext cx="2534920" cy="1642188"/>
              </a:xfrm>
              <a:prstGeom prst="rect">
                <a:avLst/>
              </a:prstGeom>
              <a:noFill/>
              <a:ln w="19050">
                <a:solidFill>
                  <a:srgbClr val="DE5B6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5">
                  <a:solidFill>
                    <a:schemeClr val="tx2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>
                <a:off x="2305774" y="3815673"/>
                <a:ext cx="1065176" cy="1065176"/>
              </a:xfrm>
              <a:prstGeom prst="roundRect">
                <a:avLst/>
              </a:prstGeom>
              <a:solidFill>
                <a:srgbClr val="DE5B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5">
                  <a:solidFill>
                    <a:schemeClr val="tx2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4932191" y="2853591"/>
              <a:ext cx="2270928" cy="352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rgbClr val="D0A973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单击编辑标题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4996433" y="3417632"/>
              <a:ext cx="2241535" cy="4699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2495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</a:p>
          </p:txBody>
        </p:sp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5871599" y="1884941"/>
              <a:ext cx="392112" cy="466725"/>
            </a:xfrm>
            <a:custGeom>
              <a:avLst/>
              <a:gdLst>
                <a:gd name="T0" fmla="*/ 323 w 671"/>
                <a:gd name="T1" fmla="*/ 326 h 798"/>
                <a:gd name="T2" fmla="*/ 323 w 671"/>
                <a:gd name="T3" fmla="*/ 798 h 798"/>
                <a:gd name="T4" fmla="*/ 671 w 671"/>
                <a:gd name="T5" fmla="*/ 675 h 798"/>
                <a:gd name="T6" fmla="*/ 671 w 671"/>
                <a:gd name="T7" fmla="*/ 203 h 798"/>
                <a:gd name="T8" fmla="*/ 323 w 671"/>
                <a:gd name="T9" fmla="*/ 326 h 798"/>
                <a:gd name="T10" fmla="*/ 292 w 671"/>
                <a:gd name="T11" fmla="*/ 356 h 798"/>
                <a:gd name="T12" fmla="*/ 292 w 671"/>
                <a:gd name="T13" fmla="*/ 422 h 798"/>
                <a:gd name="T14" fmla="*/ 228 w 671"/>
                <a:gd name="T15" fmla="*/ 391 h 798"/>
                <a:gd name="T16" fmla="*/ 228 w 671"/>
                <a:gd name="T17" fmla="*/ 320 h 798"/>
                <a:gd name="T18" fmla="*/ 292 w 671"/>
                <a:gd name="T19" fmla="*/ 356 h 798"/>
                <a:gd name="T20" fmla="*/ 577 w 671"/>
                <a:gd name="T21" fmla="*/ 152 h 798"/>
                <a:gd name="T22" fmla="*/ 559 w 671"/>
                <a:gd name="T23" fmla="*/ 143 h 798"/>
                <a:gd name="T24" fmla="*/ 224 w 671"/>
                <a:gd name="T25" fmla="*/ 260 h 798"/>
                <a:gd name="T26" fmla="*/ 214 w 671"/>
                <a:gd name="T27" fmla="*/ 269 h 798"/>
                <a:gd name="T28" fmla="*/ 214 w 671"/>
                <a:gd name="T29" fmla="*/ 748 h 798"/>
                <a:gd name="T30" fmla="*/ 305 w 671"/>
                <a:gd name="T31" fmla="*/ 797 h 798"/>
                <a:gd name="T32" fmla="*/ 305 w 671"/>
                <a:gd name="T33" fmla="*/ 326 h 798"/>
                <a:gd name="T34" fmla="*/ 231 w 671"/>
                <a:gd name="T35" fmla="*/ 287 h 798"/>
                <a:gd name="T36" fmla="*/ 232 w 671"/>
                <a:gd name="T37" fmla="*/ 286 h 798"/>
                <a:gd name="T38" fmla="*/ 568 w 671"/>
                <a:gd name="T39" fmla="*/ 170 h 798"/>
                <a:gd name="T40" fmla="*/ 577 w 671"/>
                <a:gd name="T41" fmla="*/ 152 h 798"/>
                <a:gd name="T42" fmla="*/ 78 w 671"/>
                <a:gd name="T43" fmla="*/ 216 h 798"/>
                <a:gd name="T44" fmla="*/ 78 w 671"/>
                <a:gd name="T45" fmla="*/ 281 h 798"/>
                <a:gd name="T46" fmla="*/ 14 w 671"/>
                <a:gd name="T47" fmla="*/ 250 h 798"/>
                <a:gd name="T48" fmla="*/ 14 w 671"/>
                <a:gd name="T49" fmla="*/ 180 h 798"/>
                <a:gd name="T50" fmla="*/ 78 w 671"/>
                <a:gd name="T51" fmla="*/ 216 h 798"/>
                <a:gd name="T52" fmla="*/ 363 w 671"/>
                <a:gd name="T53" fmla="*/ 11 h 798"/>
                <a:gd name="T54" fmla="*/ 346 w 671"/>
                <a:gd name="T55" fmla="*/ 2 h 798"/>
                <a:gd name="T56" fmla="*/ 10 w 671"/>
                <a:gd name="T57" fmla="*/ 119 h 798"/>
                <a:gd name="T58" fmla="*/ 0 w 671"/>
                <a:gd name="T59" fmla="*/ 128 h 798"/>
                <a:gd name="T60" fmla="*/ 0 w 671"/>
                <a:gd name="T61" fmla="*/ 608 h 798"/>
                <a:gd name="T62" fmla="*/ 92 w 671"/>
                <a:gd name="T63" fmla="*/ 656 h 798"/>
                <a:gd name="T64" fmla="*/ 92 w 671"/>
                <a:gd name="T65" fmla="*/ 186 h 798"/>
                <a:gd name="T66" fmla="*/ 17 w 671"/>
                <a:gd name="T67" fmla="*/ 146 h 798"/>
                <a:gd name="T68" fmla="*/ 18 w 671"/>
                <a:gd name="T69" fmla="*/ 146 h 798"/>
                <a:gd name="T70" fmla="*/ 354 w 671"/>
                <a:gd name="T71" fmla="*/ 29 h 798"/>
                <a:gd name="T72" fmla="*/ 363 w 671"/>
                <a:gd name="T73" fmla="*/ 11 h 798"/>
                <a:gd name="T74" fmla="*/ 185 w 671"/>
                <a:gd name="T75" fmla="*/ 290 h 798"/>
                <a:gd name="T76" fmla="*/ 185 w 671"/>
                <a:gd name="T77" fmla="*/ 355 h 798"/>
                <a:gd name="T78" fmla="*/ 121 w 671"/>
                <a:gd name="T79" fmla="*/ 324 h 798"/>
                <a:gd name="T80" fmla="*/ 121 w 671"/>
                <a:gd name="T81" fmla="*/ 254 h 798"/>
                <a:gd name="T82" fmla="*/ 185 w 671"/>
                <a:gd name="T83" fmla="*/ 290 h 798"/>
                <a:gd name="T84" fmla="*/ 470 w 671"/>
                <a:gd name="T85" fmla="*/ 85 h 798"/>
                <a:gd name="T86" fmla="*/ 453 w 671"/>
                <a:gd name="T87" fmla="*/ 76 h 798"/>
                <a:gd name="T88" fmla="*/ 117 w 671"/>
                <a:gd name="T89" fmla="*/ 193 h 798"/>
                <a:gd name="T90" fmla="*/ 107 w 671"/>
                <a:gd name="T91" fmla="*/ 202 h 798"/>
                <a:gd name="T92" fmla="*/ 107 w 671"/>
                <a:gd name="T93" fmla="*/ 682 h 798"/>
                <a:gd name="T94" fmla="*/ 199 w 671"/>
                <a:gd name="T95" fmla="*/ 730 h 798"/>
                <a:gd name="T96" fmla="*/ 199 w 671"/>
                <a:gd name="T97" fmla="*/ 260 h 798"/>
                <a:gd name="T98" fmla="*/ 124 w 671"/>
                <a:gd name="T99" fmla="*/ 220 h 798"/>
                <a:gd name="T100" fmla="*/ 125 w 671"/>
                <a:gd name="T101" fmla="*/ 219 h 798"/>
                <a:gd name="T102" fmla="*/ 461 w 671"/>
                <a:gd name="T103" fmla="*/ 103 h 798"/>
                <a:gd name="T104" fmla="*/ 470 w 671"/>
                <a:gd name="T105" fmla="*/ 85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71" h="798">
                  <a:moveTo>
                    <a:pt x="323" y="326"/>
                  </a:moveTo>
                  <a:lnTo>
                    <a:pt x="323" y="798"/>
                  </a:lnTo>
                  <a:lnTo>
                    <a:pt x="671" y="675"/>
                  </a:lnTo>
                  <a:lnTo>
                    <a:pt x="671" y="203"/>
                  </a:lnTo>
                  <a:lnTo>
                    <a:pt x="323" y="326"/>
                  </a:lnTo>
                  <a:close/>
                  <a:moveTo>
                    <a:pt x="292" y="356"/>
                  </a:moveTo>
                  <a:lnTo>
                    <a:pt x="292" y="422"/>
                  </a:lnTo>
                  <a:cubicBezTo>
                    <a:pt x="260" y="416"/>
                    <a:pt x="228" y="391"/>
                    <a:pt x="228" y="391"/>
                  </a:cubicBezTo>
                  <a:lnTo>
                    <a:pt x="228" y="320"/>
                  </a:lnTo>
                  <a:cubicBezTo>
                    <a:pt x="267" y="352"/>
                    <a:pt x="292" y="356"/>
                    <a:pt x="292" y="356"/>
                  </a:cubicBezTo>
                  <a:close/>
                  <a:moveTo>
                    <a:pt x="577" y="152"/>
                  </a:moveTo>
                  <a:cubicBezTo>
                    <a:pt x="575" y="145"/>
                    <a:pt x="567" y="141"/>
                    <a:pt x="559" y="143"/>
                  </a:cubicBezTo>
                  <a:lnTo>
                    <a:pt x="224" y="260"/>
                  </a:lnTo>
                  <a:cubicBezTo>
                    <a:pt x="219" y="261"/>
                    <a:pt x="215" y="265"/>
                    <a:pt x="214" y="269"/>
                  </a:cubicBezTo>
                  <a:lnTo>
                    <a:pt x="214" y="748"/>
                  </a:lnTo>
                  <a:cubicBezTo>
                    <a:pt x="226" y="772"/>
                    <a:pt x="275" y="797"/>
                    <a:pt x="305" y="797"/>
                  </a:cubicBezTo>
                  <a:lnTo>
                    <a:pt x="305" y="326"/>
                  </a:lnTo>
                  <a:cubicBezTo>
                    <a:pt x="289" y="324"/>
                    <a:pt x="253" y="305"/>
                    <a:pt x="231" y="287"/>
                  </a:cubicBezTo>
                  <a:cubicBezTo>
                    <a:pt x="231" y="286"/>
                    <a:pt x="232" y="286"/>
                    <a:pt x="232" y="286"/>
                  </a:cubicBezTo>
                  <a:lnTo>
                    <a:pt x="568" y="170"/>
                  </a:lnTo>
                  <a:cubicBezTo>
                    <a:pt x="575" y="167"/>
                    <a:pt x="579" y="159"/>
                    <a:pt x="577" y="152"/>
                  </a:cubicBezTo>
                  <a:close/>
                  <a:moveTo>
                    <a:pt x="78" y="216"/>
                  </a:moveTo>
                  <a:lnTo>
                    <a:pt x="78" y="281"/>
                  </a:lnTo>
                  <a:cubicBezTo>
                    <a:pt x="46" y="275"/>
                    <a:pt x="14" y="250"/>
                    <a:pt x="14" y="250"/>
                  </a:cubicBezTo>
                  <a:lnTo>
                    <a:pt x="14" y="180"/>
                  </a:lnTo>
                  <a:cubicBezTo>
                    <a:pt x="53" y="212"/>
                    <a:pt x="78" y="216"/>
                    <a:pt x="78" y="216"/>
                  </a:cubicBezTo>
                  <a:close/>
                  <a:moveTo>
                    <a:pt x="363" y="11"/>
                  </a:moveTo>
                  <a:cubicBezTo>
                    <a:pt x="361" y="4"/>
                    <a:pt x="353" y="0"/>
                    <a:pt x="346" y="2"/>
                  </a:cubicBezTo>
                  <a:lnTo>
                    <a:pt x="10" y="119"/>
                  </a:lnTo>
                  <a:cubicBezTo>
                    <a:pt x="5" y="121"/>
                    <a:pt x="2" y="124"/>
                    <a:pt x="0" y="128"/>
                  </a:cubicBezTo>
                  <a:lnTo>
                    <a:pt x="0" y="608"/>
                  </a:lnTo>
                  <a:cubicBezTo>
                    <a:pt x="12" y="631"/>
                    <a:pt x="61" y="656"/>
                    <a:pt x="92" y="656"/>
                  </a:cubicBezTo>
                  <a:lnTo>
                    <a:pt x="92" y="186"/>
                  </a:lnTo>
                  <a:cubicBezTo>
                    <a:pt x="76" y="183"/>
                    <a:pt x="40" y="164"/>
                    <a:pt x="17" y="146"/>
                  </a:cubicBezTo>
                  <a:cubicBezTo>
                    <a:pt x="18" y="146"/>
                    <a:pt x="18" y="146"/>
                    <a:pt x="18" y="146"/>
                  </a:cubicBezTo>
                  <a:lnTo>
                    <a:pt x="354" y="29"/>
                  </a:lnTo>
                  <a:cubicBezTo>
                    <a:pt x="362" y="26"/>
                    <a:pt x="366" y="19"/>
                    <a:pt x="363" y="11"/>
                  </a:cubicBezTo>
                  <a:close/>
                  <a:moveTo>
                    <a:pt x="185" y="290"/>
                  </a:moveTo>
                  <a:lnTo>
                    <a:pt x="185" y="355"/>
                  </a:lnTo>
                  <a:cubicBezTo>
                    <a:pt x="153" y="349"/>
                    <a:pt x="121" y="324"/>
                    <a:pt x="121" y="324"/>
                  </a:cubicBezTo>
                  <a:lnTo>
                    <a:pt x="121" y="254"/>
                  </a:lnTo>
                  <a:cubicBezTo>
                    <a:pt x="160" y="286"/>
                    <a:pt x="185" y="290"/>
                    <a:pt x="185" y="290"/>
                  </a:cubicBezTo>
                  <a:close/>
                  <a:moveTo>
                    <a:pt x="470" y="85"/>
                  </a:moveTo>
                  <a:cubicBezTo>
                    <a:pt x="468" y="78"/>
                    <a:pt x="460" y="74"/>
                    <a:pt x="453" y="76"/>
                  </a:cubicBezTo>
                  <a:lnTo>
                    <a:pt x="117" y="193"/>
                  </a:lnTo>
                  <a:cubicBezTo>
                    <a:pt x="112" y="195"/>
                    <a:pt x="108" y="198"/>
                    <a:pt x="107" y="202"/>
                  </a:cubicBezTo>
                  <a:lnTo>
                    <a:pt x="107" y="682"/>
                  </a:lnTo>
                  <a:cubicBezTo>
                    <a:pt x="119" y="705"/>
                    <a:pt x="168" y="730"/>
                    <a:pt x="199" y="730"/>
                  </a:cubicBezTo>
                  <a:lnTo>
                    <a:pt x="199" y="260"/>
                  </a:lnTo>
                  <a:cubicBezTo>
                    <a:pt x="183" y="257"/>
                    <a:pt x="146" y="238"/>
                    <a:pt x="124" y="220"/>
                  </a:cubicBezTo>
                  <a:cubicBezTo>
                    <a:pt x="125" y="220"/>
                    <a:pt x="125" y="220"/>
                    <a:pt x="125" y="219"/>
                  </a:cubicBezTo>
                  <a:lnTo>
                    <a:pt x="461" y="103"/>
                  </a:lnTo>
                  <a:cubicBezTo>
                    <a:pt x="469" y="100"/>
                    <a:pt x="473" y="93"/>
                    <a:pt x="470" y="8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355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157114" y="1467711"/>
            <a:ext cx="3021028" cy="2825105"/>
            <a:chOff x="8156513" y="1467710"/>
            <a:chExt cx="3021028" cy="2825105"/>
          </a:xfrm>
        </p:grpSpPr>
        <p:sp>
          <p:nvSpPr>
            <p:cNvPr id="21" name="矩形 20"/>
            <p:cNvSpPr/>
            <p:nvPr/>
          </p:nvSpPr>
          <p:spPr>
            <a:xfrm>
              <a:off x="8156513" y="2335714"/>
              <a:ext cx="3021028" cy="1957101"/>
            </a:xfrm>
            <a:prstGeom prst="rect">
              <a:avLst/>
            </a:prstGeom>
            <a:noFill/>
            <a:ln w="19050">
              <a:solidFill>
                <a:srgbClr val="D0A97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5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" name="圆角矩形 21"/>
            <p:cNvSpPr/>
            <p:nvPr/>
          </p:nvSpPr>
          <p:spPr>
            <a:xfrm>
              <a:off x="9032308" y="1467710"/>
              <a:ext cx="1269439" cy="1269439"/>
            </a:xfrm>
            <a:prstGeom prst="roundRect">
              <a:avLst/>
            </a:prstGeom>
            <a:solidFill>
              <a:srgbClr val="D0A9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5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8531564" y="2862267"/>
              <a:ext cx="2270928" cy="352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rgbClr val="D0A973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单击编辑标题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8560956" y="3417632"/>
              <a:ext cx="2241535" cy="4699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2495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</a:p>
          </p:txBody>
        </p:sp>
        <p:grpSp>
          <p:nvGrpSpPr>
            <p:cNvPr id="25" name="组合 19"/>
            <p:cNvGrpSpPr>
              <a:grpSpLocks noChangeAspect="1"/>
            </p:cNvGrpSpPr>
            <p:nvPr/>
          </p:nvGrpSpPr>
          <p:grpSpPr bwMode="auto">
            <a:xfrm>
              <a:off x="9398496" y="1847624"/>
              <a:ext cx="509607" cy="509607"/>
              <a:chOff x="1437735" y="704204"/>
              <a:chExt cx="492531" cy="493274"/>
            </a:xfrm>
            <a:solidFill>
              <a:schemeClr val="bg1"/>
            </a:solidFill>
          </p:grpSpPr>
          <p:sp>
            <p:nvSpPr>
              <p:cNvPr id="26" name="饼形 25"/>
              <p:cNvSpPr/>
              <p:nvPr/>
            </p:nvSpPr>
            <p:spPr>
              <a:xfrm flipH="1">
                <a:off x="1483162" y="752095"/>
                <a:ext cx="447104" cy="445383"/>
              </a:xfrm>
              <a:prstGeom prst="pi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105">
                  <a:solidFill>
                    <a:schemeClr val="tx2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7" name="椭圆 34"/>
              <p:cNvSpPr>
                <a:spLocks noChangeAspect="1"/>
              </p:cNvSpPr>
              <p:nvPr/>
            </p:nvSpPr>
            <p:spPr>
              <a:xfrm>
                <a:off x="1437735" y="704204"/>
                <a:ext cx="222355" cy="222692"/>
              </a:xfrm>
              <a:custGeom>
                <a:avLst/>
                <a:gdLst/>
                <a:ahLst/>
                <a:cxnLst/>
                <a:rect l="l" t="t" r="r" b="b"/>
                <a:pathLst>
                  <a:path w="223200" h="223200">
                    <a:moveTo>
                      <a:pt x="223200" y="0"/>
                    </a:moveTo>
                    <a:lnTo>
                      <a:pt x="223200" y="223200"/>
                    </a:lnTo>
                    <a:lnTo>
                      <a:pt x="0" y="223200"/>
                    </a:lnTo>
                    <a:cubicBezTo>
                      <a:pt x="0" y="99930"/>
                      <a:pt x="99930" y="0"/>
                      <a:pt x="22320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105">
                  <a:solidFill>
                    <a:schemeClr val="tx2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7邀请函小清新浅蓝 色背景图-7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00000">
            <a:off x="370840" y="76200"/>
            <a:ext cx="1149985" cy="723900"/>
          </a:xfrm>
          <a:prstGeom prst="rect">
            <a:avLst/>
          </a:prstGeom>
        </p:spPr>
      </p:pic>
      <p:sp>
        <p:nvSpPr>
          <p:cNvPr id="9" name="Copyright Notice"/>
          <p:cNvSpPr/>
          <p:nvPr/>
        </p:nvSpPr>
        <p:spPr bwMode="auto">
          <a:xfrm>
            <a:off x="1405062" y="270092"/>
            <a:ext cx="2628900" cy="391160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cap="small" dirty="0" smtClean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点击加入标题文字</a:t>
            </a:r>
          </a:p>
        </p:txBody>
      </p:sp>
      <p:pic>
        <p:nvPicPr>
          <p:cNvPr id="4" name="图片 3" descr="7邀请函 小清新浅蓝色背景图-7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3530" y="3522345"/>
            <a:ext cx="1743710" cy="3307715"/>
          </a:xfrm>
          <a:prstGeom prst="rect">
            <a:avLst/>
          </a:prstGeom>
        </p:spPr>
      </p:pic>
      <p:sp>
        <p:nvSpPr>
          <p:cNvPr id="2" name="Freeform 11"/>
          <p:cNvSpPr/>
          <p:nvPr/>
        </p:nvSpPr>
        <p:spPr bwMode="auto">
          <a:xfrm>
            <a:off x="5374818" y="4385884"/>
            <a:ext cx="1873251" cy="2480733"/>
          </a:xfrm>
          <a:custGeom>
            <a:avLst/>
            <a:gdLst/>
            <a:ahLst/>
            <a:cxnLst>
              <a:cxn ang="0">
                <a:pos x="885" y="361"/>
              </a:cxn>
              <a:cxn ang="0">
                <a:pos x="840" y="315"/>
              </a:cxn>
              <a:cxn ang="0">
                <a:pos x="379" y="777"/>
              </a:cxn>
              <a:cxn ang="0">
                <a:pos x="379" y="1172"/>
              </a:cxn>
              <a:cxn ang="0">
                <a:pos x="0" y="1172"/>
              </a:cxn>
              <a:cxn ang="0">
                <a:pos x="0" y="620"/>
              </a:cxn>
              <a:cxn ang="0">
                <a:pos x="572" y="49"/>
              </a:cxn>
              <a:cxn ang="0">
                <a:pos x="523" y="0"/>
              </a:cxn>
              <a:cxn ang="0">
                <a:pos x="885" y="0"/>
              </a:cxn>
              <a:cxn ang="0">
                <a:pos x="885" y="361"/>
              </a:cxn>
            </a:cxnLst>
            <a:rect l="0" t="0" r="r" b="b"/>
            <a:pathLst>
              <a:path w="885" h="1172">
                <a:moveTo>
                  <a:pt x="885" y="361"/>
                </a:moveTo>
                <a:lnTo>
                  <a:pt x="840" y="315"/>
                </a:lnTo>
                <a:lnTo>
                  <a:pt x="379" y="777"/>
                </a:lnTo>
                <a:lnTo>
                  <a:pt x="379" y="1172"/>
                </a:lnTo>
                <a:lnTo>
                  <a:pt x="0" y="1172"/>
                </a:lnTo>
                <a:lnTo>
                  <a:pt x="0" y="620"/>
                </a:lnTo>
                <a:lnTo>
                  <a:pt x="572" y="49"/>
                </a:lnTo>
                <a:lnTo>
                  <a:pt x="523" y="0"/>
                </a:lnTo>
                <a:lnTo>
                  <a:pt x="885" y="0"/>
                </a:lnTo>
                <a:lnTo>
                  <a:pt x="885" y="361"/>
                </a:lnTo>
                <a:close/>
              </a:path>
            </a:pathLst>
          </a:custGeom>
          <a:solidFill>
            <a:srgbClr val="DE5B6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1865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Freeform 12"/>
          <p:cNvSpPr/>
          <p:nvPr/>
        </p:nvSpPr>
        <p:spPr bwMode="auto">
          <a:xfrm>
            <a:off x="4949367" y="1475468"/>
            <a:ext cx="1540933" cy="1591733"/>
          </a:xfrm>
          <a:custGeom>
            <a:avLst/>
            <a:gdLst/>
            <a:ahLst/>
            <a:cxnLst>
              <a:cxn ang="0">
                <a:pos x="313" y="41"/>
              </a:cxn>
              <a:cxn ang="0">
                <a:pos x="709" y="437"/>
              </a:cxn>
              <a:cxn ang="0">
                <a:pos x="682" y="463"/>
              </a:cxn>
              <a:cxn ang="0">
                <a:pos x="728" y="509"/>
              </a:cxn>
              <a:cxn ang="0">
                <a:pos x="483" y="752"/>
              </a:cxn>
              <a:cxn ang="0">
                <a:pos x="41" y="312"/>
              </a:cxn>
              <a:cxn ang="0">
                <a:pos x="0" y="352"/>
              </a:cxn>
              <a:cxn ang="0">
                <a:pos x="0" y="0"/>
              </a:cxn>
              <a:cxn ang="0">
                <a:pos x="349" y="0"/>
              </a:cxn>
              <a:cxn ang="0">
                <a:pos x="313" y="41"/>
              </a:cxn>
            </a:cxnLst>
            <a:rect l="0" t="0" r="r" b="b"/>
            <a:pathLst>
              <a:path w="728" h="752">
                <a:moveTo>
                  <a:pt x="313" y="41"/>
                </a:moveTo>
                <a:lnTo>
                  <a:pt x="709" y="437"/>
                </a:lnTo>
                <a:lnTo>
                  <a:pt x="682" y="463"/>
                </a:lnTo>
                <a:lnTo>
                  <a:pt x="728" y="509"/>
                </a:lnTo>
                <a:lnTo>
                  <a:pt x="483" y="752"/>
                </a:lnTo>
                <a:lnTo>
                  <a:pt x="41" y="312"/>
                </a:lnTo>
                <a:lnTo>
                  <a:pt x="0" y="352"/>
                </a:lnTo>
                <a:lnTo>
                  <a:pt x="0" y="0"/>
                </a:lnTo>
                <a:lnTo>
                  <a:pt x="349" y="0"/>
                </a:lnTo>
                <a:lnTo>
                  <a:pt x="313" y="41"/>
                </a:lnTo>
                <a:close/>
              </a:path>
            </a:pathLst>
          </a:custGeom>
          <a:solidFill>
            <a:srgbClr val="D0A97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1865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Freeform 13"/>
          <p:cNvSpPr/>
          <p:nvPr/>
        </p:nvSpPr>
        <p:spPr bwMode="auto">
          <a:xfrm>
            <a:off x="4945134" y="3416451"/>
            <a:ext cx="1555751" cy="1604433"/>
          </a:xfrm>
          <a:custGeom>
            <a:avLst/>
            <a:gdLst/>
            <a:ahLst/>
            <a:cxnLst>
              <a:cxn ang="0">
                <a:pos x="316" y="49"/>
              </a:cxn>
              <a:cxn ang="0">
                <a:pos x="711" y="442"/>
              </a:cxn>
              <a:cxn ang="0">
                <a:pos x="686" y="465"/>
              </a:cxn>
              <a:cxn ang="0">
                <a:pos x="735" y="514"/>
              </a:cxn>
              <a:cxn ang="0">
                <a:pos x="493" y="758"/>
              </a:cxn>
              <a:cxn ang="0">
                <a:pos x="49" y="316"/>
              </a:cxn>
              <a:cxn ang="0">
                <a:pos x="0" y="363"/>
              </a:cxn>
              <a:cxn ang="0">
                <a:pos x="0" y="0"/>
              </a:cxn>
              <a:cxn ang="0">
                <a:pos x="364" y="0"/>
              </a:cxn>
              <a:cxn ang="0">
                <a:pos x="316" y="49"/>
              </a:cxn>
            </a:cxnLst>
            <a:rect l="0" t="0" r="r" b="b"/>
            <a:pathLst>
              <a:path w="735" h="758">
                <a:moveTo>
                  <a:pt x="316" y="49"/>
                </a:moveTo>
                <a:lnTo>
                  <a:pt x="711" y="442"/>
                </a:lnTo>
                <a:lnTo>
                  <a:pt x="686" y="465"/>
                </a:lnTo>
                <a:lnTo>
                  <a:pt x="735" y="514"/>
                </a:lnTo>
                <a:lnTo>
                  <a:pt x="493" y="758"/>
                </a:lnTo>
                <a:lnTo>
                  <a:pt x="49" y="316"/>
                </a:lnTo>
                <a:lnTo>
                  <a:pt x="0" y="363"/>
                </a:lnTo>
                <a:lnTo>
                  <a:pt x="0" y="0"/>
                </a:lnTo>
                <a:lnTo>
                  <a:pt x="364" y="0"/>
                </a:lnTo>
                <a:lnTo>
                  <a:pt x="316" y="49"/>
                </a:lnTo>
                <a:close/>
              </a:path>
            </a:pathLst>
          </a:custGeom>
          <a:solidFill>
            <a:srgbClr val="D0A97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1865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Freeform 14"/>
          <p:cNvSpPr/>
          <p:nvPr/>
        </p:nvSpPr>
        <p:spPr bwMode="auto">
          <a:xfrm>
            <a:off x="5707134" y="2455484"/>
            <a:ext cx="1540933" cy="1581149"/>
          </a:xfrm>
          <a:custGeom>
            <a:avLst/>
            <a:gdLst/>
            <a:ahLst/>
            <a:cxnLst>
              <a:cxn ang="0">
                <a:pos x="728" y="350"/>
              </a:cxn>
              <a:cxn ang="0">
                <a:pos x="684" y="306"/>
              </a:cxn>
              <a:cxn ang="0">
                <a:pos x="241" y="747"/>
              </a:cxn>
              <a:cxn ang="0">
                <a:pos x="0" y="507"/>
              </a:cxn>
              <a:cxn ang="0">
                <a:pos x="42" y="460"/>
              </a:cxn>
              <a:cxn ang="0">
                <a:pos x="21" y="439"/>
              </a:cxn>
              <a:cxn ang="0">
                <a:pos x="419" y="42"/>
              </a:cxn>
              <a:cxn ang="0">
                <a:pos x="377" y="0"/>
              </a:cxn>
              <a:cxn ang="0">
                <a:pos x="728" y="0"/>
              </a:cxn>
              <a:cxn ang="0">
                <a:pos x="728" y="350"/>
              </a:cxn>
            </a:cxnLst>
            <a:rect l="0" t="0" r="r" b="b"/>
            <a:pathLst>
              <a:path w="728" h="747">
                <a:moveTo>
                  <a:pt x="728" y="350"/>
                </a:moveTo>
                <a:lnTo>
                  <a:pt x="684" y="306"/>
                </a:lnTo>
                <a:lnTo>
                  <a:pt x="241" y="747"/>
                </a:lnTo>
                <a:lnTo>
                  <a:pt x="0" y="507"/>
                </a:lnTo>
                <a:lnTo>
                  <a:pt x="42" y="460"/>
                </a:lnTo>
                <a:lnTo>
                  <a:pt x="21" y="439"/>
                </a:lnTo>
                <a:lnTo>
                  <a:pt x="419" y="42"/>
                </a:lnTo>
                <a:lnTo>
                  <a:pt x="377" y="0"/>
                </a:lnTo>
                <a:lnTo>
                  <a:pt x="728" y="0"/>
                </a:lnTo>
                <a:lnTo>
                  <a:pt x="728" y="350"/>
                </a:lnTo>
                <a:close/>
              </a:path>
            </a:pathLst>
          </a:custGeom>
          <a:solidFill>
            <a:srgbClr val="DE5B6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1865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Text Placeholder 3"/>
          <p:cNvSpPr txBox="1"/>
          <p:nvPr/>
        </p:nvSpPr>
        <p:spPr>
          <a:xfrm rot="19086412">
            <a:off x="6607715" y="4579829"/>
            <a:ext cx="417830" cy="434975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sz="2665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01</a:t>
            </a:r>
            <a:endParaRPr kumimoji="0" lang="en-US" sz="2665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Text Placeholder 3"/>
          <p:cNvSpPr txBox="1"/>
          <p:nvPr/>
        </p:nvSpPr>
        <p:spPr>
          <a:xfrm rot="2817072">
            <a:off x="5051603" y="3541154"/>
            <a:ext cx="417830" cy="434975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sz="2665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02</a:t>
            </a:r>
            <a:endParaRPr kumimoji="0" lang="en-US" sz="2665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Text Placeholder 3"/>
          <p:cNvSpPr txBox="1"/>
          <p:nvPr/>
        </p:nvSpPr>
        <p:spPr>
          <a:xfrm rot="18997969">
            <a:off x="6713691" y="2566086"/>
            <a:ext cx="417830" cy="434975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sz="2665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03</a:t>
            </a:r>
            <a:endParaRPr kumimoji="0" lang="en-US" sz="2665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Text Placeholder 3"/>
          <p:cNvSpPr txBox="1"/>
          <p:nvPr/>
        </p:nvSpPr>
        <p:spPr>
          <a:xfrm rot="2817072">
            <a:off x="5057954" y="1592862"/>
            <a:ext cx="417830" cy="434975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sz="2665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04</a:t>
            </a:r>
            <a:endParaRPr kumimoji="0" lang="en-US" sz="2665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Rectangle 23"/>
          <p:cNvSpPr/>
          <p:nvPr/>
        </p:nvSpPr>
        <p:spPr>
          <a:xfrm rot="18897855">
            <a:off x="5725811" y="3245379"/>
            <a:ext cx="1219200" cy="26098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单击编辑标题</a:t>
            </a:r>
          </a:p>
        </p:txBody>
      </p:sp>
      <p:sp>
        <p:nvSpPr>
          <p:cNvPr id="14" name="Rectangle 26"/>
          <p:cNvSpPr/>
          <p:nvPr/>
        </p:nvSpPr>
        <p:spPr>
          <a:xfrm rot="2726022">
            <a:off x="5227351" y="2260991"/>
            <a:ext cx="1219200" cy="26098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单击编辑标题</a:t>
            </a:r>
          </a:p>
        </p:txBody>
      </p:sp>
      <p:sp>
        <p:nvSpPr>
          <p:cNvPr id="15" name="Rectangle 27"/>
          <p:cNvSpPr/>
          <p:nvPr/>
        </p:nvSpPr>
        <p:spPr>
          <a:xfrm rot="2786029">
            <a:off x="5213651" y="4198113"/>
            <a:ext cx="1219200" cy="26098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单击编辑标题</a:t>
            </a:r>
          </a:p>
        </p:txBody>
      </p:sp>
      <p:sp>
        <p:nvSpPr>
          <p:cNvPr id="16" name="Rectangle 28"/>
          <p:cNvSpPr/>
          <p:nvPr/>
        </p:nvSpPr>
        <p:spPr>
          <a:xfrm rot="18897855">
            <a:off x="5612780" y="5235462"/>
            <a:ext cx="1219200" cy="26098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单击编辑标题</a:t>
            </a:r>
          </a:p>
        </p:txBody>
      </p:sp>
      <p:sp>
        <p:nvSpPr>
          <p:cNvPr id="17" name="Freeform 100"/>
          <p:cNvSpPr>
            <a:spLocks noEditPoints="1"/>
          </p:cNvSpPr>
          <p:nvPr/>
        </p:nvSpPr>
        <p:spPr bwMode="auto">
          <a:xfrm>
            <a:off x="5521775" y="6248931"/>
            <a:ext cx="511715" cy="490540"/>
          </a:xfrm>
          <a:custGeom>
            <a:avLst/>
            <a:gdLst/>
            <a:ahLst/>
            <a:cxnLst>
              <a:cxn ang="0">
                <a:pos x="63" y="49"/>
              </a:cxn>
              <a:cxn ang="0">
                <a:pos x="58" y="44"/>
              </a:cxn>
              <a:cxn ang="0">
                <a:pos x="54" y="48"/>
              </a:cxn>
              <a:cxn ang="0">
                <a:pos x="63" y="57"/>
              </a:cxn>
              <a:cxn ang="0">
                <a:pos x="64" y="60"/>
              </a:cxn>
              <a:cxn ang="0">
                <a:pos x="59" y="64"/>
              </a:cxn>
              <a:cxn ang="0">
                <a:pos x="56" y="63"/>
              </a:cxn>
              <a:cxn ang="0">
                <a:pos x="29" y="36"/>
              </a:cxn>
              <a:cxn ang="0">
                <a:pos x="15" y="42"/>
              </a:cxn>
              <a:cxn ang="0">
                <a:pos x="0" y="27"/>
              </a:cxn>
              <a:cxn ang="0">
                <a:pos x="26" y="0"/>
              </a:cxn>
              <a:cxn ang="0">
                <a:pos x="41" y="15"/>
              </a:cxn>
              <a:cxn ang="0">
                <a:pos x="36" y="30"/>
              </a:cxn>
              <a:cxn ang="0">
                <a:pos x="50" y="44"/>
              </a:cxn>
              <a:cxn ang="0">
                <a:pos x="54" y="40"/>
              </a:cxn>
              <a:cxn ang="0">
                <a:pos x="49" y="35"/>
              </a:cxn>
              <a:cxn ang="0">
                <a:pos x="54" y="31"/>
              </a:cxn>
              <a:cxn ang="0">
                <a:pos x="55" y="31"/>
              </a:cxn>
              <a:cxn ang="0">
                <a:pos x="67" y="44"/>
              </a:cxn>
              <a:cxn ang="0">
                <a:pos x="63" y="49"/>
              </a:cxn>
              <a:cxn ang="0">
                <a:pos x="25" y="8"/>
              </a:cxn>
              <a:cxn ang="0">
                <a:pos x="18" y="16"/>
              </a:cxn>
              <a:cxn ang="0">
                <a:pos x="19" y="19"/>
              </a:cxn>
              <a:cxn ang="0">
                <a:pos x="15" y="18"/>
              </a:cxn>
              <a:cxn ang="0">
                <a:pos x="7" y="26"/>
              </a:cxn>
              <a:cxn ang="0">
                <a:pos x="15" y="34"/>
              </a:cxn>
              <a:cxn ang="0">
                <a:pos x="23" y="26"/>
              </a:cxn>
              <a:cxn ang="0">
                <a:pos x="22" y="23"/>
              </a:cxn>
              <a:cxn ang="0">
                <a:pos x="25" y="24"/>
              </a:cxn>
              <a:cxn ang="0">
                <a:pos x="33" y="16"/>
              </a:cxn>
              <a:cxn ang="0">
                <a:pos x="25" y="8"/>
              </a:cxn>
            </a:cxnLst>
            <a:rect l="0" t="0" r="r" b="b"/>
            <a:pathLst>
              <a:path w="67" h="64">
                <a:moveTo>
                  <a:pt x="63" y="49"/>
                </a:moveTo>
                <a:cubicBezTo>
                  <a:pt x="62" y="49"/>
                  <a:pt x="58" y="45"/>
                  <a:pt x="58" y="44"/>
                </a:cubicBezTo>
                <a:cubicBezTo>
                  <a:pt x="54" y="48"/>
                  <a:pt x="54" y="48"/>
                  <a:pt x="54" y="48"/>
                </a:cubicBezTo>
                <a:cubicBezTo>
                  <a:pt x="63" y="57"/>
                  <a:pt x="63" y="57"/>
                  <a:pt x="63" y="57"/>
                </a:cubicBezTo>
                <a:cubicBezTo>
                  <a:pt x="63" y="58"/>
                  <a:pt x="64" y="59"/>
                  <a:pt x="64" y="60"/>
                </a:cubicBezTo>
                <a:cubicBezTo>
                  <a:pt x="64" y="62"/>
                  <a:pt x="61" y="64"/>
                  <a:pt x="59" y="64"/>
                </a:cubicBezTo>
                <a:cubicBezTo>
                  <a:pt x="58" y="64"/>
                  <a:pt x="57" y="64"/>
                  <a:pt x="56" y="63"/>
                </a:cubicBezTo>
                <a:cubicBezTo>
                  <a:pt x="29" y="36"/>
                  <a:pt x="29" y="36"/>
                  <a:pt x="29" y="36"/>
                </a:cubicBezTo>
                <a:cubicBezTo>
                  <a:pt x="25" y="39"/>
                  <a:pt x="20" y="42"/>
                  <a:pt x="15" y="42"/>
                </a:cubicBezTo>
                <a:cubicBezTo>
                  <a:pt x="6" y="42"/>
                  <a:pt x="0" y="36"/>
                  <a:pt x="0" y="27"/>
                </a:cubicBezTo>
                <a:cubicBezTo>
                  <a:pt x="0" y="14"/>
                  <a:pt x="13" y="0"/>
                  <a:pt x="26" y="0"/>
                </a:cubicBezTo>
                <a:cubicBezTo>
                  <a:pt x="35" y="0"/>
                  <a:pt x="41" y="6"/>
                  <a:pt x="41" y="15"/>
                </a:cubicBezTo>
                <a:cubicBezTo>
                  <a:pt x="41" y="21"/>
                  <a:pt x="39" y="26"/>
                  <a:pt x="36" y="30"/>
                </a:cubicBezTo>
                <a:cubicBezTo>
                  <a:pt x="50" y="44"/>
                  <a:pt x="50" y="44"/>
                  <a:pt x="50" y="44"/>
                </a:cubicBezTo>
                <a:cubicBezTo>
                  <a:pt x="54" y="40"/>
                  <a:pt x="54" y="40"/>
                  <a:pt x="54" y="40"/>
                </a:cubicBezTo>
                <a:cubicBezTo>
                  <a:pt x="53" y="39"/>
                  <a:pt x="49" y="36"/>
                  <a:pt x="49" y="35"/>
                </a:cubicBezTo>
                <a:cubicBezTo>
                  <a:pt x="49" y="34"/>
                  <a:pt x="53" y="31"/>
                  <a:pt x="54" y="31"/>
                </a:cubicBezTo>
                <a:cubicBezTo>
                  <a:pt x="54" y="31"/>
                  <a:pt x="54" y="31"/>
                  <a:pt x="55" y="31"/>
                </a:cubicBezTo>
                <a:cubicBezTo>
                  <a:pt x="56" y="32"/>
                  <a:pt x="67" y="43"/>
                  <a:pt x="67" y="44"/>
                </a:cubicBezTo>
                <a:cubicBezTo>
                  <a:pt x="67" y="45"/>
                  <a:pt x="64" y="49"/>
                  <a:pt x="63" y="49"/>
                </a:cubicBezTo>
                <a:close/>
                <a:moveTo>
                  <a:pt x="25" y="8"/>
                </a:moveTo>
                <a:cubicBezTo>
                  <a:pt x="21" y="8"/>
                  <a:pt x="18" y="12"/>
                  <a:pt x="18" y="16"/>
                </a:cubicBezTo>
                <a:cubicBezTo>
                  <a:pt x="18" y="17"/>
                  <a:pt x="18" y="18"/>
                  <a:pt x="19" y="19"/>
                </a:cubicBezTo>
                <a:cubicBezTo>
                  <a:pt x="17" y="19"/>
                  <a:pt x="16" y="18"/>
                  <a:pt x="15" y="18"/>
                </a:cubicBezTo>
                <a:cubicBezTo>
                  <a:pt x="11" y="18"/>
                  <a:pt x="7" y="22"/>
                  <a:pt x="7" y="26"/>
                </a:cubicBezTo>
                <a:cubicBezTo>
                  <a:pt x="7" y="30"/>
                  <a:pt x="11" y="34"/>
                  <a:pt x="15" y="34"/>
                </a:cubicBezTo>
                <a:cubicBezTo>
                  <a:pt x="19" y="34"/>
                  <a:pt x="23" y="30"/>
                  <a:pt x="23" y="26"/>
                </a:cubicBezTo>
                <a:cubicBezTo>
                  <a:pt x="23" y="25"/>
                  <a:pt x="23" y="24"/>
                  <a:pt x="22" y="23"/>
                </a:cubicBezTo>
                <a:cubicBezTo>
                  <a:pt x="23" y="23"/>
                  <a:pt x="24" y="24"/>
                  <a:pt x="25" y="24"/>
                </a:cubicBezTo>
                <a:cubicBezTo>
                  <a:pt x="30" y="24"/>
                  <a:pt x="33" y="20"/>
                  <a:pt x="33" y="16"/>
                </a:cubicBezTo>
                <a:cubicBezTo>
                  <a:pt x="33" y="12"/>
                  <a:pt x="30" y="8"/>
                  <a:pt x="25" y="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1865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Freeform 187"/>
          <p:cNvSpPr>
            <a:spLocks noEditPoints="1"/>
          </p:cNvSpPr>
          <p:nvPr/>
        </p:nvSpPr>
        <p:spPr bwMode="auto">
          <a:xfrm>
            <a:off x="7381191" y="4445705"/>
            <a:ext cx="580319" cy="375036"/>
          </a:xfrm>
          <a:custGeom>
            <a:avLst/>
            <a:gdLst/>
            <a:ahLst/>
            <a:cxnLst>
              <a:cxn ang="0">
                <a:pos x="68" y="25"/>
              </a:cxn>
              <a:cxn ang="0">
                <a:pos x="34" y="44"/>
              </a:cxn>
              <a:cxn ang="0">
                <a:pos x="1" y="25"/>
              </a:cxn>
              <a:cxn ang="0">
                <a:pos x="0" y="22"/>
              </a:cxn>
              <a:cxn ang="0">
                <a:pos x="1" y="20"/>
              </a:cxn>
              <a:cxn ang="0">
                <a:pos x="34" y="0"/>
              </a:cxn>
              <a:cxn ang="0">
                <a:pos x="68" y="20"/>
              </a:cxn>
              <a:cxn ang="0">
                <a:pos x="68" y="22"/>
              </a:cxn>
              <a:cxn ang="0">
                <a:pos x="68" y="25"/>
              </a:cxn>
              <a:cxn ang="0">
                <a:pos x="49" y="9"/>
              </a:cxn>
              <a:cxn ang="0">
                <a:pos x="51" y="17"/>
              </a:cxn>
              <a:cxn ang="0">
                <a:pos x="34" y="34"/>
              </a:cxn>
              <a:cxn ang="0">
                <a:pos x="17" y="17"/>
              </a:cxn>
              <a:cxn ang="0">
                <a:pos x="20" y="9"/>
              </a:cxn>
              <a:cxn ang="0">
                <a:pos x="5" y="22"/>
              </a:cxn>
              <a:cxn ang="0">
                <a:pos x="34" y="39"/>
              </a:cxn>
              <a:cxn ang="0">
                <a:pos x="64" y="22"/>
              </a:cxn>
              <a:cxn ang="0">
                <a:pos x="49" y="9"/>
              </a:cxn>
              <a:cxn ang="0">
                <a:pos x="34" y="6"/>
              </a:cxn>
              <a:cxn ang="0">
                <a:pos x="23" y="17"/>
              </a:cxn>
              <a:cxn ang="0">
                <a:pos x="25" y="19"/>
              </a:cxn>
              <a:cxn ang="0">
                <a:pos x="27" y="17"/>
              </a:cxn>
              <a:cxn ang="0">
                <a:pos x="34" y="9"/>
              </a:cxn>
              <a:cxn ang="0">
                <a:pos x="36" y="8"/>
              </a:cxn>
              <a:cxn ang="0">
                <a:pos x="34" y="6"/>
              </a:cxn>
            </a:cxnLst>
            <a:rect l="0" t="0" r="r" b="b"/>
            <a:pathLst>
              <a:path w="68" h="44">
                <a:moveTo>
                  <a:pt x="68" y="25"/>
                </a:moveTo>
                <a:cubicBezTo>
                  <a:pt x="61" y="36"/>
                  <a:pt x="48" y="44"/>
                  <a:pt x="34" y="44"/>
                </a:cubicBezTo>
                <a:cubicBezTo>
                  <a:pt x="21" y="44"/>
                  <a:pt x="8" y="36"/>
                  <a:pt x="1" y="25"/>
                </a:cubicBezTo>
                <a:cubicBezTo>
                  <a:pt x="1" y="24"/>
                  <a:pt x="0" y="23"/>
                  <a:pt x="0" y="22"/>
                </a:cubicBezTo>
                <a:cubicBezTo>
                  <a:pt x="0" y="21"/>
                  <a:pt x="1" y="20"/>
                  <a:pt x="1" y="20"/>
                </a:cubicBezTo>
                <a:cubicBezTo>
                  <a:pt x="8" y="8"/>
                  <a:pt x="21" y="0"/>
                  <a:pt x="34" y="0"/>
                </a:cubicBezTo>
                <a:cubicBezTo>
                  <a:pt x="48" y="0"/>
                  <a:pt x="61" y="8"/>
                  <a:pt x="68" y="20"/>
                </a:cubicBezTo>
                <a:cubicBezTo>
                  <a:pt x="68" y="20"/>
                  <a:pt x="68" y="21"/>
                  <a:pt x="68" y="22"/>
                </a:cubicBezTo>
                <a:cubicBezTo>
                  <a:pt x="68" y="23"/>
                  <a:pt x="68" y="24"/>
                  <a:pt x="68" y="25"/>
                </a:cubicBezTo>
                <a:close/>
                <a:moveTo>
                  <a:pt x="49" y="9"/>
                </a:moveTo>
                <a:cubicBezTo>
                  <a:pt x="51" y="11"/>
                  <a:pt x="51" y="14"/>
                  <a:pt x="51" y="17"/>
                </a:cubicBezTo>
                <a:cubicBezTo>
                  <a:pt x="51" y="27"/>
                  <a:pt x="44" y="34"/>
                  <a:pt x="34" y="34"/>
                </a:cubicBezTo>
                <a:cubicBezTo>
                  <a:pt x="25" y="34"/>
                  <a:pt x="17" y="27"/>
                  <a:pt x="17" y="17"/>
                </a:cubicBezTo>
                <a:cubicBezTo>
                  <a:pt x="17" y="14"/>
                  <a:pt x="18" y="11"/>
                  <a:pt x="20" y="9"/>
                </a:cubicBezTo>
                <a:cubicBezTo>
                  <a:pt x="14" y="12"/>
                  <a:pt x="9" y="17"/>
                  <a:pt x="5" y="22"/>
                </a:cubicBezTo>
                <a:cubicBezTo>
                  <a:pt x="12" y="32"/>
                  <a:pt x="22" y="39"/>
                  <a:pt x="34" y="39"/>
                </a:cubicBezTo>
                <a:cubicBezTo>
                  <a:pt x="47" y="39"/>
                  <a:pt x="57" y="32"/>
                  <a:pt x="64" y="22"/>
                </a:cubicBezTo>
                <a:cubicBezTo>
                  <a:pt x="60" y="17"/>
                  <a:pt x="55" y="12"/>
                  <a:pt x="49" y="9"/>
                </a:cubicBezTo>
                <a:close/>
                <a:moveTo>
                  <a:pt x="34" y="6"/>
                </a:moveTo>
                <a:cubicBezTo>
                  <a:pt x="28" y="6"/>
                  <a:pt x="23" y="11"/>
                  <a:pt x="23" y="17"/>
                </a:cubicBezTo>
                <a:cubicBezTo>
                  <a:pt x="23" y="18"/>
                  <a:pt x="24" y="19"/>
                  <a:pt x="25" y="19"/>
                </a:cubicBezTo>
                <a:cubicBezTo>
                  <a:pt x="26" y="19"/>
                  <a:pt x="27" y="18"/>
                  <a:pt x="27" y="17"/>
                </a:cubicBezTo>
                <a:cubicBezTo>
                  <a:pt x="27" y="13"/>
                  <a:pt x="30" y="9"/>
                  <a:pt x="34" y="9"/>
                </a:cubicBezTo>
                <a:cubicBezTo>
                  <a:pt x="35" y="9"/>
                  <a:pt x="36" y="9"/>
                  <a:pt x="36" y="8"/>
                </a:cubicBezTo>
                <a:cubicBezTo>
                  <a:pt x="36" y="7"/>
                  <a:pt x="35" y="6"/>
                  <a:pt x="34" y="6"/>
                </a:cubicBezTo>
                <a:close/>
              </a:path>
            </a:pathLst>
          </a:custGeom>
          <a:solidFill>
            <a:srgbClr val="DE5B6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1865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Freeform 52"/>
          <p:cNvSpPr>
            <a:spLocks noEditPoints="1"/>
          </p:cNvSpPr>
          <p:nvPr/>
        </p:nvSpPr>
        <p:spPr bwMode="auto">
          <a:xfrm>
            <a:off x="4309204" y="3465587"/>
            <a:ext cx="558447" cy="558447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27" y="8"/>
              </a:cxn>
              <a:cxn ang="0">
                <a:pos x="8" y="27"/>
              </a:cxn>
              <a:cxn ang="0">
                <a:pos x="27" y="47"/>
              </a:cxn>
              <a:cxn ang="0">
                <a:pos x="47" y="27"/>
              </a:cxn>
              <a:cxn ang="0">
                <a:pos x="27" y="8"/>
              </a:cxn>
              <a:cxn ang="0">
                <a:pos x="32" y="31"/>
              </a:cxn>
              <a:cxn ang="0">
                <a:pos x="31" y="32"/>
              </a:cxn>
              <a:cxn ang="0">
                <a:pos x="19" y="32"/>
              </a:cxn>
              <a:cxn ang="0">
                <a:pos x="18" y="31"/>
              </a:cxn>
              <a:cxn ang="0">
                <a:pos x="18" y="28"/>
              </a:cxn>
              <a:cxn ang="0">
                <a:pos x="19" y="27"/>
              </a:cxn>
              <a:cxn ang="0">
                <a:pos x="27" y="27"/>
              </a:cxn>
              <a:cxn ang="0">
                <a:pos x="27" y="15"/>
              </a:cxn>
              <a:cxn ang="0">
                <a:pos x="28" y="14"/>
              </a:cxn>
              <a:cxn ang="0">
                <a:pos x="31" y="14"/>
              </a:cxn>
              <a:cxn ang="0">
                <a:pos x="32" y="15"/>
              </a:cxn>
              <a:cxn ang="0">
                <a:pos x="32" y="31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27" y="8"/>
                </a:moveTo>
                <a:cubicBezTo>
                  <a:pt x="16" y="8"/>
                  <a:pt x="8" y="17"/>
                  <a:pt x="8" y="27"/>
                </a:cubicBezTo>
                <a:cubicBezTo>
                  <a:pt x="8" y="38"/>
                  <a:pt x="16" y="47"/>
                  <a:pt x="27" y="47"/>
                </a:cubicBezTo>
                <a:cubicBezTo>
                  <a:pt x="38" y="47"/>
                  <a:pt x="47" y="38"/>
                  <a:pt x="47" y="27"/>
                </a:cubicBezTo>
                <a:cubicBezTo>
                  <a:pt x="47" y="17"/>
                  <a:pt x="38" y="8"/>
                  <a:pt x="27" y="8"/>
                </a:cubicBezTo>
                <a:close/>
                <a:moveTo>
                  <a:pt x="32" y="31"/>
                </a:moveTo>
                <a:cubicBezTo>
                  <a:pt x="32" y="31"/>
                  <a:pt x="31" y="32"/>
                  <a:pt x="31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8" y="31"/>
                  <a:pt x="18" y="31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9" y="27"/>
                  <a:pt x="19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4"/>
                  <a:pt x="28" y="14"/>
                  <a:pt x="28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4"/>
                  <a:pt x="32" y="14"/>
                  <a:pt x="32" y="15"/>
                </a:cubicBezTo>
                <a:lnTo>
                  <a:pt x="32" y="31"/>
                </a:lnTo>
                <a:close/>
              </a:path>
            </a:pathLst>
          </a:custGeom>
          <a:solidFill>
            <a:srgbClr val="D0A97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1865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Freeform 51"/>
          <p:cNvSpPr>
            <a:spLocks noEditPoints="1"/>
          </p:cNvSpPr>
          <p:nvPr/>
        </p:nvSpPr>
        <p:spPr bwMode="auto">
          <a:xfrm>
            <a:off x="7347564" y="2382488"/>
            <a:ext cx="481521" cy="681703"/>
          </a:xfrm>
          <a:custGeom>
            <a:avLst/>
            <a:gdLst/>
            <a:ahLst/>
            <a:cxnLst>
              <a:cxn ang="0">
                <a:pos x="30" y="24"/>
              </a:cxn>
              <a:cxn ang="0">
                <a:pos x="30" y="54"/>
              </a:cxn>
              <a:cxn ang="0">
                <a:pos x="26" y="58"/>
              </a:cxn>
              <a:cxn ang="0">
                <a:pos x="22" y="54"/>
              </a:cxn>
              <a:cxn ang="0">
                <a:pos x="22" y="40"/>
              </a:cxn>
              <a:cxn ang="0">
                <a:pos x="19" y="40"/>
              </a:cxn>
              <a:cxn ang="0">
                <a:pos x="19" y="54"/>
              </a:cxn>
              <a:cxn ang="0">
                <a:pos x="15" y="58"/>
              </a:cxn>
              <a:cxn ang="0">
                <a:pos x="11" y="54"/>
              </a:cxn>
              <a:cxn ang="0">
                <a:pos x="11" y="24"/>
              </a:cxn>
              <a:cxn ang="0">
                <a:pos x="1" y="14"/>
              </a:cxn>
              <a:cxn ang="0">
                <a:pos x="1" y="9"/>
              </a:cxn>
              <a:cxn ang="0">
                <a:pos x="6" y="9"/>
              </a:cxn>
              <a:cxn ang="0">
                <a:pos x="14" y="17"/>
              </a:cxn>
              <a:cxn ang="0">
                <a:pos x="27" y="17"/>
              </a:cxn>
              <a:cxn ang="0">
                <a:pos x="35" y="9"/>
              </a:cxn>
              <a:cxn ang="0">
                <a:pos x="40" y="9"/>
              </a:cxn>
              <a:cxn ang="0">
                <a:pos x="40" y="14"/>
              </a:cxn>
              <a:cxn ang="0">
                <a:pos x="30" y="24"/>
              </a:cxn>
              <a:cxn ang="0">
                <a:pos x="21" y="16"/>
              </a:cxn>
              <a:cxn ang="0">
                <a:pos x="13" y="8"/>
              </a:cxn>
              <a:cxn ang="0">
                <a:pos x="21" y="0"/>
              </a:cxn>
              <a:cxn ang="0">
                <a:pos x="29" y="8"/>
              </a:cxn>
              <a:cxn ang="0">
                <a:pos x="21" y="16"/>
              </a:cxn>
            </a:cxnLst>
            <a:rect l="0" t="0" r="r" b="b"/>
            <a:pathLst>
              <a:path w="41" h="58">
                <a:moveTo>
                  <a:pt x="30" y="24"/>
                </a:moveTo>
                <a:cubicBezTo>
                  <a:pt x="30" y="54"/>
                  <a:pt x="30" y="54"/>
                  <a:pt x="30" y="54"/>
                </a:cubicBezTo>
                <a:cubicBezTo>
                  <a:pt x="30" y="56"/>
                  <a:pt x="28" y="58"/>
                  <a:pt x="26" y="58"/>
                </a:cubicBezTo>
                <a:cubicBezTo>
                  <a:pt x="24" y="58"/>
                  <a:pt x="22" y="56"/>
                  <a:pt x="22" y="54"/>
                </a:cubicBezTo>
                <a:cubicBezTo>
                  <a:pt x="22" y="40"/>
                  <a:pt x="22" y="40"/>
                  <a:pt x="22" y="40"/>
                </a:cubicBezTo>
                <a:cubicBezTo>
                  <a:pt x="19" y="40"/>
                  <a:pt x="19" y="40"/>
                  <a:pt x="19" y="40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6"/>
                  <a:pt x="18" y="58"/>
                  <a:pt x="15" y="58"/>
                </a:cubicBezTo>
                <a:cubicBezTo>
                  <a:pt x="13" y="58"/>
                  <a:pt x="11" y="56"/>
                  <a:pt x="11" y="54"/>
                </a:cubicBezTo>
                <a:cubicBezTo>
                  <a:pt x="11" y="24"/>
                  <a:pt x="11" y="24"/>
                  <a:pt x="11" y="24"/>
                </a:cubicBezTo>
                <a:cubicBezTo>
                  <a:pt x="1" y="14"/>
                  <a:pt x="1" y="14"/>
                  <a:pt x="1" y="14"/>
                </a:cubicBezTo>
                <a:cubicBezTo>
                  <a:pt x="0" y="13"/>
                  <a:pt x="0" y="10"/>
                  <a:pt x="1" y="9"/>
                </a:cubicBezTo>
                <a:cubicBezTo>
                  <a:pt x="2" y="8"/>
                  <a:pt x="5" y="8"/>
                  <a:pt x="6" y="9"/>
                </a:cubicBezTo>
                <a:cubicBezTo>
                  <a:pt x="14" y="17"/>
                  <a:pt x="14" y="17"/>
                  <a:pt x="14" y="17"/>
                </a:cubicBezTo>
                <a:cubicBezTo>
                  <a:pt x="27" y="17"/>
                  <a:pt x="27" y="17"/>
                  <a:pt x="27" y="17"/>
                </a:cubicBezTo>
                <a:cubicBezTo>
                  <a:pt x="35" y="9"/>
                  <a:pt x="35" y="9"/>
                  <a:pt x="35" y="9"/>
                </a:cubicBezTo>
                <a:cubicBezTo>
                  <a:pt x="37" y="8"/>
                  <a:pt x="39" y="8"/>
                  <a:pt x="40" y="9"/>
                </a:cubicBezTo>
                <a:cubicBezTo>
                  <a:pt x="41" y="10"/>
                  <a:pt x="41" y="13"/>
                  <a:pt x="40" y="14"/>
                </a:cubicBezTo>
                <a:lnTo>
                  <a:pt x="30" y="24"/>
                </a:lnTo>
                <a:close/>
                <a:moveTo>
                  <a:pt x="21" y="16"/>
                </a:moveTo>
                <a:cubicBezTo>
                  <a:pt x="16" y="16"/>
                  <a:pt x="13" y="12"/>
                  <a:pt x="13" y="8"/>
                </a:cubicBezTo>
                <a:cubicBezTo>
                  <a:pt x="13" y="4"/>
                  <a:pt x="16" y="0"/>
                  <a:pt x="21" y="0"/>
                </a:cubicBezTo>
                <a:cubicBezTo>
                  <a:pt x="25" y="0"/>
                  <a:pt x="29" y="4"/>
                  <a:pt x="29" y="8"/>
                </a:cubicBezTo>
                <a:cubicBezTo>
                  <a:pt x="29" y="12"/>
                  <a:pt x="25" y="16"/>
                  <a:pt x="21" y="16"/>
                </a:cubicBezTo>
                <a:close/>
              </a:path>
            </a:pathLst>
          </a:custGeom>
          <a:solidFill>
            <a:srgbClr val="DE5B6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1865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Freeform 152"/>
          <p:cNvSpPr>
            <a:spLocks noEditPoints="1"/>
          </p:cNvSpPr>
          <p:nvPr/>
        </p:nvSpPr>
        <p:spPr bwMode="auto">
          <a:xfrm>
            <a:off x="4288943" y="1536164"/>
            <a:ext cx="529296" cy="489141"/>
          </a:xfrm>
          <a:custGeom>
            <a:avLst/>
            <a:gdLst/>
            <a:ahLst/>
            <a:cxnLst>
              <a:cxn ang="0">
                <a:pos x="67" y="20"/>
              </a:cxn>
              <a:cxn ang="0">
                <a:pos x="46" y="36"/>
              </a:cxn>
              <a:cxn ang="0">
                <a:pos x="42" y="40"/>
              </a:cxn>
              <a:cxn ang="0">
                <a:pos x="39" y="47"/>
              </a:cxn>
              <a:cxn ang="0">
                <a:pos x="44" y="52"/>
              </a:cxn>
              <a:cxn ang="0">
                <a:pos x="52" y="58"/>
              </a:cxn>
              <a:cxn ang="0">
                <a:pos x="52" y="61"/>
              </a:cxn>
              <a:cxn ang="0">
                <a:pos x="51" y="62"/>
              </a:cxn>
              <a:cxn ang="0">
                <a:pos x="17" y="62"/>
              </a:cxn>
              <a:cxn ang="0">
                <a:pos x="16" y="61"/>
              </a:cxn>
              <a:cxn ang="0">
                <a:pos x="16" y="58"/>
              </a:cxn>
              <a:cxn ang="0">
                <a:pos x="24" y="52"/>
              </a:cxn>
              <a:cxn ang="0">
                <a:pos x="29" y="47"/>
              </a:cxn>
              <a:cxn ang="0">
                <a:pos x="26" y="40"/>
              </a:cxn>
              <a:cxn ang="0">
                <a:pos x="22" y="36"/>
              </a:cxn>
              <a:cxn ang="0">
                <a:pos x="0" y="20"/>
              </a:cxn>
              <a:cxn ang="0">
                <a:pos x="0" y="15"/>
              </a:cxn>
              <a:cxn ang="0">
                <a:pos x="4" y="11"/>
              </a:cxn>
              <a:cxn ang="0">
                <a:pos x="16" y="11"/>
              </a:cxn>
              <a:cxn ang="0">
                <a:pos x="16" y="7"/>
              </a:cxn>
              <a:cxn ang="0">
                <a:pos x="22" y="0"/>
              </a:cxn>
              <a:cxn ang="0">
                <a:pos x="45" y="0"/>
              </a:cxn>
              <a:cxn ang="0">
                <a:pos x="52" y="7"/>
              </a:cxn>
              <a:cxn ang="0">
                <a:pos x="52" y="11"/>
              </a:cxn>
              <a:cxn ang="0">
                <a:pos x="63" y="11"/>
              </a:cxn>
              <a:cxn ang="0">
                <a:pos x="67" y="15"/>
              </a:cxn>
              <a:cxn ang="0">
                <a:pos x="67" y="20"/>
              </a:cxn>
              <a:cxn ang="0">
                <a:pos x="16" y="16"/>
              </a:cxn>
              <a:cxn ang="0">
                <a:pos x="6" y="16"/>
              </a:cxn>
              <a:cxn ang="0">
                <a:pos x="6" y="20"/>
              </a:cxn>
              <a:cxn ang="0">
                <a:pos x="19" y="31"/>
              </a:cxn>
              <a:cxn ang="0">
                <a:pos x="16" y="16"/>
              </a:cxn>
              <a:cxn ang="0">
                <a:pos x="62" y="16"/>
              </a:cxn>
              <a:cxn ang="0">
                <a:pos x="52" y="16"/>
              </a:cxn>
              <a:cxn ang="0">
                <a:pos x="49" y="31"/>
              </a:cxn>
              <a:cxn ang="0">
                <a:pos x="62" y="20"/>
              </a:cxn>
              <a:cxn ang="0">
                <a:pos x="62" y="16"/>
              </a:cxn>
            </a:cxnLst>
            <a:rect l="0" t="0" r="r" b="b"/>
            <a:pathLst>
              <a:path w="67" h="62">
                <a:moveTo>
                  <a:pt x="67" y="20"/>
                </a:moveTo>
                <a:cubicBezTo>
                  <a:pt x="67" y="27"/>
                  <a:pt x="58" y="36"/>
                  <a:pt x="46" y="36"/>
                </a:cubicBezTo>
                <a:cubicBezTo>
                  <a:pt x="44" y="38"/>
                  <a:pt x="42" y="40"/>
                  <a:pt x="42" y="40"/>
                </a:cubicBezTo>
                <a:cubicBezTo>
                  <a:pt x="40" y="42"/>
                  <a:pt x="39" y="44"/>
                  <a:pt x="39" y="47"/>
                </a:cubicBezTo>
                <a:cubicBezTo>
                  <a:pt x="39" y="49"/>
                  <a:pt x="40" y="52"/>
                  <a:pt x="44" y="52"/>
                </a:cubicBezTo>
                <a:cubicBezTo>
                  <a:pt x="48" y="52"/>
                  <a:pt x="52" y="54"/>
                  <a:pt x="52" y="58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2"/>
                  <a:pt x="51" y="62"/>
                  <a:pt x="51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6" y="62"/>
                  <a:pt x="16" y="62"/>
                  <a:pt x="16" y="61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4"/>
                  <a:pt x="20" y="52"/>
                  <a:pt x="24" y="52"/>
                </a:cubicBezTo>
                <a:cubicBezTo>
                  <a:pt x="27" y="52"/>
                  <a:pt x="29" y="49"/>
                  <a:pt x="29" y="47"/>
                </a:cubicBezTo>
                <a:cubicBezTo>
                  <a:pt x="29" y="44"/>
                  <a:pt x="28" y="42"/>
                  <a:pt x="26" y="40"/>
                </a:cubicBezTo>
                <a:cubicBezTo>
                  <a:pt x="25" y="40"/>
                  <a:pt x="24" y="38"/>
                  <a:pt x="22" y="36"/>
                </a:cubicBezTo>
                <a:cubicBezTo>
                  <a:pt x="10" y="36"/>
                  <a:pt x="0" y="27"/>
                  <a:pt x="0" y="2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2" y="11"/>
                  <a:pt x="4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3"/>
                  <a:pt x="19" y="0"/>
                  <a:pt x="2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2" y="3"/>
                  <a:pt x="52" y="7"/>
                </a:cubicBezTo>
                <a:cubicBezTo>
                  <a:pt x="52" y="11"/>
                  <a:pt x="52" y="11"/>
                  <a:pt x="52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6" y="11"/>
                  <a:pt x="67" y="12"/>
                  <a:pt x="67" y="15"/>
                </a:cubicBezTo>
                <a:lnTo>
                  <a:pt x="67" y="20"/>
                </a:lnTo>
                <a:close/>
                <a:moveTo>
                  <a:pt x="16" y="16"/>
                </a:moveTo>
                <a:cubicBezTo>
                  <a:pt x="6" y="16"/>
                  <a:pt x="6" y="16"/>
                  <a:pt x="6" y="16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4"/>
                  <a:pt x="11" y="29"/>
                  <a:pt x="19" y="31"/>
                </a:cubicBezTo>
                <a:cubicBezTo>
                  <a:pt x="17" y="27"/>
                  <a:pt x="16" y="22"/>
                  <a:pt x="16" y="16"/>
                </a:cubicBezTo>
                <a:close/>
                <a:moveTo>
                  <a:pt x="62" y="16"/>
                </a:moveTo>
                <a:cubicBezTo>
                  <a:pt x="52" y="16"/>
                  <a:pt x="52" y="16"/>
                  <a:pt x="52" y="16"/>
                </a:cubicBezTo>
                <a:cubicBezTo>
                  <a:pt x="52" y="22"/>
                  <a:pt x="51" y="27"/>
                  <a:pt x="49" y="31"/>
                </a:cubicBezTo>
                <a:cubicBezTo>
                  <a:pt x="57" y="29"/>
                  <a:pt x="62" y="24"/>
                  <a:pt x="62" y="20"/>
                </a:cubicBezTo>
                <a:lnTo>
                  <a:pt x="62" y="16"/>
                </a:lnTo>
                <a:close/>
              </a:path>
            </a:pathLst>
          </a:custGeom>
          <a:solidFill>
            <a:srgbClr val="D0A97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1865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TextBox 37"/>
          <p:cNvSpPr txBox="1"/>
          <p:nvPr/>
        </p:nvSpPr>
        <p:spPr>
          <a:xfrm>
            <a:off x="8145266" y="4426443"/>
            <a:ext cx="2861748" cy="3784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</a:p>
        </p:txBody>
      </p:sp>
      <p:sp>
        <p:nvSpPr>
          <p:cNvPr id="23" name="Rectangle 38"/>
          <p:cNvSpPr/>
          <p:nvPr/>
        </p:nvSpPr>
        <p:spPr>
          <a:xfrm>
            <a:off x="8145264" y="4146839"/>
            <a:ext cx="1219200" cy="26098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zh-CN" altLang="en-US" sz="1600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单击编辑标题</a:t>
            </a:r>
          </a:p>
        </p:txBody>
      </p:sp>
      <p:sp>
        <p:nvSpPr>
          <p:cNvPr id="24" name="TextBox 40"/>
          <p:cNvSpPr txBox="1"/>
          <p:nvPr/>
        </p:nvSpPr>
        <p:spPr>
          <a:xfrm>
            <a:off x="8145266" y="2555621"/>
            <a:ext cx="2861749" cy="3784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</a:p>
        </p:txBody>
      </p:sp>
      <p:sp>
        <p:nvSpPr>
          <p:cNvPr id="25" name="Rectangle 41"/>
          <p:cNvSpPr/>
          <p:nvPr/>
        </p:nvSpPr>
        <p:spPr>
          <a:xfrm>
            <a:off x="8145264" y="2256332"/>
            <a:ext cx="1219200" cy="26098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zh-CN" altLang="en-US" sz="1600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单击编辑标题</a:t>
            </a:r>
          </a:p>
        </p:txBody>
      </p:sp>
      <p:sp>
        <p:nvSpPr>
          <p:cNvPr id="26" name="TextBox 43"/>
          <p:cNvSpPr txBox="1"/>
          <p:nvPr/>
        </p:nvSpPr>
        <p:spPr>
          <a:xfrm>
            <a:off x="1127739" y="3581540"/>
            <a:ext cx="3034928" cy="3784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91249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</a:p>
        </p:txBody>
      </p:sp>
      <p:sp>
        <p:nvSpPr>
          <p:cNvPr id="27" name="Rectangle 44"/>
          <p:cNvSpPr/>
          <p:nvPr/>
        </p:nvSpPr>
        <p:spPr>
          <a:xfrm>
            <a:off x="2943467" y="3327336"/>
            <a:ext cx="1219200" cy="26098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zh-CN" altLang="en-US" sz="1600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单击编辑标题</a:t>
            </a:r>
          </a:p>
        </p:txBody>
      </p:sp>
      <p:sp>
        <p:nvSpPr>
          <p:cNvPr id="28" name="TextBox 46"/>
          <p:cNvSpPr txBox="1"/>
          <p:nvPr/>
        </p:nvSpPr>
        <p:spPr>
          <a:xfrm>
            <a:off x="1363664" y="1623051"/>
            <a:ext cx="2799003" cy="3784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91249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</a:p>
        </p:txBody>
      </p:sp>
      <p:sp>
        <p:nvSpPr>
          <p:cNvPr id="29" name="Rectangle 47"/>
          <p:cNvSpPr/>
          <p:nvPr/>
        </p:nvSpPr>
        <p:spPr>
          <a:xfrm>
            <a:off x="2943467" y="1361862"/>
            <a:ext cx="1219200" cy="26098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zh-CN" altLang="en-US" sz="1600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单击编辑标题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5" grpId="0" bldLvl="0" animBg="1"/>
      <p:bldP spid="6" grpId="0" bldLvl="0" animBg="1"/>
      <p:bldP spid="7" grpId="0" bldLvl="0" animBg="1"/>
      <p:bldP spid="8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 bldLvl="0" animBg="1"/>
      <p:bldP spid="18" grpId="0" bldLvl="0" animBg="1"/>
      <p:bldP spid="19" grpId="0" bldLvl="0" animBg="1"/>
      <p:bldP spid="20" grpId="0" bldLvl="0" animBg="1"/>
      <p:bldP spid="21" grpId="0" bldLvl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7邀请函小清新浅蓝 色背景图-7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00000">
            <a:off x="370840" y="76200"/>
            <a:ext cx="1149985" cy="723900"/>
          </a:xfrm>
          <a:prstGeom prst="rect">
            <a:avLst/>
          </a:prstGeom>
        </p:spPr>
      </p:pic>
      <p:sp>
        <p:nvSpPr>
          <p:cNvPr id="9" name="Copyright Notice"/>
          <p:cNvSpPr/>
          <p:nvPr/>
        </p:nvSpPr>
        <p:spPr bwMode="auto">
          <a:xfrm>
            <a:off x="1405062" y="270092"/>
            <a:ext cx="2628900" cy="391160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cap="small" dirty="0" smtClean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点击加入标题文字</a:t>
            </a:r>
          </a:p>
        </p:txBody>
      </p:sp>
      <p:pic>
        <p:nvPicPr>
          <p:cNvPr id="4" name="图片 3" descr="7邀请函 小清新浅蓝色背景图-7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3530" y="3522345"/>
            <a:ext cx="1743710" cy="3307715"/>
          </a:xfrm>
          <a:prstGeom prst="rect">
            <a:avLst/>
          </a:prstGeom>
        </p:spPr>
      </p:pic>
      <p:sp>
        <p:nvSpPr>
          <p:cNvPr id="2" name="椭圆 1"/>
          <p:cNvSpPr/>
          <p:nvPr/>
        </p:nvSpPr>
        <p:spPr>
          <a:xfrm>
            <a:off x="2554983" y="1730332"/>
            <a:ext cx="1440000" cy="1440000"/>
          </a:xfrm>
          <a:prstGeom prst="ellipse">
            <a:avLst/>
          </a:prstGeom>
          <a:noFill/>
          <a:ln w="28575">
            <a:solidFill>
              <a:srgbClr val="D0A9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5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5348492" y="1730332"/>
            <a:ext cx="1440000" cy="1440000"/>
          </a:xfrm>
          <a:prstGeom prst="ellipse">
            <a:avLst/>
          </a:prstGeom>
          <a:noFill/>
          <a:ln w="28575">
            <a:solidFill>
              <a:srgbClr val="DE5B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5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8218202" y="1730332"/>
            <a:ext cx="1440000" cy="1440000"/>
          </a:xfrm>
          <a:prstGeom prst="ellipse">
            <a:avLst/>
          </a:prstGeom>
          <a:noFill/>
          <a:ln w="28575">
            <a:solidFill>
              <a:srgbClr val="D0A9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5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700363" y="3456179"/>
            <a:ext cx="1184391" cy="352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编辑</a:t>
            </a:r>
            <a:r>
              <a:rPr lang="zh-CN" altLang="en-US" sz="1600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378152" y="4080037"/>
            <a:ext cx="1758543" cy="652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183800" y="4080036"/>
            <a:ext cx="1758543" cy="652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8186402" y="4080037"/>
            <a:ext cx="1758543" cy="652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509315" y="3456179"/>
            <a:ext cx="1184391" cy="352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编辑</a:t>
            </a:r>
            <a:r>
              <a:rPr lang="zh-CN" altLang="en-US" sz="1600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8411902" y="3443844"/>
            <a:ext cx="1184391" cy="352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编辑</a:t>
            </a:r>
            <a:r>
              <a:rPr lang="zh-CN" altLang="en-US" sz="1600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</a:p>
        </p:txBody>
      </p:sp>
      <p:grpSp>
        <p:nvGrpSpPr>
          <p:cNvPr id="14" name="组合 13"/>
          <p:cNvGrpSpPr>
            <a:grpSpLocks noChangeAspect="1"/>
          </p:cNvGrpSpPr>
          <p:nvPr/>
        </p:nvGrpSpPr>
        <p:grpSpPr>
          <a:xfrm>
            <a:off x="2974694" y="2162632"/>
            <a:ext cx="547811" cy="542159"/>
            <a:chOff x="6967126" y="4092464"/>
            <a:chExt cx="453105" cy="448433"/>
          </a:xfrm>
          <a:solidFill>
            <a:srgbClr val="D0A973"/>
          </a:solidFill>
          <a:effectLst/>
        </p:grpSpPr>
        <p:sp>
          <p:nvSpPr>
            <p:cNvPr id="15" name="Freeform 136"/>
            <p:cNvSpPr/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" name="Freeform 137"/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763752" y="2024928"/>
            <a:ext cx="565077" cy="679863"/>
            <a:chOff x="6447145" y="3737787"/>
            <a:chExt cx="348964" cy="419850"/>
          </a:xfrm>
          <a:solidFill>
            <a:srgbClr val="DE5B61"/>
          </a:solidFill>
        </p:grpSpPr>
        <p:sp>
          <p:nvSpPr>
            <p:cNvPr id="18" name="Freeform 32"/>
            <p:cNvSpPr/>
            <p:nvPr/>
          </p:nvSpPr>
          <p:spPr bwMode="auto">
            <a:xfrm>
              <a:off x="6576901" y="3737787"/>
              <a:ext cx="88470" cy="419850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" name="Freeform 33"/>
            <p:cNvSpPr/>
            <p:nvPr/>
          </p:nvSpPr>
          <p:spPr bwMode="auto">
            <a:xfrm>
              <a:off x="6447145" y="3993951"/>
              <a:ext cx="87487" cy="163686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0" name="Freeform 34"/>
            <p:cNvSpPr/>
            <p:nvPr/>
          </p:nvSpPr>
          <p:spPr bwMode="auto">
            <a:xfrm>
              <a:off x="6707639" y="3872805"/>
              <a:ext cx="88470" cy="284832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1" name="Freeform 98"/>
          <p:cNvSpPr>
            <a:spLocks noEditPoints="1"/>
          </p:cNvSpPr>
          <p:nvPr/>
        </p:nvSpPr>
        <p:spPr bwMode="auto">
          <a:xfrm>
            <a:off x="8660207" y="2164551"/>
            <a:ext cx="549011" cy="561281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rgbClr val="D0A973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1355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7966712" y="3675899"/>
            <a:ext cx="2088023" cy="476737"/>
            <a:chOff x="5129990" y="4125154"/>
            <a:chExt cx="2088023" cy="476737"/>
          </a:xfrm>
          <a:solidFill>
            <a:srgbClr val="D0A973"/>
          </a:solidFill>
        </p:grpSpPr>
        <p:cxnSp>
          <p:nvCxnSpPr>
            <p:cNvPr id="23" name="直接连接符 22"/>
            <p:cNvCxnSpPr/>
            <p:nvPr/>
          </p:nvCxnSpPr>
          <p:spPr>
            <a:xfrm>
              <a:off x="5503109" y="4371285"/>
              <a:ext cx="1327164" cy="2581"/>
            </a:xfrm>
            <a:prstGeom prst="line">
              <a:avLst/>
            </a:prstGeom>
            <a:grpFill/>
            <a:ln w="22225">
              <a:solidFill>
                <a:srgbClr val="D0A97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oup 21"/>
            <p:cNvGrpSpPr>
              <a:grpSpLocks noChangeAspect="1"/>
            </p:cNvGrpSpPr>
            <p:nvPr/>
          </p:nvGrpSpPr>
          <p:grpSpPr bwMode="auto">
            <a:xfrm>
              <a:off x="5129990" y="4125154"/>
              <a:ext cx="336993" cy="468705"/>
              <a:chOff x="2708" y="2559"/>
              <a:chExt cx="284" cy="395"/>
            </a:xfrm>
            <a:grpFill/>
          </p:grpSpPr>
          <p:sp>
            <p:nvSpPr>
              <p:cNvPr id="30" name="Freeform 22"/>
              <p:cNvSpPr/>
              <p:nvPr/>
            </p:nvSpPr>
            <p:spPr bwMode="auto">
              <a:xfrm>
                <a:off x="2829" y="2559"/>
                <a:ext cx="163" cy="195"/>
              </a:xfrm>
              <a:custGeom>
                <a:avLst/>
                <a:gdLst>
                  <a:gd name="T0" fmla="*/ 28 w 67"/>
                  <a:gd name="T1" fmla="*/ 19 h 81"/>
                  <a:gd name="T2" fmla="*/ 28 w 67"/>
                  <a:gd name="T3" fmla="*/ 39 h 81"/>
                  <a:gd name="T4" fmla="*/ 41 w 67"/>
                  <a:gd name="T5" fmla="*/ 24 h 81"/>
                  <a:gd name="T6" fmla="*/ 48 w 67"/>
                  <a:gd name="T7" fmla="*/ 55 h 81"/>
                  <a:gd name="T8" fmla="*/ 67 w 67"/>
                  <a:gd name="T9" fmla="*/ 78 h 81"/>
                  <a:gd name="T10" fmla="*/ 23 w 67"/>
                  <a:gd name="T11" fmla="*/ 61 h 81"/>
                  <a:gd name="T12" fmla="*/ 13 w 67"/>
                  <a:gd name="T13" fmla="*/ 2 h 81"/>
                  <a:gd name="T14" fmla="*/ 28 w 67"/>
                  <a:gd name="T15" fmla="*/ 19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" h="81">
                    <a:moveTo>
                      <a:pt x="28" y="19"/>
                    </a:moveTo>
                    <a:cubicBezTo>
                      <a:pt x="25" y="28"/>
                      <a:pt x="28" y="39"/>
                      <a:pt x="28" y="39"/>
                    </a:cubicBezTo>
                    <a:cubicBezTo>
                      <a:pt x="27" y="32"/>
                      <a:pt x="30" y="19"/>
                      <a:pt x="41" y="24"/>
                    </a:cubicBezTo>
                    <a:cubicBezTo>
                      <a:pt x="51" y="28"/>
                      <a:pt x="47" y="36"/>
                      <a:pt x="48" y="55"/>
                    </a:cubicBezTo>
                    <a:cubicBezTo>
                      <a:pt x="50" y="74"/>
                      <a:pt x="67" y="78"/>
                      <a:pt x="67" y="78"/>
                    </a:cubicBezTo>
                    <a:cubicBezTo>
                      <a:pt x="67" y="78"/>
                      <a:pt x="48" y="81"/>
                      <a:pt x="23" y="61"/>
                    </a:cubicBezTo>
                    <a:cubicBezTo>
                      <a:pt x="0" y="41"/>
                      <a:pt x="0" y="3"/>
                      <a:pt x="13" y="2"/>
                    </a:cubicBezTo>
                    <a:cubicBezTo>
                      <a:pt x="26" y="0"/>
                      <a:pt x="31" y="10"/>
                      <a:pt x="28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5">
                  <a:solidFill>
                    <a:schemeClr val="tx2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1" name="Freeform 23"/>
              <p:cNvSpPr/>
              <p:nvPr/>
            </p:nvSpPr>
            <p:spPr bwMode="auto">
              <a:xfrm>
                <a:off x="2756" y="2660"/>
                <a:ext cx="161" cy="109"/>
              </a:xfrm>
              <a:custGeom>
                <a:avLst/>
                <a:gdLst>
                  <a:gd name="T0" fmla="*/ 42 w 66"/>
                  <a:gd name="T1" fmla="*/ 18 h 45"/>
                  <a:gd name="T2" fmla="*/ 66 w 66"/>
                  <a:gd name="T3" fmla="*/ 34 h 45"/>
                  <a:gd name="T4" fmla="*/ 14 w 66"/>
                  <a:gd name="T5" fmla="*/ 14 h 45"/>
                  <a:gd name="T6" fmla="*/ 0 w 66"/>
                  <a:gd name="T7" fmla="*/ 8 h 45"/>
                  <a:gd name="T8" fmla="*/ 42 w 66"/>
                  <a:gd name="T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45">
                    <a:moveTo>
                      <a:pt x="42" y="18"/>
                    </a:moveTo>
                    <a:cubicBezTo>
                      <a:pt x="50" y="32"/>
                      <a:pt x="66" y="34"/>
                      <a:pt x="66" y="34"/>
                    </a:cubicBezTo>
                    <a:cubicBezTo>
                      <a:pt x="24" y="45"/>
                      <a:pt x="17" y="21"/>
                      <a:pt x="14" y="14"/>
                    </a:cubicBezTo>
                    <a:cubicBezTo>
                      <a:pt x="11" y="7"/>
                      <a:pt x="0" y="8"/>
                      <a:pt x="0" y="8"/>
                    </a:cubicBezTo>
                    <a:cubicBezTo>
                      <a:pt x="7" y="0"/>
                      <a:pt x="34" y="4"/>
                      <a:pt x="42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5">
                  <a:solidFill>
                    <a:schemeClr val="tx2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2" name="Freeform 24"/>
              <p:cNvSpPr/>
              <p:nvPr/>
            </p:nvSpPr>
            <p:spPr bwMode="auto">
              <a:xfrm>
                <a:off x="2708" y="2718"/>
                <a:ext cx="131" cy="77"/>
              </a:xfrm>
              <a:custGeom>
                <a:avLst/>
                <a:gdLst>
                  <a:gd name="T0" fmla="*/ 42 w 54"/>
                  <a:gd name="T1" fmla="*/ 12 h 32"/>
                  <a:gd name="T2" fmla="*/ 52 w 54"/>
                  <a:gd name="T3" fmla="*/ 15 h 32"/>
                  <a:gd name="T4" fmla="*/ 54 w 54"/>
                  <a:gd name="T5" fmla="*/ 16 h 32"/>
                  <a:gd name="T6" fmla="*/ 53 w 54"/>
                  <a:gd name="T7" fmla="*/ 16 h 32"/>
                  <a:gd name="T8" fmla="*/ 54 w 54"/>
                  <a:gd name="T9" fmla="*/ 17 h 32"/>
                  <a:gd name="T10" fmla="*/ 52 w 54"/>
                  <a:gd name="T11" fmla="*/ 17 h 32"/>
                  <a:gd name="T12" fmla="*/ 42 w 54"/>
                  <a:gd name="T13" fmla="*/ 20 h 32"/>
                  <a:gd name="T14" fmla="*/ 39 w 54"/>
                  <a:gd name="T15" fmla="*/ 23 h 32"/>
                  <a:gd name="T16" fmla="*/ 14 w 54"/>
                  <a:gd name="T17" fmla="*/ 24 h 32"/>
                  <a:gd name="T18" fmla="*/ 7 w 54"/>
                  <a:gd name="T19" fmla="*/ 18 h 32"/>
                  <a:gd name="T20" fmla="*/ 0 w 54"/>
                  <a:gd name="T21" fmla="*/ 16 h 32"/>
                  <a:gd name="T22" fmla="*/ 2 w 54"/>
                  <a:gd name="T23" fmla="*/ 16 h 32"/>
                  <a:gd name="T24" fmla="*/ 0 w 54"/>
                  <a:gd name="T25" fmla="*/ 16 h 32"/>
                  <a:gd name="T26" fmla="*/ 7 w 54"/>
                  <a:gd name="T27" fmla="*/ 14 h 32"/>
                  <a:gd name="T28" fmla="*/ 14 w 54"/>
                  <a:gd name="T29" fmla="*/ 8 h 32"/>
                  <a:gd name="T30" fmla="*/ 39 w 54"/>
                  <a:gd name="T31" fmla="*/ 10 h 32"/>
                  <a:gd name="T32" fmla="*/ 42 w 54"/>
                  <a:gd name="T33" fmla="*/ 1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32">
                    <a:moveTo>
                      <a:pt x="42" y="12"/>
                    </a:moveTo>
                    <a:cubicBezTo>
                      <a:pt x="46" y="13"/>
                      <a:pt x="49" y="14"/>
                      <a:pt x="52" y="15"/>
                    </a:cubicBezTo>
                    <a:cubicBezTo>
                      <a:pt x="53" y="16"/>
                      <a:pt x="54" y="16"/>
                      <a:pt x="54" y="16"/>
                    </a:cubicBezTo>
                    <a:cubicBezTo>
                      <a:pt x="54" y="16"/>
                      <a:pt x="54" y="16"/>
                      <a:pt x="53" y="16"/>
                    </a:cubicBezTo>
                    <a:cubicBezTo>
                      <a:pt x="54" y="16"/>
                      <a:pt x="54" y="17"/>
                      <a:pt x="54" y="17"/>
                    </a:cubicBezTo>
                    <a:cubicBezTo>
                      <a:pt x="54" y="17"/>
                      <a:pt x="53" y="17"/>
                      <a:pt x="52" y="17"/>
                    </a:cubicBezTo>
                    <a:cubicBezTo>
                      <a:pt x="49" y="19"/>
                      <a:pt x="46" y="20"/>
                      <a:pt x="42" y="20"/>
                    </a:cubicBezTo>
                    <a:cubicBezTo>
                      <a:pt x="41" y="21"/>
                      <a:pt x="40" y="22"/>
                      <a:pt x="39" y="23"/>
                    </a:cubicBezTo>
                    <a:cubicBezTo>
                      <a:pt x="32" y="28"/>
                      <a:pt x="22" y="32"/>
                      <a:pt x="14" y="24"/>
                    </a:cubicBezTo>
                    <a:cubicBezTo>
                      <a:pt x="11" y="21"/>
                      <a:pt x="9" y="19"/>
                      <a:pt x="7" y="18"/>
                    </a:cubicBezTo>
                    <a:cubicBezTo>
                      <a:pt x="3" y="17"/>
                      <a:pt x="0" y="16"/>
                      <a:pt x="0" y="16"/>
                    </a:cubicBezTo>
                    <a:cubicBezTo>
                      <a:pt x="0" y="16"/>
                      <a:pt x="1" y="17"/>
                      <a:pt x="2" y="16"/>
                    </a:cubicBezTo>
                    <a:cubicBezTo>
                      <a:pt x="1" y="16"/>
                      <a:pt x="0" y="16"/>
                      <a:pt x="0" y="16"/>
                    </a:cubicBezTo>
                    <a:cubicBezTo>
                      <a:pt x="0" y="16"/>
                      <a:pt x="3" y="15"/>
                      <a:pt x="7" y="14"/>
                    </a:cubicBezTo>
                    <a:cubicBezTo>
                      <a:pt x="9" y="13"/>
                      <a:pt x="11" y="11"/>
                      <a:pt x="14" y="8"/>
                    </a:cubicBezTo>
                    <a:cubicBezTo>
                      <a:pt x="22" y="0"/>
                      <a:pt x="32" y="5"/>
                      <a:pt x="39" y="10"/>
                    </a:cubicBezTo>
                    <a:cubicBezTo>
                      <a:pt x="40" y="11"/>
                      <a:pt x="41" y="11"/>
                      <a:pt x="42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5">
                  <a:solidFill>
                    <a:schemeClr val="tx2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3" name="Freeform 25"/>
              <p:cNvSpPr/>
              <p:nvPr/>
            </p:nvSpPr>
            <p:spPr bwMode="auto">
              <a:xfrm>
                <a:off x="2829" y="2759"/>
                <a:ext cx="163" cy="195"/>
              </a:xfrm>
              <a:custGeom>
                <a:avLst/>
                <a:gdLst>
                  <a:gd name="T0" fmla="*/ 23 w 67"/>
                  <a:gd name="T1" fmla="*/ 21 h 81"/>
                  <a:gd name="T2" fmla="*/ 67 w 67"/>
                  <a:gd name="T3" fmla="*/ 3 h 81"/>
                  <a:gd name="T4" fmla="*/ 48 w 67"/>
                  <a:gd name="T5" fmla="*/ 26 h 81"/>
                  <a:gd name="T6" fmla="*/ 41 w 67"/>
                  <a:gd name="T7" fmla="*/ 58 h 81"/>
                  <a:gd name="T8" fmla="*/ 28 w 67"/>
                  <a:gd name="T9" fmla="*/ 42 h 81"/>
                  <a:gd name="T10" fmla="*/ 28 w 67"/>
                  <a:gd name="T11" fmla="*/ 62 h 81"/>
                  <a:gd name="T12" fmla="*/ 13 w 67"/>
                  <a:gd name="T13" fmla="*/ 80 h 81"/>
                  <a:gd name="T14" fmla="*/ 23 w 67"/>
                  <a:gd name="T15" fmla="*/ 2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" h="81">
                    <a:moveTo>
                      <a:pt x="23" y="21"/>
                    </a:moveTo>
                    <a:cubicBezTo>
                      <a:pt x="48" y="0"/>
                      <a:pt x="67" y="3"/>
                      <a:pt x="67" y="3"/>
                    </a:cubicBezTo>
                    <a:cubicBezTo>
                      <a:pt x="67" y="3"/>
                      <a:pt x="50" y="7"/>
                      <a:pt x="48" y="26"/>
                    </a:cubicBezTo>
                    <a:cubicBezTo>
                      <a:pt x="47" y="46"/>
                      <a:pt x="51" y="53"/>
                      <a:pt x="41" y="58"/>
                    </a:cubicBezTo>
                    <a:cubicBezTo>
                      <a:pt x="30" y="62"/>
                      <a:pt x="27" y="49"/>
                      <a:pt x="28" y="42"/>
                    </a:cubicBezTo>
                    <a:cubicBezTo>
                      <a:pt x="28" y="42"/>
                      <a:pt x="25" y="53"/>
                      <a:pt x="28" y="62"/>
                    </a:cubicBezTo>
                    <a:cubicBezTo>
                      <a:pt x="31" y="71"/>
                      <a:pt x="26" y="81"/>
                      <a:pt x="13" y="80"/>
                    </a:cubicBezTo>
                    <a:cubicBezTo>
                      <a:pt x="0" y="78"/>
                      <a:pt x="0" y="40"/>
                      <a:pt x="23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5">
                  <a:solidFill>
                    <a:schemeClr val="tx2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4" name="Freeform 26"/>
              <p:cNvSpPr/>
              <p:nvPr/>
            </p:nvSpPr>
            <p:spPr bwMode="auto">
              <a:xfrm>
                <a:off x="2756" y="2745"/>
                <a:ext cx="161" cy="110"/>
              </a:xfrm>
              <a:custGeom>
                <a:avLst/>
                <a:gdLst>
                  <a:gd name="T0" fmla="*/ 66 w 66"/>
                  <a:gd name="T1" fmla="*/ 12 h 46"/>
                  <a:gd name="T2" fmla="*/ 42 w 66"/>
                  <a:gd name="T3" fmla="*/ 27 h 46"/>
                  <a:gd name="T4" fmla="*/ 0 w 66"/>
                  <a:gd name="T5" fmla="*/ 37 h 46"/>
                  <a:gd name="T6" fmla="*/ 14 w 66"/>
                  <a:gd name="T7" fmla="*/ 32 h 46"/>
                  <a:gd name="T8" fmla="*/ 66 w 66"/>
                  <a:gd name="T9" fmla="*/ 1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46">
                    <a:moveTo>
                      <a:pt x="66" y="12"/>
                    </a:moveTo>
                    <a:cubicBezTo>
                      <a:pt x="66" y="12"/>
                      <a:pt x="50" y="13"/>
                      <a:pt x="42" y="27"/>
                    </a:cubicBezTo>
                    <a:cubicBezTo>
                      <a:pt x="34" y="42"/>
                      <a:pt x="7" y="46"/>
                      <a:pt x="0" y="37"/>
                    </a:cubicBezTo>
                    <a:cubicBezTo>
                      <a:pt x="0" y="37"/>
                      <a:pt x="11" y="39"/>
                      <a:pt x="14" y="32"/>
                    </a:cubicBezTo>
                    <a:cubicBezTo>
                      <a:pt x="17" y="25"/>
                      <a:pt x="24" y="0"/>
                      <a:pt x="6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5">
                  <a:solidFill>
                    <a:schemeClr val="tx2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25" name="Group 21"/>
            <p:cNvGrpSpPr>
              <a:grpSpLocks noChangeAspect="1"/>
            </p:cNvGrpSpPr>
            <p:nvPr/>
          </p:nvGrpSpPr>
          <p:grpSpPr bwMode="auto">
            <a:xfrm rot="10800000">
              <a:off x="6881020" y="4133186"/>
              <a:ext cx="336993" cy="468705"/>
              <a:chOff x="2708" y="2559"/>
              <a:chExt cx="284" cy="395"/>
            </a:xfrm>
            <a:grpFill/>
          </p:grpSpPr>
          <p:sp>
            <p:nvSpPr>
              <p:cNvPr id="26" name="Freeform 22"/>
              <p:cNvSpPr/>
              <p:nvPr/>
            </p:nvSpPr>
            <p:spPr bwMode="auto">
              <a:xfrm>
                <a:off x="2829" y="2559"/>
                <a:ext cx="163" cy="195"/>
              </a:xfrm>
              <a:custGeom>
                <a:avLst/>
                <a:gdLst>
                  <a:gd name="T0" fmla="*/ 28 w 67"/>
                  <a:gd name="T1" fmla="*/ 19 h 81"/>
                  <a:gd name="T2" fmla="*/ 28 w 67"/>
                  <a:gd name="T3" fmla="*/ 39 h 81"/>
                  <a:gd name="T4" fmla="*/ 41 w 67"/>
                  <a:gd name="T5" fmla="*/ 24 h 81"/>
                  <a:gd name="T6" fmla="*/ 48 w 67"/>
                  <a:gd name="T7" fmla="*/ 55 h 81"/>
                  <a:gd name="T8" fmla="*/ 67 w 67"/>
                  <a:gd name="T9" fmla="*/ 78 h 81"/>
                  <a:gd name="T10" fmla="*/ 23 w 67"/>
                  <a:gd name="T11" fmla="*/ 61 h 81"/>
                  <a:gd name="T12" fmla="*/ 13 w 67"/>
                  <a:gd name="T13" fmla="*/ 2 h 81"/>
                  <a:gd name="T14" fmla="*/ 28 w 67"/>
                  <a:gd name="T15" fmla="*/ 19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" h="81">
                    <a:moveTo>
                      <a:pt x="28" y="19"/>
                    </a:moveTo>
                    <a:cubicBezTo>
                      <a:pt x="25" y="28"/>
                      <a:pt x="28" y="39"/>
                      <a:pt x="28" y="39"/>
                    </a:cubicBezTo>
                    <a:cubicBezTo>
                      <a:pt x="27" y="32"/>
                      <a:pt x="30" y="19"/>
                      <a:pt x="41" y="24"/>
                    </a:cubicBezTo>
                    <a:cubicBezTo>
                      <a:pt x="51" y="28"/>
                      <a:pt x="47" y="36"/>
                      <a:pt x="48" y="55"/>
                    </a:cubicBezTo>
                    <a:cubicBezTo>
                      <a:pt x="50" y="74"/>
                      <a:pt x="67" y="78"/>
                      <a:pt x="67" y="78"/>
                    </a:cubicBezTo>
                    <a:cubicBezTo>
                      <a:pt x="67" y="78"/>
                      <a:pt x="48" y="81"/>
                      <a:pt x="23" y="61"/>
                    </a:cubicBezTo>
                    <a:cubicBezTo>
                      <a:pt x="0" y="41"/>
                      <a:pt x="0" y="3"/>
                      <a:pt x="13" y="2"/>
                    </a:cubicBezTo>
                    <a:cubicBezTo>
                      <a:pt x="26" y="0"/>
                      <a:pt x="31" y="10"/>
                      <a:pt x="28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5">
                  <a:solidFill>
                    <a:schemeClr val="tx2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7" name="Freeform 23"/>
              <p:cNvSpPr/>
              <p:nvPr/>
            </p:nvSpPr>
            <p:spPr bwMode="auto">
              <a:xfrm>
                <a:off x="2756" y="2660"/>
                <a:ext cx="161" cy="109"/>
              </a:xfrm>
              <a:custGeom>
                <a:avLst/>
                <a:gdLst>
                  <a:gd name="T0" fmla="*/ 42 w 66"/>
                  <a:gd name="T1" fmla="*/ 18 h 45"/>
                  <a:gd name="T2" fmla="*/ 66 w 66"/>
                  <a:gd name="T3" fmla="*/ 34 h 45"/>
                  <a:gd name="T4" fmla="*/ 14 w 66"/>
                  <a:gd name="T5" fmla="*/ 14 h 45"/>
                  <a:gd name="T6" fmla="*/ 0 w 66"/>
                  <a:gd name="T7" fmla="*/ 8 h 45"/>
                  <a:gd name="T8" fmla="*/ 42 w 66"/>
                  <a:gd name="T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45">
                    <a:moveTo>
                      <a:pt x="42" y="18"/>
                    </a:moveTo>
                    <a:cubicBezTo>
                      <a:pt x="50" y="32"/>
                      <a:pt x="66" y="34"/>
                      <a:pt x="66" y="34"/>
                    </a:cubicBezTo>
                    <a:cubicBezTo>
                      <a:pt x="24" y="45"/>
                      <a:pt x="17" y="21"/>
                      <a:pt x="14" y="14"/>
                    </a:cubicBezTo>
                    <a:cubicBezTo>
                      <a:pt x="11" y="7"/>
                      <a:pt x="0" y="8"/>
                      <a:pt x="0" y="8"/>
                    </a:cubicBezTo>
                    <a:cubicBezTo>
                      <a:pt x="7" y="0"/>
                      <a:pt x="34" y="4"/>
                      <a:pt x="42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5">
                  <a:solidFill>
                    <a:schemeClr val="tx2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8" name="Freeform 24"/>
              <p:cNvSpPr/>
              <p:nvPr/>
            </p:nvSpPr>
            <p:spPr bwMode="auto">
              <a:xfrm>
                <a:off x="2708" y="2718"/>
                <a:ext cx="131" cy="77"/>
              </a:xfrm>
              <a:custGeom>
                <a:avLst/>
                <a:gdLst>
                  <a:gd name="T0" fmla="*/ 42 w 54"/>
                  <a:gd name="T1" fmla="*/ 12 h 32"/>
                  <a:gd name="T2" fmla="*/ 52 w 54"/>
                  <a:gd name="T3" fmla="*/ 15 h 32"/>
                  <a:gd name="T4" fmla="*/ 54 w 54"/>
                  <a:gd name="T5" fmla="*/ 16 h 32"/>
                  <a:gd name="T6" fmla="*/ 53 w 54"/>
                  <a:gd name="T7" fmla="*/ 16 h 32"/>
                  <a:gd name="T8" fmla="*/ 54 w 54"/>
                  <a:gd name="T9" fmla="*/ 17 h 32"/>
                  <a:gd name="T10" fmla="*/ 52 w 54"/>
                  <a:gd name="T11" fmla="*/ 17 h 32"/>
                  <a:gd name="T12" fmla="*/ 42 w 54"/>
                  <a:gd name="T13" fmla="*/ 20 h 32"/>
                  <a:gd name="T14" fmla="*/ 39 w 54"/>
                  <a:gd name="T15" fmla="*/ 23 h 32"/>
                  <a:gd name="T16" fmla="*/ 14 w 54"/>
                  <a:gd name="T17" fmla="*/ 24 h 32"/>
                  <a:gd name="T18" fmla="*/ 7 w 54"/>
                  <a:gd name="T19" fmla="*/ 18 h 32"/>
                  <a:gd name="T20" fmla="*/ 0 w 54"/>
                  <a:gd name="T21" fmla="*/ 16 h 32"/>
                  <a:gd name="T22" fmla="*/ 2 w 54"/>
                  <a:gd name="T23" fmla="*/ 16 h 32"/>
                  <a:gd name="T24" fmla="*/ 0 w 54"/>
                  <a:gd name="T25" fmla="*/ 16 h 32"/>
                  <a:gd name="T26" fmla="*/ 7 w 54"/>
                  <a:gd name="T27" fmla="*/ 14 h 32"/>
                  <a:gd name="T28" fmla="*/ 14 w 54"/>
                  <a:gd name="T29" fmla="*/ 8 h 32"/>
                  <a:gd name="T30" fmla="*/ 39 w 54"/>
                  <a:gd name="T31" fmla="*/ 10 h 32"/>
                  <a:gd name="T32" fmla="*/ 42 w 54"/>
                  <a:gd name="T33" fmla="*/ 1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32">
                    <a:moveTo>
                      <a:pt x="42" y="12"/>
                    </a:moveTo>
                    <a:cubicBezTo>
                      <a:pt x="46" y="13"/>
                      <a:pt x="49" y="14"/>
                      <a:pt x="52" y="15"/>
                    </a:cubicBezTo>
                    <a:cubicBezTo>
                      <a:pt x="53" y="16"/>
                      <a:pt x="54" y="16"/>
                      <a:pt x="54" y="16"/>
                    </a:cubicBezTo>
                    <a:cubicBezTo>
                      <a:pt x="54" y="16"/>
                      <a:pt x="54" y="16"/>
                      <a:pt x="53" y="16"/>
                    </a:cubicBezTo>
                    <a:cubicBezTo>
                      <a:pt x="54" y="16"/>
                      <a:pt x="54" y="17"/>
                      <a:pt x="54" y="17"/>
                    </a:cubicBezTo>
                    <a:cubicBezTo>
                      <a:pt x="54" y="17"/>
                      <a:pt x="53" y="17"/>
                      <a:pt x="52" y="17"/>
                    </a:cubicBezTo>
                    <a:cubicBezTo>
                      <a:pt x="49" y="19"/>
                      <a:pt x="46" y="20"/>
                      <a:pt x="42" y="20"/>
                    </a:cubicBezTo>
                    <a:cubicBezTo>
                      <a:pt x="41" y="21"/>
                      <a:pt x="40" y="22"/>
                      <a:pt x="39" y="23"/>
                    </a:cubicBezTo>
                    <a:cubicBezTo>
                      <a:pt x="32" y="28"/>
                      <a:pt x="22" y="32"/>
                      <a:pt x="14" y="24"/>
                    </a:cubicBezTo>
                    <a:cubicBezTo>
                      <a:pt x="11" y="21"/>
                      <a:pt x="9" y="19"/>
                      <a:pt x="7" y="18"/>
                    </a:cubicBezTo>
                    <a:cubicBezTo>
                      <a:pt x="3" y="17"/>
                      <a:pt x="0" y="16"/>
                      <a:pt x="0" y="16"/>
                    </a:cubicBezTo>
                    <a:cubicBezTo>
                      <a:pt x="0" y="16"/>
                      <a:pt x="1" y="17"/>
                      <a:pt x="2" y="16"/>
                    </a:cubicBezTo>
                    <a:cubicBezTo>
                      <a:pt x="1" y="16"/>
                      <a:pt x="0" y="16"/>
                      <a:pt x="0" y="16"/>
                    </a:cubicBezTo>
                    <a:cubicBezTo>
                      <a:pt x="0" y="16"/>
                      <a:pt x="3" y="15"/>
                      <a:pt x="7" y="14"/>
                    </a:cubicBezTo>
                    <a:cubicBezTo>
                      <a:pt x="9" y="13"/>
                      <a:pt x="11" y="11"/>
                      <a:pt x="14" y="8"/>
                    </a:cubicBezTo>
                    <a:cubicBezTo>
                      <a:pt x="22" y="0"/>
                      <a:pt x="32" y="5"/>
                      <a:pt x="39" y="10"/>
                    </a:cubicBezTo>
                    <a:cubicBezTo>
                      <a:pt x="40" y="11"/>
                      <a:pt x="41" y="11"/>
                      <a:pt x="42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5">
                  <a:solidFill>
                    <a:schemeClr val="tx2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9" name="Freeform 25"/>
              <p:cNvSpPr/>
              <p:nvPr/>
            </p:nvSpPr>
            <p:spPr bwMode="auto">
              <a:xfrm>
                <a:off x="2829" y="2759"/>
                <a:ext cx="163" cy="195"/>
              </a:xfrm>
              <a:custGeom>
                <a:avLst/>
                <a:gdLst>
                  <a:gd name="T0" fmla="*/ 23 w 67"/>
                  <a:gd name="T1" fmla="*/ 21 h 81"/>
                  <a:gd name="T2" fmla="*/ 67 w 67"/>
                  <a:gd name="T3" fmla="*/ 3 h 81"/>
                  <a:gd name="T4" fmla="*/ 48 w 67"/>
                  <a:gd name="T5" fmla="*/ 26 h 81"/>
                  <a:gd name="T6" fmla="*/ 41 w 67"/>
                  <a:gd name="T7" fmla="*/ 58 h 81"/>
                  <a:gd name="T8" fmla="*/ 28 w 67"/>
                  <a:gd name="T9" fmla="*/ 42 h 81"/>
                  <a:gd name="T10" fmla="*/ 28 w 67"/>
                  <a:gd name="T11" fmla="*/ 62 h 81"/>
                  <a:gd name="T12" fmla="*/ 13 w 67"/>
                  <a:gd name="T13" fmla="*/ 80 h 81"/>
                  <a:gd name="T14" fmla="*/ 23 w 67"/>
                  <a:gd name="T15" fmla="*/ 2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" h="81">
                    <a:moveTo>
                      <a:pt x="23" y="21"/>
                    </a:moveTo>
                    <a:cubicBezTo>
                      <a:pt x="48" y="0"/>
                      <a:pt x="67" y="3"/>
                      <a:pt x="67" y="3"/>
                    </a:cubicBezTo>
                    <a:cubicBezTo>
                      <a:pt x="67" y="3"/>
                      <a:pt x="50" y="7"/>
                      <a:pt x="48" y="26"/>
                    </a:cubicBezTo>
                    <a:cubicBezTo>
                      <a:pt x="47" y="46"/>
                      <a:pt x="51" y="53"/>
                      <a:pt x="41" y="58"/>
                    </a:cubicBezTo>
                    <a:cubicBezTo>
                      <a:pt x="30" y="62"/>
                      <a:pt x="27" y="49"/>
                      <a:pt x="28" y="42"/>
                    </a:cubicBezTo>
                    <a:cubicBezTo>
                      <a:pt x="28" y="42"/>
                      <a:pt x="25" y="53"/>
                      <a:pt x="28" y="62"/>
                    </a:cubicBezTo>
                    <a:cubicBezTo>
                      <a:pt x="31" y="71"/>
                      <a:pt x="26" y="81"/>
                      <a:pt x="13" y="80"/>
                    </a:cubicBezTo>
                    <a:cubicBezTo>
                      <a:pt x="0" y="78"/>
                      <a:pt x="0" y="40"/>
                      <a:pt x="23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5">
                  <a:solidFill>
                    <a:schemeClr val="tx2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5" name="Freeform 26"/>
              <p:cNvSpPr/>
              <p:nvPr/>
            </p:nvSpPr>
            <p:spPr bwMode="auto">
              <a:xfrm>
                <a:off x="2756" y="2745"/>
                <a:ext cx="161" cy="110"/>
              </a:xfrm>
              <a:custGeom>
                <a:avLst/>
                <a:gdLst>
                  <a:gd name="T0" fmla="*/ 66 w 66"/>
                  <a:gd name="T1" fmla="*/ 12 h 46"/>
                  <a:gd name="T2" fmla="*/ 42 w 66"/>
                  <a:gd name="T3" fmla="*/ 27 h 46"/>
                  <a:gd name="T4" fmla="*/ 0 w 66"/>
                  <a:gd name="T5" fmla="*/ 37 h 46"/>
                  <a:gd name="T6" fmla="*/ 14 w 66"/>
                  <a:gd name="T7" fmla="*/ 32 h 46"/>
                  <a:gd name="T8" fmla="*/ 66 w 66"/>
                  <a:gd name="T9" fmla="*/ 1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46">
                    <a:moveTo>
                      <a:pt x="66" y="12"/>
                    </a:moveTo>
                    <a:cubicBezTo>
                      <a:pt x="66" y="12"/>
                      <a:pt x="50" y="13"/>
                      <a:pt x="42" y="27"/>
                    </a:cubicBezTo>
                    <a:cubicBezTo>
                      <a:pt x="34" y="42"/>
                      <a:pt x="7" y="46"/>
                      <a:pt x="0" y="37"/>
                    </a:cubicBezTo>
                    <a:cubicBezTo>
                      <a:pt x="0" y="37"/>
                      <a:pt x="11" y="39"/>
                      <a:pt x="14" y="32"/>
                    </a:cubicBezTo>
                    <a:cubicBezTo>
                      <a:pt x="17" y="25"/>
                      <a:pt x="24" y="0"/>
                      <a:pt x="6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5">
                  <a:solidFill>
                    <a:schemeClr val="tx2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36" name="组合 35"/>
          <p:cNvGrpSpPr/>
          <p:nvPr/>
        </p:nvGrpSpPr>
        <p:grpSpPr>
          <a:xfrm>
            <a:off x="4965834" y="3675899"/>
            <a:ext cx="2088023" cy="476737"/>
            <a:chOff x="5129990" y="4125154"/>
            <a:chExt cx="2088023" cy="476737"/>
          </a:xfrm>
          <a:solidFill>
            <a:srgbClr val="DE5B61"/>
          </a:solidFill>
        </p:grpSpPr>
        <p:grpSp>
          <p:nvGrpSpPr>
            <p:cNvPr id="37" name="Group 21"/>
            <p:cNvGrpSpPr>
              <a:grpSpLocks noChangeAspect="1"/>
            </p:cNvGrpSpPr>
            <p:nvPr/>
          </p:nvGrpSpPr>
          <p:grpSpPr bwMode="auto">
            <a:xfrm>
              <a:off x="5129990" y="4125154"/>
              <a:ext cx="336993" cy="468705"/>
              <a:chOff x="2708" y="2559"/>
              <a:chExt cx="284" cy="395"/>
            </a:xfrm>
            <a:grpFill/>
          </p:grpSpPr>
          <p:sp>
            <p:nvSpPr>
              <p:cNvPr id="43" name="Freeform 22"/>
              <p:cNvSpPr/>
              <p:nvPr/>
            </p:nvSpPr>
            <p:spPr bwMode="auto">
              <a:xfrm>
                <a:off x="2829" y="2559"/>
                <a:ext cx="163" cy="195"/>
              </a:xfrm>
              <a:custGeom>
                <a:avLst/>
                <a:gdLst>
                  <a:gd name="T0" fmla="*/ 28 w 67"/>
                  <a:gd name="T1" fmla="*/ 19 h 81"/>
                  <a:gd name="T2" fmla="*/ 28 w 67"/>
                  <a:gd name="T3" fmla="*/ 39 h 81"/>
                  <a:gd name="T4" fmla="*/ 41 w 67"/>
                  <a:gd name="T5" fmla="*/ 24 h 81"/>
                  <a:gd name="T6" fmla="*/ 48 w 67"/>
                  <a:gd name="T7" fmla="*/ 55 h 81"/>
                  <a:gd name="T8" fmla="*/ 67 w 67"/>
                  <a:gd name="T9" fmla="*/ 78 h 81"/>
                  <a:gd name="T10" fmla="*/ 23 w 67"/>
                  <a:gd name="T11" fmla="*/ 61 h 81"/>
                  <a:gd name="T12" fmla="*/ 13 w 67"/>
                  <a:gd name="T13" fmla="*/ 2 h 81"/>
                  <a:gd name="T14" fmla="*/ 28 w 67"/>
                  <a:gd name="T15" fmla="*/ 19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" h="81">
                    <a:moveTo>
                      <a:pt x="28" y="19"/>
                    </a:moveTo>
                    <a:cubicBezTo>
                      <a:pt x="25" y="28"/>
                      <a:pt x="28" y="39"/>
                      <a:pt x="28" y="39"/>
                    </a:cubicBezTo>
                    <a:cubicBezTo>
                      <a:pt x="27" y="32"/>
                      <a:pt x="30" y="19"/>
                      <a:pt x="41" y="24"/>
                    </a:cubicBezTo>
                    <a:cubicBezTo>
                      <a:pt x="51" y="28"/>
                      <a:pt x="47" y="36"/>
                      <a:pt x="48" y="55"/>
                    </a:cubicBezTo>
                    <a:cubicBezTo>
                      <a:pt x="50" y="74"/>
                      <a:pt x="67" y="78"/>
                      <a:pt x="67" y="78"/>
                    </a:cubicBezTo>
                    <a:cubicBezTo>
                      <a:pt x="67" y="78"/>
                      <a:pt x="48" y="81"/>
                      <a:pt x="23" y="61"/>
                    </a:cubicBezTo>
                    <a:cubicBezTo>
                      <a:pt x="0" y="41"/>
                      <a:pt x="0" y="3"/>
                      <a:pt x="13" y="2"/>
                    </a:cubicBezTo>
                    <a:cubicBezTo>
                      <a:pt x="26" y="0"/>
                      <a:pt x="31" y="10"/>
                      <a:pt x="28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5">
                  <a:solidFill>
                    <a:schemeClr val="tx2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44" name="Freeform 23"/>
              <p:cNvSpPr/>
              <p:nvPr/>
            </p:nvSpPr>
            <p:spPr bwMode="auto">
              <a:xfrm>
                <a:off x="2756" y="2660"/>
                <a:ext cx="161" cy="109"/>
              </a:xfrm>
              <a:custGeom>
                <a:avLst/>
                <a:gdLst>
                  <a:gd name="T0" fmla="*/ 42 w 66"/>
                  <a:gd name="T1" fmla="*/ 18 h 45"/>
                  <a:gd name="T2" fmla="*/ 66 w 66"/>
                  <a:gd name="T3" fmla="*/ 34 h 45"/>
                  <a:gd name="T4" fmla="*/ 14 w 66"/>
                  <a:gd name="T5" fmla="*/ 14 h 45"/>
                  <a:gd name="T6" fmla="*/ 0 w 66"/>
                  <a:gd name="T7" fmla="*/ 8 h 45"/>
                  <a:gd name="T8" fmla="*/ 42 w 66"/>
                  <a:gd name="T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45">
                    <a:moveTo>
                      <a:pt x="42" y="18"/>
                    </a:moveTo>
                    <a:cubicBezTo>
                      <a:pt x="50" y="32"/>
                      <a:pt x="66" y="34"/>
                      <a:pt x="66" y="34"/>
                    </a:cubicBezTo>
                    <a:cubicBezTo>
                      <a:pt x="24" y="45"/>
                      <a:pt x="17" y="21"/>
                      <a:pt x="14" y="14"/>
                    </a:cubicBezTo>
                    <a:cubicBezTo>
                      <a:pt x="11" y="7"/>
                      <a:pt x="0" y="8"/>
                      <a:pt x="0" y="8"/>
                    </a:cubicBezTo>
                    <a:cubicBezTo>
                      <a:pt x="7" y="0"/>
                      <a:pt x="34" y="4"/>
                      <a:pt x="42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5">
                  <a:solidFill>
                    <a:schemeClr val="tx2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45" name="Freeform 24"/>
              <p:cNvSpPr/>
              <p:nvPr/>
            </p:nvSpPr>
            <p:spPr bwMode="auto">
              <a:xfrm>
                <a:off x="2708" y="2718"/>
                <a:ext cx="131" cy="77"/>
              </a:xfrm>
              <a:custGeom>
                <a:avLst/>
                <a:gdLst>
                  <a:gd name="T0" fmla="*/ 42 w 54"/>
                  <a:gd name="T1" fmla="*/ 12 h 32"/>
                  <a:gd name="T2" fmla="*/ 52 w 54"/>
                  <a:gd name="T3" fmla="*/ 15 h 32"/>
                  <a:gd name="T4" fmla="*/ 54 w 54"/>
                  <a:gd name="T5" fmla="*/ 16 h 32"/>
                  <a:gd name="T6" fmla="*/ 53 w 54"/>
                  <a:gd name="T7" fmla="*/ 16 h 32"/>
                  <a:gd name="T8" fmla="*/ 54 w 54"/>
                  <a:gd name="T9" fmla="*/ 17 h 32"/>
                  <a:gd name="T10" fmla="*/ 52 w 54"/>
                  <a:gd name="T11" fmla="*/ 17 h 32"/>
                  <a:gd name="T12" fmla="*/ 42 w 54"/>
                  <a:gd name="T13" fmla="*/ 20 h 32"/>
                  <a:gd name="T14" fmla="*/ 39 w 54"/>
                  <a:gd name="T15" fmla="*/ 23 h 32"/>
                  <a:gd name="T16" fmla="*/ 14 w 54"/>
                  <a:gd name="T17" fmla="*/ 24 h 32"/>
                  <a:gd name="T18" fmla="*/ 7 w 54"/>
                  <a:gd name="T19" fmla="*/ 18 h 32"/>
                  <a:gd name="T20" fmla="*/ 0 w 54"/>
                  <a:gd name="T21" fmla="*/ 16 h 32"/>
                  <a:gd name="T22" fmla="*/ 2 w 54"/>
                  <a:gd name="T23" fmla="*/ 16 h 32"/>
                  <a:gd name="T24" fmla="*/ 0 w 54"/>
                  <a:gd name="T25" fmla="*/ 16 h 32"/>
                  <a:gd name="T26" fmla="*/ 7 w 54"/>
                  <a:gd name="T27" fmla="*/ 14 h 32"/>
                  <a:gd name="T28" fmla="*/ 14 w 54"/>
                  <a:gd name="T29" fmla="*/ 8 h 32"/>
                  <a:gd name="T30" fmla="*/ 39 w 54"/>
                  <a:gd name="T31" fmla="*/ 10 h 32"/>
                  <a:gd name="T32" fmla="*/ 42 w 54"/>
                  <a:gd name="T33" fmla="*/ 1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32">
                    <a:moveTo>
                      <a:pt x="42" y="12"/>
                    </a:moveTo>
                    <a:cubicBezTo>
                      <a:pt x="46" y="13"/>
                      <a:pt x="49" y="14"/>
                      <a:pt x="52" y="15"/>
                    </a:cubicBezTo>
                    <a:cubicBezTo>
                      <a:pt x="53" y="16"/>
                      <a:pt x="54" y="16"/>
                      <a:pt x="54" y="16"/>
                    </a:cubicBezTo>
                    <a:cubicBezTo>
                      <a:pt x="54" y="16"/>
                      <a:pt x="54" y="16"/>
                      <a:pt x="53" y="16"/>
                    </a:cubicBezTo>
                    <a:cubicBezTo>
                      <a:pt x="54" y="16"/>
                      <a:pt x="54" y="17"/>
                      <a:pt x="54" y="17"/>
                    </a:cubicBezTo>
                    <a:cubicBezTo>
                      <a:pt x="54" y="17"/>
                      <a:pt x="53" y="17"/>
                      <a:pt x="52" y="17"/>
                    </a:cubicBezTo>
                    <a:cubicBezTo>
                      <a:pt x="49" y="19"/>
                      <a:pt x="46" y="20"/>
                      <a:pt x="42" y="20"/>
                    </a:cubicBezTo>
                    <a:cubicBezTo>
                      <a:pt x="41" y="21"/>
                      <a:pt x="40" y="22"/>
                      <a:pt x="39" y="23"/>
                    </a:cubicBezTo>
                    <a:cubicBezTo>
                      <a:pt x="32" y="28"/>
                      <a:pt x="22" y="32"/>
                      <a:pt x="14" y="24"/>
                    </a:cubicBezTo>
                    <a:cubicBezTo>
                      <a:pt x="11" y="21"/>
                      <a:pt x="9" y="19"/>
                      <a:pt x="7" y="18"/>
                    </a:cubicBezTo>
                    <a:cubicBezTo>
                      <a:pt x="3" y="17"/>
                      <a:pt x="0" y="16"/>
                      <a:pt x="0" y="16"/>
                    </a:cubicBezTo>
                    <a:cubicBezTo>
                      <a:pt x="0" y="16"/>
                      <a:pt x="1" y="17"/>
                      <a:pt x="2" y="16"/>
                    </a:cubicBezTo>
                    <a:cubicBezTo>
                      <a:pt x="1" y="16"/>
                      <a:pt x="0" y="16"/>
                      <a:pt x="0" y="16"/>
                    </a:cubicBezTo>
                    <a:cubicBezTo>
                      <a:pt x="0" y="16"/>
                      <a:pt x="3" y="15"/>
                      <a:pt x="7" y="14"/>
                    </a:cubicBezTo>
                    <a:cubicBezTo>
                      <a:pt x="9" y="13"/>
                      <a:pt x="11" y="11"/>
                      <a:pt x="14" y="8"/>
                    </a:cubicBezTo>
                    <a:cubicBezTo>
                      <a:pt x="22" y="0"/>
                      <a:pt x="32" y="5"/>
                      <a:pt x="39" y="10"/>
                    </a:cubicBezTo>
                    <a:cubicBezTo>
                      <a:pt x="40" y="11"/>
                      <a:pt x="41" y="11"/>
                      <a:pt x="42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5">
                  <a:solidFill>
                    <a:schemeClr val="tx2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46" name="Freeform 25"/>
              <p:cNvSpPr/>
              <p:nvPr/>
            </p:nvSpPr>
            <p:spPr bwMode="auto">
              <a:xfrm>
                <a:off x="2829" y="2759"/>
                <a:ext cx="163" cy="195"/>
              </a:xfrm>
              <a:custGeom>
                <a:avLst/>
                <a:gdLst>
                  <a:gd name="T0" fmla="*/ 23 w 67"/>
                  <a:gd name="T1" fmla="*/ 21 h 81"/>
                  <a:gd name="T2" fmla="*/ 67 w 67"/>
                  <a:gd name="T3" fmla="*/ 3 h 81"/>
                  <a:gd name="T4" fmla="*/ 48 w 67"/>
                  <a:gd name="T5" fmla="*/ 26 h 81"/>
                  <a:gd name="T6" fmla="*/ 41 w 67"/>
                  <a:gd name="T7" fmla="*/ 58 h 81"/>
                  <a:gd name="T8" fmla="*/ 28 w 67"/>
                  <a:gd name="T9" fmla="*/ 42 h 81"/>
                  <a:gd name="T10" fmla="*/ 28 w 67"/>
                  <a:gd name="T11" fmla="*/ 62 h 81"/>
                  <a:gd name="T12" fmla="*/ 13 w 67"/>
                  <a:gd name="T13" fmla="*/ 80 h 81"/>
                  <a:gd name="T14" fmla="*/ 23 w 67"/>
                  <a:gd name="T15" fmla="*/ 2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" h="81">
                    <a:moveTo>
                      <a:pt x="23" y="21"/>
                    </a:moveTo>
                    <a:cubicBezTo>
                      <a:pt x="48" y="0"/>
                      <a:pt x="67" y="3"/>
                      <a:pt x="67" y="3"/>
                    </a:cubicBezTo>
                    <a:cubicBezTo>
                      <a:pt x="67" y="3"/>
                      <a:pt x="50" y="7"/>
                      <a:pt x="48" y="26"/>
                    </a:cubicBezTo>
                    <a:cubicBezTo>
                      <a:pt x="47" y="46"/>
                      <a:pt x="51" y="53"/>
                      <a:pt x="41" y="58"/>
                    </a:cubicBezTo>
                    <a:cubicBezTo>
                      <a:pt x="30" y="62"/>
                      <a:pt x="27" y="49"/>
                      <a:pt x="28" y="42"/>
                    </a:cubicBezTo>
                    <a:cubicBezTo>
                      <a:pt x="28" y="42"/>
                      <a:pt x="25" y="53"/>
                      <a:pt x="28" y="62"/>
                    </a:cubicBezTo>
                    <a:cubicBezTo>
                      <a:pt x="31" y="71"/>
                      <a:pt x="26" y="81"/>
                      <a:pt x="13" y="80"/>
                    </a:cubicBezTo>
                    <a:cubicBezTo>
                      <a:pt x="0" y="78"/>
                      <a:pt x="0" y="40"/>
                      <a:pt x="23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5">
                  <a:solidFill>
                    <a:schemeClr val="tx2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47" name="Freeform 26"/>
              <p:cNvSpPr/>
              <p:nvPr/>
            </p:nvSpPr>
            <p:spPr bwMode="auto">
              <a:xfrm>
                <a:off x="2756" y="2745"/>
                <a:ext cx="161" cy="110"/>
              </a:xfrm>
              <a:custGeom>
                <a:avLst/>
                <a:gdLst>
                  <a:gd name="T0" fmla="*/ 66 w 66"/>
                  <a:gd name="T1" fmla="*/ 12 h 46"/>
                  <a:gd name="T2" fmla="*/ 42 w 66"/>
                  <a:gd name="T3" fmla="*/ 27 h 46"/>
                  <a:gd name="T4" fmla="*/ 0 w 66"/>
                  <a:gd name="T5" fmla="*/ 37 h 46"/>
                  <a:gd name="T6" fmla="*/ 14 w 66"/>
                  <a:gd name="T7" fmla="*/ 32 h 46"/>
                  <a:gd name="T8" fmla="*/ 66 w 66"/>
                  <a:gd name="T9" fmla="*/ 1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46">
                    <a:moveTo>
                      <a:pt x="66" y="12"/>
                    </a:moveTo>
                    <a:cubicBezTo>
                      <a:pt x="66" y="12"/>
                      <a:pt x="50" y="13"/>
                      <a:pt x="42" y="27"/>
                    </a:cubicBezTo>
                    <a:cubicBezTo>
                      <a:pt x="34" y="42"/>
                      <a:pt x="7" y="46"/>
                      <a:pt x="0" y="37"/>
                    </a:cubicBezTo>
                    <a:cubicBezTo>
                      <a:pt x="0" y="37"/>
                      <a:pt x="11" y="39"/>
                      <a:pt x="14" y="32"/>
                    </a:cubicBezTo>
                    <a:cubicBezTo>
                      <a:pt x="17" y="25"/>
                      <a:pt x="24" y="0"/>
                      <a:pt x="6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5">
                  <a:solidFill>
                    <a:schemeClr val="tx2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38" name="Group 21"/>
            <p:cNvGrpSpPr>
              <a:grpSpLocks noChangeAspect="1"/>
            </p:cNvGrpSpPr>
            <p:nvPr/>
          </p:nvGrpSpPr>
          <p:grpSpPr bwMode="auto">
            <a:xfrm rot="10800000">
              <a:off x="6881020" y="4133186"/>
              <a:ext cx="336993" cy="468705"/>
              <a:chOff x="2708" y="2559"/>
              <a:chExt cx="284" cy="395"/>
            </a:xfrm>
            <a:grpFill/>
          </p:grpSpPr>
          <p:sp>
            <p:nvSpPr>
              <p:cNvPr id="39" name="Freeform 22"/>
              <p:cNvSpPr/>
              <p:nvPr/>
            </p:nvSpPr>
            <p:spPr bwMode="auto">
              <a:xfrm>
                <a:off x="2829" y="2559"/>
                <a:ext cx="163" cy="195"/>
              </a:xfrm>
              <a:custGeom>
                <a:avLst/>
                <a:gdLst>
                  <a:gd name="T0" fmla="*/ 28 w 67"/>
                  <a:gd name="T1" fmla="*/ 19 h 81"/>
                  <a:gd name="T2" fmla="*/ 28 w 67"/>
                  <a:gd name="T3" fmla="*/ 39 h 81"/>
                  <a:gd name="T4" fmla="*/ 41 w 67"/>
                  <a:gd name="T5" fmla="*/ 24 h 81"/>
                  <a:gd name="T6" fmla="*/ 48 w 67"/>
                  <a:gd name="T7" fmla="*/ 55 h 81"/>
                  <a:gd name="T8" fmla="*/ 67 w 67"/>
                  <a:gd name="T9" fmla="*/ 78 h 81"/>
                  <a:gd name="T10" fmla="*/ 23 w 67"/>
                  <a:gd name="T11" fmla="*/ 61 h 81"/>
                  <a:gd name="T12" fmla="*/ 13 w 67"/>
                  <a:gd name="T13" fmla="*/ 2 h 81"/>
                  <a:gd name="T14" fmla="*/ 28 w 67"/>
                  <a:gd name="T15" fmla="*/ 19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" h="81">
                    <a:moveTo>
                      <a:pt x="28" y="19"/>
                    </a:moveTo>
                    <a:cubicBezTo>
                      <a:pt x="25" y="28"/>
                      <a:pt x="28" y="39"/>
                      <a:pt x="28" y="39"/>
                    </a:cubicBezTo>
                    <a:cubicBezTo>
                      <a:pt x="27" y="32"/>
                      <a:pt x="30" y="19"/>
                      <a:pt x="41" y="24"/>
                    </a:cubicBezTo>
                    <a:cubicBezTo>
                      <a:pt x="51" y="28"/>
                      <a:pt x="47" y="36"/>
                      <a:pt x="48" y="55"/>
                    </a:cubicBezTo>
                    <a:cubicBezTo>
                      <a:pt x="50" y="74"/>
                      <a:pt x="67" y="78"/>
                      <a:pt x="67" y="78"/>
                    </a:cubicBezTo>
                    <a:cubicBezTo>
                      <a:pt x="67" y="78"/>
                      <a:pt x="48" y="81"/>
                      <a:pt x="23" y="61"/>
                    </a:cubicBezTo>
                    <a:cubicBezTo>
                      <a:pt x="0" y="41"/>
                      <a:pt x="0" y="3"/>
                      <a:pt x="13" y="2"/>
                    </a:cubicBezTo>
                    <a:cubicBezTo>
                      <a:pt x="26" y="0"/>
                      <a:pt x="31" y="10"/>
                      <a:pt x="28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5">
                  <a:solidFill>
                    <a:schemeClr val="tx2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40" name="Freeform 23"/>
              <p:cNvSpPr/>
              <p:nvPr/>
            </p:nvSpPr>
            <p:spPr bwMode="auto">
              <a:xfrm>
                <a:off x="2756" y="2660"/>
                <a:ext cx="161" cy="109"/>
              </a:xfrm>
              <a:custGeom>
                <a:avLst/>
                <a:gdLst>
                  <a:gd name="T0" fmla="*/ 42 w 66"/>
                  <a:gd name="T1" fmla="*/ 18 h 45"/>
                  <a:gd name="T2" fmla="*/ 66 w 66"/>
                  <a:gd name="T3" fmla="*/ 34 h 45"/>
                  <a:gd name="T4" fmla="*/ 14 w 66"/>
                  <a:gd name="T5" fmla="*/ 14 h 45"/>
                  <a:gd name="T6" fmla="*/ 0 w 66"/>
                  <a:gd name="T7" fmla="*/ 8 h 45"/>
                  <a:gd name="T8" fmla="*/ 42 w 66"/>
                  <a:gd name="T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45">
                    <a:moveTo>
                      <a:pt x="42" y="18"/>
                    </a:moveTo>
                    <a:cubicBezTo>
                      <a:pt x="50" y="32"/>
                      <a:pt x="66" y="34"/>
                      <a:pt x="66" y="34"/>
                    </a:cubicBezTo>
                    <a:cubicBezTo>
                      <a:pt x="24" y="45"/>
                      <a:pt x="17" y="21"/>
                      <a:pt x="14" y="14"/>
                    </a:cubicBezTo>
                    <a:cubicBezTo>
                      <a:pt x="11" y="7"/>
                      <a:pt x="0" y="8"/>
                      <a:pt x="0" y="8"/>
                    </a:cubicBezTo>
                    <a:cubicBezTo>
                      <a:pt x="7" y="0"/>
                      <a:pt x="34" y="4"/>
                      <a:pt x="42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5">
                  <a:solidFill>
                    <a:schemeClr val="tx2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41" name="Freeform 24"/>
              <p:cNvSpPr/>
              <p:nvPr/>
            </p:nvSpPr>
            <p:spPr bwMode="auto">
              <a:xfrm>
                <a:off x="2708" y="2718"/>
                <a:ext cx="131" cy="77"/>
              </a:xfrm>
              <a:custGeom>
                <a:avLst/>
                <a:gdLst>
                  <a:gd name="T0" fmla="*/ 42 w 54"/>
                  <a:gd name="T1" fmla="*/ 12 h 32"/>
                  <a:gd name="T2" fmla="*/ 52 w 54"/>
                  <a:gd name="T3" fmla="*/ 15 h 32"/>
                  <a:gd name="T4" fmla="*/ 54 w 54"/>
                  <a:gd name="T5" fmla="*/ 16 h 32"/>
                  <a:gd name="T6" fmla="*/ 53 w 54"/>
                  <a:gd name="T7" fmla="*/ 16 h 32"/>
                  <a:gd name="T8" fmla="*/ 54 w 54"/>
                  <a:gd name="T9" fmla="*/ 17 h 32"/>
                  <a:gd name="T10" fmla="*/ 52 w 54"/>
                  <a:gd name="T11" fmla="*/ 17 h 32"/>
                  <a:gd name="T12" fmla="*/ 42 w 54"/>
                  <a:gd name="T13" fmla="*/ 20 h 32"/>
                  <a:gd name="T14" fmla="*/ 39 w 54"/>
                  <a:gd name="T15" fmla="*/ 23 h 32"/>
                  <a:gd name="T16" fmla="*/ 14 w 54"/>
                  <a:gd name="T17" fmla="*/ 24 h 32"/>
                  <a:gd name="T18" fmla="*/ 7 w 54"/>
                  <a:gd name="T19" fmla="*/ 18 h 32"/>
                  <a:gd name="T20" fmla="*/ 0 w 54"/>
                  <a:gd name="T21" fmla="*/ 16 h 32"/>
                  <a:gd name="T22" fmla="*/ 2 w 54"/>
                  <a:gd name="T23" fmla="*/ 16 h 32"/>
                  <a:gd name="T24" fmla="*/ 0 w 54"/>
                  <a:gd name="T25" fmla="*/ 16 h 32"/>
                  <a:gd name="T26" fmla="*/ 7 w 54"/>
                  <a:gd name="T27" fmla="*/ 14 h 32"/>
                  <a:gd name="T28" fmla="*/ 14 w 54"/>
                  <a:gd name="T29" fmla="*/ 8 h 32"/>
                  <a:gd name="T30" fmla="*/ 39 w 54"/>
                  <a:gd name="T31" fmla="*/ 10 h 32"/>
                  <a:gd name="T32" fmla="*/ 42 w 54"/>
                  <a:gd name="T33" fmla="*/ 1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32">
                    <a:moveTo>
                      <a:pt x="42" y="12"/>
                    </a:moveTo>
                    <a:cubicBezTo>
                      <a:pt x="46" y="13"/>
                      <a:pt x="49" y="14"/>
                      <a:pt x="52" y="15"/>
                    </a:cubicBezTo>
                    <a:cubicBezTo>
                      <a:pt x="53" y="16"/>
                      <a:pt x="54" y="16"/>
                      <a:pt x="54" y="16"/>
                    </a:cubicBezTo>
                    <a:cubicBezTo>
                      <a:pt x="54" y="16"/>
                      <a:pt x="54" y="16"/>
                      <a:pt x="53" y="16"/>
                    </a:cubicBezTo>
                    <a:cubicBezTo>
                      <a:pt x="54" y="16"/>
                      <a:pt x="54" y="17"/>
                      <a:pt x="54" y="17"/>
                    </a:cubicBezTo>
                    <a:cubicBezTo>
                      <a:pt x="54" y="17"/>
                      <a:pt x="53" y="17"/>
                      <a:pt x="52" y="17"/>
                    </a:cubicBezTo>
                    <a:cubicBezTo>
                      <a:pt x="49" y="19"/>
                      <a:pt x="46" y="20"/>
                      <a:pt x="42" y="20"/>
                    </a:cubicBezTo>
                    <a:cubicBezTo>
                      <a:pt x="41" y="21"/>
                      <a:pt x="40" y="22"/>
                      <a:pt x="39" y="23"/>
                    </a:cubicBezTo>
                    <a:cubicBezTo>
                      <a:pt x="32" y="28"/>
                      <a:pt x="22" y="32"/>
                      <a:pt x="14" y="24"/>
                    </a:cubicBezTo>
                    <a:cubicBezTo>
                      <a:pt x="11" y="21"/>
                      <a:pt x="9" y="19"/>
                      <a:pt x="7" y="18"/>
                    </a:cubicBezTo>
                    <a:cubicBezTo>
                      <a:pt x="3" y="17"/>
                      <a:pt x="0" y="16"/>
                      <a:pt x="0" y="16"/>
                    </a:cubicBezTo>
                    <a:cubicBezTo>
                      <a:pt x="0" y="16"/>
                      <a:pt x="1" y="17"/>
                      <a:pt x="2" y="16"/>
                    </a:cubicBezTo>
                    <a:cubicBezTo>
                      <a:pt x="1" y="16"/>
                      <a:pt x="0" y="16"/>
                      <a:pt x="0" y="16"/>
                    </a:cubicBezTo>
                    <a:cubicBezTo>
                      <a:pt x="0" y="16"/>
                      <a:pt x="3" y="15"/>
                      <a:pt x="7" y="14"/>
                    </a:cubicBezTo>
                    <a:cubicBezTo>
                      <a:pt x="9" y="13"/>
                      <a:pt x="11" y="11"/>
                      <a:pt x="14" y="8"/>
                    </a:cubicBezTo>
                    <a:cubicBezTo>
                      <a:pt x="22" y="0"/>
                      <a:pt x="32" y="5"/>
                      <a:pt x="39" y="10"/>
                    </a:cubicBezTo>
                    <a:cubicBezTo>
                      <a:pt x="40" y="11"/>
                      <a:pt x="41" y="11"/>
                      <a:pt x="42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5">
                  <a:solidFill>
                    <a:schemeClr val="tx2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42" name="Freeform 25"/>
              <p:cNvSpPr/>
              <p:nvPr/>
            </p:nvSpPr>
            <p:spPr bwMode="auto">
              <a:xfrm>
                <a:off x="2829" y="2759"/>
                <a:ext cx="163" cy="195"/>
              </a:xfrm>
              <a:custGeom>
                <a:avLst/>
                <a:gdLst>
                  <a:gd name="T0" fmla="*/ 23 w 67"/>
                  <a:gd name="T1" fmla="*/ 21 h 81"/>
                  <a:gd name="T2" fmla="*/ 67 w 67"/>
                  <a:gd name="T3" fmla="*/ 3 h 81"/>
                  <a:gd name="T4" fmla="*/ 48 w 67"/>
                  <a:gd name="T5" fmla="*/ 26 h 81"/>
                  <a:gd name="T6" fmla="*/ 41 w 67"/>
                  <a:gd name="T7" fmla="*/ 58 h 81"/>
                  <a:gd name="T8" fmla="*/ 28 w 67"/>
                  <a:gd name="T9" fmla="*/ 42 h 81"/>
                  <a:gd name="T10" fmla="*/ 28 w 67"/>
                  <a:gd name="T11" fmla="*/ 62 h 81"/>
                  <a:gd name="T12" fmla="*/ 13 w 67"/>
                  <a:gd name="T13" fmla="*/ 80 h 81"/>
                  <a:gd name="T14" fmla="*/ 23 w 67"/>
                  <a:gd name="T15" fmla="*/ 2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" h="81">
                    <a:moveTo>
                      <a:pt x="23" y="21"/>
                    </a:moveTo>
                    <a:cubicBezTo>
                      <a:pt x="48" y="0"/>
                      <a:pt x="67" y="3"/>
                      <a:pt x="67" y="3"/>
                    </a:cubicBezTo>
                    <a:cubicBezTo>
                      <a:pt x="67" y="3"/>
                      <a:pt x="50" y="7"/>
                      <a:pt x="48" y="26"/>
                    </a:cubicBezTo>
                    <a:cubicBezTo>
                      <a:pt x="47" y="46"/>
                      <a:pt x="51" y="53"/>
                      <a:pt x="41" y="58"/>
                    </a:cubicBezTo>
                    <a:cubicBezTo>
                      <a:pt x="30" y="62"/>
                      <a:pt x="27" y="49"/>
                      <a:pt x="28" y="42"/>
                    </a:cubicBezTo>
                    <a:cubicBezTo>
                      <a:pt x="28" y="42"/>
                      <a:pt x="25" y="53"/>
                      <a:pt x="28" y="62"/>
                    </a:cubicBezTo>
                    <a:cubicBezTo>
                      <a:pt x="31" y="71"/>
                      <a:pt x="26" y="81"/>
                      <a:pt x="13" y="80"/>
                    </a:cubicBezTo>
                    <a:cubicBezTo>
                      <a:pt x="0" y="78"/>
                      <a:pt x="0" y="40"/>
                      <a:pt x="23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5">
                  <a:solidFill>
                    <a:schemeClr val="tx2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48" name="Freeform 26"/>
              <p:cNvSpPr/>
              <p:nvPr/>
            </p:nvSpPr>
            <p:spPr bwMode="auto">
              <a:xfrm>
                <a:off x="2756" y="2745"/>
                <a:ext cx="161" cy="110"/>
              </a:xfrm>
              <a:custGeom>
                <a:avLst/>
                <a:gdLst>
                  <a:gd name="T0" fmla="*/ 66 w 66"/>
                  <a:gd name="T1" fmla="*/ 12 h 46"/>
                  <a:gd name="T2" fmla="*/ 42 w 66"/>
                  <a:gd name="T3" fmla="*/ 27 h 46"/>
                  <a:gd name="T4" fmla="*/ 0 w 66"/>
                  <a:gd name="T5" fmla="*/ 37 h 46"/>
                  <a:gd name="T6" fmla="*/ 14 w 66"/>
                  <a:gd name="T7" fmla="*/ 32 h 46"/>
                  <a:gd name="T8" fmla="*/ 66 w 66"/>
                  <a:gd name="T9" fmla="*/ 1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46">
                    <a:moveTo>
                      <a:pt x="66" y="12"/>
                    </a:moveTo>
                    <a:cubicBezTo>
                      <a:pt x="66" y="12"/>
                      <a:pt x="50" y="13"/>
                      <a:pt x="42" y="27"/>
                    </a:cubicBezTo>
                    <a:cubicBezTo>
                      <a:pt x="34" y="42"/>
                      <a:pt x="7" y="46"/>
                      <a:pt x="0" y="37"/>
                    </a:cubicBezTo>
                    <a:cubicBezTo>
                      <a:pt x="0" y="37"/>
                      <a:pt x="11" y="39"/>
                      <a:pt x="14" y="32"/>
                    </a:cubicBezTo>
                    <a:cubicBezTo>
                      <a:pt x="17" y="25"/>
                      <a:pt x="24" y="0"/>
                      <a:pt x="6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5">
                  <a:solidFill>
                    <a:schemeClr val="tx2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cxnSp>
        <p:nvCxnSpPr>
          <p:cNvPr id="49" name="直接连接符 48"/>
          <p:cNvCxnSpPr/>
          <p:nvPr/>
        </p:nvCxnSpPr>
        <p:spPr>
          <a:xfrm>
            <a:off x="5334347" y="3918008"/>
            <a:ext cx="1327164" cy="2581"/>
          </a:xfrm>
          <a:prstGeom prst="line">
            <a:avLst/>
          </a:prstGeom>
          <a:ln w="22225">
            <a:solidFill>
              <a:srgbClr val="DE5B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组合 49"/>
          <p:cNvGrpSpPr/>
          <p:nvPr/>
        </p:nvGrpSpPr>
        <p:grpSpPr>
          <a:xfrm>
            <a:off x="2234328" y="3668580"/>
            <a:ext cx="2088023" cy="476737"/>
            <a:chOff x="2326534" y="4174855"/>
            <a:chExt cx="2088023" cy="476737"/>
          </a:xfrm>
          <a:solidFill>
            <a:srgbClr val="D0A973"/>
          </a:solidFill>
        </p:grpSpPr>
        <p:grpSp>
          <p:nvGrpSpPr>
            <p:cNvPr id="51" name="组合 50"/>
            <p:cNvGrpSpPr/>
            <p:nvPr/>
          </p:nvGrpSpPr>
          <p:grpSpPr>
            <a:xfrm>
              <a:off x="2326534" y="4174855"/>
              <a:ext cx="2088023" cy="476737"/>
              <a:chOff x="5129990" y="4125154"/>
              <a:chExt cx="2088023" cy="476737"/>
            </a:xfrm>
            <a:grpFill/>
          </p:grpSpPr>
          <p:grpSp>
            <p:nvGrpSpPr>
              <p:cNvPr id="52" name="Group 21"/>
              <p:cNvGrpSpPr>
                <a:grpSpLocks noChangeAspect="1"/>
              </p:cNvGrpSpPr>
              <p:nvPr/>
            </p:nvGrpSpPr>
            <p:grpSpPr bwMode="auto">
              <a:xfrm>
                <a:off x="5129990" y="4125154"/>
                <a:ext cx="336993" cy="468705"/>
                <a:chOff x="2708" y="2559"/>
                <a:chExt cx="284" cy="395"/>
              </a:xfrm>
              <a:grpFill/>
            </p:grpSpPr>
            <p:sp>
              <p:nvSpPr>
                <p:cNvPr id="59" name="Freeform 22"/>
                <p:cNvSpPr/>
                <p:nvPr/>
              </p:nvSpPr>
              <p:spPr bwMode="auto">
                <a:xfrm>
                  <a:off x="2829" y="2559"/>
                  <a:ext cx="163" cy="195"/>
                </a:xfrm>
                <a:custGeom>
                  <a:avLst/>
                  <a:gdLst>
                    <a:gd name="T0" fmla="*/ 28 w 67"/>
                    <a:gd name="T1" fmla="*/ 19 h 81"/>
                    <a:gd name="T2" fmla="*/ 28 w 67"/>
                    <a:gd name="T3" fmla="*/ 39 h 81"/>
                    <a:gd name="T4" fmla="*/ 41 w 67"/>
                    <a:gd name="T5" fmla="*/ 24 h 81"/>
                    <a:gd name="T6" fmla="*/ 48 w 67"/>
                    <a:gd name="T7" fmla="*/ 55 h 81"/>
                    <a:gd name="T8" fmla="*/ 67 w 67"/>
                    <a:gd name="T9" fmla="*/ 78 h 81"/>
                    <a:gd name="T10" fmla="*/ 23 w 67"/>
                    <a:gd name="T11" fmla="*/ 61 h 81"/>
                    <a:gd name="T12" fmla="*/ 13 w 67"/>
                    <a:gd name="T13" fmla="*/ 2 h 81"/>
                    <a:gd name="T14" fmla="*/ 28 w 67"/>
                    <a:gd name="T15" fmla="*/ 19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7" h="81">
                      <a:moveTo>
                        <a:pt x="28" y="19"/>
                      </a:moveTo>
                      <a:cubicBezTo>
                        <a:pt x="25" y="28"/>
                        <a:pt x="28" y="39"/>
                        <a:pt x="28" y="39"/>
                      </a:cubicBezTo>
                      <a:cubicBezTo>
                        <a:pt x="27" y="32"/>
                        <a:pt x="30" y="19"/>
                        <a:pt x="41" y="24"/>
                      </a:cubicBezTo>
                      <a:cubicBezTo>
                        <a:pt x="51" y="28"/>
                        <a:pt x="47" y="36"/>
                        <a:pt x="48" y="55"/>
                      </a:cubicBezTo>
                      <a:cubicBezTo>
                        <a:pt x="50" y="74"/>
                        <a:pt x="67" y="78"/>
                        <a:pt x="67" y="78"/>
                      </a:cubicBezTo>
                      <a:cubicBezTo>
                        <a:pt x="67" y="78"/>
                        <a:pt x="48" y="81"/>
                        <a:pt x="23" y="61"/>
                      </a:cubicBezTo>
                      <a:cubicBezTo>
                        <a:pt x="0" y="41"/>
                        <a:pt x="0" y="3"/>
                        <a:pt x="13" y="2"/>
                      </a:cubicBezTo>
                      <a:cubicBezTo>
                        <a:pt x="26" y="0"/>
                        <a:pt x="31" y="10"/>
                        <a:pt x="28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5">
                    <a:solidFill>
                      <a:schemeClr val="tx2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60" name="Freeform 23"/>
                <p:cNvSpPr/>
                <p:nvPr/>
              </p:nvSpPr>
              <p:spPr bwMode="auto">
                <a:xfrm>
                  <a:off x="2756" y="2660"/>
                  <a:ext cx="161" cy="109"/>
                </a:xfrm>
                <a:custGeom>
                  <a:avLst/>
                  <a:gdLst>
                    <a:gd name="T0" fmla="*/ 42 w 66"/>
                    <a:gd name="T1" fmla="*/ 18 h 45"/>
                    <a:gd name="T2" fmla="*/ 66 w 66"/>
                    <a:gd name="T3" fmla="*/ 34 h 45"/>
                    <a:gd name="T4" fmla="*/ 14 w 66"/>
                    <a:gd name="T5" fmla="*/ 14 h 45"/>
                    <a:gd name="T6" fmla="*/ 0 w 66"/>
                    <a:gd name="T7" fmla="*/ 8 h 45"/>
                    <a:gd name="T8" fmla="*/ 42 w 66"/>
                    <a:gd name="T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6" h="45">
                      <a:moveTo>
                        <a:pt x="42" y="18"/>
                      </a:moveTo>
                      <a:cubicBezTo>
                        <a:pt x="50" y="32"/>
                        <a:pt x="66" y="34"/>
                        <a:pt x="66" y="34"/>
                      </a:cubicBezTo>
                      <a:cubicBezTo>
                        <a:pt x="24" y="45"/>
                        <a:pt x="17" y="21"/>
                        <a:pt x="14" y="14"/>
                      </a:cubicBezTo>
                      <a:cubicBezTo>
                        <a:pt x="11" y="7"/>
                        <a:pt x="0" y="8"/>
                        <a:pt x="0" y="8"/>
                      </a:cubicBezTo>
                      <a:cubicBezTo>
                        <a:pt x="7" y="0"/>
                        <a:pt x="34" y="4"/>
                        <a:pt x="42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5">
                    <a:solidFill>
                      <a:schemeClr val="tx2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61" name="Freeform 24"/>
                <p:cNvSpPr/>
                <p:nvPr/>
              </p:nvSpPr>
              <p:spPr bwMode="auto">
                <a:xfrm>
                  <a:off x="2708" y="2718"/>
                  <a:ext cx="131" cy="77"/>
                </a:xfrm>
                <a:custGeom>
                  <a:avLst/>
                  <a:gdLst>
                    <a:gd name="T0" fmla="*/ 42 w 54"/>
                    <a:gd name="T1" fmla="*/ 12 h 32"/>
                    <a:gd name="T2" fmla="*/ 52 w 54"/>
                    <a:gd name="T3" fmla="*/ 15 h 32"/>
                    <a:gd name="T4" fmla="*/ 54 w 54"/>
                    <a:gd name="T5" fmla="*/ 16 h 32"/>
                    <a:gd name="T6" fmla="*/ 53 w 54"/>
                    <a:gd name="T7" fmla="*/ 16 h 32"/>
                    <a:gd name="T8" fmla="*/ 54 w 54"/>
                    <a:gd name="T9" fmla="*/ 17 h 32"/>
                    <a:gd name="T10" fmla="*/ 52 w 54"/>
                    <a:gd name="T11" fmla="*/ 17 h 32"/>
                    <a:gd name="T12" fmla="*/ 42 w 54"/>
                    <a:gd name="T13" fmla="*/ 20 h 32"/>
                    <a:gd name="T14" fmla="*/ 39 w 54"/>
                    <a:gd name="T15" fmla="*/ 23 h 32"/>
                    <a:gd name="T16" fmla="*/ 14 w 54"/>
                    <a:gd name="T17" fmla="*/ 24 h 32"/>
                    <a:gd name="T18" fmla="*/ 7 w 54"/>
                    <a:gd name="T19" fmla="*/ 18 h 32"/>
                    <a:gd name="T20" fmla="*/ 0 w 54"/>
                    <a:gd name="T21" fmla="*/ 16 h 32"/>
                    <a:gd name="T22" fmla="*/ 2 w 54"/>
                    <a:gd name="T23" fmla="*/ 16 h 32"/>
                    <a:gd name="T24" fmla="*/ 0 w 54"/>
                    <a:gd name="T25" fmla="*/ 16 h 32"/>
                    <a:gd name="T26" fmla="*/ 7 w 54"/>
                    <a:gd name="T27" fmla="*/ 14 h 32"/>
                    <a:gd name="T28" fmla="*/ 14 w 54"/>
                    <a:gd name="T29" fmla="*/ 8 h 32"/>
                    <a:gd name="T30" fmla="*/ 39 w 54"/>
                    <a:gd name="T31" fmla="*/ 10 h 32"/>
                    <a:gd name="T32" fmla="*/ 42 w 54"/>
                    <a:gd name="T33" fmla="*/ 1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4" h="32">
                      <a:moveTo>
                        <a:pt x="42" y="12"/>
                      </a:moveTo>
                      <a:cubicBezTo>
                        <a:pt x="46" y="13"/>
                        <a:pt x="49" y="14"/>
                        <a:pt x="52" y="15"/>
                      </a:cubicBezTo>
                      <a:cubicBezTo>
                        <a:pt x="53" y="16"/>
                        <a:pt x="54" y="16"/>
                        <a:pt x="54" y="16"/>
                      </a:cubicBezTo>
                      <a:cubicBezTo>
                        <a:pt x="54" y="16"/>
                        <a:pt x="54" y="16"/>
                        <a:pt x="53" y="16"/>
                      </a:cubicBezTo>
                      <a:cubicBezTo>
                        <a:pt x="54" y="16"/>
                        <a:pt x="54" y="17"/>
                        <a:pt x="54" y="17"/>
                      </a:cubicBezTo>
                      <a:cubicBezTo>
                        <a:pt x="54" y="17"/>
                        <a:pt x="53" y="17"/>
                        <a:pt x="52" y="17"/>
                      </a:cubicBezTo>
                      <a:cubicBezTo>
                        <a:pt x="49" y="19"/>
                        <a:pt x="46" y="20"/>
                        <a:pt x="42" y="20"/>
                      </a:cubicBezTo>
                      <a:cubicBezTo>
                        <a:pt x="41" y="21"/>
                        <a:pt x="40" y="22"/>
                        <a:pt x="39" y="23"/>
                      </a:cubicBezTo>
                      <a:cubicBezTo>
                        <a:pt x="32" y="28"/>
                        <a:pt x="22" y="32"/>
                        <a:pt x="14" y="24"/>
                      </a:cubicBezTo>
                      <a:cubicBezTo>
                        <a:pt x="11" y="21"/>
                        <a:pt x="9" y="19"/>
                        <a:pt x="7" y="18"/>
                      </a:cubicBezTo>
                      <a:cubicBezTo>
                        <a:pt x="3" y="17"/>
                        <a:pt x="0" y="16"/>
                        <a:pt x="0" y="16"/>
                      </a:cubicBezTo>
                      <a:cubicBezTo>
                        <a:pt x="0" y="16"/>
                        <a:pt x="1" y="17"/>
                        <a:pt x="2" y="16"/>
                      </a:cubicBezTo>
                      <a:cubicBezTo>
                        <a:pt x="1" y="16"/>
                        <a:pt x="0" y="16"/>
                        <a:pt x="0" y="16"/>
                      </a:cubicBezTo>
                      <a:cubicBezTo>
                        <a:pt x="0" y="16"/>
                        <a:pt x="3" y="15"/>
                        <a:pt x="7" y="14"/>
                      </a:cubicBezTo>
                      <a:cubicBezTo>
                        <a:pt x="9" y="13"/>
                        <a:pt x="11" y="11"/>
                        <a:pt x="14" y="8"/>
                      </a:cubicBezTo>
                      <a:cubicBezTo>
                        <a:pt x="22" y="0"/>
                        <a:pt x="32" y="5"/>
                        <a:pt x="39" y="10"/>
                      </a:cubicBezTo>
                      <a:cubicBezTo>
                        <a:pt x="40" y="11"/>
                        <a:pt x="41" y="11"/>
                        <a:pt x="42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5">
                    <a:solidFill>
                      <a:schemeClr val="tx2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62" name="Freeform 25"/>
                <p:cNvSpPr/>
                <p:nvPr/>
              </p:nvSpPr>
              <p:spPr bwMode="auto">
                <a:xfrm>
                  <a:off x="2829" y="2759"/>
                  <a:ext cx="163" cy="195"/>
                </a:xfrm>
                <a:custGeom>
                  <a:avLst/>
                  <a:gdLst>
                    <a:gd name="T0" fmla="*/ 23 w 67"/>
                    <a:gd name="T1" fmla="*/ 21 h 81"/>
                    <a:gd name="T2" fmla="*/ 67 w 67"/>
                    <a:gd name="T3" fmla="*/ 3 h 81"/>
                    <a:gd name="T4" fmla="*/ 48 w 67"/>
                    <a:gd name="T5" fmla="*/ 26 h 81"/>
                    <a:gd name="T6" fmla="*/ 41 w 67"/>
                    <a:gd name="T7" fmla="*/ 58 h 81"/>
                    <a:gd name="T8" fmla="*/ 28 w 67"/>
                    <a:gd name="T9" fmla="*/ 42 h 81"/>
                    <a:gd name="T10" fmla="*/ 28 w 67"/>
                    <a:gd name="T11" fmla="*/ 62 h 81"/>
                    <a:gd name="T12" fmla="*/ 13 w 67"/>
                    <a:gd name="T13" fmla="*/ 80 h 81"/>
                    <a:gd name="T14" fmla="*/ 23 w 67"/>
                    <a:gd name="T15" fmla="*/ 21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7" h="81">
                      <a:moveTo>
                        <a:pt x="23" y="21"/>
                      </a:moveTo>
                      <a:cubicBezTo>
                        <a:pt x="48" y="0"/>
                        <a:pt x="67" y="3"/>
                        <a:pt x="67" y="3"/>
                      </a:cubicBezTo>
                      <a:cubicBezTo>
                        <a:pt x="67" y="3"/>
                        <a:pt x="50" y="7"/>
                        <a:pt x="48" y="26"/>
                      </a:cubicBezTo>
                      <a:cubicBezTo>
                        <a:pt x="47" y="46"/>
                        <a:pt x="51" y="53"/>
                        <a:pt x="41" y="58"/>
                      </a:cubicBezTo>
                      <a:cubicBezTo>
                        <a:pt x="30" y="62"/>
                        <a:pt x="27" y="49"/>
                        <a:pt x="28" y="42"/>
                      </a:cubicBezTo>
                      <a:cubicBezTo>
                        <a:pt x="28" y="42"/>
                        <a:pt x="25" y="53"/>
                        <a:pt x="28" y="62"/>
                      </a:cubicBezTo>
                      <a:cubicBezTo>
                        <a:pt x="31" y="71"/>
                        <a:pt x="26" y="81"/>
                        <a:pt x="13" y="80"/>
                      </a:cubicBezTo>
                      <a:cubicBezTo>
                        <a:pt x="0" y="78"/>
                        <a:pt x="0" y="40"/>
                        <a:pt x="23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5">
                    <a:solidFill>
                      <a:schemeClr val="tx2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63" name="Freeform 26"/>
                <p:cNvSpPr/>
                <p:nvPr/>
              </p:nvSpPr>
              <p:spPr bwMode="auto">
                <a:xfrm>
                  <a:off x="2756" y="2745"/>
                  <a:ext cx="161" cy="110"/>
                </a:xfrm>
                <a:custGeom>
                  <a:avLst/>
                  <a:gdLst>
                    <a:gd name="T0" fmla="*/ 66 w 66"/>
                    <a:gd name="T1" fmla="*/ 12 h 46"/>
                    <a:gd name="T2" fmla="*/ 42 w 66"/>
                    <a:gd name="T3" fmla="*/ 27 h 46"/>
                    <a:gd name="T4" fmla="*/ 0 w 66"/>
                    <a:gd name="T5" fmla="*/ 37 h 46"/>
                    <a:gd name="T6" fmla="*/ 14 w 66"/>
                    <a:gd name="T7" fmla="*/ 32 h 46"/>
                    <a:gd name="T8" fmla="*/ 66 w 66"/>
                    <a:gd name="T9" fmla="*/ 12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6" h="46">
                      <a:moveTo>
                        <a:pt x="66" y="12"/>
                      </a:moveTo>
                      <a:cubicBezTo>
                        <a:pt x="66" y="12"/>
                        <a:pt x="50" y="13"/>
                        <a:pt x="42" y="27"/>
                      </a:cubicBezTo>
                      <a:cubicBezTo>
                        <a:pt x="34" y="42"/>
                        <a:pt x="7" y="46"/>
                        <a:pt x="0" y="37"/>
                      </a:cubicBezTo>
                      <a:cubicBezTo>
                        <a:pt x="0" y="37"/>
                        <a:pt x="11" y="39"/>
                        <a:pt x="14" y="32"/>
                      </a:cubicBezTo>
                      <a:cubicBezTo>
                        <a:pt x="17" y="25"/>
                        <a:pt x="24" y="0"/>
                        <a:pt x="66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5">
                    <a:solidFill>
                      <a:schemeClr val="tx2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  <p:grpSp>
            <p:nvGrpSpPr>
              <p:cNvPr id="53" name="Group 21"/>
              <p:cNvGrpSpPr>
                <a:grpSpLocks noChangeAspect="1"/>
              </p:cNvGrpSpPr>
              <p:nvPr/>
            </p:nvGrpSpPr>
            <p:grpSpPr bwMode="auto">
              <a:xfrm rot="10800000">
                <a:off x="6881020" y="4133186"/>
                <a:ext cx="336993" cy="468705"/>
                <a:chOff x="2708" y="2559"/>
                <a:chExt cx="284" cy="395"/>
              </a:xfrm>
              <a:grpFill/>
            </p:grpSpPr>
            <p:sp>
              <p:nvSpPr>
                <p:cNvPr id="54" name="Freeform 22"/>
                <p:cNvSpPr/>
                <p:nvPr/>
              </p:nvSpPr>
              <p:spPr bwMode="auto">
                <a:xfrm>
                  <a:off x="2829" y="2559"/>
                  <a:ext cx="163" cy="195"/>
                </a:xfrm>
                <a:custGeom>
                  <a:avLst/>
                  <a:gdLst>
                    <a:gd name="T0" fmla="*/ 28 w 67"/>
                    <a:gd name="T1" fmla="*/ 19 h 81"/>
                    <a:gd name="T2" fmla="*/ 28 w 67"/>
                    <a:gd name="T3" fmla="*/ 39 h 81"/>
                    <a:gd name="T4" fmla="*/ 41 w 67"/>
                    <a:gd name="T5" fmla="*/ 24 h 81"/>
                    <a:gd name="T6" fmla="*/ 48 w 67"/>
                    <a:gd name="T7" fmla="*/ 55 h 81"/>
                    <a:gd name="T8" fmla="*/ 67 w 67"/>
                    <a:gd name="T9" fmla="*/ 78 h 81"/>
                    <a:gd name="T10" fmla="*/ 23 w 67"/>
                    <a:gd name="T11" fmla="*/ 61 h 81"/>
                    <a:gd name="T12" fmla="*/ 13 w 67"/>
                    <a:gd name="T13" fmla="*/ 2 h 81"/>
                    <a:gd name="T14" fmla="*/ 28 w 67"/>
                    <a:gd name="T15" fmla="*/ 19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7" h="81">
                      <a:moveTo>
                        <a:pt x="28" y="19"/>
                      </a:moveTo>
                      <a:cubicBezTo>
                        <a:pt x="25" y="28"/>
                        <a:pt x="28" y="39"/>
                        <a:pt x="28" y="39"/>
                      </a:cubicBezTo>
                      <a:cubicBezTo>
                        <a:pt x="27" y="32"/>
                        <a:pt x="30" y="19"/>
                        <a:pt x="41" y="24"/>
                      </a:cubicBezTo>
                      <a:cubicBezTo>
                        <a:pt x="51" y="28"/>
                        <a:pt x="47" y="36"/>
                        <a:pt x="48" y="55"/>
                      </a:cubicBezTo>
                      <a:cubicBezTo>
                        <a:pt x="50" y="74"/>
                        <a:pt x="67" y="78"/>
                        <a:pt x="67" y="78"/>
                      </a:cubicBezTo>
                      <a:cubicBezTo>
                        <a:pt x="67" y="78"/>
                        <a:pt x="48" y="81"/>
                        <a:pt x="23" y="61"/>
                      </a:cubicBezTo>
                      <a:cubicBezTo>
                        <a:pt x="0" y="41"/>
                        <a:pt x="0" y="3"/>
                        <a:pt x="13" y="2"/>
                      </a:cubicBezTo>
                      <a:cubicBezTo>
                        <a:pt x="26" y="0"/>
                        <a:pt x="31" y="10"/>
                        <a:pt x="28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5">
                    <a:solidFill>
                      <a:schemeClr val="tx2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55" name="Freeform 23"/>
                <p:cNvSpPr/>
                <p:nvPr/>
              </p:nvSpPr>
              <p:spPr bwMode="auto">
                <a:xfrm>
                  <a:off x="2756" y="2660"/>
                  <a:ext cx="161" cy="109"/>
                </a:xfrm>
                <a:custGeom>
                  <a:avLst/>
                  <a:gdLst>
                    <a:gd name="T0" fmla="*/ 42 w 66"/>
                    <a:gd name="T1" fmla="*/ 18 h 45"/>
                    <a:gd name="T2" fmla="*/ 66 w 66"/>
                    <a:gd name="T3" fmla="*/ 34 h 45"/>
                    <a:gd name="T4" fmla="*/ 14 w 66"/>
                    <a:gd name="T5" fmla="*/ 14 h 45"/>
                    <a:gd name="T6" fmla="*/ 0 w 66"/>
                    <a:gd name="T7" fmla="*/ 8 h 45"/>
                    <a:gd name="T8" fmla="*/ 42 w 66"/>
                    <a:gd name="T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6" h="45">
                      <a:moveTo>
                        <a:pt x="42" y="18"/>
                      </a:moveTo>
                      <a:cubicBezTo>
                        <a:pt x="50" y="32"/>
                        <a:pt x="66" y="34"/>
                        <a:pt x="66" y="34"/>
                      </a:cubicBezTo>
                      <a:cubicBezTo>
                        <a:pt x="24" y="45"/>
                        <a:pt x="17" y="21"/>
                        <a:pt x="14" y="14"/>
                      </a:cubicBezTo>
                      <a:cubicBezTo>
                        <a:pt x="11" y="7"/>
                        <a:pt x="0" y="8"/>
                        <a:pt x="0" y="8"/>
                      </a:cubicBezTo>
                      <a:cubicBezTo>
                        <a:pt x="7" y="0"/>
                        <a:pt x="34" y="4"/>
                        <a:pt x="42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5">
                    <a:solidFill>
                      <a:schemeClr val="tx2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56" name="Freeform 24"/>
                <p:cNvSpPr/>
                <p:nvPr/>
              </p:nvSpPr>
              <p:spPr bwMode="auto">
                <a:xfrm>
                  <a:off x="2708" y="2718"/>
                  <a:ext cx="131" cy="77"/>
                </a:xfrm>
                <a:custGeom>
                  <a:avLst/>
                  <a:gdLst>
                    <a:gd name="T0" fmla="*/ 42 w 54"/>
                    <a:gd name="T1" fmla="*/ 12 h 32"/>
                    <a:gd name="T2" fmla="*/ 52 w 54"/>
                    <a:gd name="T3" fmla="*/ 15 h 32"/>
                    <a:gd name="T4" fmla="*/ 54 w 54"/>
                    <a:gd name="T5" fmla="*/ 16 h 32"/>
                    <a:gd name="T6" fmla="*/ 53 w 54"/>
                    <a:gd name="T7" fmla="*/ 16 h 32"/>
                    <a:gd name="T8" fmla="*/ 54 w 54"/>
                    <a:gd name="T9" fmla="*/ 17 h 32"/>
                    <a:gd name="T10" fmla="*/ 52 w 54"/>
                    <a:gd name="T11" fmla="*/ 17 h 32"/>
                    <a:gd name="T12" fmla="*/ 42 w 54"/>
                    <a:gd name="T13" fmla="*/ 20 h 32"/>
                    <a:gd name="T14" fmla="*/ 39 w 54"/>
                    <a:gd name="T15" fmla="*/ 23 h 32"/>
                    <a:gd name="T16" fmla="*/ 14 w 54"/>
                    <a:gd name="T17" fmla="*/ 24 h 32"/>
                    <a:gd name="T18" fmla="*/ 7 w 54"/>
                    <a:gd name="T19" fmla="*/ 18 h 32"/>
                    <a:gd name="T20" fmla="*/ 0 w 54"/>
                    <a:gd name="T21" fmla="*/ 16 h 32"/>
                    <a:gd name="T22" fmla="*/ 2 w 54"/>
                    <a:gd name="T23" fmla="*/ 16 h 32"/>
                    <a:gd name="T24" fmla="*/ 0 w 54"/>
                    <a:gd name="T25" fmla="*/ 16 h 32"/>
                    <a:gd name="T26" fmla="*/ 7 w 54"/>
                    <a:gd name="T27" fmla="*/ 14 h 32"/>
                    <a:gd name="T28" fmla="*/ 14 w 54"/>
                    <a:gd name="T29" fmla="*/ 8 h 32"/>
                    <a:gd name="T30" fmla="*/ 39 w 54"/>
                    <a:gd name="T31" fmla="*/ 10 h 32"/>
                    <a:gd name="T32" fmla="*/ 42 w 54"/>
                    <a:gd name="T33" fmla="*/ 1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4" h="32">
                      <a:moveTo>
                        <a:pt x="42" y="12"/>
                      </a:moveTo>
                      <a:cubicBezTo>
                        <a:pt x="46" y="13"/>
                        <a:pt x="49" y="14"/>
                        <a:pt x="52" y="15"/>
                      </a:cubicBezTo>
                      <a:cubicBezTo>
                        <a:pt x="53" y="16"/>
                        <a:pt x="54" y="16"/>
                        <a:pt x="54" y="16"/>
                      </a:cubicBezTo>
                      <a:cubicBezTo>
                        <a:pt x="54" y="16"/>
                        <a:pt x="54" y="16"/>
                        <a:pt x="53" y="16"/>
                      </a:cubicBezTo>
                      <a:cubicBezTo>
                        <a:pt x="54" y="16"/>
                        <a:pt x="54" y="17"/>
                        <a:pt x="54" y="17"/>
                      </a:cubicBezTo>
                      <a:cubicBezTo>
                        <a:pt x="54" y="17"/>
                        <a:pt x="53" y="17"/>
                        <a:pt x="52" y="17"/>
                      </a:cubicBezTo>
                      <a:cubicBezTo>
                        <a:pt x="49" y="19"/>
                        <a:pt x="46" y="20"/>
                        <a:pt x="42" y="20"/>
                      </a:cubicBezTo>
                      <a:cubicBezTo>
                        <a:pt x="41" y="21"/>
                        <a:pt x="40" y="22"/>
                        <a:pt x="39" y="23"/>
                      </a:cubicBezTo>
                      <a:cubicBezTo>
                        <a:pt x="32" y="28"/>
                        <a:pt x="22" y="32"/>
                        <a:pt x="14" y="24"/>
                      </a:cubicBezTo>
                      <a:cubicBezTo>
                        <a:pt x="11" y="21"/>
                        <a:pt x="9" y="19"/>
                        <a:pt x="7" y="18"/>
                      </a:cubicBezTo>
                      <a:cubicBezTo>
                        <a:pt x="3" y="17"/>
                        <a:pt x="0" y="16"/>
                        <a:pt x="0" y="16"/>
                      </a:cubicBezTo>
                      <a:cubicBezTo>
                        <a:pt x="0" y="16"/>
                        <a:pt x="1" y="17"/>
                        <a:pt x="2" y="16"/>
                      </a:cubicBezTo>
                      <a:cubicBezTo>
                        <a:pt x="1" y="16"/>
                        <a:pt x="0" y="16"/>
                        <a:pt x="0" y="16"/>
                      </a:cubicBezTo>
                      <a:cubicBezTo>
                        <a:pt x="0" y="16"/>
                        <a:pt x="3" y="15"/>
                        <a:pt x="7" y="14"/>
                      </a:cubicBezTo>
                      <a:cubicBezTo>
                        <a:pt x="9" y="13"/>
                        <a:pt x="11" y="11"/>
                        <a:pt x="14" y="8"/>
                      </a:cubicBezTo>
                      <a:cubicBezTo>
                        <a:pt x="22" y="0"/>
                        <a:pt x="32" y="5"/>
                        <a:pt x="39" y="10"/>
                      </a:cubicBezTo>
                      <a:cubicBezTo>
                        <a:pt x="40" y="11"/>
                        <a:pt x="41" y="11"/>
                        <a:pt x="42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5">
                    <a:solidFill>
                      <a:schemeClr val="tx2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57" name="Freeform 25"/>
                <p:cNvSpPr/>
                <p:nvPr/>
              </p:nvSpPr>
              <p:spPr bwMode="auto">
                <a:xfrm>
                  <a:off x="2829" y="2759"/>
                  <a:ext cx="163" cy="195"/>
                </a:xfrm>
                <a:custGeom>
                  <a:avLst/>
                  <a:gdLst>
                    <a:gd name="T0" fmla="*/ 23 w 67"/>
                    <a:gd name="T1" fmla="*/ 21 h 81"/>
                    <a:gd name="T2" fmla="*/ 67 w 67"/>
                    <a:gd name="T3" fmla="*/ 3 h 81"/>
                    <a:gd name="T4" fmla="*/ 48 w 67"/>
                    <a:gd name="T5" fmla="*/ 26 h 81"/>
                    <a:gd name="T6" fmla="*/ 41 w 67"/>
                    <a:gd name="T7" fmla="*/ 58 h 81"/>
                    <a:gd name="T8" fmla="*/ 28 w 67"/>
                    <a:gd name="T9" fmla="*/ 42 h 81"/>
                    <a:gd name="T10" fmla="*/ 28 w 67"/>
                    <a:gd name="T11" fmla="*/ 62 h 81"/>
                    <a:gd name="T12" fmla="*/ 13 w 67"/>
                    <a:gd name="T13" fmla="*/ 80 h 81"/>
                    <a:gd name="T14" fmla="*/ 23 w 67"/>
                    <a:gd name="T15" fmla="*/ 21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7" h="81">
                      <a:moveTo>
                        <a:pt x="23" y="21"/>
                      </a:moveTo>
                      <a:cubicBezTo>
                        <a:pt x="48" y="0"/>
                        <a:pt x="67" y="3"/>
                        <a:pt x="67" y="3"/>
                      </a:cubicBezTo>
                      <a:cubicBezTo>
                        <a:pt x="67" y="3"/>
                        <a:pt x="50" y="7"/>
                        <a:pt x="48" y="26"/>
                      </a:cubicBezTo>
                      <a:cubicBezTo>
                        <a:pt x="47" y="46"/>
                        <a:pt x="51" y="53"/>
                        <a:pt x="41" y="58"/>
                      </a:cubicBezTo>
                      <a:cubicBezTo>
                        <a:pt x="30" y="62"/>
                        <a:pt x="27" y="49"/>
                        <a:pt x="28" y="42"/>
                      </a:cubicBezTo>
                      <a:cubicBezTo>
                        <a:pt x="28" y="42"/>
                        <a:pt x="25" y="53"/>
                        <a:pt x="28" y="62"/>
                      </a:cubicBezTo>
                      <a:cubicBezTo>
                        <a:pt x="31" y="71"/>
                        <a:pt x="26" y="81"/>
                        <a:pt x="13" y="80"/>
                      </a:cubicBezTo>
                      <a:cubicBezTo>
                        <a:pt x="0" y="78"/>
                        <a:pt x="0" y="40"/>
                        <a:pt x="23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5">
                    <a:solidFill>
                      <a:schemeClr val="tx2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58" name="Freeform 26"/>
                <p:cNvSpPr/>
                <p:nvPr/>
              </p:nvSpPr>
              <p:spPr bwMode="auto">
                <a:xfrm>
                  <a:off x="2756" y="2745"/>
                  <a:ext cx="161" cy="110"/>
                </a:xfrm>
                <a:custGeom>
                  <a:avLst/>
                  <a:gdLst>
                    <a:gd name="T0" fmla="*/ 66 w 66"/>
                    <a:gd name="T1" fmla="*/ 12 h 46"/>
                    <a:gd name="T2" fmla="*/ 42 w 66"/>
                    <a:gd name="T3" fmla="*/ 27 h 46"/>
                    <a:gd name="T4" fmla="*/ 0 w 66"/>
                    <a:gd name="T5" fmla="*/ 37 h 46"/>
                    <a:gd name="T6" fmla="*/ 14 w 66"/>
                    <a:gd name="T7" fmla="*/ 32 h 46"/>
                    <a:gd name="T8" fmla="*/ 66 w 66"/>
                    <a:gd name="T9" fmla="*/ 12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6" h="46">
                      <a:moveTo>
                        <a:pt x="66" y="12"/>
                      </a:moveTo>
                      <a:cubicBezTo>
                        <a:pt x="66" y="12"/>
                        <a:pt x="50" y="13"/>
                        <a:pt x="42" y="27"/>
                      </a:cubicBezTo>
                      <a:cubicBezTo>
                        <a:pt x="34" y="42"/>
                        <a:pt x="7" y="46"/>
                        <a:pt x="0" y="37"/>
                      </a:cubicBezTo>
                      <a:cubicBezTo>
                        <a:pt x="0" y="37"/>
                        <a:pt x="11" y="39"/>
                        <a:pt x="14" y="32"/>
                      </a:cubicBezTo>
                      <a:cubicBezTo>
                        <a:pt x="17" y="25"/>
                        <a:pt x="24" y="0"/>
                        <a:pt x="66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5">
                    <a:solidFill>
                      <a:schemeClr val="tx2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</p:grpSp>
        <p:cxnSp>
          <p:nvCxnSpPr>
            <p:cNvPr id="64" name="直接连接符 63"/>
            <p:cNvCxnSpPr/>
            <p:nvPr/>
          </p:nvCxnSpPr>
          <p:spPr>
            <a:xfrm>
              <a:off x="2692969" y="4421459"/>
              <a:ext cx="1327164" cy="2581"/>
            </a:xfrm>
            <a:prstGeom prst="line">
              <a:avLst/>
            </a:prstGeom>
            <a:grpFill/>
            <a:ln w="22225">
              <a:solidFill>
                <a:srgbClr val="D0A97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5" grpId="0" bldLvl="0" animBg="1"/>
      <p:bldP spid="6" grpId="0" bldLvl="0" animBg="1"/>
      <p:bldP spid="7" grpId="0"/>
      <p:bldP spid="8" grpId="0"/>
      <p:bldP spid="10" grpId="0"/>
      <p:bldP spid="11" grpId="0"/>
      <p:bldP spid="12" grpId="0"/>
      <p:bldP spid="13" grpId="0"/>
      <p:bldP spid="21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7邀请函小 清新浅蓝色背景图-7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600000">
            <a:off x="4415790" y="1451610"/>
            <a:ext cx="3482340" cy="3168650"/>
          </a:xfrm>
          <a:prstGeom prst="rect">
            <a:avLst/>
          </a:prstGeom>
        </p:spPr>
      </p:pic>
      <p:pic>
        <p:nvPicPr>
          <p:cNvPr id="4" name="图片 3" descr="7邀请函小清新浅蓝色背景图-7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25" y="6350"/>
            <a:ext cx="3549650" cy="6827520"/>
          </a:xfrm>
          <a:prstGeom prst="rect">
            <a:avLst/>
          </a:prstGeom>
        </p:spPr>
      </p:pic>
      <p:pic>
        <p:nvPicPr>
          <p:cNvPr id="5" name="图片 4" descr="7邀请函小清新浅蓝色背景图-7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8684260" y="15875"/>
            <a:ext cx="3549650" cy="6827520"/>
          </a:xfrm>
          <a:prstGeom prst="rect">
            <a:avLst/>
          </a:prstGeom>
        </p:spPr>
      </p:pic>
      <p:sp>
        <p:nvSpPr>
          <p:cNvPr id="6" name="椭圆 5"/>
          <p:cNvSpPr/>
          <p:nvPr/>
        </p:nvSpPr>
        <p:spPr>
          <a:xfrm>
            <a:off x="5248910" y="2073910"/>
            <a:ext cx="1949450" cy="1949450"/>
          </a:xfrm>
          <a:prstGeom prst="ellipse">
            <a:avLst/>
          </a:prstGeom>
          <a:solidFill>
            <a:srgbClr val="D0A973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b="1" dirty="0" smtClean="0">
                <a:latin typeface="微软雅黑" panose="020B0503020204020204" charset="-122"/>
                <a:ea typeface="微软雅黑" panose="020B0503020204020204" charset="-122"/>
              </a:rPr>
              <a:t>02</a:t>
            </a:r>
            <a:endParaRPr lang="zh-CN" altLang="en-US" sz="60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711263" y="4565888"/>
            <a:ext cx="3153616" cy="756285"/>
          </a:xfrm>
          <a:prstGeom prst="rect">
            <a:avLst/>
          </a:prstGeom>
        </p:spPr>
        <p:txBody>
          <a:bodyPr wrap="square" lIns="0" tIns="45715" rIns="91431" bIns="45715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加入你的标题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Arial" panose="020B0604020202020204" pitchFamily="34" charset="0"/>
              </a:rPr>
              <a:t>Insert 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Arial" panose="020B0604020202020204" pitchFamily="34" charset="0"/>
              </a:rPr>
              <a:t>Header Topic Here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7邀请函小清新浅蓝 色背景图-72"/>
          <p:cNvPicPr>
            <a:picLocks noChangeAspect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00000">
            <a:off x="370840" y="76200"/>
            <a:ext cx="1149985" cy="723900"/>
          </a:xfrm>
          <a:prstGeom prst="rect">
            <a:avLst/>
          </a:prstGeom>
        </p:spPr>
      </p:pic>
      <p:sp>
        <p:nvSpPr>
          <p:cNvPr id="9" name="Copyright Notice"/>
          <p:cNvSpPr/>
          <p:nvPr/>
        </p:nvSpPr>
        <p:spPr bwMode="auto">
          <a:xfrm>
            <a:off x="1405062" y="270092"/>
            <a:ext cx="2628900" cy="391160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cap="small" dirty="0" smtClean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点击加入标题文字</a:t>
            </a:r>
          </a:p>
        </p:txBody>
      </p:sp>
      <p:pic>
        <p:nvPicPr>
          <p:cNvPr id="4" name="图片 3" descr="7邀请函 小清新浅蓝色背景图-72"/>
          <p:cNvPicPr>
            <a:picLocks noChangeAspect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3530" y="3522345"/>
            <a:ext cx="1743710" cy="3307715"/>
          </a:xfrm>
          <a:prstGeom prst="rect">
            <a:avLst/>
          </a:prstGeom>
        </p:spPr>
      </p:pic>
      <p:sp>
        <p:nvSpPr>
          <p:cNvPr id="2" name="MH_Other_1"/>
          <p:cNvSpPr/>
          <p:nvPr>
            <p:custDataLst>
              <p:tags r:id="rId1"/>
            </p:custDataLst>
          </p:nvPr>
        </p:nvSpPr>
        <p:spPr>
          <a:xfrm>
            <a:off x="4022751" y="2083101"/>
            <a:ext cx="1057839" cy="3140828"/>
          </a:xfrm>
          <a:custGeom>
            <a:avLst/>
            <a:gdLst>
              <a:gd name="connsiteX0" fmla="*/ 242455 w 1502447"/>
              <a:gd name="connsiteY0" fmla="*/ 0 h 4463446"/>
              <a:gd name="connsiteX1" fmla="*/ 484909 w 1502447"/>
              <a:gd name="connsiteY1" fmla="*/ 519546 h 4463446"/>
              <a:gd name="connsiteX2" fmla="*/ 363682 w 1502447"/>
              <a:gd name="connsiteY2" fmla="*/ 519546 h 4463446"/>
              <a:gd name="connsiteX3" fmla="*/ 363682 w 1502447"/>
              <a:gd name="connsiteY3" fmla="*/ 1837719 h 4463446"/>
              <a:gd name="connsiteX4" fmla="*/ 1373845 w 1502447"/>
              <a:gd name="connsiteY4" fmla="*/ 1837719 h 4463446"/>
              <a:gd name="connsiteX5" fmla="*/ 1373845 w 1502447"/>
              <a:gd name="connsiteY5" fmla="*/ 1838928 h 4463446"/>
              <a:gd name="connsiteX6" fmla="*/ 1378610 w 1502447"/>
              <a:gd name="connsiteY6" fmla="*/ 1837781 h 4463446"/>
              <a:gd name="connsiteX7" fmla="*/ 1443150 w 1502447"/>
              <a:gd name="connsiteY7" fmla="*/ 1857630 h 4463446"/>
              <a:gd name="connsiteX8" fmla="*/ 1502182 w 1502447"/>
              <a:gd name="connsiteY8" fmla="*/ 1973732 h 4463446"/>
              <a:gd name="connsiteX9" fmla="*/ 1500846 w 1502447"/>
              <a:gd name="connsiteY9" fmla="*/ 1973646 h 4463446"/>
              <a:gd name="connsiteX10" fmla="*/ 1500846 w 1502447"/>
              <a:gd name="connsiteY10" fmla="*/ 4463446 h 4463446"/>
              <a:gd name="connsiteX11" fmla="*/ 1246846 w 1502447"/>
              <a:gd name="connsiteY11" fmla="*/ 4463446 h 4463446"/>
              <a:gd name="connsiteX12" fmla="*/ 1246846 w 1502447"/>
              <a:gd name="connsiteY12" fmla="*/ 2093320 h 4463446"/>
              <a:gd name="connsiteX13" fmla="*/ 243256 w 1502447"/>
              <a:gd name="connsiteY13" fmla="*/ 2093320 h 4463446"/>
              <a:gd name="connsiteX14" fmla="*/ 243256 w 1502447"/>
              <a:gd name="connsiteY14" fmla="*/ 2091375 h 4463446"/>
              <a:gd name="connsiteX15" fmla="*/ 231327 w 1502447"/>
              <a:gd name="connsiteY15" fmla="*/ 2091983 h 4463446"/>
              <a:gd name="connsiteX16" fmla="*/ 122858 w 1502447"/>
              <a:gd name="connsiteY16" fmla="*/ 1950478 h 4463446"/>
              <a:gd name="connsiteX17" fmla="*/ 124618 w 1502447"/>
              <a:gd name="connsiteY17" fmla="*/ 1945055 h 4463446"/>
              <a:gd name="connsiteX18" fmla="*/ 121227 w 1502447"/>
              <a:gd name="connsiteY18" fmla="*/ 1945055 h 4463446"/>
              <a:gd name="connsiteX19" fmla="*/ 121227 w 1502447"/>
              <a:gd name="connsiteY19" fmla="*/ 519546 h 4463446"/>
              <a:gd name="connsiteX20" fmla="*/ 0 w 1502447"/>
              <a:gd name="connsiteY20" fmla="*/ 519546 h 4463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502447" h="4463446">
                <a:moveTo>
                  <a:pt x="242455" y="0"/>
                </a:moveTo>
                <a:lnTo>
                  <a:pt x="484909" y="519546"/>
                </a:lnTo>
                <a:lnTo>
                  <a:pt x="363682" y="519546"/>
                </a:lnTo>
                <a:lnTo>
                  <a:pt x="363682" y="1837719"/>
                </a:lnTo>
                <a:lnTo>
                  <a:pt x="1373845" y="1837719"/>
                </a:lnTo>
                <a:lnTo>
                  <a:pt x="1373845" y="1838928"/>
                </a:lnTo>
                <a:lnTo>
                  <a:pt x="1378610" y="1837781"/>
                </a:lnTo>
                <a:cubicBezTo>
                  <a:pt x="1401122" y="1838479"/>
                  <a:pt x="1423449" y="1845121"/>
                  <a:pt x="1443150" y="1857630"/>
                </a:cubicBezTo>
                <a:cubicBezTo>
                  <a:pt x="1482552" y="1882648"/>
                  <a:pt x="1505182" y="1927156"/>
                  <a:pt x="1502182" y="1973732"/>
                </a:cubicBezTo>
                <a:lnTo>
                  <a:pt x="1500846" y="1973646"/>
                </a:lnTo>
                <a:lnTo>
                  <a:pt x="1500846" y="4463446"/>
                </a:lnTo>
                <a:lnTo>
                  <a:pt x="1246846" y="4463446"/>
                </a:lnTo>
                <a:lnTo>
                  <a:pt x="1246846" y="2093320"/>
                </a:lnTo>
                <a:lnTo>
                  <a:pt x="243256" y="2093320"/>
                </a:lnTo>
                <a:lnTo>
                  <a:pt x="243256" y="2091375"/>
                </a:lnTo>
                <a:lnTo>
                  <a:pt x="231327" y="2091983"/>
                </a:lnTo>
                <a:cubicBezTo>
                  <a:pt x="162805" y="2081990"/>
                  <a:pt x="114707" y="2019243"/>
                  <a:pt x="122858" y="1950478"/>
                </a:cubicBezTo>
                <a:lnTo>
                  <a:pt x="124618" y="1945055"/>
                </a:lnTo>
                <a:lnTo>
                  <a:pt x="121227" y="1945055"/>
                </a:lnTo>
                <a:lnTo>
                  <a:pt x="121227" y="519546"/>
                </a:lnTo>
                <a:lnTo>
                  <a:pt x="0" y="519546"/>
                </a:lnTo>
                <a:close/>
              </a:path>
            </a:pathLst>
          </a:custGeom>
          <a:solidFill>
            <a:srgbClr val="DE5B61"/>
          </a:solidFill>
          <a:ln w="28575" cap="flat" cmpd="sng" algn="ctr">
            <a:noFill/>
            <a:prstDash val="solid"/>
          </a:ln>
          <a:effectLst>
            <a:outerShdw blurRad="317500" dist="165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endParaRPr lang="zh-CN" altLang="en-US" sz="1355" kern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MH_Other_2"/>
          <p:cNvSpPr/>
          <p:nvPr>
            <p:custDataLst>
              <p:tags r:id="rId2"/>
            </p:custDataLst>
          </p:nvPr>
        </p:nvSpPr>
        <p:spPr>
          <a:xfrm>
            <a:off x="3119206" y="2539448"/>
            <a:ext cx="1057840" cy="2684480"/>
          </a:xfrm>
          <a:custGeom>
            <a:avLst/>
            <a:gdLst>
              <a:gd name="connsiteX0" fmla="*/ 242455 w 1502447"/>
              <a:gd name="connsiteY0" fmla="*/ 0 h 3815746"/>
              <a:gd name="connsiteX1" fmla="*/ 484909 w 1502447"/>
              <a:gd name="connsiteY1" fmla="*/ 519546 h 3815746"/>
              <a:gd name="connsiteX2" fmla="*/ 363682 w 1502447"/>
              <a:gd name="connsiteY2" fmla="*/ 519546 h 3815746"/>
              <a:gd name="connsiteX3" fmla="*/ 363682 w 1502447"/>
              <a:gd name="connsiteY3" fmla="*/ 1837719 h 3815746"/>
              <a:gd name="connsiteX4" fmla="*/ 1373845 w 1502447"/>
              <a:gd name="connsiteY4" fmla="*/ 1837719 h 3815746"/>
              <a:gd name="connsiteX5" fmla="*/ 1373845 w 1502447"/>
              <a:gd name="connsiteY5" fmla="*/ 1838928 h 3815746"/>
              <a:gd name="connsiteX6" fmla="*/ 1378610 w 1502447"/>
              <a:gd name="connsiteY6" fmla="*/ 1837781 h 3815746"/>
              <a:gd name="connsiteX7" fmla="*/ 1443150 w 1502447"/>
              <a:gd name="connsiteY7" fmla="*/ 1857630 h 3815746"/>
              <a:gd name="connsiteX8" fmla="*/ 1502182 w 1502447"/>
              <a:gd name="connsiteY8" fmla="*/ 1973732 h 3815746"/>
              <a:gd name="connsiteX9" fmla="*/ 1500846 w 1502447"/>
              <a:gd name="connsiteY9" fmla="*/ 1973646 h 3815746"/>
              <a:gd name="connsiteX10" fmla="*/ 1500846 w 1502447"/>
              <a:gd name="connsiteY10" fmla="*/ 3815746 h 3815746"/>
              <a:gd name="connsiteX11" fmla="*/ 1246846 w 1502447"/>
              <a:gd name="connsiteY11" fmla="*/ 3815746 h 3815746"/>
              <a:gd name="connsiteX12" fmla="*/ 1246846 w 1502447"/>
              <a:gd name="connsiteY12" fmla="*/ 2093320 h 3815746"/>
              <a:gd name="connsiteX13" fmla="*/ 243256 w 1502447"/>
              <a:gd name="connsiteY13" fmla="*/ 2093320 h 3815746"/>
              <a:gd name="connsiteX14" fmla="*/ 243256 w 1502447"/>
              <a:gd name="connsiteY14" fmla="*/ 2091375 h 3815746"/>
              <a:gd name="connsiteX15" fmla="*/ 231327 w 1502447"/>
              <a:gd name="connsiteY15" fmla="*/ 2091983 h 3815746"/>
              <a:gd name="connsiteX16" fmla="*/ 122858 w 1502447"/>
              <a:gd name="connsiteY16" fmla="*/ 1950478 h 3815746"/>
              <a:gd name="connsiteX17" fmla="*/ 124618 w 1502447"/>
              <a:gd name="connsiteY17" fmla="*/ 1945055 h 3815746"/>
              <a:gd name="connsiteX18" fmla="*/ 121227 w 1502447"/>
              <a:gd name="connsiteY18" fmla="*/ 1945055 h 3815746"/>
              <a:gd name="connsiteX19" fmla="*/ 121227 w 1502447"/>
              <a:gd name="connsiteY19" fmla="*/ 519546 h 3815746"/>
              <a:gd name="connsiteX20" fmla="*/ 0 w 1502447"/>
              <a:gd name="connsiteY20" fmla="*/ 519546 h 3815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502447" h="3815746">
                <a:moveTo>
                  <a:pt x="242455" y="0"/>
                </a:moveTo>
                <a:lnTo>
                  <a:pt x="484909" y="519546"/>
                </a:lnTo>
                <a:lnTo>
                  <a:pt x="363682" y="519546"/>
                </a:lnTo>
                <a:lnTo>
                  <a:pt x="363682" y="1837719"/>
                </a:lnTo>
                <a:lnTo>
                  <a:pt x="1373845" y="1837719"/>
                </a:lnTo>
                <a:lnTo>
                  <a:pt x="1373845" y="1838928"/>
                </a:lnTo>
                <a:lnTo>
                  <a:pt x="1378610" y="1837781"/>
                </a:lnTo>
                <a:cubicBezTo>
                  <a:pt x="1401122" y="1838479"/>
                  <a:pt x="1423449" y="1845121"/>
                  <a:pt x="1443150" y="1857630"/>
                </a:cubicBezTo>
                <a:cubicBezTo>
                  <a:pt x="1482552" y="1882648"/>
                  <a:pt x="1505182" y="1927156"/>
                  <a:pt x="1502182" y="1973732"/>
                </a:cubicBezTo>
                <a:lnTo>
                  <a:pt x="1500846" y="1973646"/>
                </a:lnTo>
                <a:lnTo>
                  <a:pt x="1500846" y="3815746"/>
                </a:lnTo>
                <a:lnTo>
                  <a:pt x="1246846" y="3815746"/>
                </a:lnTo>
                <a:lnTo>
                  <a:pt x="1246846" y="2093320"/>
                </a:lnTo>
                <a:lnTo>
                  <a:pt x="243256" y="2093320"/>
                </a:lnTo>
                <a:lnTo>
                  <a:pt x="243256" y="2091375"/>
                </a:lnTo>
                <a:lnTo>
                  <a:pt x="231327" y="2091983"/>
                </a:lnTo>
                <a:cubicBezTo>
                  <a:pt x="162805" y="2081990"/>
                  <a:pt x="114707" y="2019243"/>
                  <a:pt x="122858" y="1950478"/>
                </a:cubicBezTo>
                <a:lnTo>
                  <a:pt x="124618" y="1945055"/>
                </a:lnTo>
                <a:lnTo>
                  <a:pt x="121227" y="1945055"/>
                </a:lnTo>
                <a:lnTo>
                  <a:pt x="121227" y="519546"/>
                </a:lnTo>
                <a:lnTo>
                  <a:pt x="0" y="519546"/>
                </a:lnTo>
                <a:close/>
              </a:path>
            </a:pathLst>
          </a:custGeom>
          <a:solidFill>
            <a:srgbClr val="D0A973"/>
          </a:solidFill>
          <a:ln w="28575" cap="flat" cmpd="sng" algn="ctr">
            <a:noFill/>
            <a:prstDash val="solid"/>
          </a:ln>
          <a:effectLst>
            <a:outerShdw blurRad="317500" dist="165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endParaRPr lang="zh-CN" altLang="en-US" sz="1355" kern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MH_Other_3"/>
          <p:cNvSpPr/>
          <p:nvPr>
            <p:custDataLst>
              <p:tags r:id="rId3"/>
            </p:custDataLst>
          </p:nvPr>
        </p:nvSpPr>
        <p:spPr>
          <a:xfrm>
            <a:off x="2215662" y="2994489"/>
            <a:ext cx="1056532" cy="2229439"/>
          </a:xfrm>
          <a:custGeom>
            <a:avLst/>
            <a:gdLst>
              <a:gd name="connsiteX0" fmla="*/ 242455 w 1502447"/>
              <a:gd name="connsiteY0" fmla="*/ 0 h 3168045"/>
              <a:gd name="connsiteX1" fmla="*/ 484909 w 1502447"/>
              <a:gd name="connsiteY1" fmla="*/ 519546 h 3168045"/>
              <a:gd name="connsiteX2" fmla="*/ 363682 w 1502447"/>
              <a:gd name="connsiteY2" fmla="*/ 519546 h 3168045"/>
              <a:gd name="connsiteX3" fmla="*/ 363682 w 1502447"/>
              <a:gd name="connsiteY3" fmla="*/ 1837719 h 3168045"/>
              <a:gd name="connsiteX4" fmla="*/ 1373845 w 1502447"/>
              <a:gd name="connsiteY4" fmla="*/ 1837719 h 3168045"/>
              <a:gd name="connsiteX5" fmla="*/ 1373845 w 1502447"/>
              <a:gd name="connsiteY5" fmla="*/ 1838928 h 3168045"/>
              <a:gd name="connsiteX6" fmla="*/ 1378610 w 1502447"/>
              <a:gd name="connsiteY6" fmla="*/ 1837781 h 3168045"/>
              <a:gd name="connsiteX7" fmla="*/ 1443150 w 1502447"/>
              <a:gd name="connsiteY7" fmla="*/ 1857630 h 3168045"/>
              <a:gd name="connsiteX8" fmla="*/ 1502182 w 1502447"/>
              <a:gd name="connsiteY8" fmla="*/ 1973732 h 3168045"/>
              <a:gd name="connsiteX9" fmla="*/ 1500846 w 1502447"/>
              <a:gd name="connsiteY9" fmla="*/ 1973646 h 3168045"/>
              <a:gd name="connsiteX10" fmla="*/ 1500846 w 1502447"/>
              <a:gd name="connsiteY10" fmla="*/ 3168045 h 3168045"/>
              <a:gd name="connsiteX11" fmla="*/ 1246846 w 1502447"/>
              <a:gd name="connsiteY11" fmla="*/ 3168045 h 3168045"/>
              <a:gd name="connsiteX12" fmla="*/ 1246846 w 1502447"/>
              <a:gd name="connsiteY12" fmla="*/ 2093320 h 3168045"/>
              <a:gd name="connsiteX13" fmla="*/ 243256 w 1502447"/>
              <a:gd name="connsiteY13" fmla="*/ 2093320 h 3168045"/>
              <a:gd name="connsiteX14" fmla="*/ 243256 w 1502447"/>
              <a:gd name="connsiteY14" fmla="*/ 2091375 h 3168045"/>
              <a:gd name="connsiteX15" fmla="*/ 231327 w 1502447"/>
              <a:gd name="connsiteY15" fmla="*/ 2091983 h 3168045"/>
              <a:gd name="connsiteX16" fmla="*/ 122858 w 1502447"/>
              <a:gd name="connsiteY16" fmla="*/ 1950478 h 3168045"/>
              <a:gd name="connsiteX17" fmla="*/ 124618 w 1502447"/>
              <a:gd name="connsiteY17" fmla="*/ 1945055 h 3168045"/>
              <a:gd name="connsiteX18" fmla="*/ 121227 w 1502447"/>
              <a:gd name="connsiteY18" fmla="*/ 1945055 h 3168045"/>
              <a:gd name="connsiteX19" fmla="*/ 121227 w 1502447"/>
              <a:gd name="connsiteY19" fmla="*/ 519546 h 3168045"/>
              <a:gd name="connsiteX20" fmla="*/ 0 w 1502447"/>
              <a:gd name="connsiteY20" fmla="*/ 519546 h 3168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502447" h="3168045">
                <a:moveTo>
                  <a:pt x="242455" y="0"/>
                </a:moveTo>
                <a:lnTo>
                  <a:pt x="484909" y="519546"/>
                </a:lnTo>
                <a:lnTo>
                  <a:pt x="363682" y="519546"/>
                </a:lnTo>
                <a:lnTo>
                  <a:pt x="363682" y="1837719"/>
                </a:lnTo>
                <a:lnTo>
                  <a:pt x="1373845" y="1837719"/>
                </a:lnTo>
                <a:lnTo>
                  <a:pt x="1373845" y="1838928"/>
                </a:lnTo>
                <a:lnTo>
                  <a:pt x="1378610" y="1837781"/>
                </a:lnTo>
                <a:cubicBezTo>
                  <a:pt x="1401122" y="1838479"/>
                  <a:pt x="1423449" y="1845121"/>
                  <a:pt x="1443150" y="1857630"/>
                </a:cubicBezTo>
                <a:cubicBezTo>
                  <a:pt x="1482552" y="1882648"/>
                  <a:pt x="1505182" y="1927156"/>
                  <a:pt x="1502182" y="1973732"/>
                </a:cubicBezTo>
                <a:lnTo>
                  <a:pt x="1500846" y="1973646"/>
                </a:lnTo>
                <a:lnTo>
                  <a:pt x="1500846" y="3168045"/>
                </a:lnTo>
                <a:lnTo>
                  <a:pt x="1246846" y="3168045"/>
                </a:lnTo>
                <a:lnTo>
                  <a:pt x="1246846" y="2093320"/>
                </a:lnTo>
                <a:lnTo>
                  <a:pt x="243256" y="2093320"/>
                </a:lnTo>
                <a:lnTo>
                  <a:pt x="243256" y="2091375"/>
                </a:lnTo>
                <a:lnTo>
                  <a:pt x="231327" y="2091983"/>
                </a:lnTo>
                <a:cubicBezTo>
                  <a:pt x="162805" y="2081990"/>
                  <a:pt x="114707" y="2019243"/>
                  <a:pt x="122858" y="1950478"/>
                </a:cubicBezTo>
                <a:lnTo>
                  <a:pt x="124618" y="1945055"/>
                </a:lnTo>
                <a:lnTo>
                  <a:pt x="121227" y="1945055"/>
                </a:lnTo>
                <a:lnTo>
                  <a:pt x="121227" y="519546"/>
                </a:lnTo>
                <a:lnTo>
                  <a:pt x="0" y="519546"/>
                </a:lnTo>
                <a:close/>
              </a:path>
            </a:pathLst>
          </a:custGeom>
          <a:solidFill>
            <a:srgbClr val="DE5B61"/>
          </a:solidFill>
          <a:ln w="28575" cap="flat" cmpd="sng" algn="ctr">
            <a:noFill/>
            <a:prstDash val="solid"/>
          </a:ln>
          <a:effectLst>
            <a:outerShdw blurRad="317500" dist="165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endParaRPr lang="zh-CN" altLang="en-US" sz="1355" kern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MH_Other_4"/>
          <p:cNvSpPr/>
          <p:nvPr>
            <p:custDataLst>
              <p:tags r:id="rId4"/>
            </p:custDataLst>
          </p:nvPr>
        </p:nvSpPr>
        <p:spPr>
          <a:xfrm>
            <a:off x="1312118" y="3475681"/>
            <a:ext cx="1056532" cy="1773091"/>
          </a:xfrm>
          <a:custGeom>
            <a:avLst/>
            <a:gdLst>
              <a:gd name="connsiteX0" fmla="*/ 242455 w 1502447"/>
              <a:gd name="connsiteY0" fmla="*/ 0 h 2520345"/>
              <a:gd name="connsiteX1" fmla="*/ 484909 w 1502447"/>
              <a:gd name="connsiteY1" fmla="*/ 519546 h 2520345"/>
              <a:gd name="connsiteX2" fmla="*/ 363682 w 1502447"/>
              <a:gd name="connsiteY2" fmla="*/ 519546 h 2520345"/>
              <a:gd name="connsiteX3" fmla="*/ 363682 w 1502447"/>
              <a:gd name="connsiteY3" fmla="*/ 1837719 h 2520345"/>
              <a:gd name="connsiteX4" fmla="*/ 1373845 w 1502447"/>
              <a:gd name="connsiteY4" fmla="*/ 1837719 h 2520345"/>
              <a:gd name="connsiteX5" fmla="*/ 1373845 w 1502447"/>
              <a:gd name="connsiteY5" fmla="*/ 1838928 h 2520345"/>
              <a:gd name="connsiteX6" fmla="*/ 1378610 w 1502447"/>
              <a:gd name="connsiteY6" fmla="*/ 1837781 h 2520345"/>
              <a:gd name="connsiteX7" fmla="*/ 1443150 w 1502447"/>
              <a:gd name="connsiteY7" fmla="*/ 1857630 h 2520345"/>
              <a:gd name="connsiteX8" fmla="*/ 1502182 w 1502447"/>
              <a:gd name="connsiteY8" fmla="*/ 1973732 h 2520345"/>
              <a:gd name="connsiteX9" fmla="*/ 1500846 w 1502447"/>
              <a:gd name="connsiteY9" fmla="*/ 1973646 h 2520345"/>
              <a:gd name="connsiteX10" fmla="*/ 1500846 w 1502447"/>
              <a:gd name="connsiteY10" fmla="*/ 2520345 h 2520345"/>
              <a:gd name="connsiteX11" fmla="*/ 1246846 w 1502447"/>
              <a:gd name="connsiteY11" fmla="*/ 2520345 h 2520345"/>
              <a:gd name="connsiteX12" fmla="*/ 1246846 w 1502447"/>
              <a:gd name="connsiteY12" fmla="*/ 2093320 h 2520345"/>
              <a:gd name="connsiteX13" fmla="*/ 243256 w 1502447"/>
              <a:gd name="connsiteY13" fmla="*/ 2093320 h 2520345"/>
              <a:gd name="connsiteX14" fmla="*/ 243256 w 1502447"/>
              <a:gd name="connsiteY14" fmla="*/ 2091375 h 2520345"/>
              <a:gd name="connsiteX15" fmla="*/ 231327 w 1502447"/>
              <a:gd name="connsiteY15" fmla="*/ 2091983 h 2520345"/>
              <a:gd name="connsiteX16" fmla="*/ 122858 w 1502447"/>
              <a:gd name="connsiteY16" fmla="*/ 1950478 h 2520345"/>
              <a:gd name="connsiteX17" fmla="*/ 124618 w 1502447"/>
              <a:gd name="connsiteY17" fmla="*/ 1945055 h 2520345"/>
              <a:gd name="connsiteX18" fmla="*/ 121227 w 1502447"/>
              <a:gd name="connsiteY18" fmla="*/ 1945055 h 2520345"/>
              <a:gd name="connsiteX19" fmla="*/ 121227 w 1502447"/>
              <a:gd name="connsiteY19" fmla="*/ 519546 h 2520345"/>
              <a:gd name="connsiteX20" fmla="*/ 0 w 1502447"/>
              <a:gd name="connsiteY20" fmla="*/ 519546 h 2520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502447" h="2520345">
                <a:moveTo>
                  <a:pt x="242455" y="0"/>
                </a:moveTo>
                <a:lnTo>
                  <a:pt x="484909" y="519546"/>
                </a:lnTo>
                <a:lnTo>
                  <a:pt x="363682" y="519546"/>
                </a:lnTo>
                <a:lnTo>
                  <a:pt x="363682" y="1837719"/>
                </a:lnTo>
                <a:lnTo>
                  <a:pt x="1373845" y="1837719"/>
                </a:lnTo>
                <a:lnTo>
                  <a:pt x="1373845" y="1838928"/>
                </a:lnTo>
                <a:lnTo>
                  <a:pt x="1378610" y="1837781"/>
                </a:lnTo>
                <a:cubicBezTo>
                  <a:pt x="1401122" y="1838479"/>
                  <a:pt x="1423449" y="1845121"/>
                  <a:pt x="1443150" y="1857630"/>
                </a:cubicBezTo>
                <a:cubicBezTo>
                  <a:pt x="1482552" y="1882648"/>
                  <a:pt x="1505182" y="1927156"/>
                  <a:pt x="1502182" y="1973732"/>
                </a:cubicBezTo>
                <a:lnTo>
                  <a:pt x="1500846" y="1973646"/>
                </a:lnTo>
                <a:lnTo>
                  <a:pt x="1500846" y="2520345"/>
                </a:lnTo>
                <a:lnTo>
                  <a:pt x="1246846" y="2520345"/>
                </a:lnTo>
                <a:lnTo>
                  <a:pt x="1246846" y="2093320"/>
                </a:lnTo>
                <a:lnTo>
                  <a:pt x="243256" y="2093320"/>
                </a:lnTo>
                <a:lnTo>
                  <a:pt x="243256" y="2091375"/>
                </a:lnTo>
                <a:lnTo>
                  <a:pt x="231327" y="2091983"/>
                </a:lnTo>
                <a:cubicBezTo>
                  <a:pt x="162805" y="2081990"/>
                  <a:pt x="114707" y="2019243"/>
                  <a:pt x="122858" y="1950478"/>
                </a:cubicBezTo>
                <a:lnTo>
                  <a:pt x="124618" y="1945055"/>
                </a:lnTo>
                <a:lnTo>
                  <a:pt x="121227" y="1945055"/>
                </a:lnTo>
                <a:lnTo>
                  <a:pt x="121227" y="519546"/>
                </a:lnTo>
                <a:lnTo>
                  <a:pt x="0" y="519546"/>
                </a:lnTo>
                <a:close/>
              </a:path>
            </a:pathLst>
          </a:custGeom>
          <a:solidFill>
            <a:srgbClr val="D0A973"/>
          </a:solidFill>
          <a:ln w="28575" cap="flat" cmpd="sng" algn="ctr">
            <a:noFill/>
            <a:prstDash val="solid"/>
          </a:ln>
          <a:effectLst>
            <a:outerShdw blurRad="317500" dist="165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endParaRPr lang="zh-CN" altLang="en-US" sz="1355" kern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MH_Other_5"/>
          <p:cNvSpPr/>
          <p:nvPr>
            <p:custDataLst>
              <p:tags r:id="rId5"/>
            </p:custDataLst>
          </p:nvPr>
        </p:nvSpPr>
        <p:spPr>
          <a:xfrm>
            <a:off x="4926294" y="1628060"/>
            <a:ext cx="1057840" cy="3595868"/>
          </a:xfrm>
          <a:custGeom>
            <a:avLst/>
            <a:gdLst>
              <a:gd name="connsiteX0" fmla="*/ 242455 w 1502447"/>
              <a:gd name="connsiteY0" fmla="*/ 0 h 5111146"/>
              <a:gd name="connsiteX1" fmla="*/ 484909 w 1502447"/>
              <a:gd name="connsiteY1" fmla="*/ 519546 h 5111146"/>
              <a:gd name="connsiteX2" fmla="*/ 363682 w 1502447"/>
              <a:gd name="connsiteY2" fmla="*/ 519546 h 5111146"/>
              <a:gd name="connsiteX3" fmla="*/ 363682 w 1502447"/>
              <a:gd name="connsiteY3" fmla="*/ 1837719 h 5111146"/>
              <a:gd name="connsiteX4" fmla="*/ 1373845 w 1502447"/>
              <a:gd name="connsiteY4" fmla="*/ 1837719 h 5111146"/>
              <a:gd name="connsiteX5" fmla="*/ 1373845 w 1502447"/>
              <a:gd name="connsiteY5" fmla="*/ 1838928 h 5111146"/>
              <a:gd name="connsiteX6" fmla="*/ 1378610 w 1502447"/>
              <a:gd name="connsiteY6" fmla="*/ 1837781 h 5111146"/>
              <a:gd name="connsiteX7" fmla="*/ 1443150 w 1502447"/>
              <a:gd name="connsiteY7" fmla="*/ 1857630 h 5111146"/>
              <a:gd name="connsiteX8" fmla="*/ 1502182 w 1502447"/>
              <a:gd name="connsiteY8" fmla="*/ 1973732 h 5111146"/>
              <a:gd name="connsiteX9" fmla="*/ 1500846 w 1502447"/>
              <a:gd name="connsiteY9" fmla="*/ 1973646 h 5111146"/>
              <a:gd name="connsiteX10" fmla="*/ 1500846 w 1502447"/>
              <a:gd name="connsiteY10" fmla="*/ 4528702 h 5111146"/>
              <a:gd name="connsiteX11" fmla="*/ 1502447 w 1502447"/>
              <a:gd name="connsiteY11" fmla="*/ 4528702 h 5111146"/>
              <a:gd name="connsiteX12" fmla="*/ 1502447 w 1502447"/>
              <a:gd name="connsiteY12" fmla="*/ 5111146 h 5111146"/>
              <a:gd name="connsiteX13" fmla="*/ 1246847 w 1502447"/>
              <a:gd name="connsiteY13" fmla="*/ 5111146 h 5111146"/>
              <a:gd name="connsiteX14" fmla="*/ 1246847 w 1502447"/>
              <a:gd name="connsiteY14" fmla="*/ 4809520 h 5111146"/>
              <a:gd name="connsiteX15" fmla="*/ 1246846 w 1502447"/>
              <a:gd name="connsiteY15" fmla="*/ 4809520 h 5111146"/>
              <a:gd name="connsiteX16" fmla="*/ 1246846 w 1502447"/>
              <a:gd name="connsiteY16" fmla="*/ 2093320 h 5111146"/>
              <a:gd name="connsiteX17" fmla="*/ 243256 w 1502447"/>
              <a:gd name="connsiteY17" fmla="*/ 2093320 h 5111146"/>
              <a:gd name="connsiteX18" fmla="*/ 243256 w 1502447"/>
              <a:gd name="connsiteY18" fmla="*/ 2091375 h 5111146"/>
              <a:gd name="connsiteX19" fmla="*/ 231327 w 1502447"/>
              <a:gd name="connsiteY19" fmla="*/ 2091983 h 5111146"/>
              <a:gd name="connsiteX20" fmla="*/ 122858 w 1502447"/>
              <a:gd name="connsiteY20" fmla="*/ 1950478 h 5111146"/>
              <a:gd name="connsiteX21" fmla="*/ 124618 w 1502447"/>
              <a:gd name="connsiteY21" fmla="*/ 1945055 h 5111146"/>
              <a:gd name="connsiteX22" fmla="*/ 121227 w 1502447"/>
              <a:gd name="connsiteY22" fmla="*/ 1945055 h 5111146"/>
              <a:gd name="connsiteX23" fmla="*/ 121227 w 1502447"/>
              <a:gd name="connsiteY23" fmla="*/ 519546 h 5111146"/>
              <a:gd name="connsiteX24" fmla="*/ 0 w 1502447"/>
              <a:gd name="connsiteY24" fmla="*/ 519546 h 5111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502447" h="5111146">
                <a:moveTo>
                  <a:pt x="242455" y="0"/>
                </a:moveTo>
                <a:lnTo>
                  <a:pt x="484909" y="519546"/>
                </a:lnTo>
                <a:lnTo>
                  <a:pt x="363682" y="519546"/>
                </a:lnTo>
                <a:lnTo>
                  <a:pt x="363682" y="1837719"/>
                </a:lnTo>
                <a:lnTo>
                  <a:pt x="1373845" y="1837719"/>
                </a:lnTo>
                <a:lnTo>
                  <a:pt x="1373845" y="1838928"/>
                </a:lnTo>
                <a:lnTo>
                  <a:pt x="1378610" y="1837781"/>
                </a:lnTo>
                <a:cubicBezTo>
                  <a:pt x="1401122" y="1838479"/>
                  <a:pt x="1423449" y="1845121"/>
                  <a:pt x="1443150" y="1857630"/>
                </a:cubicBezTo>
                <a:cubicBezTo>
                  <a:pt x="1482552" y="1882648"/>
                  <a:pt x="1505182" y="1927156"/>
                  <a:pt x="1502182" y="1973732"/>
                </a:cubicBezTo>
                <a:lnTo>
                  <a:pt x="1500846" y="1973646"/>
                </a:lnTo>
                <a:lnTo>
                  <a:pt x="1500846" y="4528702"/>
                </a:lnTo>
                <a:lnTo>
                  <a:pt x="1502447" y="4528702"/>
                </a:lnTo>
                <a:lnTo>
                  <a:pt x="1502447" y="5111146"/>
                </a:lnTo>
                <a:lnTo>
                  <a:pt x="1246847" y="5111146"/>
                </a:lnTo>
                <a:lnTo>
                  <a:pt x="1246847" y="4809520"/>
                </a:lnTo>
                <a:lnTo>
                  <a:pt x="1246846" y="4809520"/>
                </a:lnTo>
                <a:lnTo>
                  <a:pt x="1246846" y="2093320"/>
                </a:lnTo>
                <a:lnTo>
                  <a:pt x="243256" y="2093320"/>
                </a:lnTo>
                <a:lnTo>
                  <a:pt x="243256" y="2091375"/>
                </a:lnTo>
                <a:lnTo>
                  <a:pt x="231327" y="2091983"/>
                </a:lnTo>
                <a:cubicBezTo>
                  <a:pt x="162805" y="2081990"/>
                  <a:pt x="114707" y="2019243"/>
                  <a:pt x="122858" y="1950478"/>
                </a:cubicBezTo>
                <a:lnTo>
                  <a:pt x="124618" y="1945055"/>
                </a:lnTo>
                <a:lnTo>
                  <a:pt x="121227" y="1945055"/>
                </a:lnTo>
                <a:lnTo>
                  <a:pt x="121227" y="519546"/>
                </a:lnTo>
                <a:lnTo>
                  <a:pt x="0" y="519546"/>
                </a:lnTo>
                <a:close/>
              </a:path>
            </a:pathLst>
          </a:custGeom>
          <a:solidFill>
            <a:srgbClr val="D0A973"/>
          </a:solidFill>
          <a:ln w="28575" cap="flat" cmpd="sng" algn="ctr">
            <a:noFill/>
            <a:prstDash val="solid"/>
          </a:ln>
          <a:effectLst>
            <a:outerShdw blurRad="317500" dist="165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endParaRPr lang="zh-CN" altLang="en-US" sz="1355" kern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0" name="MH_Other_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5" cstate="email"/>
          <a:srcRect/>
          <a:stretch>
            <a:fillRect/>
          </a:stretch>
        </p:blipFill>
        <p:spPr bwMode="auto">
          <a:xfrm>
            <a:off x="1211435" y="5171625"/>
            <a:ext cx="5238200" cy="273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MH_Other_7"/>
          <p:cNvSpPr txBox="1"/>
          <p:nvPr>
            <p:custDataLst>
              <p:tags r:id="rId7"/>
            </p:custDataLst>
          </p:nvPr>
        </p:nvSpPr>
        <p:spPr>
          <a:xfrm>
            <a:off x="5264791" y="2497259"/>
            <a:ext cx="585470" cy="531495"/>
          </a:xfrm>
          <a:prstGeom prst="rect">
            <a:avLst/>
          </a:prstGeom>
          <a:noFill/>
          <a:effectLst>
            <a:outerShdw blurRad="139700" dist="114300" dir="2700000" algn="tl" rotWithShape="0">
              <a:prstClr val="black">
                <a:alpha val="29000"/>
              </a:prstClr>
            </a:outerShdw>
          </a:effec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540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正中黑简体" panose="02000000000000000000" pitchFamily="2" charset="-122"/>
                <a:ea typeface="方正正中黑简体" panose="02000000000000000000" pitchFamily="2" charset="-122"/>
              </a:defRPr>
            </a:lvl1pPr>
          </a:lstStyle>
          <a:p>
            <a:pPr>
              <a:defRPr/>
            </a:pPr>
            <a:r>
              <a:rPr lang="en-US" altLang="zh-CN" sz="2700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01</a:t>
            </a:r>
            <a:endParaRPr lang="zh-CN" altLang="en-US" sz="2700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MH_Other_8"/>
          <p:cNvSpPr txBox="1"/>
          <p:nvPr>
            <p:custDataLst>
              <p:tags r:id="rId8"/>
            </p:custDataLst>
          </p:nvPr>
        </p:nvSpPr>
        <p:spPr>
          <a:xfrm>
            <a:off x="4325063" y="2974400"/>
            <a:ext cx="585470" cy="531495"/>
          </a:xfrm>
          <a:prstGeom prst="rect">
            <a:avLst/>
          </a:prstGeom>
          <a:noFill/>
          <a:effectLst>
            <a:outerShdw blurRad="139700" dist="114300" dir="2700000" algn="tl" rotWithShape="0">
              <a:prstClr val="black">
                <a:alpha val="29000"/>
              </a:prstClr>
            </a:outerShdw>
          </a:effec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3600">
                <a:solidFill>
                  <a:srgbClr val="71E6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正中黑简体" panose="02000000000000000000" pitchFamily="2" charset="-122"/>
                <a:ea typeface="方正正中黑简体" panose="02000000000000000000" pitchFamily="2" charset="-122"/>
              </a:defRPr>
            </a:lvl1pPr>
          </a:lstStyle>
          <a:p>
            <a:pPr>
              <a:defRPr/>
            </a:pPr>
            <a:r>
              <a:rPr lang="en-US" altLang="zh-CN" sz="2700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02</a:t>
            </a:r>
            <a:endParaRPr lang="zh-CN" altLang="en-US" sz="2700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MH_Other_9"/>
          <p:cNvSpPr txBox="1"/>
          <p:nvPr>
            <p:custDataLst>
              <p:tags r:id="rId9"/>
            </p:custDataLst>
          </p:nvPr>
        </p:nvSpPr>
        <p:spPr>
          <a:xfrm>
            <a:off x="3418616" y="3424576"/>
            <a:ext cx="585470" cy="531495"/>
          </a:xfrm>
          <a:prstGeom prst="rect">
            <a:avLst/>
          </a:prstGeom>
          <a:noFill/>
          <a:effectLst>
            <a:outerShdw blurRad="139700" dist="114300" dir="2700000" algn="tl" rotWithShape="0">
              <a:prstClr val="black">
                <a:alpha val="29000"/>
              </a:prstClr>
            </a:outerShdw>
          </a:effec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3600">
                <a:solidFill>
                  <a:srgbClr val="71E6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正中黑简体" panose="02000000000000000000" pitchFamily="2" charset="-122"/>
                <a:ea typeface="方正正中黑简体" panose="02000000000000000000" pitchFamily="2" charset="-122"/>
              </a:defRPr>
            </a:lvl1pPr>
          </a:lstStyle>
          <a:p>
            <a:pPr>
              <a:defRPr/>
            </a:pPr>
            <a:r>
              <a:rPr lang="en-US" altLang="zh-CN" sz="2700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03</a:t>
            </a:r>
            <a:endParaRPr lang="zh-CN" altLang="en-US" sz="2700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MH_Other_10"/>
          <p:cNvSpPr txBox="1"/>
          <p:nvPr>
            <p:custDataLst>
              <p:tags r:id="rId10"/>
            </p:custDataLst>
          </p:nvPr>
        </p:nvSpPr>
        <p:spPr>
          <a:xfrm>
            <a:off x="2533031" y="3881468"/>
            <a:ext cx="585470" cy="531495"/>
          </a:xfrm>
          <a:prstGeom prst="rect">
            <a:avLst/>
          </a:prstGeom>
          <a:noFill/>
          <a:effectLst>
            <a:outerShdw blurRad="139700" dist="114300" dir="2700000" algn="tl" rotWithShape="0">
              <a:prstClr val="black">
                <a:alpha val="29000"/>
              </a:prstClr>
            </a:outerShdw>
          </a:effec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3600">
                <a:solidFill>
                  <a:srgbClr val="71E6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正中黑简体" panose="02000000000000000000" pitchFamily="2" charset="-122"/>
                <a:ea typeface="方正正中黑简体" panose="02000000000000000000" pitchFamily="2" charset="-122"/>
              </a:defRPr>
            </a:lvl1pPr>
          </a:lstStyle>
          <a:p>
            <a:pPr>
              <a:defRPr/>
            </a:pPr>
            <a:r>
              <a:rPr lang="en-US" altLang="zh-CN" sz="2700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04</a:t>
            </a:r>
            <a:endParaRPr lang="zh-CN" altLang="en-US" sz="2700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MH_Other_11"/>
          <p:cNvSpPr txBox="1"/>
          <p:nvPr>
            <p:custDataLst>
              <p:tags r:id="rId11"/>
            </p:custDataLst>
          </p:nvPr>
        </p:nvSpPr>
        <p:spPr>
          <a:xfrm>
            <a:off x="1639564" y="4347613"/>
            <a:ext cx="585470" cy="531495"/>
          </a:xfrm>
          <a:prstGeom prst="rect">
            <a:avLst/>
          </a:prstGeom>
          <a:noFill/>
          <a:effectLst>
            <a:outerShdw blurRad="139700" dist="114300" dir="2700000" algn="tl" rotWithShape="0">
              <a:prstClr val="black">
                <a:alpha val="29000"/>
              </a:prstClr>
            </a:outerShdw>
          </a:effec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3600">
                <a:solidFill>
                  <a:srgbClr val="71E6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正中黑简体" panose="02000000000000000000" pitchFamily="2" charset="-122"/>
                <a:ea typeface="方正正中黑简体" panose="02000000000000000000" pitchFamily="2" charset="-122"/>
              </a:defRPr>
            </a:lvl1pPr>
          </a:lstStyle>
          <a:p>
            <a:pPr>
              <a:defRPr/>
            </a:pPr>
            <a:r>
              <a:rPr lang="en-US" altLang="zh-CN" sz="2700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05</a:t>
            </a:r>
            <a:endParaRPr lang="zh-CN" altLang="en-US" sz="2700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MH_SubTitle_1"/>
          <p:cNvSpPr txBox="1"/>
          <p:nvPr>
            <p:custDataLst>
              <p:tags r:id="rId12"/>
            </p:custDataLst>
          </p:nvPr>
        </p:nvSpPr>
        <p:spPr>
          <a:xfrm>
            <a:off x="5118044" y="1975983"/>
            <a:ext cx="860393" cy="532188"/>
          </a:xfrm>
          <a:prstGeom prst="rect">
            <a:avLst/>
          </a:prstGeom>
          <a:noFill/>
          <a:effectLst>
            <a:outerShdw blurRad="330200" dist="165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defPPr>
              <a:defRPr lang="zh-CN"/>
            </a:defPPr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>
                <a:solidFill>
                  <a:schemeClr val="tx1"/>
                </a:solidFill>
              </a:rPr>
              <a:t>单击编辑标题</a:t>
            </a:r>
          </a:p>
        </p:txBody>
      </p:sp>
      <p:sp>
        <p:nvSpPr>
          <p:cNvPr id="17" name="MH_SubTitle_2"/>
          <p:cNvSpPr txBox="1"/>
          <p:nvPr>
            <p:custDataLst>
              <p:tags r:id="rId13"/>
            </p:custDataLst>
          </p:nvPr>
        </p:nvSpPr>
        <p:spPr>
          <a:xfrm>
            <a:off x="4172658" y="2471560"/>
            <a:ext cx="860393" cy="532189"/>
          </a:xfrm>
          <a:prstGeom prst="rect">
            <a:avLst/>
          </a:prstGeom>
          <a:noFill/>
          <a:effectLst>
            <a:outerShdw blurRad="330200" dist="165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defPPr>
              <a:defRPr lang="zh-CN"/>
            </a:defPPr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>
                <a:solidFill>
                  <a:schemeClr val="tx1"/>
                </a:solidFill>
              </a:rPr>
              <a:t>单击编辑标题</a:t>
            </a:r>
          </a:p>
        </p:txBody>
      </p:sp>
      <p:sp>
        <p:nvSpPr>
          <p:cNvPr id="18" name="MH_SubTitle_3"/>
          <p:cNvSpPr txBox="1"/>
          <p:nvPr>
            <p:custDataLst>
              <p:tags r:id="rId14"/>
            </p:custDataLst>
          </p:nvPr>
        </p:nvSpPr>
        <p:spPr>
          <a:xfrm>
            <a:off x="3262576" y="2943599"/>
            <a:ext cx="860393" cy="532188"/>
          </a:xfrm>
          <a:prstGeom prst="rect">
            <a:avLst/>
          </a:prstGeom>
          <a:noFill/>
          <a:effectLst>
            <a:outerShdw blurRad="330200" dist="165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defPPr>
              <a:defRPr lang="zh-CN"/>
            </a:defPPr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>
                <a:solidFill>
                  <a:schemeClr val="tx1"/>
                </a:solidFill>
              </a:rPr>
              <a:t>单击编辑标题</a:t>
            </a:r>
          </a:p>
        </p:txBody>
      </p:sp>
      <p:sp>
        <p:nvSpPr>
          <p:cNvPr id="19" name="MH_SubTitle_4"/>
          <p:cNvSpPr txBox="1"/>
          <p:nvPr>
            <p:custDataLst>
              <p:tags r:id="rId15"/>
            </p:custDataLst>
          </p:nvPr>
        </p:nvSpPr>
        <p:spPr>
          <a:xfrm>
            <a:off x="2396954" y="3345029"/>
            <a:ext cx="858904" cy="532189"/>
          </a:xfrm>
          <a:prstGeom prst="rect">
            <a:avLst/>
          </a:prstGeom>
          <a:noFill/>
          <a:effectLst>
            <a:outerShdw blurRad="330200" dist="165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defPPr>
              <a:defRPr lang="zh-CN"/>
            </a:defPPr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>
                <a:solidFill>
                  <a:schemeClr val="tx1"/>
                </a:solidFill>
              </a:rPr>
              <a:t>单击编辑标题</a:t>
            </a:r>
          </a:p>
        </p:txBody>
      </p:sp>
      <p:sp>
        <p:nvSpPr>
          <p:cNvPr id="20" name="MH_SubTitle_5"/>
          <p:cNvSpPr txBox="1"/>
          <p:nvPr>
            <p:custDataLst>
              <p:tags r:id="rId16"/>
            </p:custDataLst>
          </p:nvPr>
        </p:nvSpPr>
        <p:spPr>
          <a:xfrm>
            <a:off x="1496023" y="3830144"/>
            <a:ext cx="860393" cy="532188"/>
          </a:xfrm>
          <a:prstGeom prst="rect">
            <a:avLst/>
          </a:prstGeom>
          <a:noFill/>
          <a:effectLst>
            <a:outerShdw blurRad="330200" dist="165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defPPr>
              <a:defRPr lang="zh-CN"/>
            </a:defPPr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>
                <a:solidFill>
                  <a:schemeClr val="tx1"/>
                </a:solidFill>
              </a:rPr>
              <a:t>单击编辑标题</a:t>
            </a:r>
          </a:p>
        </p:txBody>
      </p:sp>
      <p:sp>
        <p:nvSpPr>
          <p:cNvPr id="21" name="MH_Other_41"/>
          <p:cNvSpPr>
            <a:spLocks noChangeAspect="1" noEditPoints="1"/>
          </p:cNvSpPr>
          <p:nvPr>
            <p:custDataLst>
              <p:tags r:id="rId17"/>
            </p:custDataLst>
          </p:nvPr>
        </p:nvSpPr>
        <p:spPr bwMode="auto">
          <a:xfrm>
            <a:off x="3558555" y="2500220"/>
            <a:ext cx="324281" cy="303360"/>
          </a:xfrm>
          <a:custGeom>
            <a:avLst/>
            <a:gdLst>
              <a:gd name="T0" fmla="*/ 7 w 66"/>
              <a:gd name="T1" fmla="*/ 51 h 62"/>
              <a:gd name="T2" fmla="*/ 30 w 66"/>
              <a:gd name="T3" fmla="*/ 47 h 62"/>
              <a:gd name="T4" fmla="*/ 36 w 66"/>
              <a:gd name="T5" fmla="*/ 53 h 62"/>
              <a:gd name="T6" fmla="*/ 59 w 66"/>
              <a:gd name="T7" fmla="*/ 14 h 62"/>
              <a:gd name="T8" fmla="*/ 61 w 66"/>
              <a:gd name="T9" fmla="*/ 12 h 62"/>
              <a:gd name="T10" fmla="*/ 62 w 66"/>
              <a:gd name="T11" fmla="*/ 17 h 62"/>
              <a:gd name="T12" fmla="*/ 37 w 66"/>
              <a:gd name="T13" fmla="*/ 59 h 62"/>
              <a:gd name="T14" fmla="*/ 29 w 66"/>
              <a:gd name="T15" fmla="*/ 59 h 62"/>
              <a:gd name="T16" fmla="*/ 5 w 66"/>
              <a:gd name="T17" fmla="*/ 17 h 62"/>
              <a:gd name="T18" fmla="*/ 6 w 66"/>
              <a:gd name="T19" fmla="*/ 12 h 62"/>
              <a:gd name="T20" fmla="*/ 25 w 66"/>
              <a:gd name="T21" fmla="*/ 30 h 62"/>
              <a:gd name="T22" fmla="*/ 33 w 66"/>
              <a:gd name="T23" fmla="*/ 41 h 62"/>
              <a:gd name="T24" fmla="*/ 41 w 66"/>
              <a:gd name="T25" fmla="*/ 30 h 62"/>
              <a:gd name="T26" fmla="*/ 31 w 66"/>
              <a:gd name="T27" fmla="*/ 27 h 62"/>
              <a:gd name="T28" fmla="*/ 31 w 66"/>
              <a:gd name="T29" fmla="*/ 17 h 62"/>
              <a:gd name="T30" fmla="*/ 33 w 66"/>
              <a:gd name="T31" fmla="*/ 17 h 62"/>
              <a:gd name="T32" fmla="*/ 35 w 66"/>
              <a:gd name="T33" fmla="*/ 17 h 62"/>
              <a:gd name="T34" fmla="*/ 36 w 66"/>
              <a:gd name="T35" fmla="*/ 27 h 62"/>
              <a:gd name="T36" fmla="*/ 38 w 66"/>
              <a:gd name="T37" fmla="*/ 16 h 62"/>
              <a:gd name="T38" fmla="*/ 31 w 66"/>
              <a:gd name="T39" fmla="*/ 16 h 62"/>
              <a:gd name="T40" fmla="*/ 27 w 66"/>
              <a:gd name="T41" fmla="*/ 16 h 62"/>
              <a:gd name="T42" fmla="*/ 24 w 66"/>
              <a:gd name="T43" fmla="*/ 27 h 62"/>
              <a:gd name="T44" fmla="*/ 23 w 66"/>
              <a:gd name="T45" fmla="*/ 11 h 62"/>
              <a:gd name="T46" fmla="*/ 38 w 66"/>
              <a:gd name="T47" fmla="*/ 5 h 62"/>
              <a:gd name="T48" fmla="*/ 38 w 66"/>
              <a:gd name="T49" fmla="*/ 27 h 62"/>
              <a:gd name="T50" fmla="*/ 47 w 66"/>
              <a:gd name="T51" fmla="*/ 10 h 62"/>
              <a:gd name="T52" fmla="*/ 26 w 66"/>
              <a:gd name="T53" fmla="*/ 1 h 62"/>
              <a:gd name="T54" fmla="*/ 24 w 66"/>
              <a:gd name="T55" fmla="*/ 27 h 62"/>
              <a:gd name="T56" fmla="*/ 57 w 66"/>
              <a:gd name="T57" fmla="*/ 20 h 62"/>
              <a:gd name="T58" fmla="*/ 43 w 66"/>
              <a:gd name="T59" fmla="*/ 44 h 62"/>
              <a:gd name="T60" fmla="*/ 57 w 66"/>
              <a:gd name="T61" fmla="*/ 45 h 62"/>
              <a:gd name="T62" fmla="*/ 43 w 66"/>
              <a:gd name="T63" fmla="*/ 44 h 62"/>
              <a:gd name="T64" fmla="*/ 49 w 66"/>
              <a:gd name="T65" fmla="*/ 41 h 62"/>
              <a:gd name="T66" fmla="*/ 49 w 66"/>
              <a:gd name="T67" fmla="*/ 40 h 62"/>
              <a:gd name="T68" fmla="*/ 47 w 66"/>
              <a:gd name="T69" fmla="*/ 27 h 62"/>
              <a:gd name="T70" fmla="*/ 49 w 66"/>
              <a:gd name="T71" fmla="*/ 28 h 62"/>
              <a:gd name="T72" fmla="*/ 49 w 66"/>
              <a:gd name="T73" fmla="*/ 27 h 62"/>
              <a:gd name="T74" fmla="*/ 48 w 66"/>
              <a:gd name="T75" fmla="*/ 24 h 62"/>
              <a:gd name="T76" fmla="*/ 57 w 66"/>
              <a:gd name="T77" fmla="*/ 23 h 62"/>
              <a:gd name="T78" fmla="*/ 10 w 66"/>
              <a:gd name="T79" fmla="*/ 18 h 62"/>
              <a:gd name="T80" fmla="*/ 15 w 66"/>
              <a:gd name="T81" fmla="*/ 18 h 62"/>
              <a:gd name="T82" fmla="*/ 10 w 66"/>
              <a:gd name="T83" fmla="*/ 43 h 62"/>
              <a:gd name="T84" fmla="*/ 23 w 66"/>
              <a:gd name="T85" fmla="*/ 46 h 62"/>
              <a:gd name="T86" fmla="*/ 18 w 66"/>
              <a:gd name="T87" fmla="*/ 40 h 62"/>
              <a:gd name="T88" fmla="*/ 17 w 66"/>
              <a:gd name="T89" fmla="*/ 41 h 62"/>
              <a:gd name="T90" fmla="*/ 19 w 66"/>
              <a:gd name="T91" fmla="*/ 27 h 62"/>
              <a:gd name="T92" fmla="*/ 10 w 66"/>
              <a:gd name="T93" fmla="*/ 28 h 62"/>
              <a:gd name="T94" fmla="*/ 19 w 66"/>
              <a:gd name="T95" fmla="*/ 27 h 62"/>
              <a:gd name="T96" fmla="*/ 10 w 66"/>
              <a:gd name="T97" fmla="*/ 24 h 62"/>
              <a:gd name="T98" fmla="*/ 17 w 66"/>
              <a:gd name="T99" fmla="*/ 23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6" h="62">
                <a:moveTo>
                  <a:pt x="14" y="14"/>
                </a:moveTo>
                <a:cubicBezTo>
                  <a:pt x="11" y="14"/>
                  <a:pt x="9" y="14"/>
                  <a:pt x="7" y="14"/>
                </a:cubicBezTo>
                <a:cubicBezTo>
                  <a:pt x="7" y="51"/>
                  <a:pt x="7" y="51"/>
                  <a:pt x="7" y="51"/>
                </a:cubicBezTo>
                <a:cubicBezTo>
                  <a:pt x="15" y="49"/>
                  <a:pt x="22" y="51"/>
                  <a:pt x="29" y="52"/>
                </a:cubicBezTo>
                <a:cubicBezTo>
                  <a:pt x="30" y="53"/>
                  <a:pt x="30" y="53"/>
                  <a:pt x="30" y="53"/>
                </a:cubicBezTo>
                <a:cubicBezTo>
                  <a:pt x="30" y="47"/>
                  <a:pt x="30" y="47"/>
                  <a:pt x="30" y="47"/>
                </a:cubicBezTo>
                <a:cubicBezTo>
                  <a:pt x="31" y="48"/>
                  <a:pt x="32" y="48"/>
                  <a:pt x="33" y="48"/>
                </a:cubicBezTo>
                <a:cubicBezTo>
                  <a:pt x="34" y="48"/>
                  <a:pt x="35" y="48"/>
                  <a:pt x="36" y="47"/>
                </a:cubicBezTo>
                <a:cubicBezTo>
                  <a:pt x="36" y="53"/>
                  <a:pt x="36" y="53"/>
                  <a:pt x="36" y="53"/>
                </a:cubicBezTo>
                <a:cubicBezTo>
                  <a:pt x="37" y="52"/>
                  <a:pt x="37" y="52"/>
                  <a:pt x="37" y="52"/>
                </a:cubicBezTo>
                <a:cubicBezTo>
                  <a:pt x="44" y="51"/>
                  <a:pt x="52" y="49"/>
                  <a:pt x="59" y="51"/>
                </a:cubicBezTo>
                <a:cubicBezTo>
                  <a:pt x="59" y="14"/>
                  <a:pt x="59" y="14"/>
                  <a:pt x="59" y="14"/>
                </a:cubicBezTo>
                <a:cubicBezTo>
                  <a:pt x="57" y="14"/>
                  <a:pt x="55" y="14"/>
                  <a:pt x="52" y="14"/>
                </a:cubicBezTo>
                <a:cubicBezTo>
                  <a:pt x="52" y="13"/>
                  <a:pt x="52" y="12"/>
                  <a:pt x="52" y="11"/>
                </a:cubicBezTo>
                <a:cubicBezTo>
                  <a:pt x="55" y="11"/>
                  <a:pt x="58" y="11"/>
                  <a:pt x="61" y="12"/>
                </a:cubicBezTo>
                <a:cubicBezTo>
                  <a:pt x="62" y="13"/>
                  <a:pt x="62" y="13"/>
                  <a:pt x="62" y="13"/>
                </a:cubicBezTo>
                <a:cubicBezTo>
                  <a:pt x="62" y="14"/>
                  <a:pt x="62" y="14"/>
                  <a:pt x="62" y="14"/>
                </a:cubicBezTo>
                <a:cubicBezTo>
                  <a:pt x="62" y="17"/>
                  <a:pt x="62" y="17"/>
                  <a:pt x="62" y="17"/>
                </a:cubicBezTo>
                <a:cubicBezTo>
                  <a:pt x="66" y="18"/>
                  <a:pt x="66" y="18"/>
                  <a:pt x="66" y="18"/>
                </a:cubicBezTo>
                <a:cubicBezTo>
                  <a:pt x="66" y="59"/>
                  <a:pt x="66" y="59"/>
                  <a:pt x="66" y="59"/>
                </a:cubicBezTo>
                <a:cubicBezTo>
                  <a:pt x="59" y="58"/>
                  <a:pt x="53" y="56"/>
                  <a:pt x="37" y="59"/>
                </a:cubicBezTo>
                <a:cubicBezTo>
                  <a:pt x="37" y="60"/>
                  <a:pt x="37" y="60"/>
                  <a:pt x="37" y="60"/>
                </a:cubicBezTo>
                <a:cubicBezTo>
                  <a:pt x="32" y="62"/>
                  <a:pt x="34" y="62"/>
                  <a:pt x="29" y="60"/>
                </a:cubicBezTo>
                <a:cubicBezTo>
                  <a:pt x="29" y="59"/>
                  <a:pt x="29" y="59"/>
                  <a:pt x="29" y="59"/>
                </a:cubicBezTo>
                <a:cubicBezTo>
                  <a:pt x="14" y="56"/>
                  <a:pt x="7" y="58"/>
                  <a:pt x="0" y="59"/>
                </a:cubicBezTo>
                <a:cubicBezTo>
                  <a:pt x="0" y="18"/>
                  <a:pt x="0" y="18"/>
                  <a:pt x="0" y="18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4"/>
                  <a:pt x="5" y="14"/>
                  <a:pt x="5" y="14"/>
                </a:cubicBezTo>
                <a:cubicBezTo>
                  <a:pt x="5" y="13"/>
                  <a:pt x="5" y="13"/>
                  <a:pt x="5" y="13"/>
                </a:cubicBezTo>
                <a:cubicBezTo>
                  <a:pt x="6" y="12"/>
                  <a:pt x="6" y="12"/>
                  <a:pt x="6" y="12"/>
                </a:cubicBezTo>
                <a:cubicBezTo>
                  <a:pt x="8" y="11"/>
                  <a:pt x="11" y="11"/>
                  <a:pt x="14" y="11"/>
                </a:cubicBezTo>
                <a:cubicBezTo>
                  <a:pt x="14" y="12"/>
                  <a:pt x="14" y="13"/>
                  <a:pt x="14" y="14"/>
                </a:cubicBezTo>
                <a:close/>
                <a:moveTo>
                  <a:pt x="25" y="30"/>
                </a:moveTo>
                <a:cubicBezTo>
                  <a:pt x="27" y="39"/>
                  <a:pt x="27" y="39"/>
                  <a:pt x="27" y="39"/>
                </a:cubicBezTo>
                <a:cubicBezTo>
                  <a:pt x="30" y="39"/>
                  <a:pt x="30" y="39"/>
                  <a:pt x="30" y="39"/>
                </a:cubicBezTo>
                <a:cubicBezTo>
                  <a:pt x="30" y="40"/>
                  <a:pt x="32" y="41"/>
                  <a:pt x="33" y="41"/>
                </a:cubicBezTo>
                <a:cubicBezTo>
                  <a:pt x="35" y="41"/>
                  <a:pt x="36" y="40"/>
                  <a:pt x="36" y="39"/>
                </a:cubicBezTo>
                <a:cubicBezTo>
                  <a:pt x="39" y="39"/>
                  <a:pt x="39" y="39"/>
                  <a:pt x="39" y="39"/>
                </a:cubicBezTo>
                <a:cubicBezTo>
                  <a:pt x="41" y="30"/>
                  <a:pt x="41" y="30"/>
                  <a:pt x="41" y="30"/>
                </a:cubicBezTo>
                <a:cubicBezTo>
                  <a:pt x="25" y="30"/>
                  <a:pt x="25" y="30"/>
                  <a:pt x="25" y="30"/>
                </a:cubicBezTo>
                <a:close/>
                <a:moveTo>
                  <a:pt x="30" y="27"/>
                </a:moveTo>
                <a:cubicBezTo>
                  <a:pt x="31" y="27"/>
                  <a:pt x="31" y="27"/>
                  <a:pt x="31" y="27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7"/>
                  <a:pt x="29" y="17"/>
                  <a:pt x="30" y="17"/>
                </a:cubicBezTo>
                <a:cubicBezTo>
                  <a:pt x="30" y="17"/>
                  <a:pt x="31" y="17"/>
                  <a:pt x="31" y="17"/>
                </a:cubicBezTo>
                <a:cubicBezTo>
                  <a:pt x="32" y="17"/>
                  <a:pt x="32" y="17"/>
                  <a:pt x="32" y="17"/>
                </a:cubicBezTo>
                <a:cubicBezTo>
                  <a:pt x="32" y="17"/>
                  <a:pt x="32" y="17"/>
                  <a:pt x="32" y="17"/>
                </a:cubicBezTo>
                <a:cubicBezTo>
                  <a:pt x="32" y="17"/>
                  <a:pt x="33" y="17"/>
                  <a:pt x="33" y="17"/>
                </a:cubicBezTo>
                <a:cubicBezTo>
                  <a:pt x="33" y="17"/>
                  <a:pt x="34" y="17"/>
                  <a:pt x="34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6" y="17"/>
                  <a:pt x="36" y="17"/>
                  <a:pt x="37" y="17"/>
                </a:cubicBezTo>
                <a:cubicBezTo>
                  <a:pt x="35" y="27"/>
                  <a:pt x="35" y="27"/>
                  <a:pt x="35" y="27"/>
                </a:cubicBezTo>
                <a:cubicBezTo>
                  <a:pt x="36" y="27"/>
                  <a:pt x="36" y="27"/>
                  <a:pt x="36" y="2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6"/>
                  <a:pt x="39" y="16"/>
                  <a:pt x="39" y="16"/>
                </a:cubicBezTo>
                <a:cubicBezTo>
                  <a:pt x="38" y="16"/>
                  <a:pt x="38" y="16"/>
                  <a:pt x="38" y="16"/>
                </a:cubicBezTo>
                <a:cubicBezTo>
                  <a:pt x="37" y="15"/>
                  <a:pt x="36" y="15"/>
                  <a:pt x="35" y="16"/>
                </a:cubicBezTo>
                <a:cubicBezTo>
                  <a:pt x="34" y="15"/>
                  <a:pt x="34" y="15"/>
                  <a:pt x="33" y="15"/>
                </a:cubicBezTo>
                <a:cubicBezTo>
                  <a:pt x="33" y="15"/>
                  <a:pt x="32" y="15"/>
                  <a:pt x="31" y="16"/>
                </a:cubicBezTo>
                <a:cubicBezTo>
                  <a:pt x="31" y="15"/>
                  <a:pt x="30" y="15"/>
                  <a:pt x="30" y="15"/>
                </a:cubicBezTo>
                <a:cubicBezTo>
                  <a:pt x="29" y="15"/>
                  <a:pt x="28" y="16"/>
                  <a:pt x="28" y="16"/>
                </a:cubicBezTo>
                <a:cubicBezTo>
                  <a:pt x="27" y="16"/>
                  <a:pt x="27" y="16"/>
                  <a:pt x="27" y="16"/>
                </a:cubicBezTo>
                <a:cubicBezTo>
                  <a:pt x="27" y="17"/>
                  <a:pt x="27" y="17"/>
                  <a:pt x="27" y="17"/>
                </a:cubicBezTo>
                <a:cubicBezTo>
                  <a:pt x="30" y="27"/>
                  <a:pt x="30" y="27"/>
                  <a:pt x="30" y="27"/>
                </a:cubicBezTo>
                <a:close/>
                <a:moveTo>
                  <a:pt x="24" y="27"/>
                </a:moveTo>
                <a:cubicBezTo>
                  <a:pt x="28" y="27"/>
                  <a:pt x="28" y="27"/>
                  <a:pt x="28" y="27"/>
                </a:cubicBezTo>
                <a:cubicBezTo>
                  <a:pt x="28" y="24"/>
                  <a:pt x="26" y="21"/>
                  <a:pt x="25" y="18"/>
                </a:cubicBezTo>
                <a:cubicBezTo>
                  <a:pt x="24" y="15"/>
                  <a:pt x="23" y="13"/>
                  <a:pt x="23" y="11"/>
                </a:cubicBezTo>
                <a:cubicBezTo>
                  <a:pt x="24" y="8"/>
                  <a:pt x="25" y="6"/>
                  <a:pt x="28" y="5"/>
                </a:cubicBezTo>
                <a:cubicBezTo>
                  <a:pt x="29" y="4"/>
                  <a:pt x="31" y="3"/>
                  <a:pt x="33" y="4"/>
                </a:cubicBezTo>
                <a:cubicBezTo>
                  <a:pt x="35" y="4"/>
                  <a:pt x="37" y="4"/>
                  <a:pt x="38" y="5"/>
                </a:cubicBezTo>
                <a:cubicBezTo>
                  <a:pt x="41" y="6"/>
                  <a:pt x="42" y="8"/>
                  <a:pt x="43" y="11"/>
                </a:cubicBezTo>
                <a:cubicBezTo>
                  <a:pt x="43" y="13"/>
                  <a:pt x="42" y="15"/>
                  <a:pt x="41" y="18"/>
                </a:cubicBezTo>
                <a:cubicBezTo>
                  <a:pt x="39" y="21"/>
                  <a:pt x="38" y="24"/>
                  <a:pt x="38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2" y="25"/>
                  <a:pt x="43" y="22"/>
                  <a:pt x="44" y="20"/>
                </a:cubicBezTo>
                <a:cubicBezTo>
                  <a:pt x="46" y="17"/>
                  <a:pt x="47" y="13"/>
                  <a:pt x="47" y="10"/>
                </a:cubicBezTo>
                <a:cubicBezTo>
                  <a:pt x="46" y="6"/>
                  <a:pt x="43" y="3"/>
                  <a:pt x="40" y="1"/>
                </a:cubicBezTo>
                <a:cubicBezTo>
                  <a:pt x="38" y="0"/>
                  <a:pt x="36" y="0"/>
                  <a:pt x="33" y="0"/>
                </a:cubicBezTo>
                <a:cubicBezTo>
                  <a:pt x="31" y="0"/>
                  <a:pt x="28" y="0"/>
                  <a:pt x="26" y="1"/>
                </a:cubicBezTo>
                <a:cubicBezTo>
                  <a:pt x="23" y="3"/>
                  <a:pt x="20" y="6"/>
                  <a:pt x="19" y="10"/>
                </a:cubicBezTo>
                <a:cubicBezTo>
                  <a:pt x="18" y="13"/>
                  <a:pt x="20" y="17"/>
                  <a:pt x="22" y="20"/>
                </a:cubicBezTo>
                <a:cubicBezTo>
                  <a:pt x="23" y="22"/>
                  <a:pt x="24" y="25"/>
                  <a:pt x="24" y="27"/>
                </a:cubicBezTo>
                <a:close/>
                <a:moveTo>
                  <a:pt x="51" y="18"/>
                </a:moveTo>
                <a:cubicBezTo>
                  <a:pt x="50" y="19"/>
                  <a:pt x="50" y="19"/>
                  <a:pt x="50" y="20"/>
                </a:cubicBezTo>
                <a:cubicBezTo>
                  <a:pt x="53" y="19"/>
                  <a:pt x="55" y="19"/>
                  <a:pt x="57" y="20"/>
                </a:cubicBezTo>
                <a:cubicBezTo>
                  <a:pt x="57" y="18"/>
                  <a:pt x="57" y="18"/>
                  <a:pt x="57" y="18"/>
                </a:cubicBezTo>
                <a:cubicBezTo>
                  <a:pt x="55" y="18"/>
                  <a:pt x="53" y="18"/>
                  <a:pt x="51" y="18"/>
                </a:cubicBezTo>
                <a:close/>
                <a:moveTo>
                  <a:pt x="43" y="44"/>
                </a:moveTo>
                <a:cubicBezTo>
                  <a:pt x="43" y="46"/>
                  <a:pt x="43" y="46"/>
                  <a:pt x="43" y="46"/>
                </a:cubicBezTo>
                <a:cubicBezTo>
                  <a:pt x="45" y="45"/>
                  <a:pt x="47" y="45"/>
                  <a:pt x="49" y="45"/>
                </a:cubicBezTo>
                <a:cubicBezTo>
                  <a:pt x="52" y="44"/>
                  <a:pt x="55" y="44"/>
                  <a:pt x="57" y="45"/>
                </a:cubicBezTo>
                <a:cubicBezTo>
                  <a:pt x="57" y="43"/>
                  <a:pt x="57" y="43"/>
                  <a:pt x="57" y="43"/>
                </a:cubicBezTo>
                <a:cubicBezTo>
                  <a:pt x="54" y="43"/>
                  <a:pt x="52" y="43"/>
                  <a:pt x="49" y="43"/>
                </a:cubicBezTo>
                <a:cubicBezTo>
                  <a:pt x="47" y="44"/>
                  <a:pt x="45" y="44"/>
                  <a:pt x="43" y="44"/>
                </a:cubicBezTo>
                <a:close/>
                <a:moveTo>
                  <a:pt x="44" y="40"/>
                </a:moveTo>
                <a:cubicBezTo>
                  <a:pt x="44" y="42"/>
                  <a:pt x="44" y="42"/>
                  <a:pt x="44" y="42"/>
                </a:cubicBezTo>
                <a:cubicBezTo>
                  <a:pt x="45" y="42"/>
                  <a:pt x="47" y="41"/>
                  <a:pt x="49" y="41"/>
                </a:cubicBezTo>
                <a:cubicBezTo>
                  <a:pt x="52" y="41"/>
                  <a:pt x="55" y="41"/>
                  <a:pt x="57" y="41"/>
                </a:cubicBezTo>
                <a:cubicBezTo>
                  <a:pt x="57" y="40"/>
                  <a:pt x="57" y="40"/>
                  <a:pt x="57" y="40"/>
                </a:cubicBezTo>
                <a:cubicBezTo>
                  <a:pt x="54" y="39"/>
                  <a:pt x="52" y="39"/>
                  <a:pt x="49" y="40"/>
                </a:cubicBezTo>
                <a:cubicBezTo>
                  <a:pt x="47" y="40"/>
                  <a:pt x="46" y="40"/>
                  <a:pt x="44" y="40"/>
                </a:cubicBezTo>
                <a:close/>
                <a:moveTo>
                  <a:pt x="47" y="27"/>
                </a:moveTo>
                <a:cubicBezTo>
                  <a:pt x="47" y="27"/>
                  <a:pt x="47" y="27"/>
                  <a:pt x="47" y="27"/>
                </a:cubicBezTo>
                <a:cubicBezTo>
                  <a:pt x="47" y="27"/>
                  <a:pt x="47" y="27"/>
                  <a:pt x="47" y="27"/>
                </a:cubicBezTo>
                <a:cubicBezTo>
                  <a:pt x="47" y="28"/>
                  <a:pt x="47" y="28"/>
                  <a:pt x="47" y="28"/>
                </a:cubicBezTo>
                <a:cubicBezTo>
                  <a:pt x="47" y="28"/>
                  <a:pt x="48" y="28"/>
                  <a:pt x="49" y="28"/>
                </a:cubicBezTo>
                <a:cubicBezTo>
                  <a:pt x="52" y="28"/>
                  <a:pt x="55" y="28"/>
                  <a:pt x="57" y="28"/>
                </a:cubicBezTo>
                <a:cubicBezTo>
                  <a:pt x="57" y="27"/>
                  <a:pt x="57" y="27"/>
                  <a:pt x="57" y="27"/>
                </a:cubicBezTo>
                <a:cubicBezTo>
                  <a:pt x="54" y="26"/>
                  <a:pt x="52" y="26"/>
                  <a:pt x="49" y="27"/>
                </a:cubicBezTo>
                <a:cubicBezTo>
                  <a:pt x="48" y="27"/>
                  <a:pt x="47" y="27"/>
                  <a:pt x="47" y="27"/>
                </a:cubicBezTo>
                <a:close/>
                <a:moveTo>
                  <a:pt x="49" y="22"/>
                </a:moveTo>
                <a:cubicBezTo>
                  <a:pt x="49" y="23"/>
                  <a:pt x="48" y="23"/>
                  <a:pt x="48" y="24"/>
                </a:cubicBezTo>
                <a:cubicBezTo>
                  <a:pt x="48" y="24"/>
                  <a:pt x="49" y="24"/>
                  <a:pt x="49" y="24"/>
                </a:cubicBezTo>
                <a:cubicBezTo>
                  <a:pt x="52" y="24"/>
                  <a:pt x="55" y="23"/>
                  <a:pt x="57" y="24"/>
                </a:cubicBezTo>
                <a:cubicBezTo>
                  <a:pt x="57" y="23"/>
                  <a:pt x="57" y="23"/>
                  <a:pt x="57" y="23"/>
                </a:cubicBezTo>
                <a:cubicBezTo>
                  <a:pt x="55" y="22"/>
                  <a:pt x="52" y="22"/>
                  <a:pt x="49" y="22"/>
                </a:cubicBezTo>
                <a:close/>
                <a:moveTo>
                  <a:pt x="15" y="18"/>
                </a:moveTo>
                <a:cubicBezTo>
                  <a:pt x="13" y="18"/>
                  <a:pt x="11" y="18"/>
                  <a:pt x="10" y="18"/>
                </a:cubicBezTo>
                <a:cubicBezTo>
                  <a:pt x="10" y="20"/>
                  <a:pt x="10" y="20"/>
                  <a:pt x="10" y="20"/>
                </a:cubicBezTo>
                <a:cubicBezTo>
                  <a:pt x="11" y="19"/>
                  <a:pt x="13" y="19"/>
                  <a:pt x="16" y="20"/>
                </a:cubicBezTo>
                <a:cubicBezTo>
                  <a:pt x="15" y="19"/>
                  <a:pt x="15" y="19"/>
                  <a:pt x="15" y="18"/>
                </a:cubicBezTo>
                <a:close/>
                <a:moveTo>
                  <a:pt x="23" y="44"/>
                </a:moveTo>
                <a:cubicBezTo>
                  <a:pt x="21" y="44"/>
                  <a:pt x="19" y="44"/>
                  <a:pt x="18" y="43"/>
                </a:cubicBezTo>
                <a:cubicBezTo>
                  <a:pt x="15" y="43"/>
                  <a:pt x="12" y="43"/>
                  <a:pt x="10" y="43"/>
                </a:cubicBezTo>
                <a:cubicBezTo>
                  <a:pt x="10" y="45"/>
                  <a:pt x="10" y="45"/>
                  <a:pt x="10" y="45"/>
                </a:cubicBezTo>
                <a:cubicBezTo>
                  <a:pt x="12" y="44"/>
                  <a:pt x="14" y="44"/>
                  <a:pt x="17" y="45"/>
                </a:cubicBezTo>
                <a:cubicBezTo>
                  <a:pt x="19" y="45"/>
                  <a:pt x="21" y="45"/>
                  <a:pt x="23" y="46"/>
                </a:cubicBezTo>
                <a:cubicBezTo>
                  <a:pt x="23" y="44"/>
                  <a:pt x="23" y="44"/>
                  <a:pt x="23" y="44"/>
                </a:cubicBezTo>
                <a:close/>
                <a:moveTo>
                  <a:pt x="22" y="40"/>
                </a:moveTo>
                <a:cubicBezTo>
                  <a:pt x="21" y="40"/>
                  <a:pt x="19" y="40"/>
                  <a:pt x="18" y="40"/>
                </a:cubicBezTo>
                <a:cubicBezTo>
                  <a:pt x="15" y="39"/>
                  <a:pt x="12" y="39"/>
                  <a:pt x="10" y="40"/>
                </a:cubicBezTo>
                <a:cubicBezTo>
                  <a:pt x="10" y="41"/>
                  <a:pt x="10" y="41"/>
                  <a:pt x="10" y="41"/>
                </a:cubicBezTo>
                <a:cubicBezTo>
                  <a:pt x="12" y="41"/>
                  <a:pt x="14" y="41"/>
                  <a:pt x="17" y="41"/>
                </a:cubicBezTo>
                <a:cubicBezTo>
                  <a:pt x="19" y="41"/>
                  <a:pt x="21" y="42"/>
                  <a:pt x="22" y="42"/>
                </a:cubicBezTo>
                <a:cubicBezTo>
                  <a:pt x="22" y="40"/>
                  <a:pt x="22" y="40"/>
                  <a:pt x="22" y="40"/>
                </a:cubicBezTo>
                <a:close/>
                <a:moveTo>
                  <a:pt x="19" y="27"/>
                </a:moveTo>
                <a:cubicBezTo>
                  <a:pt x="19" y="27"/>
                  <a:pt x="18" y="27"/>
                  <a:pt x="18" y="27"/>
                </a:cubicBezTo>
                <a:cubicBezTo>
                  <a:pt x="15" y="26"/>
                  <a:pt x="12" y="26"/>
                  <a:pt x="10" y="27"/>
                </a:cubicBezTo>
                <a:cubicBezTo>
                  <a:pt x="10" y="28"/>
                  <a:pt x="10" y="28"/>
                  <a:pt x="10" y="28"/>
                </a:cubicBezTo>
                <a:cubicBezTo>
                  <a:pt x="12" y="28"/>
                  <a:pt x="14" y="28"/>
                  <a:pt x="17" y="28"/>
                </a:cubicBezTo>
                <a:cubicBezTo>
                  <a:pt x="18" y="28"/>
                  <a:pt x="19" y="28"/>
                  <a:pt x="19" y="28"/>
                </a:cubicBezTo>
                <a:cubicBezTo>
                  <a:pt x="19" y="28"/>
                  <a:pt x="19" y="27"/>
                  <a:pt x="19" y="27"/>
                </a:cubicBezTo>
                <a:close/>
                <a:moveTo>
                  <a:pt x="17" y="22"/>
                </a:moveTo>
                <a:cubicBezTo>
                  <a:pt x="14" y="22"/>
                  <a:pt x="12" y="22"/>
                  <a:pt x="10" y="23"/>
                </a:cubicBezTo>
                <a:cubicBezTo>
                  <a:pt x="10" y="24"/>
                  <a:pt x="10" y="24"/>
                  <a:pt x="10" y="24"/>
                </a:cubicBezTo>
                <a:cubicBezTo>
                  <a:pt x="12" y="23"/>
                  <a:pt x="14" y="24"/>
                  <a:pt x="17" y="24"/>
                </a:cubicBezTo>
                <a:cubicBezTo>
                  <a:pt x="18" y="24"/>
                  <a:pt x="18" y="24"/>
                  <a:pt x="18" y="24"/>
                </a:cubicBezTo>
                <a:cubicBezTo>
                  <a:pt x="18" y="23"/>
                  <a:pt x="17" y="23"/>
                  <a:pt x="17" y="23"/>
                </a:cubicBezTo>
                <a:lnTo>
                  <a:pt x="17" y="22"/>
                </a:lnTo>
                <a:close/>
              </a:path>
            </a:pathLst>
          </a:custGeom>
          <a:solidFill>
            <a:srgbClr val="D0A973"/>
          </a:solidFill>
          <a:ln w="28575" cap="flat" cmpd="sng" algn="ctr">
            <a:noFill/>
            <a:prstDash val="solid"/>
          </a:ln>
          <a:effectLst>
            <a:outerShdw blurRad="317500" dist="165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endParaRPr lang="zh-CN" altLang="en-US" sz="1355" kern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MH_Other_42"/>
          <p:cNvSpPr>
            <a:spLocks noChangeAspect="1" noEditPoints="1"/>
          </p:cNvSpPr>
          <p:nvPr>
            <p:custDataLst>
              <p:tags r:id="rId18"/>
            </p:custDataLst>
          </p:nvPr>
        </p:nvSpPr>
        <p:spPr bwMode="auto">
          <a:xfrm>
            <a:off x="4430718" y="2101407"/>
            <a:ext cx="397507" cy="303360"/>
          </a:xfrm>
          <a:custGeom>
            <a:avLst/>
            <a:gdLst>
              <a:gd name="T0" fmla="*/ 55 w 77"/>
              <a:gd name="T1" fmla="*/ 14 h 59"/>
              <a:gd name="T2" fmla="*/ 4 w 77"/>
              <a:gd name="T3" fmla="*/ 18 h 59"/>
              <a:gd name="T4" fmla="*/ 65 w 77"/>
              <a:gd name="T5" fmla="*/ 55 h 59"/>
              <a:gd name="T6" fmla="*/ 67 w 77"/>
              <a:gd name="T7" fmla="*/ 34 h 59"/>
              <a:gd name="T8" fmla="*/ 68 w 77"/>
              <a:gd name="T9" fmla="*/ 32 h 59"/>
              <a:gd name="T10" fmla="*/ 68 w 77"/>
              <a:gd name="T11" fmla="*/ 31 h 59"/>
              <a:gd name="T12" fmla="*/ 68 w 77"/>
              <a:gd name="T13" fmla="*/ 59 h 59"/>
              <a:gd name="T14" fmla="*/ 2 w 77"/>
              <a:gd name="T15" fmla="*/ 59 h 59"/>
              <a:gd name="T16" fmla="*/ 0 w 77"/>
              <a:gd name="T17" fmla="*/ 57 h 59"/>
              <a:gd name="T18" fmla="*/ 0 w 77"/>
              <a:gd name="T19" fmla="*/ 14 h 59"/>
              <a:gd name="T20" fmla="*/ 10 w 77"/>
              <a:gd name="T21" fmla="*/ 38 h 59"/>
              <a:gd name="T22" fmla="*/ 29 w 77"/>
              <a:gd name="T23" fmla="*/ 41 h 59"/>
              <a:gd name="T24" fmla="*/ 10 w 77"/>
              <a:gd name="T25" fmla="*/ 38 h 59"/>
              <a:gd name="T26" fmla="*/ 10 w 77"/>
              <a:gd name="T27" fmla="*/ 33 h 59"/>
              <a:gd name="T28" fmla="*/ 43 w 77"/>
              <a:gd name="T29" fmla="*/ 30 h 59"/>
              <a:gd name="T30" fmla="*/ 10 w 77"/>
              <a:gd name="T31" fmla="*/ 22 h 59"/>
              <a:gd name="T32" fmla="*/ 43 w 77"/>
              <a:gd name="T33" fmla="*/ 25 h 59"/>
              <a:gd name="T34" fmla="*/ 10 w 77"/>
              <a:gd name="T35" fmla="*/ 22 h 59"/>
              <a:gd name="T36" fmla="*/ 71 w 77"/>
              <a:gd name="T37" fmla="*/ 9 h 59"/>
              <a:gd name="T38" fmla="*/ 67 w 77"/>
              <a:gd name="T39" fmla="*/ 25 h 59"/>
              <a:gd name="T40" fmla="*/ 70 w 77"/>
              <a:gd name="T41" fmla="*/ 24 h 59"/>
              <a:gd name="T42" fmla="*/ 76 w 77"/>
              <a:gd name="T43" fmla="*/ 10 h 59"/>
              <a:gd name="T44" fmla="*/ 75 w 77"/>
              <a:gd name="T45" fmla="*/ 8 h 59"/>
              <a:gd name="T46" fmla="*/ 61 w 77"/>
              <a:gd name="T47" fmla="*/ 9 h 59"/>
              <a:gd name="T48" fmla="*/ 65 w 77"/>
              <a:gd name="T49" fmla="*/ 29 h 59"/>
              <a:gd name="T50" fmla="*/ 52 w 77"/>
              <a:gd name="T51" fmla="*/ 40 h 59"/>
              <a:gd name="T52" fmla="*/ 50 w 77"/>
              <a:gd name="T53" fmla="*/ 49 h 59"/>
              <a:gd name="T54" fmla="*/ 53 w 77"/>
              <a:gd name="T55" fmla="*/ 45 h 59"/>
              <a:gd name="T56" fmla="*/ 54 w 77"/>
              <a:gd name="T57" fmla="*/ 43 h 59"/>
              <a:gd name="T58" fmla="*/ 54 w 77"/>
              <a:gd name="T59" fmla="*/ 46 h 59"/>
              <a:gd name="T60" fmla="*/ 53 w 77"/>
              <a:gd name="T61" fmla="*/ 50 h 59"/>
              <a:gd name="T62" fmla="*/ 59 w 77"/>
              <a:gd name="T63" fmla="*/ 42 h 59"/>
              <a:gd name="T64" fmla="*/ 64 w 77"/>
              <a:gd name="T65" fmla="*/ 30 h 59"/>
              <a:gd name="T66" fmla="*/ 51 w 77"/>
              <a:gd name="T67" fmla="*/ 38 h 59"/>
              <a:gd name="T68" fmla="*/ 64 w 77"/>
              <a:gd name="T69" fmla="*/ 30 h 59"/>
              <a:gd name="T70" fmla="*/ 24 w 77"/>
              <a:gd name="T71" fmla="*/ 52 h 59"/>
              <a:gd name="T72" fmla="*/ 29 w 77"/>
              <a:gd name="T73" fmla="*/ 48 h 59"/>
              <a:gd name="T74" fmla="*/ 30 w 77"/>
              <a:gd name="T75" fmla="*/ 52 h 59"/>
              <a:gd name="T76" fmla="*/ 37 w 77"/>
              <a:gd name="T77" fmla="*/ 50 h 59"/>
              <a:gd name="T78" fmla="*/ 40 w 77"/>
              <a:gd name="T79" fmla="*/ 51 h 59"/>
              <a:gd name="T80" fmla="*/ 40 w 77"/>
              <a:gd name="T81" fmla="*/ 51 h 59"/>
              <a:gd name="T82" fmla="*/ 40 w 77"/>
              <a:gd name="T83" fmla="*/ 54 h 59"/>
              <a:gd name="T84" fmla="*/ 46 w 77"/>
              <a:gd name="T85" fmla="*/ 55 h 59"/>
              <a:gd name="T86" fmla="*/ 43 w 77"/>
              <a:gd name="T87" fmla="*/ 52 h 59"/>
              <a:gd name="T88" fmla="*/ 43 w 77"/>
              <a:gd name="T89" fmla="*/ 52 h 59"/>
              <a:gd name="T90" fmla="*/ 42 w 77"/>
              <a:gd name="T91" fmla="*/ 48 h 59"/>
              <a:gd name="T92" fmla="*/ 39 w 77"/>
              <a:gd name="T93" fmla="*/ 49 h 59"/>
              <a:gd name="T94" fmla="*/ 31 w 77"/>
              <a:gd name="T95" fmla="*/ 49 h 59"/>
              <a:gd name="T96" fmla="*/ 23 w 77"/>
              <a:gd name="T97" fmla="*/ 5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7" h="59">
                <a:moveTo>
                  <a:pt x="2" y="14"/>
                </a:moveTo>
                <a:cubicBezTo>
                  <a:pt x="55" y="14"/>
                  <a:pt x="55" y="14"/>
                  <a:pt x="55" y="14"/>
                </a:cubicBezTo>
                <a:cubicBezTo>
                  <a:pt x="55" y="16"/>
                  <a:pt x="54" y="17"/>
                  <a:pt x="5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55"/>
                  <a:pt x="4" y="55"/>
                  <a:pt x="4" y="55"/>
                </a:cubicBezTo>
                <a:cubicBezTo>
                  <a:pt x="65" y="55"/>
                  <a:pt x="65" y="55"/>
                  <a:pt x="65" y="55"/>
                </a:cubicBezTo>
                <a:cubicBezTo>
                  <a:pt x="65" y="40"/>
                  <a:pt x="65" y="40"/>
                  <a:pt x="65" y="40"/>
                </a:cubicBezTo>
                <a:cubicBezTo>
                  <a:pt x="65" y="38"/>
                  <a:pt x="66" y="36"/>
                  <a:pt x="67" y="34"/>
                </a:cubicBezTo>
                <a:cubicBezTo>
                  <a:pt x="67" y="34"/>
                  <a:pt x="67" y="34"/>
                  <a:pt x="67" y="34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1"/>
                  <a:pt x="68" y="31"/>
                  <a:pt x="68" y="31"/>
                </a:cubicBezTo>
                <a:cubicBezTo>
                  <a:pt x="68" y="31"/>
                  <a:pt x="68" y="31"/>
                  <a:pt x="68" y="31"/>
                </a:cubicBezTo>
                <a:cubicBezTo>
                  <a:pt x="68" y="57"/>
                  <a:pt x="68" y="57"/>
                  <a:pt x="68" y="57"/>
                </a:cubicBezTo>
                <a:cubicBezTo>
                  <a:pt x="68" y="59"/>
                  <a:pt x="68" y="59"/>
                  <a:pt x="68" y="59"/>
                </a:cubicBezTo>
                <a:cubicBezTo>
                  <a:pt x="66" y="59"/>
                  <a:pt x="66" y="59"/>
                  <a:pt x="66" y="59"/>
                </a:cubicBezTo>
                <a:cubicBezTo>
                  <a:pt x="2" y="59"/>
                  <a:pt x="2" y="59"/>
                  <a:pt x="2" y="59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4"/>
                  <a:pt x="0" y="14"/>
                  <a:pt x="0" y="14"/>
                </a:cubicBezTo>
                <a:cubicBezTo>
                  <a:pt x="2" y="14"/>
                  <a:pt x="2" y="14"/>
                  <a:pt x="2" y="14"/>
                </a:cubicBezTo>
                <a:close/>
                <a:moveTo>
                  <a:pt x="10" y="38"/>
                </a:moveTo>
                <a:cubicBezTo>
                  <a:pt x="10" y="41"/>
                  <a:pt x="10" y="41"/>
                  <a:pt x="10" y="41"/>
                </a:cubicBezTo>
                <a:cubicBezTo>
                  <a:pt x="29" y="41"/>
                  <a:pt x="29" y="41"/>
                  <a:pt x="29" y="41"/>
                </a:cubicBezTo>
                <a:cubicBezTo>
                  <a:pt x="29" y="38"/>
                  <a:pt x="29" y="38"/>
                  <a:pt x="29" y="38"/>
                </a:cubicBezTo>
                <a:cubicBezTo>
                  <a:pt x="10" y="38"/>
                  <a:pt x="10" y="38"/>
                  <a:pt x="10" y="38"/>
                </a:cubicBezTo>
                <a:close/>
                <a:moveTo>
                  <a:pt x="10" y="30"/>
                </a:moveTo>
                <a:cubicBezTo>
                  <a:pt x="10" y="33"/>
                  <a:pt x="10" y="33"/>
                  <a:pt x="10" y="33"/>
                </a:cubicBezTo>
                <a:cubicBezTo>
                  <a:pt x="43" y="33"/>
                  <a:pt x="43" y="33"/>
                  <a:pt x="43" y="33"/>
                </a:cubicBezTo>
                <a:cubicBezTo>
                  <a:pt x="43" y="30"/>
                  <a:pt x="43" y="30"/>
                  <a:pt x="43" y="30"/>
                </a:cubicBezTo>
                <a:cubicBezTo>
                  <a:pt x="10" y="30"/>
                  <a:pt x="10" y="30"/>
                  <a:pt x="10" y="30"/>
                </a:cubicBezTo>
                <a:close/>
                <a:moveTo>
                  <a:pt x="10" y="22"/>
                </a:moveTo>
                <a:cubicBezTo>
                  <a:pt x="10" y="25"/>
                  <a:pt x="10" y="25"/>
                  <a:pt x="10" y="25"/>
                </a:cubicBezTo>
                <a:cubicBezTo>
                  <a:pt x="43" y="25"/>
                  <a:pt x="43" y="25"/>
                  <a:pt x="43" y="25"/>
                </a:cubicBezTo>
                <a:cubicBezTo>
                  <a:pt x="43" y="22"/>
                  <a:pt x="43" y="22"/>
                  <a:pt x="43" y="22"/>
                </a:cubicBezTo>
                <a:cubicBezTo>
                  <a:pt x="10" y="22"/>
                  <a:pt x="10" y="22"/>
                  <a:pt x="10" y="22"/>
                </a:cubicBezTo>
                <a:close/>
                <a:moveTo>
                  <a:pt x="70" y="12"/>
                </a:moveTo>
                <a:cubicBezTo>
                  <a:pt x="71" y="11"/>
                  <a:pt x="71" y="10"/>
                  <a:pt x="71" y="9"/>
                </a:cubicBezTo>
                <a:cubicBezTo>
                  <a:pt x="74" y="10"/>
                  <a:pt x="74" y="10"/>
                  <a:pt x="74" y="10"/>
                </a:cubicBezTo>
                <a:cubicBezTo>
                  <a:pt x="72" y="13"/>
                  <a:pt x="67" y="24"/>
                  <a:pt x="67" y="25"/>
                </a:cubicBezTo>
                <a:cubicBezTo>
                  <a:pt x="68" y="27"/>
                  <a:pt x="69" y="27"/>
                  <a:pt x="69" y="27"/>
                </a:cubicBezTo>
                <a:cubicBezTo>
                  <a:pt x="70" y="24"/>
                  <a:pt x="70" y="24"/>
                  <a:pt x="70" y="24"/>
                </a:cubicBezTo>
                <a:cubicBezTo>
                  <a:pt x="70" y="24"/>
                  <a:pt x="69" y="24"/>
                  <a:pt x="69" y="24"/>
                </a:cubicBezTo>
                <a:cubicBezTo>
                  <a:pt x="69" y="24"/>
                  <a:pt x="76" y="10"/>
                  <a:pt x="76" y="10"/>
                </a:cubicBezTo>
                <a:cubicBezTo>
                  <a:pt x="77" y="9"/>
                  <a:pt x="77" y="9"/>
                  <a:pt x="77" y="9"/>
                </a:cubicBezTo>
                <a:cubicBezTo>
                  <a:pt x="75" y="8"/>
                  <a:pt x="75" y="8"/>
                  <a:pt x="75" y="8"/>
                </a:cubicBezTo>
                <a:cubicBezTo>
                  <a:pt x="71" y="7"/>
                  <a:pt x="71" y="7"/>
                  <a:pt x="71" y="7"/>
                </a:cubicBezTo>
                <a:cubicBezTo>
                  <a:pt x="71" y="0"/>
                  <a:pt x="65" y="0"/>
                  <a:pt x="61" y="9"/>
                </a:cubicBezTo>
                <a:cubicBezTo>
                  <a:pt x="59" y="15"/>
                  <a:pt x="57" y="20"/>
                  <a:pt x="55" y="25"/>
                </a:cubicBezTo>
                <a:cubicBezTo>
                  <a:pt x="65" y="29"/>
                  <a:pt x="65" y="29"/>
                  <a:pt x="65" y="29"/>
                </a:cubicBezTo>
                <a:cubicBezTo>
                  <a:pt x="67" y="23"/>
                  <a:pt x="69" y="18"/>
                  <a:pt x="70" y="12"/>
                </a:cubicBezTo>
                <a:close/>
                <a:moveTo>
                  <a:pt x="52" y="40"/>
                </a:moveTo>
                <a:cubicBezTo>
                  <a:pt x="49" y="42"/>
                  <a:pt x="49" y="42"/>
                  <a:pt x="49" y="42"/>
                </a:cubicBezTo>
                <a:cubicBezTo>
                  <a:pt x="50" y="49"/>
                  <a:pt x="50" y="49"/>
                  <a:pt x="50" y="49"/>
                </a:cubicBezTo>
                <a:cubicBezTo>
                  <a:pt x="51" y="49"/>
                  <a:pt x="51" y="49"/>
                  <a:pt x="51" y="49"/>
                </a:cubicBezTo>
                <a:cubicBezTo>
                  <a:pt x="53" y="45"/>
                  <a:pt x="53" y="45"/>
                  <a:pt x="53" y="45"/>
                </a:cubicBezTo>
                <a:cubicBezTo>
                  <a:pt x="52" y="45"/>
                  <a:pt x="52" y="44"/>
                  <a:pt x="52" y="44"/>
                </a:cubicBezTo>
                <a:cubicBezTo>
                  <a:pt x="53" y="43"/>
                  <a:pt x="54" y="42"/>
                  <a:pt x="54" y="43"/>
                </a:cubicBezTo>
                <a:cubicBezTo>
                  <a:pt x="55" y="43"/>
                  <a:pt x="55" y="44"/>
                  <a:pt x="55" y="45"/>
                </a:cubicBezTo>
                <a:cubicBezTo>
                  <a:pt x="55" y="45"/>
                  <a:pt x="54" y="46"/>
                  <a:pt x="54" y="46"/>
                </a:cubicBezTo>
                <a:cubicBezTo>
                  <a:pt x="52" y="50"/>
                  <a:pt x="52" y="50"/>
                  <a:pt x="52" y="50"/>
                </a:cubicBezTo>
                <a:cubicBezTo>
                  <a:pt x="53" y="50"/>
                  <a:pt x="53" y="50"/>
                  <a:pt x="53" y="50"/>
                </a:cubicBezTo>
                <a:cubicBezTo>
                  <a:pt x="58" y="46"/>
                  <a:pt x="58" y="46"/>
                  <a:pt x="58" y="46"/>
                </a:cubicBezTo>
                <a:cubicBezTo>
                  <a:pt x="59" y="42"/>
                  <a:pt x="59" y="42"/>
                  <a:pt x="59" y="42"/>
                </a:cubicBezTo>
                <a:cubicBezTo>
                  <a:pt x="52" y="40"/>
                  <a:pt x="52" y="40"/>
                  <a:pt x="52" y="40"/>
                </a:cubicBezTo>
                <a:close/>
                <a:moveTo>
                  <a:pt x="64" y="30"/>
                </a:moveTo>
                <a:cubicBezTo>
                  <a:pt x="55" y="27"/>
                  <a:pt x="55" y="27"/>
                  <a:pt x="55" y="27"/>
                </a:cubicBezTo>
                <a:cubicBezTo>
                  <a:pt x="54" y="31"/>
                  <a:pt x="53" y="34"/>
                  <a:pt x="51" y="38"/>
                </a:cubicBezTo>
                <a:cubicBezTo>
                  <a:pt x="54" y="39"/>
                  <a:pt x="57" y="40"/>
                  <a:pt x="59" y="41"/>
                </a:cubicBezTo>
                <a:cubicBezTo>
                  <a:pt x="61" y="38"/>
                  <a:pt x="63" y="34"/>
                  <a:pt x="64" y="30"/>
                </a:cubicBezTo>
                <a:close/>
                <a:moveTo>
                  <a:pt x="23" y="50"/>
                </a:moveTo>
                <a:cubicBezTo>
                  <a:pt x="24" y="52"/>
                  <a:pt x="24" y="52"/>
                  <a:pt x="24" y="52"/>
                </a:cubicBezTo>
                <a:cubicBezTo>
                  <a:pt x="24" y="52"/>
                  <a:pt x="30" y="46"/>
                  <a:pt x="30" y="47"/>
                </a:cubicBezTo>
                <a:cubicBezTo>
                  <a:pt x="30" y="47"/>
                  <a:pt x="30" y="47"/>
                  <a:pt x="29" y="48"/>
                </a:cubicBezTo>
                <a:cubicBezTo>
                  <a:pt x="28" y="49"/>
                  <a:pt x="28" y="49"/>
                  <a:pt x="28" y="50"/>
                </a:cubicBezTo>
                <a:cubicBezTo>
                  <a:pt x="28" y="51"/>
                  <a:pt x="28" y="52"/>
                  <a:pt x="30" y="52"/>
                </a:cubicBezTo>
                <a:cubicBezTo>
                  <a:pt x="32" y="52"/>
                  <a:pt x="33" y="51"/>
                  <a:pt x="34" y="51"/>
                </a:cubicBezTo>
                <a:cubicBezTo>
                  <a:pt x="35" y="51"/>
                  <a:pt x="36" y="50"/>
                  <a:pt x="37" y="50"/>
                </a:cubicBezTo>
                <a:cubicBezTo>
                  <a:pt x="37" y="51"/>
                  <a:pt x="37" y="51"/>
                  <a:pt x="38" y="51"/>
                </a:cubicBezTo>
                <a:cubicBezTo>
                  <a:pt x="38" y="51"/>
                  <a:pt x="39" y="51"/>
                  <a:pt x="40" y="51"/>
                </a:cubicBezTo>
                <a:cubicBezTo>
                  <a:pt x="40" y="51"/>
                  <a:pt x="40" y="51"/>
                  <a:pt x="40" y="51"/>
                </a:cubicBezTo>
                <a:cubicBezTo>
                  <a:pt x="40" y="51"/>
                  <a:pt x="40" y="51"/>
                  <a:pt x="40" y="51"/>
                </a:cubicBezTo>
                <a:cubicBezTo>
                  <a:pt x="40" y="51"/>
                  <a:pt x="40" y="51"/>
                  <a:pt x="40" y="51"/>
                </a:cubicBezTo>
                <a:cubicBezTo>
                  <a:pt x="40" y="52"/>
                  <a:pt x="40" y="53"/>
                  <a:pt x="40" y="54"/>
                </a:cubicBezTo>
                <a:cubicBezTo>
                  <a:pt x="40" y="55"/>
                  <a:pt x="41" y="55"/>
                  <a:pt x="42" y="55"/>
                </a:cubicBezTo>
                <a:cubicBezTo>
                  <a:pt x="43" y="54"/>
                  <a:pt x="46" y="55"/>
                  <a:pt x="46" y="55"/>
                </a:cubicBezTo>
                <a:cubicBezTo>
                  <a:pt x="46" y="52"/>
                  <a:pt x="46" y="52"/>
                  <a:pt x="46" y="52"/>
                </a:cubicBezTo>
                <a:cubicBezTo>
                  <a:pt x="46" y="52"/>
                  <a:pt x="44" y="52"/>
                  <a:pt x="43" y="52"/>
                </a:cubicBezTo>
                <a:cubicBezTo>
                  <a:pt x="43" y="52"/>
                  <a:pt x="43" y="52"/>
                  <a:pt x="43" y="52"/>
                </a:cubicBezTo>
                <a:cubicBezTo>
                  <a:pt x="43" y="52"/>
                  <a:pt x="43" y="52"/>
                  <a:pt x="43" y="52"/>
                </a:cubicBezTo>
                <a:cubicBezTo>
                  <a:pt x="43" y="51"/>
                  <a:pt x="43" y="51"/>
                  <a:pt x="43" y="51"/>
                </a:cubicBezTo>
                <a:cubicBezTo>
                  <a:pt x="43" y="49"/>
                  <a:pt x="43" y="48"/>
                  <a:pt x="42" y="48"/>
                </a:cubicBezTo>
                <a:cubicBezTo>
                  <a:pt x="41" y="48"/>
                  <a:pt x="40" y="48"/>
                  <a:pt x="39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37" y="47"/>
                  <a:pt x="35" y="48"/>
                  <a:pt x="33" y="49"/>
                </a:cubicBezTo>
                <a:cubicBezTo>
                  <a:pt x="33" y="49"/>
                  <a:pt x="32" y="49"/>
                  <a:pt x="31" y="49"/>
                </a:cubicBezTo>
                <a:cubicBezTo>
                  <a:pt x="32" y="48"/>
                  <a:pt x="33" y="48"/>
                  <a:pt x="33" y="47"/>
                </a:cubicBezTo>
                <a:cubicBezTo>
                  <a:pt x="33" y="42"/>
                  <a:pt x="23" y="50"/>
                  <a:pt x="23" y="50"/>
                </a:cubicBezTo>
                <a:close/>
              </a:path>
            </a:pathLst>
          </a:custGeom>
          <a:solidFill>
            <a:srgbClr val="DE5B61"/>
          </a:solidFill>
          <a:ln w="28575" cap="flat" cmpd="sng" algn="ctr">
            <a:noFill/>
            <a:prstDash val="solid"/>
          </a:ln>
          <a:effectLst>
            <a:outerShdw blurRad="317500" dist="165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endParaRPr lang="zh-CN" altLang="en-US" sz="1355" kern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3" name="MH_Other_43"/>
          <p:cNvSpPr>
            <a:spLocks noChangeAspect="1" noEditPoints="1"/>
          </p:cNvSpPr>
          <p:nvPr>
            <p:custDataLst>
              <p:tags r:id="rId19"/>
            </p:custDataLst>
          </p:nvPr>
        </p:nvSpPr>
        <p:spPr bwMode="auto">
          <a:xfrm>
            <a:off x="1839078" y="3513603"/>
            <a:ext cx="226212" cy="304668"/>
          </a:xfrm>
          <a:custGeom>
            <a:avLst/>
            <a:gdLst>
              <a:gd name="T0" fmla="*/ 42 w 47"/>
              <a:gd name="T1" fmla="*/ 5 h 63"/>
              <a:gd name="T2" fmla="*/ 42 w 47"/>
              <a:gd name="T3" fmla="*/ 5 h 63"/>
              <a:gd name="T4" fmla="*/ 47 w 47"/>
              <a:gd name="T5" fmla="*/ 16 h 63"/>
              <a:gd name="T6" fmla="*/ 42 w 47"/>
              <a:gd name="T7" fmla="*/ 27 h 63"/>
              <a:gd name="T8" fmla="*/ 32 w 47"/>
              <a:gd name="T9" fmla="*/ 37 h 63"/>
              <a:gd name="T10" fmla="*/ 21 w 47"/>
              <a:gd name="T11" fmla="*/ 42 h 63"/>
              <a:gd name="T12" fmla="*/ 14 w 47"/>
              <a:gd name="T13" fmla="*/ 41 h 63"/>
              <a:gd name="T14" fmla="*/ 22 w 47"/>
              <a:gd name="T15" fmla="*/ 33 h 63"/>
              <a:gd name="T16" fmla="*/ 26 w 47"/>
              <a:gd name="T17" fmla="*/ 31 h 63"/>
              <a:gd name="T18" fmla="*/ 36 w 47"/>
              <a:gd name="T19" fmla="*/ 21 h 63"/>
              <a:gd name="T20" fmla="*/ 38 w 47"/>
              <a:gd name="T21" fmla="*/ 16 h 63"/>
              <a:gd name="T22" fmla="*/ 36 w 47"/>
              <a:gd name="T23" fmla="*/ 11 h 63"/>
              <a:gd name="T24" fmla="*/ 36 w 47"/>
              <a:gd name="T25" fmla="*/ 11 h 63"/>
              <a:gd name="T26" fmla="*/ 31 w 47"/>
              <a:gd name="T27" fmla="*/ 9 h 63"/>
              <a:gd name="T28" fmla="*/ 26 w 47"/>
              <a:gd name="T29" fmla="*/ 11 h 63"/>
              <a:gd name="T30" fmla="*/ 16 w 47"/>
              <a:gd name="T31" fmla="*/ 21 h 63"/>
              <a:gd name="T32" fmla="*/ 15 w 47"/>
              <a:gd name="T33" fmla="*/ 22 h 63"/>
              <a:gd name="T34" fmla="*/ 5 w 47"/>
              <a:gd name="T35" fmla="*/ 31 h 63"/>
              <a:gd name="T36" fmla="*/ 5 w 47"/>
              <a:gd name="T37" fmla="*/ 26 h 63"/>
              <a:gd name="T38" fmla="*/ 9 w 47"/>
              <a:gd name="T39" fmla="*/ 15 h 63"/>
              <a:gd name="T40" fmla="*/ 19 w 47"/>
              <a:gd name="T41" fmla="*/ 5 h 63"/>
              <a:gd name="T42" fmla="*/ 31 w 47"/>
              <a:gd name="T43" fmla="*/ 0 h 63"/>
              <a:gd name="T44" fmla="*/ 42 w 47"/>
              <a:gd name="T45" fmla="*/ 5 h 63"/>
              <a:gd name="T46" fmla="*/ 41 w 47"/>
              <a:gd name="T47" fmla="*/ 32 h 63"/>
              <a:gd name="T48" fmla="*/ 31 w 47"/>
              <a:gd name="T49" fmla="*/ 42 h 63"/>
              <a:gd name="T50" fmla="*/ 23 w 47"/>
              <a:gd name="T51" fmla="*/ 50 h 63"/>
              <a:gd name="T52" fmla="*/ 21 w 47"/>
              <a:gd name="T53" fmla="*/ 52 h 63"/>
              <a:gd name="T54" fmla="*/ 16 w 47"/>
              <a:gd name="T55" fmla="*/ 54 h 63"/>
              <a:gd name="T56" fmla="*/ 11 w 47"/>
              <a:gd name="T57" fmla="*/ 52 h 63"/>
              <a:gd name="T58" fmla="*/ 11 w 47"/>
              <a:gd name="T59" fmla="*/ 52 h 63"/>
              <a:gd name="T60" fmla="*/ 8 w 47"/>
              <a:gd name="T61" fmla="*/ 47 h 63"/>
              <a:gd name="T62" fmla="*/ 11 w 47"/>
              <a:gd name="T63" fmla="*/ 41 h 63"/>
              <a:gd name="T64" fmla="*/ 21 w 47"/>
              <a:gd name="T65" fmla="*/ 31 h 63"/>
              <a:gd name="T66" fmla="*/ 25 w 47"/>
              <a:gd name="T67" fmla="*/ 29 h 63"/>
              <a:gd name="T68" fmla="*/ 32 w 47"/>
              <a:gd name="T69" fmla="*/ 22 h 63"/>
              <a:gd name="T70" fmla="*/ 26 w 47"/>
              <a:gd name="T71" fmla="*/ 21 h 63"/>
              <a:gd name="T72" fmla="*/ 14 w 47"/>
              <a:gd name="T73" fmla="*/ 25 h 63"/>
              <a:gd name="T74" fmla="*/ 4 w 47"/>
              <a:gd name="T75" fmla="*/ 35 h 63"/>
              <a:gd name="T76" fmla="*/ 0 w 47"/>
              <a:gd name="T77" fmla="*/ 47 h 63"/>
              <a:gd name="T78" fmla="*/ 4 w 47"/>
              <a:gd name="T79" fmla="*/ 58 h 63"/>
              <a:gd name="T80" fmla="*/ 4 w 47"/>
              <a:gd name="T81" fmla="*/ 58 h 63"/>
              <a:gd name="T82" fmla="*/ 16 w 47"/>
              <a:gd name="T83" fmla="*/ 63 h 63"/>
              <a:gd name="T84" fmla="*/ 27 w 47"/>
              <a:gd name="T85" fmla="*/ 58 h 63"/>
              <a:gd name="T86" fmla="*/ 37 w 47"/>
              <a:gd name="T87" fmla="*/ 48 h 63"/>
              <a:gd name="T88" fmla="*/ 42 w 47"/>
              <a:gd name="T89" fmla="*/ 37 h 63"/>
              <a:gd name="T90" fmla="*/ 41 w 47"/>
              <a:gd name="T91" fmla="*/ 3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7" h="63">
                <a:moveTo>
                  <a:pt x="42" y="5"/>
                </a:moveTo>
                <a:cubicBezTo>
                  <a:pt x="42" y="5"/>
                  <a:pt x="42" y="5"/>
                  <a:pt x="42" y="5"/>
                </a:cubicBezTo>
                <a:cubicBezTo>
                  <a:pt x="45" y="8"/>
                  <a:pt x="47" y="12"/>
                  <a:pt x="47" y="16"/>
                </a:cubicBezTo>
                <a:cubicBezTo>
                  <a:pt x="47" y="20"/>
                  <a:pt x="45" y="24"/>
                  <a:pt x="42" y="27"/>
                </a:cubicBezTo>
                <a:cubicBezTo>
                  <a:pt x="32" y="37"/>
                  <a:pt x="32" y="37"/>
                  <a:pt x="32" y="37"/>
                </a:cubicBezTo>
                <a:cubicBezTo>
                  <a:pt x="29" y="41"/>
                  <a:pt x="25" y="42"/>
                  <a:pt x="21" y="42"/>
                </a:cubicBezTo>
                <a:cubicBezTo>
                  <a:pt x="19" y="42"/>
                  <a:pt x="16" y="42"/>
                  <a:pt x="14" y="41"/>
                </a:cubicBezTo>
                <a:cubicBezTo>
                  <a:pt x="22" y="33"/>
                  <a:pt x="22" y="33"/>
                  <a:pt x="22" y="33"/>
                </a:cubicBezTo>
                <a:cubicBezTo>
                  <a:pt x="23" y="33"/>
                  <a:pt x="25" y="33"/>
                  <a:pt x="26" y="31"/>
                </a:cubicBezTo>
                <a:cubicBezTo>
                  <a:pt x="36" y="21"/>
                  <a:pt x="36" y="21"/>
                  <a:pt x="36" y="21"/>
                </a:cubicBezTo>
                <a:cubicBezTo>
                  <a:pt x="38" y="20"/>
                  <a:pt x="38" y="18"/>
                  <a:pt x="38" y="16"/>
                </a:cubicBezTo>
                <a:cubicBezTo>
                  <a:pt x="38" y="14"/>
                  <a:pt x="38" y="12"/>
                  <a:pt x="36" y="11"/>
                </a:cubicBezTo>
                <a:cubicBezTo>
                  <a:pt x="36" y="11"/>
                  <a:pt x="36" y="11"/>
                  <a:pt x="36" y="11"/>
                </a:cubicBezTo>
                <a:cubicBezTo>
                  <a:pt x="35" y="9"/>
                  <a:pt x="33" y="9"/>
                  <a:pt x="31" y="9"/>
                </a:cubicBezTo>
                <a:cubicBezTo>
                  <a:pt x="29" y="9"/>
                  <a:pt x="27" y="9"/>
                  <a:pt x="26" y="11"/>
                </a:cubicBezTo>
                <a:cubicBezTo>
                  <a:pt x="16" y="21"/>
                  <a:pt x="16" y="21"/>
                  <a:pt x="16" y="21"/>
                </a:cubicBezTo>
                <a:cubicBezTo>
                  <a:pt x="15" y="21"/>
                  <a:pt x="15" y="21"/>
                  <a:pt x="15" y="22"/>
                </a:cubicBezTo>
                <a:cubicBezTo>
                  <a:pt x="5" y="31"/>
                  <a:pt x="5" y="31"/>
                  <a:pt x="5" y="31"/>
                </a:cubicBezTo>
                <a:cubicBezTo>
                  <a:pt x="5" y="29"/>
                  <a:pt x="5" y="28"/>
                  <a:pt x="5" y="26"/>
                </a:cubicBezTo>
                <a:cubicBezTo>
                  <a:pt x="5" y="22"/>
                  <a:pt x="6" y="18"/>
                  <a:pt x="9" y="15"/>
                </a:cubicBezTo>
                <a:cubicBezTo>
                  <a:pt x="19" y="5"/>
                  <a:pt x="19" y="5"/>
                  <a:pt x="19" y="5"/>
                </a:cubicBezTo>
                <a:cubicBezTo>
                  <a:pt x="23" y="1"/>
                  <a:pt x="27" y="0"/>
                  <a:pt x="31" y="0"/>
                </a:cubicBezTo>
                <a:cubicBezTo>
                  <a:pt x="35" y="0"/>
                  <a:pt x="39" y="1"/>
                  <a:pt x="42" y="5"/>
                </a:cubicBezTo>
                <a:close/>
                <a:moveTo>
                  <a:pt x="41" y="32"/>
                </a:moveTo>
                <a:cubicBezTo>
                  <a:pt x="31" y="42"/>
                  <a:pt x="31" y="42"/>
                  <a:pt x="31" y="42"/>
                </a:cubicBezTo>
                <a:cubicBezTo>
                  <a:pt x="23" y="50"/>
                  <a:pt x="23" y="50"/>
                  <a:pt x="23" y="50"/>
                </a:cubicBezTo>
                <a:cubicBezTo>
                  <a:pt x="21" y="52"/>
                  <a:pt x="21" y="52"/>
                  <a:pt x="21" y="52"/>
                </a:cubicBezTo>
                <a:cubicBezTo>
                  <a:pt x="20" y="53"/>
                  <a:pt x="18" y="54"/>
                  <a:pt x="16" y="54"/>
                </a:cubicBezTo>
                <a:cubicBezTo>
                  <a:pt x="14" y="54"/>
                  <a:pt x="12" y="53"/>
                  <a:pt x="11" y="52"/>
                </a:cubicBezTo>
                <a:cubicBezTo>
                  <a:pt x="11" y="52"/>
                  <a:pt x="11" y="52"/>
                  <a:pt x="11" y="52"/>
                </a:cubicBezTo>
                <a:cubicBezTo>
                  <a:pt x="9" y="51"/>
                  <a:pt x="8" y="49"/>
                  <a:pt x="8" y="47"/>
                </a:cubicBezTo>
                <a:cubicBezTo>
                  <a:pt x="8" y="45"/>
                  <a:pt x="9" y="43"/>
                  <a:pt x="11" y="41"/>
                </a:cubicBezTo>
                <a:cubicBezTo>
                  <a:pt x="21" y="31"/>
                  <a:pt x="21" y="31"/>
                  <a:pt x="21" y="31"/>
                </a:cubicBezTo>
                <a:cubicBezTo>
                  <a:pt x="22" y="30"/>
                  <a:pt x="23" y="30"/>
                  <a:pt x="25" y="29"/>
                </a:cubicBezTo>
                <a:cubicBezTo>
                  <a:pt x="32" y="22"/>
                  <a:pt x="32" y="22"/>
                  <a:pt x="32" y="22"/>
                </a:cubicBezTo>
                <a:cubicBezTo>
                  <a:pt x="30" y="21"/>
                  <a:pt x="28" y="21"/>
                  <a:pt x="26" y="21"/>
                </a:cubicBezTo>
                <a:cubicBezTo>
                  <a:pt x="22" y="21"/>
                  <a:pt x="18" y="22"/>
                  <a:pt x="14" y="25"/>
                </a:cubicBezTo>
                <a:cubicBezTo>
                  <a:pt x="4" y="35"/>
                  <a:pt x="4" y="35"/>
                  <a:pt x="4" y="35"/>
                </a:cubicBezTo>
                <a:cubicBezTo>
                  <a:pt x="1" y="38"/>
                  <a:pt x="0" y="43"/>
                  <a:pt x="0" y="47"/>
                </a:cubicBezTo>
                <a:cubicBezTo>
                  <a:pt x="0" y="51"/>
                  <a:pt x="1" y="55"/>
                  <a:pt x="4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8" y="61"/>
                  <a:pt x="12" y="63"/>
                  <a:pt x="16" y="63"/>
                </a:cubicBezTo>
                <a:cubicBezTo>
                  <a:pt x="20" y="63"/>
                  <a:pt x="24" y="61"/>
                  <a:pt x="27" y="58"/>
                </a:cubicBezTo>
                <a:cubicBezTo>
                  <a:pt x="37" y="48"/>
                  <a:pt x="37" y="48"/>
                  <a:pt x="37" y="48"/>
                </a:cubicBezTo>
                <a:cubicBezTo>
                  <a:pt x="41" y="45"/>
                  <a:pt x="42" y="41"/>
                  <a:pt x="42" y="37"/>
                </a:cubicBezTo>
                <a:cubicBezTo>
                  <a:pt x="42" y="35"/>
                  <a:pt x="42" y="33"/>
                  <a:pt x="41" y="32"/>
                </a:cubicBezTo>
                <a:close/>
              </a:path>
            </a:pathLst>
          </a:custGeom>
          <a:solidFill>
            <a:srgbClr val="D0A973"/>
          </a:solidFill>
          <a:ln w="28575" cap="flat" cmpd="sng" algn="ctr">
            <a:noFill/>
            <a:prstDash val="solid"/>
          </a:ln>
          <a:effectLst>
            <a:outerShdw blurRad="317500" dist="165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endParaRPr lang="zh-CN" altLang="en-US" sz="1355" kern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4" name="MH_Other_44"/>
          <p:cNvSpPr>
            <a:spLocks noChangeAspect="1"/>
          </p:cNvSpPr>
          <p:nvPr>
            <p:custDataLst>
              <p:tags r:id="rId20"/>
            </p:custDataLst>
          </p:nvPr>
        </p:nvSpPr>
        <p:spPr bwMode="auto">
          <a:xfrm>
            <a:off x="2653704" y="3001027"/>
            <a:ext cx="398815" cy="303360"/>
          </a:xfrm>
          <a:custGeom>
            <a:avLst/>
            <a:gdLst>
              <a:gd name="T0" fmla="*/ 7 w 139"/>
              <a:gd name="T1" fmla="*/ 99 h 106"/>
              <a:gd name="T2" fmla="*/ 14 w 139"/>
              <a:gd name="T3" fmla="*/ 99 h 106"/>
              <a:gd name="T4" fmla="*/ 14 w 139"/>
              <a:gd name="T5" fmla="*/ 59 h 106"/>
              <a:gd name="T6" fmla="*/ 21 w 139"/>
              <a:gd name="T7" fmla="*/ 56 h 106"/>
              <a:gd name="T8" fmla="*/ 21 w 139"/>
              <a:gd name="T9" fmla="*/ 99 h 106"/>
              <a:gd name="T10" fmla="*/ 26 w 139"/>
              <a:gd name="T11" fmla="*/ 99 h 106"/>
              <a:gd name="T12" fmla="*/ 26 w 139"/>
              <a:gd name="T13" fmla="*/ 54 h 106"/>
              <a:gd name="T14" fmla="*/ 33 w 139"/>
              <a:gd name="T15" fmla="*/ 52 h 106"/>
              <a:gd name="T16" fmla="*/ 33 w 139"/>
              <a:gd name="T17" fmla="*/ 99 h 106"/>
              <a:gd name="T18" fmla="*/ 40 w 139"/>
              <a:gd name="T19" fmla="*/ 99 h 106"/>
              <a:gd name="T20" fmla="*/ 40 w 139"/>
              <a:gd name="T21" fmla="*/ 49 h 106"/>
              <a:gd name="T22" fmla="*/ 40 w 139"/>
              <a:gd name="T23" fmla="*/ 49 h 106"/>
              <a:gd name="T24" fmla="*/ 47 w 139"/>
              <a:gd name="T25" fmla="*/ 56 h 106"/>
              <a:gd name="T26" fmla="*/ 47 w 139"/>
              <a:gd name="T27" fmla="*/ 99 h 106"/>
              <a:gd name="T28" fmla="*/ 52 w 139"/>
              <a:gd name="T29" fmla="*/ 99 h 106"/>
              <a:gd name="T30" fmla="*/ 52 w 139"/>
              <a:gd name="T31" fmla="*/ 61 h 106"/>
              <a:gd name="T32" fmla="*/ 59 w 139"/>
              <a:gd name="T33" fmla="*/ 59 h 106"/>
              <a:gd name="T34" fmla="*/ 59 w 139"/>
              <a:gd name="T35" fmla="*/ 99 h 106"/>
              <a:gd name="T36" fmla="*/ 64 w 139"/>
              <a:gd name="T37" fmla="*/ 99 h 106"/>
              <a:gd name="T38" fmla="*/ 64 w 139"/>
              <a:gd name="T39" fmla="*/ 56 h 106"/>
              <a:gd name="T40" fmla="*/ 71 w 139"/>
              <a:gd name="T41" fmla="*/ 52 h 106"/>
              <a:gd name="T42" fmla="*/ 71 w 139"/>
              <a:gd name="T43" fmla="*/ 99 h 106"/>
              <a:gd name="T44" fmla="*/ 76 w 139"/>
              <a:gd name="T45" fmla="*/ 99 h 106"/>
              <a:gd name="T46" fmla="*/ 76 w 139"/>
              <a:gd name="T47" fmla="*/ 49 h 106"/>
              <a:gd name="T48" fmla="*/ 83 w 139"/>
              <a:gd name="T49" fmla="*/ 45 h 106"/>
              <a:gd name="T50" fmla="*/ 83 w 139"/>
              <a:gd name="T51" fmla="*/ 99 h 106"/>
              <a:gd name="T52" fmla="*/ 90 w 139"/>
              <a:gd name="T53" fmla="*/ 99 h 106"/>
              <a:gd name="T54" fmla="*/ 90 w 139"/>
              <a:gd name="T55" fmla="*/ 42 h 106"/>
              <a:gd name="T56" fmla="*/ 97 w 139"/>
              <a:gd name="T57" fmla="*/ 40 h 106"/>
              <a:gd name="T58" fmla="*/ 97 w 139"/>
              <a:gd name="T59" fmla="*/ 99 h 106"/>
              <a:gd name="T60" fmla="*/ 102 w 139"/>
              <a:gd name="T61" fmla="*/ 99 h 106"/>
              <a:gd name="T62" fmla="*/ 102 w 139"/>
              <a:gd name="T63" fmla="*/ 38 h 106"/>
              <a:gd name="T64" fmla="*/ 109 w 139"/>
              <a:gd name="T65" fmla="*/ 33 h 106"/>
              <a:gd name="T66" fmla="*/ 109 w 139"/>
              <a:gd name="T67" fmla="*/ 99 h 106"/>
              <a:gd name="T68" fmla="*/ 135 w 139"/>
              <a:gd name="T69" fmla="*/ 99 h 106"/>
              <a:gd name="T70" fmla="*/ 135 w 139"/>
              <a:gd name="T71" fmla="*/ 106 h 106"/>
              <a:gd name="T72" fmla="*/ 7 w 139"/>
              <a:gd name="T73" fmla="*/ 106 h 106"/>
              <a:gd name="T74" fmla="*/ 0 w 139"/>
              <a:gd name="T75" fmla="*/ 106 h 106"/>
              <a:gd name="T76" fmla="*/ 0 w 139"/>
              <a:gd name="T77" fmla="*/ 99 h 106"/>
              <a:gd name="T78" fmla="*/ 0 w 139"/>
              <a:gd name="T79" fmla="*/ 2 h 106"/>
              <a:gd name="T80" fmla="*/ 7 w 139"/>
              <a:gd name="T81" fmla="*/ 2 h 106"/>
              <a:gd name="T82" fmla="*/ 7 w 139"/>
              <a:gd name="T83" fmla="*/ 40 h 106"/>
              <a:gd name="T84" fmla="*/ 42 w 139"/>
              <a:gd name="T85" fmla="*/ 26 h 106"/>
              <a:gd name="T86" fmla="*/ 45 w 139"/>
              <a:gd name="T87" fmla="*/ 23 h 106"/>
              <a:gd name="T88" fmla="*/ 50 w 139"/>
              <a:gd name="T89" fmla="*/ 28 h 106"/>
              <a:gd name="T90" fmla="*/ 54 w 139"/>
              <a:gd name="T91" fmla="*/ 38 h 106"/>
              <a:gd name="T92" fmla="*/ 109 w 139"/>
              <a:gd name="T93" fmla="*/ 12 h 106"/>
              <a:gd name="T94" fmla="*/ 102 w 139"/>
              <a:gd name="T95" fmla="*/ 0 h 106"/>
              <a:gd name="T96" fmla="*/ 121 w 139"/>
              <a:gd name="T97" fmla="*/ 0 h 106"/>
              <a:gd name="T98" fmla="*/ 139 w 139"/>
              <a:gd name="T99" fmla="*/ 2 h 106"/>
              <a:gd name="T100" fmla="*/ 130 w 139"/>
              <a:gd name="T101" fmla="*/ 16 h 106"/>
              <a:gd name="T102" fmla="*/ 121 w 139"/>
              <a:gd name="T103" fmla="*/ 33 h 106"/>
              <a:gd name="T104" fmla="*/ 113 w 139"/>
              <a:gd name="T105" fmla="*/ 21 h 106"/>
              <a:gd name="T106" fmla="*/ 57 w 139"/>
              <a:gd name="T107" fmla="*/ 49 h 106"/>
              <a:gd name="T108" fmla="*/ 52 w 139"/>
              <a:gd name="T109" fmla="*/ 52 h 106"/>
              <a:gd name="T110" fmla="*/ 47 w 139"/>
              <a:gd name="T111" fmla="*/ 47 h 106"/>
              <a:gd name="T112" fmla="*/ 42 w 139"/>
              <a:gd name="T113" fmla="*/ 38 h 106"/>
              <a:gd name="T114" fmla="*/ 7 w 139"/>
              <a:gd name="T115" fmla="*/ 54 h 106"/>
              <a:gd name="T116" fmla="*/ 7 w 139"/>
              <a:gd name="T117" fmla="*/ 99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9" h="106">
                <a:moveTo>
                  <a:pt x="7" y="99"/>
                </a:moveTo>
                <a:lnTo>
                  <a:pt x="14" y="99"/>
                </a:lnTo>
                <a:lnTo>
                  <a:pt x="14" y="59"/>
                </a:lnTo>
                <a:lnTo>
                  <a:pt x="21" y="56"/>
                </a:lnTo>
                <a:lnTo>
                  <a:pt x="21" y="99"/>
                </a:lnTo>
                <a:lnTo>
                  <a:pt x="26" y="99"/>
                </a:lnTo>
                <a:lnTo>
                  <a:pt x="26" y="54"/>
                </a:lnTo>
                <a:lnTo>
                  <a:pt x="33" y="52"/>
                </a:lnTo>
                <a:lnTo>
                  <a:pt x="33" y="99"/>
                </a:lnTo>
                <a:lnTo>
                  <a:pt x="40" y="99"/>
                </a:lnTo>
                <a:lnTo>
                  <a:pt x="40" y="49"/>
                </a:lnTo>
                <a:lnTo>
                  <a:pt x="40" y="49"/>
                </a:lnTo>
                <a:lnTo>
                  <a:pt x="47" y="56"/>
                </a:lnTo>
                <a:lnTo>
                  <a:pt x="47" y="99"/>
                </a:lnTo>
                <a:lnTo>
                  <a:pt x="52" y="99"/>
                </a:lnTo>
                <a:lnTo>
                  <a:pt x="52" y="61"/>
                </a:lnTo>
                <a:lnTo>
                  <a:pt x="59" y="59"/>
                </a:lnTo>
                <a:lnTo>
                  <a:pt x="59" y="99"/>
                </a:lnTo>
                <a:lnTo>
                  <a:pt x="64" y="99"/>
                </a:lnTo>
                <a:lnTo>
                  <a:pt x="64" y="56"/>
                </a:lnTo>
                <a:lnTo>
                  <a:pt x="71" y="52"/>
                </a:lnTo>
                <a:lnTo>
                  <a:pt x="71" y="99"/>
                </a:lnTo>
                <a:lnTo>
                  <a:pt x="76" y="99"/>
                </a:lnTo>
                <a:lnTo>
                  <a:pt x="76" y="49"/>
                </a:lnTo>
                <a:lnTo>
                  <a:pt x="83" y="45"/>
                </a:lnTo>
                <a:lnTo>
                  <a:pt x="83" y="99"/>
                </a:lnTo>
                <a:lnTo>
                  <a:pt x="90" y="99"/>
                </a:lnTo>
                <a:lnTo>
                  <a:pt x="90" y="42"/>
                </a:lnTo>
                <a:lnTo>
                  <a:pt x="97" y="40"/>
                </a:lnTo>
                <a:lnTo>
                  <a:pt x="97" y="99"/>
                </a:lnTo>
                <a:lnTo>
                  <a:pt x="102" y="99"/>
                </a:lnTo>
                <a:lnTo>
                  <a:pt x="102" y="38"/>
                </a:lnTo>
                <a:lnTo>
                  <a:pt x="109" y="33"/>
                </a:lnTo>
                <a:lnTo>
                  <a:pt x="109" y="99"/>
                </a:lnTo>
                <a:lnTo>
                  <a:pt x="135" y="99"/>
                </a:lnTo>
                <a:lnTo>
                  <a:pt x="135" y="106"/>
                </a:lnTo>
                <a:lnTo>
                  <a:pt x="7" y="106"/>
                </a:lnTo>
                <a:lnTo>
                  <a:pt x="0" y="106"/>
                </a:lnTo>
                <a:lnTo>
                  <a:pt x="0" y="99"/>
                </a:lnTo>
                <a:lnTo>
                  <a:pt x="0" y="2"/>
                </a:lnTo>
                <a:lnTo>
                  <a:pt x="7" y="2"/>
                </a:lnTo>
                <a:lnTo>
                  <a:pt x="7" y="40"/>
                </a:lnTo>
                <a:lnTo>
                  <a:pt x="42" y="26"/>
                </a:lnTo>
                <a:lnTo>
                  <a:pt x="45" y="23"/>
                </a:lnTo>
                <a:lnTo>
                  <a:pt x="50" y="28"/>
                </a:lnTo>
                <a:lnTo>
                  <a:pt x="54" y="38"/>
                </a:lnTo>
                <a:lnTo>
                  <a:pt x="109" y="12"/>
                </a:lnTo>
                <a:lnTo>
                  <a:pt x="102" y="0"/>
                </a:lnTo>
                <a:lnTo>
                  <a:pt x="121" y="0"/>
                </a:lnTo>
                <a:lnTo>
                  <a:pt x="139" y="2"/>
                </a:lnTo>
                <a:lnTo>
                  <a:pt x="130" y="16"/>
                </a:lnTo>
                <a:lnTo>
                  <a:pt x="121" y="33"/>
                </a:lnTo>
                <a:lnTo>
                  <a:pt x="113" y="21"/>
                </a:lnTo>
                <a:lnTo>
                  <a:pt x="57" y="49"/>
                </a:lnTo>
                <a:lnTo>
                  <a:pt x="52" y="52"/>
                </a:lnTo>
                <a:lnTo>
                  <a:pt x="47" y="47"/>
                </a:lnTo>
                <a:lnTo>
                  <a:pt x="42" y="38"/>
                </a:lnTo>
                <a:lnTo>
                  <a:pt x="7" y="54"/>
                </a:lnTo>
                <a:lnTo>
                  <a:pt x="7" y="99"/>
                </a:lnTo>
                <a:close/>
              </a:path>
            </a:pathLst>
          </a:custGeom>
          <a:solidFill>
            <a:srgbClr val="DE5B61"/>
          </a:solidFill>
          <a:ln w="28575" cap="flat" cmpd="sng" algn="ctr">
            <a:noFill/>
            <a:prstDash val="solid"/>
          </a:ln>
          <a:effectLst>
            <a:outerShdw blurRad="317500" dist="165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endParaRPr lang="zh-CN" altLang="en-US" sz="1355" kern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" name="MH_Other_45"/>
          <p:cNvSpPr>
            <a:spLocks noChangeAspect="1" noEditPoints="1"/>
          </p:cNvSpPr>
          <p:nvPr>
            <p:custDataLst>
              <p:tags r:id="rId21"/>
            </p:custDataLst>
          </p:nvPr>
        </p:nvSpPr>
        <p:spPr bwMode="auto">
          <a:xfrm>
            <a:off x="5417947" y="1616291"/>
            <a:ext cx="313821" cy="303360"/>
          </a:xfrm>
          <a:custGeom>
            <a:avLst/>
            <a:gdLst>
              <a:gd name="T0" fmla="*/ 57 w 67"/>
              <a:gd name="T1" fmla="*/ 33 h 65"/>
              <a:gd name="T2" fmla="*/ 29 w 67"/>
              <a:gd name="T3" fmla="*/ 46 h 65"/>
              <a:gd name="T4" fmla="*/ 57 w 67"/>
              <a:gd name="T5" fmla="*/ 60 h 65"/>
              <a:gd name="T6" fmla="*/ 0 w 67"/>
              <a:gd name="T7" fmla="*/ 22 h 65"/>
              <a:gd name="T8" fmla="*/ 22 w 67"/>
              <a:gd name="T9" fmla="*/ 12 h 65"/>
              <a:gd name="T10" fmla="*/ 7 w 67"/>
              <a:gd name="T11" fmla="*/ 60 h 65"/>
              <a:gd name="T12" fmla="*/ 11 w 67"/>
              <a:gd name="T13" fmla="*/ 62 h 65"/>
              <a:gd name="T14" fmla="*/ 7 w 67"/>
              <a:gd name="T15" fmla="*/ 60 h 65"/>
              <a:gd name="T16" fmla="*/ 43 w 67"/>
              <a:gd name="T17" fmla="*/ 42 h 65"/>
              <a:gd name="T18" fmla="*/ 6 w 67"/>
              <a:gd name="T19" fmla="*/ 27 h 65"/>
              <a:gd name="T20" fmla="*/ 12 w 67"/>
              <a:gd name="T21" fmla="*/ 27 h 65"/>
              <a:gd name="T22" fmla="*/ 47 w 67"/>
              <a:gd name="T23" fmla="*/ 27 h 65"/>
              <a:gd name="T24" fmla="*/ 53 w 67"/>
              <a:gd name="T25" fmla="*/ 27 h 65"/>
              <a:gd name="T26" fmla="*/ 40 w 67"/>
              <a:gd name="T27" fmla="*/ 26 h 65"/>
              <a:gd name="T28" fmla="*/ 44 w 67"/>
              <a:gd name="T29" fmla="*/ 28 h 65"/>
              <a:gd name="T30" fmla="*/ 40 w 67"/>
              <a:gd name="T31" fmla="*/ 26 h 65"/>
              <a:gd name="T32" fmla="*/ 32 w 67"/>
              <a:gd name="T33" fmla="*/ 28 h 65"/>
              <a:gd name="T34" fmla="*/ 36 w 67"/>
              <a:gd name="T35" fmla="*/ 26 h 65"/>
              <a:gd name="T36" fmla="*/ 23 w 67"/>
              <a:gd name="T37" fmla="*/ 27 h 65"/>
              <a:gd name="T38" fmla="*/ 29 w 67"/>
              <a:gd name="T39" fmla="*/ 27 h 65"/>
              <a:gd name="T40" fmla="*/ 14 w 67"/>
              <a:gd name="T41" fmla="*/ 27 h 65"/>
              <a:gd name="T42" fmla="*/ 20 w 67"/>
              <a:gd name="T43" fmla="*/ 27 h 65"/>
              <a:gd name="T44" fmla="*/ 5 w 67"/>
              <a:gd name="T45" fmla="*/ 30 h 65"/>
              <a:gd name="T46" fmla="*/ 4 w 67"/>
              <a:gd name="T47" fmla="*/ 34 h 65"/>
              <a:gd name="T48" fmla="*/ 5 w 67"/>
              <a:gd name="T49" fmla="*/ 30 h 65"/>
              <a:gd name="T50" fmla="*/ 5 w 67"/>
              <a:gd name="T51" fmla="*/ 54 h 65"/>
              <a:gd name="T52" fmla="*/ 5 w 67"/>
              <a:gd name="T53" fmla="*/ 60 h 65"/>
              <a:gd name="T54" fmla="*/ 5 w 67"/>
              <a:gd name="T55" fmla="*/ 47 h 65"/>
              <a:gd name="T56" fmla="*/ 4 w 67"/>
              <a:gd name="T57" fmla="*/ 51 h 65"/>
              <a:gd name="T58" fmla="*/ 5 w 67"/>
              <a:gd name="T59" fmla="*/ 47 h 65"/>
              <a:gd name="T60" fmla="*/ 4 w 67"/>
              <a:gd name="T61" fmla="*/ 38 h 65"/>
              <a:gd name="T62" fmla="*/ 5 w 67"/>
              <a:gd name="T63" fmla="*/ 43 h 65"/>
              <a:gd name="T64" fmla="*/ 47 w 67"/>
              <a:gd name="T65" fmla="*/ 61 h 65"/>
              <a:gd name="T66" fmla="*/ 53 w 67"/>
              <a:gd name="T67" fmla="*/ 61 h 65"/>
              <a:gd name="T68" fmla="*/ 39 w 67"/>
              <a:gd name="T69" fmla="*/ 61 h 65"/>
              <a:gd name="T70" fmla="*/ 45 w 67"/>
              <a:gd name="T71" fmla="*/ 61 h 65"/>
              <a:gd name="T72" fmla="*/ 32 w 67"/>
              <a:gd name="T73" fmla="*/ 60 h 65"/>
              <a:gd name="T74" fmla="*/ 36 w 67"/>
              <a:gd name="T75" fmla="*/ 62 h 65"/>
              <a:gd name="T76" fmla="*/ 32 w 67"/>
              <a:gd name="T77" fmla="*/ 60 h 65"/>
              <a:gd name="T78" fmla="*/ 23 w 67"/>
              <a:gd name="T79" fmla="*/ 62 h 65"/>
              <a:gd name="T80" fmla="*/ 28 w 67"/>
              <a:gd name="T81" fmla="*/ 60 h 65"/>
              <a:gd name="T82" fmla="*/ 14 w 67"/>
              <a:gd name="T83" fmla="*/ 61 h 65"/>
              <a:gd name="T84" fmla="*/ 20 w 67"/>
              <a:gd name="T85" fmla="*/ 61 h 65"/>
              <a:gd name="T86" fmla="*/ 16 w 67"/>
              <a:gd name="T87" fmla="*/ 20 h 65"/>
              <a:gd name="T88" fmla="*/ 59 w 67"/>
              <a:gd name="T89" fmla="*/ 34 h 65"/>
              <a:gd name="T90" fmla="*/ 52 w 67"/>
              <a:gd name="T91" fmla="*/ 1 h 65"/>
              <a:gd name="T92" fmla="*/ 35 w 67"/>
              <a:gd name="T93" fmla="*/ 36 h 65"/>
              <a:gd name="T94" fmla="*/ 32 w 67"/>
              <a:gd name="T95" fmla="*/ 48 h 65"/>
              <a:gd name="T96" fmla="*/ 59 w 67"/>
              <a:gd name="T97" fmla="*/ 36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7" h="65">
                <a:moveTo>
                  <a:pt x="7" y="21"/>
                </a:moveTo>
                <a:cubicBezTo>
                  <a:pt x="52" y="21"/>
                  <a:pt x="52" y="21"/>
                  <a:pt x="52" y="21"/>
                </a:cubicBezTo>
                <a:cubicBezTo>
                  <a:pt x="55" y="21"/>
                  <a:pt x="57" y="24"/>
                  <a:pt x="57" y="27"/>
                </a:cubicBezTo>
                <a:cubicBezTo>
                  <a:pt x="57" y="33"/>
                  <a:pt x="57" y="33"/>
                  <a:pt x="57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3" y="33"/>
                  <a:pt x="32" y="34"/>
                  <a:pt x="31" y="35"/>
                </a:cubicBezTo>
                <a:cubicBezTo>
                  <a:pt x="29" y="36"/>
                  <a:pt x="29" y="38"/>
                  <a:pt x="29" y="39"/>
                </a:cubicBezTo>
                <a:cubicBezTo>
                  <a:pt x="29" y="46"/>
                  <a:pt x="29" y="46"/>
                  <a:pt x="29" y="46"/>
                </a:cubicBezTo>
                <a:cubicBezTo>
                  <a:pt x="29" y="47"/>
                  <a:pt x="29" y="49"/>
                  <a:pt x="31" y="50"/>
                </a:cubicBezTo>
                <a:cubicBezTo>
                  <a:pt x="32" y="51"/>
                  <a:pt x="33" y="51"/>
                  <a:pt x="35" y="51"/>
                </a:cubicBezTo>
                <a:cubicBezTo>
                  <a:pt x="57" y="51"/>
                  <a:pt x="57" y="51"/>
                  <a:pt x="57" y="51"/>
                </a:cubicBezTo>
                <a:cubicBezTo>
                  <a:pt x="57" y="60"/>
                  <a:pt x="57" y="60"/>
                  <a:pt x="57" y="60"/>
                </a:cubicBezTo>
                <a:cubicBezTo>
                  <a:pt x="57" y="63"/>
                  <a:pt x="55" y="65"/>
                  <a:pt x="52" y="65"/>
                </a:cubicBezTo>
                <a:cubicBezTo>
                  <a:pt x="7" y="65"/>
                  <a:pt x="7" y="65"/>
                  <a:pt x="7" y="65"/>
                </a:cubicBezTo>
                <a:cubicBezTo>
                  <a:pt x="3" y="65"/>
                  <a:pt x="0" y="64"/>
                  <a:pt x="0" y="60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7"/>
                  <a:pt x="2" y="12"/>
                  <a:pt x="5" y="12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12"/>
                  <a:pt x="6" y="12"/>
                  <a:pt x="6" y="12"/>
                </a:cubicBezTo>
                <a:cubicBezTo>
                  <a:pt x="22" y="12"/>
                  <a:pt x="22" y="12"/>
                  <a:pt x="22" y="12"/>
                </a:cubicBezTo>
                <a:cubicBezTo>
                  <a:pt x="10" y="17"/>
                  <a:pt x="10" y="17"/>
                  <a:pt x="10" y="17"/>
                </a:cubicBezTo>
                <a:cubicBezTo>
                  <a:pt x="6" y="17"/>
                  <a:pt x="6" y="17"/>
                  <a:pt x="6" y="17"/>
                </a:cubicBezTo>
                <a:cubicBezTo>
                  <a:pt x="5" y="17"/>
                  <a:pt x="5" y="21"/>
                  <a:pt x="7" y="21"/>
                </a:cubicBezTo>
                <a:close/>
                <a:moveTo>
                  <a:pt x="7" y="60"/>
                </a:moveTo>
                <a:cubicBezTo>
                  <a:pt x="6" y="60"/>
                  <a:pt x="6" y="61"/>
                  <a:pt x="6" y="61"/>
                </a:cubicBezTo>
                <a:cubicBezTo>
                  <a:pt x="6" y="61"/>
                  <a:pt x="6" y="61"/>
                  <a:pt x="6" y="61"/>
                </a:cubicBezTo>
                <a:cubicBezTo>
                  <a:pt x="6" y="62"/>
                  <a:pt x="6" y="62"/>
                  <a:pt x="7" y="62"/>
                </a:cubicBezTo>
                <a:cubicBezTo>
                  <a:pt x="11" y="62"/>
                  <a:pt x="11" y="62"/>
                  <a:pt x="11" y="62"/>
                </a:cubicBezTo>
                <a:cubicBezTo>
                  <a:pt x="12" y="62"/>
                  <a:pt x="12" y="62"/>
                  <a:pt x="12" y="61"/>
                </a:cubicBezTo>
                <a:cubicBezTo>
                  <a:pt x="12" y="61"/>
                  <a:pt x="12" y="61"/>
                  <a:pt x="12" y="61"/>
                </a:cubicBezTo>
                <a:cubicBezTo>
                  <a:pt x="12" y="61"/>
                  <a:pt x="12" y="60"/>
                  <a:pt x="11" y="60"/>
                </a:cubicBezTo>
                <a:cubicBezTo>
                  <a:pt x="7" y="60"/>
                  <a:pt x="7" y="60"/>
                  <a:pt x="7" y="60"/>
                </a:cubicBezTo>
                <a:close/>
                <a:moveTo>
                  <a:pt x="39" y="38"/>
                </a:moveTo>
                <a:cubicBezTo>
                  <a:pt x="36" y="38"/>
                  <a:pt x="35" y="40"/>
                  <a:pt x="35" y="42"/>
                </a:cubicBezTo>
                <a:cubicBezTo>
                  <a:pt x="35" y="45"/>
                  <a:pt x="36" y="46"/>
                  <a:pt x="39" y="46"/>
                </a:cubicBezTo>
                <a:cubicBezTo>
                  <a:pt x="41" y="46"/>
                  <a:pt x="43" y="45"/>
                  <a:pt x="43" y="42"/>
                </a:cubicBezTo>
                <a:cubicBezTo>
                  <a:pt x="43" y="40"/>
                  <a:pt x="41" y="38"/>
                  <a:pt x="39" y="38"/>
                </a:cubicBezTo>
                <a:close/>
                <a:moveTo>
                  <a:pt x="7" y="26"/>
                </a:moveTo>
                <a:cubicBezTo>
                  <a:pt x="6" y="26"/>
                  <a:pt x="6" y="27"/>
                  <a:pt x="6" y="27"/>
                </a:cubicBezTo>
                <a:cubicBezTo>
                  <a:pt x="6" y="27"/>
                  <a:pt x="6" y="27"/>
                  <a:pt x="6" y="27"/>
                </a:cubicBezTo>
                <a:cubicBezTo>
                  <a:pt x="6" y="27"/>
                  <a:pt x="6" y="28"/>
                  <a:pt x="7" y="28"/>
                </a:cubicBezTo>
                <a:cubicBezTo>
                  <a:pt x="11" y="28"/>
                  <a:pt x="11" y="28"/>
                  <a:pt x="11" y="28"/>
                </a:cubicBezTo>
                <a:cubicBezTo>
                  <a:pt x="12" y="28"/>
                  <a:pt x="12" y="27"/>
                  <a:pt x="12" y="27"/>
                </a:cubicBezTo>
                <a:cubicBezTo>
                  <a:pt x="12" y="27"/>
                  <a:pt x="12" y="27"/>
                  <a:pt x="12" y="27"/>
                </a:cubicBezTo>
                <a:cubicBezTo>
                  <a:pt x="12" y="27"/>
                  <a:pt x="12" y="26"/>
                  <a:pt x="11" y="26"/>
                </a:cubicBezTo>
                <a:cubicBezTo>
                  <a:pt x="7" y="26"/>
                  <a:pt x="7" y="26"/>
                  <a:pt x="7" y="26"/>
                </a:cubicBezTo>
                <a:close/>
                <a:moveTo>
                  <a:pt x="48" y="26"/>
                </a:moveTo>
                <a:cubicBezTo>
                  <a:pt x="47" y="26"/>
                  <a:pt x="47" y="27"/>
                  <a:pt x="47" y="27"/>
                </a:cubicBezTo>
                <a:cubicBezTo>
                  <a:pt x="47" y="27"/>
                  <a:pt x="47" y="27"/>
                  <a:pt x="47" y="27"/>
                </a:cubicBezTo>
                <a:cubicBezTo>
                  <a:pt x="47" y="27"/>
                  <a:pt x="47" y="28"/>
                  <a:pt x="48" y="28"/>
                </a:cubicBezTo>
                <a:cubicBezTo>
                  <a:pt x="52" y="28"/>
                  <a:pt x="52" y="28"/>
                  <a:pt x="52" y="28"/>
                </a:cubicBezTo>
                <a:cubicBezTo>
                  <a:pt x="53" y="28"/>
                  <a:pt x="53" y="27"/>
                  <a:pt x="53" y="27"/>
                </a:cubicBezTo>
                <a:cubicBezTo>
                  <a:pt x="53" y="27"/>
                  <a:pt x="53" y="27"/>
                  <a:pt x="53" y="27"/>
                </a:cubicBezTo>
                <a:cubicBezTo>
                  <a:pt x="53" y="27"/>
                  <a:pt x="53" y="26"/>
                  <a:pt x="52" y="26"/>
                </a:cubicBezTo>
                <a:cubicBezTo>
                  <a:pt x="48" y="26"/>
                  <a:pt x="48" y="26"/>
                  <a:pt x="48" y="26"/>
                </a:cubicBezTo>
                <a:close/>
                <a:moveTo>
                  <a:pt x="40" y="26"/>
                </a:moveTo>
                <a:cubicBezTo>
                  <a:pt x="39" y="26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8"/>
                  <a:pt x="40" y="28"/>
                </a:cubicBezTo>
                <a:cubicBezTo>
                  <a:pt x="44" y="28"/>
                  <a:pt x="44" y="28"/>
                  <a:pt x="44" y="28"/>
                </a:cubicBezTo>
                <a:cubicBezTo>
                  <a:pt x="44" y="28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4" y="26"/>
                  <a:pt x="44" y="26"/>
                </a:cubicBezTo>
                <a:cubicBezTo>
                  <a:pt x="40" y="26"/>
                  <a:pt x="40" y="26"/>
                  <a:pt x="40" y="26"/>
                </a:cubicBezTo>
                <a:close/>
                <a:moveTo>
                  <a:pt x="32" y="26"/>
                </a:moveTo>
                <a:cubicBezTo>
                  <a:pt x="31" y="26"/>
                  <a:pt x="31" y="27"/>
                  <a:pt x="31" y="27"/>
                </a:cubicBezTo>
                <a:cubicBezTo>
                  <a:pt x="31" y="27"/>
                  <a:pt x="31" y="27"/>
                  <a:pt x="31" y="27"/>
                </a:cubicBezTo>
                <a:cubicBezTo>
                  <a:pt x="31" y="27"/>
                  <a:pt x="31" y="28"/>
                  <a:pt x="32" y="28"/>
                </a:cubicBezTo>
                <a:cubicBezTo>
                  <a:pt x="36" y="28"/>
                  <a:pt x="36" y="28"/>
                  <a:pt x="36" y="28"/>
                </a:cubicBezTo>
                <a:cubicBezTo>
                  <a:pt x="37" y="28"/>
                  <a:pt x="37" y="27"/>
                  <a:pt x="37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7"/>
                  <a:pt x="37" y="26"/>
                  <a:pt x="36" y="26"/>
                </a:cubicBezTo>
                <a:cubicBezTo>
                  <a:pt x="32" y="26"/>
                  <a:pt x="32" y="26"/>
                  <a:pt x="32" y="26"/>
                </a:cubicBezTo>
                <a:close/>
                <a:moveTo>
                  <a:pt x="23" y="26"/>
                </a:moveTo>
                <a:cubicBezTo>
                  <a:pt x="23" y="26"/>
                  <a:pt x="23" y="27"/>
                  <a:pt x="23" y="27"/>
                </a:cubicBezTo>
                <a:cubicBezTo>
                  <a:pt x="23" y="27"/>
                  <a:pt x="23" y="27"/>
                  <a:pt x="23" y="27"/>
                </a:cubicBezTo>
                <a:cubicBezTo>
                  <a:pt x="23" y="27"/>
                  <a:pt x="23" y="28"/>
                  <a:pt x="23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28"/>
                  <a:pt x="29" y="27"/>
                  <a:pt x="29" y="27"/>
                </a:cubicBezTo>
                <a:cubicBezTo>
                  <a:pt x="29" y="27"/>
                  <a:pt x="29" y="27"/>
                  <a:pt x="29" y="27"/>
                </a:cubicBezTo>
                <a:cubicBezTo>
                  <a:pt x="29" y="27"/>
                  <a:pt x="28" y="26"/>
                  <a:pt x="28" y="26"/>
                </a:cubicBezTo>
                <a:cubicBezTo>
                  <a:pt x="23" y="26"/>
                  <a:pt x="23" y="26"/>
                  <a:pt x="23" y="26"/>
                </a:cubicBezTo>
                <a:close/>
                <a:moveTo>
                  <a:pt x="15" y="26"/>
                </a:moveTo>
                <a:cubicBezTo>
                  <a:pt x="14" y="26"/>
                  <a:pt x="14" y="27"/>
                  <a:pt x="14" y="27"/>
                </a:cubicBezTo>
                <a:cubicBezTo>
                  <a:pt x="14" y="27"/>
                  <a:pt x="14" y="27"/>
                  <a:pt x="14" y="27"/>
                </a:cubicBezTo>
                <a:cubicBezTo>
                  <a:pt x="14" y="27"/>
                  <a:pt x="14" y="28"/>
                  <a:pt x="15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20" y="28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6"/>
                  <a:pt x="19" y="26"/>
                </a:cubicBezTo>
                <a:cubicBezTo>
                  <a:pt x="15" y="26"/>
                  <a:pt x="15" y="26"/>
                  <a:pt x="15" y="26"/>
                </a:cubicBezTo>
                <a:close/>
                <a:moveTo>
                  <a:pt x="5" y="30"/>
                </a:moveTo>
                <a:cubicBezTo>
                  <a:pt x="5" y="30"/>
                  <a:pt x="5" y="29"/>
                  <a:pt x="5" y="29"/>
                </a:cubicBezTo>
                <a:cubicBezTo>
                  <a:pt x="5" y="29"/>
                  <a:pt x="5" y="29"/>
                  <a:pt x="5" y="29"/>
                </a:cubicBezTo>
                <a:cubicBezTo>
                  <a:pt x="4" y="29"/>
                  <a:pt x="4" y="30"/>
                  <a:pt x="4" y="30"/>
                </a:cubicBezTo>
                <a:cubicBezTo>
                  <a:pt x="4" y="34"/>
                  <a:pt x="4" y="34"/>
                  <a:pt x="4" y="34"/>
                </a:cubicBezTo>
                <a:cubicBezTo>
                  <a:pt x="4" y="35"/>
                  <a:pt x="4" y="35"/>
                  <a:pt x="5" y="35"/>
                </a:cubicBezTo>
                <a:cubicBezTo>
                  <a:pt x="5" y="35"/>
                  <a:pt x="5" y="35"/>
                  <a:pt x="5" y="35"/>
                </a:cubicBezTo>
                <a:cubicBezTo>
                  <a:pt x="5" y="35"/>
                  <a:pt x="5" y="35"/>
                  <a:pt x="5" y="34"/>
                </a:cubicBezTo>
                <a:cubicBezTo>
                  <a:pt x="5" y="30"/>
                  <a:pt x="5" y="30"/>
                  <a:pt x="5" y="30"/>
                </a:cubicBezTo>
                <a:close/>
                <a:moveTo>
                  <a:pt x="5" y="62"/>
                </a:moveTo>
                <a:cubicBezTo>
                  <a:pt x="8" y="62"/>
                  <a:pt x="1" y="62"/>
                  <a:pt x="5" y="62"/>
                </a:cubicBezTo>
                <a:close/>
                <a:moveTo>
                  <a:pt x="5" y="55"/>
                </a:moveTo>
                <a:cubicBezTo>
                  <a:pt x="5" y="55"/>
                  <a:pt x="5" y="54"/>
                  <a:pt x="5" y="54"/>
                </a:cubicBezTo>
                <a:cubicBezTo>
                  <a:pt x="5" y="54"/>
                  <a:pt x="5" y="54"/>
                  <a:pt x="5" y="54"/>
                </a:cubicBezTo>
                <a:cubicBezTo>
                  <a:pt x="4" y="54"/>
                  <a:pt x="4" y="55"/>
                  <a:pt x="4" y="55"/>
                </a:cubicBezTo>
                <a:cubicBezTo>
                  <a:pt x="4" y="59"/>
                  <a:pt x="4" y="59"/>
                  <a:pt x="4" y="59"/>
                </a:cubicBezTo>
                <a:cubicBezTo>
                  <a:pt x="4" y="60"/>
                  <a:pt x="4" y="60"/>
                  <a:pt x="5" y="60"/>
                </a:cubicBezTo>
                <a:cubicBezTo>
                  <a:pt x="5" y="60"/>
                  <a:pt x="5" y="60"/>
                  <a:pt x="5" y="60"/>
                </a:cubicBezTo>
                <a:cubicBezTo>
                  <a:pt x="5" y="60"/>
                  <a:pt x="5" y="60"/>
                  <a:pt x="5" y="59"/>
                </a:cubicBezTo>
                <a:cubicBezTo>
                  <a:pt x="5" y="55"/>
                  <a:pt x="5" y="55"/>
                  <a:pt x="5" y="55"/>
                </a:cubicBezTo>
                <a:close/>
                <a:moveTo>
                  <a:pt x="5" y="47"/>
                </a:moveTo>
                <a:cubicBezTo>
                  <a:pt x="5" y="46"/>
                  <a:pt x="5" y="46"/>
                  <a:pt x="5" y="46"/>
                </a:cubicBezTo>
                <a:cubicBezTo>
                  <a:pt x="5" y="46"/>
                  <a:pt x="5" y="46"/>
                  <a:pt x="5" y="46"/>
                </a:cubicBezTo>
                <a:cubicBezTo>
                  <a:pt x="4" y="46"/>
                  <a:pt x="4" y="46"/>
                  <a:pt x="4" y="47"/>
                </a:cubicBezTo>
                <a:cubicBezTo>
                  <a:pt x="4" y="51"/>
                  <a:pt x="4" y="51"/>
                  <a:pt x="4" y="51"/>
                </a:cubicBezTo>
                <a:cubicBezTo>
                  <a:pt x="4" y="52"/>
                  <a:pt x="4" y="52"/>
                  <a:pt x="5" y="52"/>
                </a:cubicBezTo>
                <a:cubicBezTo>
                  <a:pt x="5" y="52"/>
                  <a:pt x="5" y="52"/>
                  <a:pt x="5" y="52"/>
                </a:cubicBezTo>
                <a:cubicBezTo>
                  <a:pt x="5" y="52"/>
                  <a:pt x="5" y="52"/>
                  <a:pt x="5" y="51"/>
                </a:cubicBezTo>
                <a:cubicBezTo>
                  <a:pt x="5" y="47"/>
                  <a:pt x="5" y="47"/>
                  <a:pt x="5" y="47"/>
                </a:cubicBezTo>
                <a:close/>
                <a:moveTo>
                  <a:pt x="5" y="38"/>
                </a:moveTo>
                <a:cubicBezTo>
                  <a:pt x="5" y="38"/>
                  <a:pt x="5" y="37"/>
                  <a:pt x="5" y="37"/>
                </a:cubicBezTo>
                <a:cubicBezTo>
                  <a:pt x="5" y="37"/>
                  <a:pt x="5" y="37"/>
                  <a:pt x="5" y="37"/>
                </a:cubicBezTo>
                <a:cubicBezTo>
                  <a:pt x="4" y="37"/>
                  <a:pt x="4" y="38"/>
                  <a:pt x="4" y="38"/>
                </a:cubicBezTo>
                <a:cubicBezTo>
                  <a:pt x="4" y="43"/>
                  <a:pt x="4" y="43"/>
                  <a:pt x="4" y="43"/>
                </a:cubicBezTo>
                <a:cubicBezTo>
                  <a:pt x="4" y="43"/>
                  <a:pt x="4" y="43"/>
                  <a:pt x="5" y="43"/>
                </a:cubicBezTo>
                <a:cubicBezTo>
                  <a:pt x="5" y="43"/>
                  <a:pt x="5" y="43"/>
                  <a:pt x="5" y="43"/>
                </a:cubicBezTo>
                <a:cubicBezTo>
                  <a:pt x="5" y="43"/>
                  <a:pt x="5" y="43"/>
                  <a:pt x="5" y="43"/>
                </a:cubicBezTo>
                <a:cubicBezTo>
                  <a:pt x="5" y="38"/>
                  <a:pt x="5" y="38"/>
                  <a:pt x="5" y="38"/>
                </a:cubicBezTo>
                <a:close/>
                <a:moveTo>
                  <a:pt x="48" y="60"/>
                </a:moveTo>
                <a:cubicBezTo>
                  <a:pt x="47" y="60"/>
                  <a:pt x="47" y="61"/>
                  <a:pt x="47" y="61"/>
                </a:cubicBezTo>
                <a:cubicBezTo>
                  <a:pt x="47" y="61"/>
                  <a:pt x="47" y="61"/>
                  <a:pt x="47" y="61"/>
                </a:cubicBezTo>
                <a:cubicBezTo>
                  <a:pt x="47" y="62"/>
                  <a:pt x="47" y="62"/>
                  <a:pt x="48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3" y="62"/>
                  <a:pt x="53" y="62"/>
                  <a:pt x="53" y="61"/>
                </a:cubicBezTo>
                <a:cubicBezTo>
                  <a:pt x="53" y="61"/>
                  <a:pt x="53" y="61"/>
                  <a:pt x="53" y="61"/>
                </a:cubicBezTo>
                <a:cubicBezTo>
                  <a:pt x="53" y="61"/>
                  <a:pt x="53" y="60"/>
                  <a:pt x="52" y="60"/>
                </a:cubicBezTo>
                <a:cubicBezTo>
                  <a:pt x="48" y="60"/>
                  <a:pt x="48" y="60"/>
                  <a:pt x="48" y="60"/>
                </a:cubicBezTo>
                <a:close/>
                <a:moveTo>
                  <a:pt x="40" y="60"/>
                </a:moveTo>
                <a:cubicBezTo>
                  <a:pt x="39" y="60"/>
                  <a:pt x="39" y="61"/>
                  <a:pt x="39" y="61"/>
                </a:cubicBezTo>
                <a:cubicBezTo>
                  <a:pt x="39" y="61"/>
                  <a:pt x="39" y="61"/>
                  <a:pt x="39" y="61"/>
                </a:cubicBezTo>
                <a:cubicBezTo>
                  <a:pt x="39" y="62"/>
                  <a:pt x="39" y="62"/>
                  <a:pt x="40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4" y="62"/>
                  <a:pt x="45" y="62"/>
                  <a:pt x="45" y="61"/>
                </a:cubicBezTo>
                <a:cubicBezTo>
                  <a:pt x="45" y="61"/>
                  <a:pt x="45" y="61"/>
                  <a:pt x="45" y="61"/>
                </a:cubicBezTo>
                <a:cubicBezTo>
                  <a:pt x="45" y="61"/>
                  <a:pt x="44" y="60"/>
                  <a:pt x="44" y="60"/>
                </a:cubicBezTo>
                <a:cubicBezTo>
                  <a:pt x="40" y="60"/>
                  <a:pt x="40" y="60"/>
                  <a:pt x="40" y="60"/>
                </a:cubicBezTo>
                <a:close/>
                <a:moveTo>
                  <a:pt x="32" y="60"/>
                </a:moveTo>
                <a:cubicBezTo>
                  <a:pt x="31" y="60"/>
                  <a:pt x="31" y="61"/>
                  <a:pt x="31" y="61"/>
                </a:cubicBezTo>
                <a:cubicBezTo>
                  <a:pt x="31" y="61"/>
                  <a:pt x="31" y="61"/>
                  <a:pt x="31" y="61"/>
                </a:cubicBezTo>
                <a:cubicBezTo>
                  <a:pt x="31" y="62"/>
                  <a:pt x="31" y="62"/>
                  <a:pt x="32" y="62"/>
                </a:cubicBezTo>
                <a:cubicBezTo>
                  <a:pt x="36" y="62"/>
                  <a:pt x="36" y="62"/>
                  <a:pt x="36" y="62"/>
                </a:cubicBezTo>
                <a:cubicBezTo>
                  <a:pt x="37" y="62"/>
                  <a:pt x="37" y="62"/>
                  <a:pt x="37" y="61"/>
                </a:cubicBezTo>
                <a:cubicBezTo>
                  <a:pt x="37" y="61"/>
                  <a:pt x="37" y="61"/>
                  <a:pt x="37" y="61"/>
                </a:cubicBezTo>
                <a:cubicBezTo>
                  <a:pt x="37" y="61"/>
                  <a:pt x="37" y="60"/>
                  <a:pt x="36" y="60"/>
                </a:cubicBezTo>
                <a:cubicBezTo>
                  <a:pt x="32" y="60"/>
                  <a:pt x="32" y="60"/>
                  <a:pt x="32" y="60"/>
                </a:cubicBezTo>
                <a:close/>
                <a:moveTo>
                  <a:pt x="23" y="60"/>
                </a:moveTo>
                <a:cubicBezTo>
                  <a:pt x="23" y="60"/>
                  <a:pt x="23" y="61"/>
                  <a:pt x="23" y="61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2"/>
                  <a:pt x="23" y="62"/>
                  <a:pt x="23" y="62"/>
                </a:cubicBezTo>
                <a:cubicBezTo>
                  <a:pt x="28" y="62"/>
                  <a:pt x="28" y="62"/>
                  <a:pt x="28" y="62"/>
                </a:cubicBezTo>
                <a:cubicBezTo>
                  <a:pt x="28" y="62"/>
                  <a:pt x="29" y="62"/>
                  <a:pt x="29" y="61"/>
                </a:cubicBezTo>
                <a:cubicBezTo>
                  <a:pt x="29" y="61"/>
                  <a:pt x="29" y="61"/>
                  <a:pt x="29" y="61"/>
                </a:cubicBezTo>
                <a:cubicBezTo>
                  <a:pt x="29" y="61"/>
                  <a:pt x="28" y="60"/>
                  <a:pt x="28" y="60"/>
                </a:cubicBezTo>
                <a:cubicBezTo>
                  <a:pt x="23" y="60"/>
                  <a:pt x="23" y="60"/>
                  <a:pt x="23" y="60"/>
                </a:cubicBezTo>
                <a:close/>
                <a:moveTo>
                  <a:pt x="15" y="60"/>
                </a:moveTo>
                <a:cubicBezTo>
                  <a:pt x="14" y="60"/>
                  <a:pt x="14" y="61"/>
                  <a:pt x="14" y="61"/>
                </a:cubicBezTo>
                <a:cubicBezTo>
                  <a:pt x="14" y="61"/>
                  <a:pt x="14" y="61"/>
                  <a:pt x="14" y="61"/>
                </a:cubicBezTo>
                <a:cubicBezTo>
                  <a:pt x="14" y="62"/>
                  <a:pt x="14" y="62"/>
                  <a:pt x="15" y="62"/>
                </a:cubicBezTo>
                <a:cubicBezTo>
                  <a:pt x="19" y="62"/>
                  <a:pt x="19" y="62"/>
                  <a:pt x="19" y="62"/>
                </a:cubicBezTo>
                <a:cubicBezTo>
                  <a:pt x="20" y="62"/>
                  <a:pt x="20" y="62"/>
                  <a:pt x="20" y="61"/>
                </a:cubicBezTo>
                <a:cubicBezTo>
                  <a:pt x="20" y="61"/>
                  <a:pt x="20" y="61"/>
                  <a:pt x="20" y="61"/>
                </a:cubicBezTo>
                <a:cubicBezTo>
                  <a:pt x="20" y="61"/>
                  <a:pt x="20" y="60"/>
                  <a:pt x="19" y="60"/>
                </a:cubicBezTo>
                <a:cubicBezTo>
                  <a:pt x="15" y="60"/>
                  <a:pt x="15" y="60"/>
                  <a:pt x="15" y="60"/>
                </a:cubicBezTo>
                <a:close/>
                <a:moveTo>
                  <a:pt x="7" y="20"/>
                </a:moveTo>
                <a:cubicBezTo>
                  <a:pt x="16" y="20"/>
                  <a:pt x="16" y="20"/>
                  <a:pt x="16" y="20"/>
                </a:cubicBezTo>
                <a:cubicBezTo>
                  <a:pt x="51" y="5"/>
                  <a:pt x="51" y="5"/>
                  <a:pt x="51" y="5"/>
                </a:cubicBezTo>
                <a:cubicBezTo>
                  <a:pt x="62" y="28"/>
                  <a:pt x="62" y="28"/>
                  <a:pt x="62" y="28"/>
                </a:cubicBezTo>
                <a:cubicBezTo>
                  <a:pt x="59" y="30"/>
                  <a:pt x="59" y="30"/>
                  <a:pt x="59" y="30"/>
                </a:cubicBezTo>
                <a:cubicBezTo>
                  <a:pt x="59" y="34"/>
                  <a:pt x="59" y="34"/>
                  <a:pt x="59" y="34"/>
                </a:cubicBezTo>
                <a:cubicBezTo>
                  <a:pt x="67" y="30"/>
                  <a:pt x="67" y="30"/>
                  <a:pt x="67" y="30"/>
                </a:cubicBezTo>
                <a:cubicBezTo>
                  <a:pt x="54" y="2"/>
                  <a:pt x="54" y="2"/>
                  <a:pt x="54" y="2"/>
                </a:cubicBezTo>
                <a:cubicBezTo>
                  <a:pt x="53" y="0"/>
                  <a:pt x="53" y="0"/>
                  <a:pt x="53" y="0"/>
                </a:cubicBezTo>
                <a:cubicBezTo>
                  <a:pt x="52" y="1"/>
                  <a:pt x="52" y="1"/>
                  <a:pt x="52" y="1"/>
                </a:cubicBezTo>
                <a:cubicBezTo>
                  <a:pt x="7" y="20"/>
                  <a:pt x="7" y="20"/>
                  <a:pt x="7" y="20"/>
                </a:cubicBezTo>
                <a:close/>
                <a:moveTo>
                  <a:pt x="59" y="36"/>
                </a:moveTo>
                <a:cubicBezTo>
                  <a:pt x="57" y="36"/>
                  <a:pt x="57" y="36"/>
                  <a:pt x="57" y="36"/>
                </a:cubicBezTo>
                <a:cubicBezTo>
                  <a:pt x="35" y="36"/>
                  <a:pt x="35" y="36"/>
                  <a:pt x="35" y="36"/>
                </a:cubicBezTo>
                <a:cubicBezTo>
                  <a:pt x="34" y="36"/>
                  <a:pt x="33" y="36"/>
                  <a:pt x="32" y="37"/>
                </a:cubicBezTo>
                <a:cubicBezTo>
                  <a:pt x="32" y="38"/>
                  <a:pt x="31" y="38"/>
                  <a:pt x="31" y="39"/>
                </a:cubicBezTo>
                <a:cubicBezTo>
                  <a:pt x="31" y="46"/>
                  <a:pt x="31" y="46"/>
                  <a:pt x="31" y="46"/>
                </a:cubicBezTo>
                <a:cubicBezTo>
                  <a:pt x="31" y="47"/>
                  <a:pt x="32" y="47"/>
                  <a:pt x="32" y="48"/>
                </a:cubicBezTo>
                <a:cubicBezTo>
                  <a:pt x="33" y="49"/>
                  <a:pt x="34" y="49"/>
                  <a:pt x="35" y="49"/>
                </a:cubicBezTo>
                <a:cubicBezTo>
                  <a:pt x="57" y="49"/>
                  <a:pt x="57" y="49"/>
                  <a:pt x="57" y="49"/>
                </a:cubicBezTo>
                <a:cubicBezTo>
                  <a:pt x="59" y="49"/>
                  <a:pt x="59" y="49"/>
                  <a:pt x="59" y="49"/>
                </a:cubicBezTo>
                <a:lnTo>
                  <a:pt x="59" y="36"/>
                </a:lnTo>
                <a:close/>
              </a:path>
            </a:pathLst>
          </a:custGeom>
          <a:solidFill>
            <a:srgbClr val="D0A973"/>
          </a:solidFill>
          <a:ln w="28575" cap="flat" cmpd="sng" algn="ctr">
            <a:noFill/>
            <a:prstDash val="solid"/>
          </a:ln>
          <a:effectLst>
            <a:outerShdw blurRad="317500" dist="165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endParaRPr lang="zh-CN" altLang="en-US" sz="1355" kern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080386" y="3137484"/>
            <a:ext cx="4271749" cy="352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D0A973"/>
                </a:solidFill>
                <a:latin typeface="微软雅黑" panose="020B0503020204020204" charset="-122"/>
                <a:ea typeface="微软雅黑" panose="020B0503020204020204" charset="-122"/>
              </a:rPr>
              <a:t>单击编辑标题</a:t>
            </a:r>
          </a:p>
        </p:txBody>
      </p:sp>
      <p:sp>
        <p:nvSpPr>
          <p:cNvPr id="27" name="TextBox 29"/>
          <p:cNvSpPr txBox="1"/>
          <p:nvPr/>
        </p:nvSpPr>
        <p:spPr>
          <a:xfrm>
            <a:off x="7033058" y="3586839"/>
            <a:ext cx="3332593" cy="967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</a:p>
        </p:txBody>
      </p:sp>
      <p:sp>
        <p:nvSpPr>
          <p:cNvPr id="28" name="TextBox 29"/>
          <p:cNvSpPr txBox="1"/>
          <p:nvPr/>
        </p:nvSpPr>
        <p:spPr>
          <a:xfrm>
            <a:off x="7080386" y="4756389"/>
            <a:ext cx="3332593" cy="469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000"/>
                            </p:stCondLst>
                            <p:childTnLst>
                              <p:par>
                                <p:cTn id="1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5" grpId="0" bldLvl="0" animBg="1"/>
      <p:bldP spid="6" grpId="0" bldLvl="0" animBg="1"/>
      <p:bldP spid="7" grpId="0" bldLvl="0" animBg="1"/>
      <p:bldP spid="8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18" grpId="0" bldLvl="0" animBg="1"/>
      <p:bldP spid="19" grpId="0" bldLvl="0" animBg="1"/>
      <p:bldP spid="20" grpId="0" bldLvl="0" animBg="1"/>
      <p:bldP spid="21" grpId="0" bldLvl="0" animBg="1"/>
      <p:bldP spid="22" grpId="0" bldLvl="0" animBg="1"/>
      <p:bldP spid="23" grpId="0" bldLvl="0" animBg="1"/>
      <p:bldP spid="24" grpId="0" bldLvl="0" animBg="1"/>
      <p:bldP spid="25" grpId="0" bldLvl="0" animBg="1"/>
      <p:bldP spid="26" grpId="0"/>
      <p:bldP spid="27" grpId="0"/>
      <p:bldP spid="2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1190257"/>
  <p:tag name="MH_LIBRARY" val="GRAPHIC"/>
  <p:tag name="MH_TYPE" val="Other"/>
  <p:tag name="MH_ORDER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1190257"/>
  <p:tag name="MH_LIBRARY" val="GRAPHIC"/>
  <p:tag name="MH_TYPE" val="Other"/>
  <p:tag name="MH_ORDER" val="1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1190257"/>
  <p:tag name="MH_LIBRARY" val="GRAPHIC"/>
  <p:tag name="MH_TYPE" val="Other"/>
  <p:tag name="MH_ORDER" val="1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1190257"/>
  <p:tag name="MH_LIBRARY" val="GRAPHIC"/>
  <p:tag name="MH_TYPE" val="SubTitle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1190257"/>
  <p:tag name="MH_LIBRARY" val="GRAPHIC"/>
  <p:tag name="MH_TYPE" val="SubTitle"/>
  <p:tag name="MH_ORDER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1190257"/>
  <p:tag name="MH_LIBRARY" val="GRAPHIC"/>
  <p:tag name="MH_TYPE" val="SubTitle"/>
  <p:tag name="MH_ORDER" val="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1190257"/>
  <p:tag name="MH_LIBRARY" val="GRAPHIC"/>
  <p:tag name="MH_TYPE" val="SubTitle"/>
  <p:tag name="MH_ORDER" val="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1190257"/>
  <p:tag name="MH_LIBRARY" val="GRAPHIC"/>
  <p:tag name="MH_TYPE" val="SubTitle"/>
  <p:tag name="MH_ORDER" val="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1190257"/>
  <p:tag name="MH_LIBRARY" val="GRAPHIC"/>
  <p:tag name="MH_TYPE" val="Other"/>
  <p:tag name="MH_ORDER" val="4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1190257"/>
  <p:tag name="MH_LIBRARY" val="GRAPHIC"/>
  <p:tag name="MH_TYPE" val="Other"/>
  <p:tag name="MH_ORDER" val="4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1190257"/>
  <p:tag name="MH_LIBRARY" val="GRAPHIC"/>
  <p:tag name="MH_TYPE" val="Other"/>
  <p:tag name="MH_ORDER" val="4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1190257"/>
  <p:tag name="MH_LIBRARY" val="GRAPHIC"/>
  <p:tag name="MH_TYPE" val="Other"/>
  <p:tag name="MH_ORDER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1190257"/>
  <p:tag name="MH_LIBRARY" val="GRAPHIC"/>
  <p:tag name="MH_TYPE" val="Other"/>
  <p:tag name="MH_ORDER" val="4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1190257"/>
  <p:tag name="MH_LIBRARY" val="GRAPHIC"/>
  <p:tag name="MH_TYPE" val="Other"/>
  <p:tag name="MH_ORDER" val="4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1190257"/>
  <p:tag name="MH_LIBRARY" val="GRAPHIC"/>
  <p:tag name="MH_TYPE" val="Other"/>
  <p:tag name="MH_ORDER" val="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1190257"/>
  <p:tag name="MH_LIBRARY" val="GRAPHIC"/>
  <p:tag name="MH_TYPE" val="Other"/>
  <p:tag name="MH_ORDER" val="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1190257"/>
  <p:tag name="MH_LIBRARY" val="GRAPHIC"/>
  <p:tag name="MH_TYPE" val="Other"/>
  <p:tag name="MH_ORDER" val="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1190257"/>
  <p:tag name="MH_LIBRARY" val="GRAPHIC"/>
  <p:tag name="MH_TYPE" val="Other"/>
  <p:tag name="MH_ORDER" val="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1190257"/>
  <p:tag name="MH_LIBRARY" val="GRAPHIC"/>
  <p:tag name="MH_TYPE" val="Other"/>
  <p:tag name="MH_ORDER" val="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1190257"/>
  <p:tag name="MH_LIBRARY" val="GRAPHIC"/>
  <p:tag name="MH_TYPE" val="Other"/>
  <p:tag name="MH_ORDER" val="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1190257"/>
  <p:tag name="MH_LIBRARY" val="GRAPHIC"/>
  <p:tag name="MH_TYPE" val="Other"/>
  <p:tag name="MH_ORDER" val="9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3287</Words>
  <Application>Microsoft Office PowerPoint</Application>
  <PresentationFormat>自定义</PresentationFormat>
  <Paragraphs>270</Paragraphs>
  <Slides>27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花卉</dc:title>
  <dc:creator>第一PPT</dc:creator>
  <cp:keywords>www.1ppt.com</cp:keywords>
  <cp:lastModifiedBy>Windows User</cp:lastModifiedBy>
  <cp:revision>13</cp:revision>
  <dcterms:created xsi:type="dcterms:W3CDTF">2017-03-03T06:17:00Z</dcterms:created>
  <dcterms:modified xsi:type="dcterms:W3CDTF">2019-06-08T12:42:43Z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2052-10.1.0.6207</vt:lpwstr>
  </property>
</Properties>
</file>