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61" r:id="rId6"/>
    <p:sldId id="259" r:id="rId7"/>
    <p:sldId id="262" r:id="rId8"/>
    <p:sldId id="260"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0011"/>
    <a:srgbClr val="5141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bg1"/>
            </a:solidFill>
            <a:effectLst/>
          </c:spPr>
          <c:dPt>
            <c:idx val="0"/>
            <c:bubble3D val="0"/>
            <c:spPr>
              <a:solidFill>
                <a:schemeClr val="bg1"/>
              </a:solidFill>
              <a:ln w="19050">
                <a:noFill/>
              </a:ln>
              <a:effectLst/>
            </c:spPr>
          </c:dPt>
          <c:dPt>
            <c:idx val="1"/>
            <c:bubble3D val="0"/>
            <c:spPr>
              <a:solidFill>
                <a:schemeClr val="bg1">
                  <a:alpha val="20000"/>
                </a:schemeClr>
              </a:solidFill>
              <a:ln w="19050">
                <a:noFill/>
              </a:ln>
              <a:effectLst/>
            </c:spPr>
          </c:dPt>
          <c:cat>
            <c:strRef>
              <c:f>Sheet1!$A$2:$A$3</c:f>
              <c:strCache>
                <c:ptCount val="2"/>
                <c:pt idx="0">
                  <c:v>数据</c:v>
                </c:pt>
                <c:pt idx="1">
                  <c:v>辅助</c:v>
                </c:pt>
              </c:strCache>
            </c:strRef>
          </c:cat>
          <c:val>
            <c:numRef>
              <c:f>Sheet1!$B$2:$B$3</c:f>
              <c:numCache>
                <c:formatCode>0%</c:formatCode>
                <c:ptCount val="2"/>
                <c:pt idx="0">
                  <c:v>0.6</c:v>
                </c:pt>
                <c:pt idx="1">
                  <c:v>0.4</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bg1"/>
            </a:solidFill>
            <a:effectLst/>
          </c:spPr>
          <c:dPt>
            <c:idx val="0"/>
            <c:bubble3D val="0"/>
            <c:spPr>
              <a:solidFill>
                <a:schemeClr val="bg1"/>
              </a:solidFill>
              <a:ln w="19050">
                <a:noFill/>
              </a:ln>
              <a:effectLst/>
            </c:spPr>
          </c:dPt>
          <c:dPt>
            <c:idx val="1"/>
            <c:bubble3D val="0"/>
            <c:spPr>
              <a:solidFill>
                <a:schemeClr val="bg1">
                  <a:alpha val="20000"/>
                </a:schemeClr>
              </a:solidFill>
              <a:ln w="19050">
                <a:noFill/>
              </a:ln>
              <a:effectLst/>
            </c:spPr>
          </c:dPt>
          <c:cat>
            <c:strRef>
              <c:f>Sheet1!$A$2:$A$3</c:f>
              <c:strCache>
                <c:ptCount val="2"/>
                <c:pt idx="0">
                  <c:v>数据</c:v>
                </c:pt>
                <c:pt idx="1">
                  <c:v>辅助</c:v>
                </c:pt>
              </c:strCache>
            </c:strRef>
          </c:cat>
          <c:val>
            <c:numRef>
              <c:f>Sheet1!$B$2:$B$3</c:f>
              <c:numCache>
                <c:formatCode>0%</c:formatCode>
                <c:ptCount val="2"/>
                <c:pt idx="0">
                  <c:v>0.4</c:v>
                </c:pt>
                <c:pt idx="1">
                  <c:v>0.6</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bg1"/>
            </a:solidFill>
            <a:effectLst/>
          </c:spPr>
          <c:dPt>
            <c:idx val="0"/>
            <c:bubble3D val="0"/>
            <c:spPr>
              <a:solidFill>
                <a:schemeClr val="bg1"/>
              </a:solidFill>
              <a:ln w="19050">
                <a:noFill/>
              </a:ln>
              <a:effectLst/>
            </c:spPr>
          </c:dPt>
          <c:dPt>
            <c:idx val="1"/>
            <c:bubble3D val="0"/>
            <c:spPr>
              <a:solidFill>
                <a:schemeClr val="bg1">
                  <a:alpha val="20000"/>
                </a:schemeClr>
              </a:solidFill>
              <a:ln w="19050">
                <a:noFill/>
              </a:ln>
              <a:effectLst/>
            </c:spPr>
          </c:dPt>
          <c:cat>
            <c:strRef>
              <c:f>Sheet1!$A$2:$A$3</c:f>
              <c:strCache>
                <c:ptCount val="2"/>
                <c:pt idx="0">
                  <c:v>数据</c:v>
                </c:pt>
                <c:pt idx="1">
                  <c:v>辅助</c:v>
                </c:pt>
              </c:strCache>
            </c:strRef>
          </c:cat>
          <c:val>
            <c:numRef>
              <c:f>Sheet1!$B$2:$B$3</c:f>
              <c:numCache>
                <c:formatCode>0%</c:formatCode>
                <c:ptCount val="2"/>
                <c:pt idx="0">
                  <c:v>0.3</c:v>
                </c:pt>
                <c:pt idx="1">
                  <c:v>0.7</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bg1"/>
            </a:solidFill>
            <a:effectLst/>
          </c:spPr>
          <c:dPt>
            <c:idx val="0"/>
            <c:bubble3D val="0"/>
            <c:spPr>
              <a:solidFill>
                <a:schemeClr val="bg1"/>
              </a:solidFill>
              <a:ln w="19050">
                <a:noFill/>
              </a:ln>
              <a:effectLst/>
            </c:spPr>
          </c:dPt>
          <c:dPt>
            <c:idx val="1"/>
            <c:bubble3D val="0"/>
            <c:spPr>
              <a:solidFill>
                <a:schemeClr val="bg1">
                  <a:alpha val="20000"/>
                </a:schemeClr>
              </a:solidFill>
              <a:ln w="19050">
                <a:noFill/>
              </a:ln>
              <a:effectLst/>
            </c:spPr>
          </c:dPt>
          <c:cat>
            <c:strRef>
              <c:f>Sheet1!$A$2:$A$3</c:f>
              <c:strCache>
                <c:ptCount val="2"/>
                <c:pt idx="0">
                  <c:v>数据</c:v>
                </c:pt>
                <c:pt idx="1">
                  <c:v>辅助</c:v>
                </c:pt>
              </c:strCache>
            </c:strRef>
          </c:cat>
          <c:val>
            <c:numRef>
              <c:f>Sheet1!$B$2:$B$3</c:f>
              <c:numCache>
                <c:formatCode>0%</c:formatCode>
                <c:ptCount val="2"/>
                <c:pt idx="0">
                  <c:v>0.8</c:v>
                </c:pt>
                <c:pt idx="1">
                  <c:v>0.2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bg1">
                <a:lumMod val="50000"/>
              </a:schemeClr>
            </a:solidFill>
            <a:ln>
              <a:noFill/>
            </a:ln>
            <a:effectLst/>
          </c:spPr>
          <c:invertIfNegative val="0"/>
          <c:dLbls>
            <c:spPr>
              <a:noFill/>
              <a:ln>
                <a:noFill/>
              </a:ln>
              <a:effectLst/>
            </c:spPr>
            <c:txPr>
              <a:bodyPr rot="0" spcFirstLastPara="1" vertOverflow="ellipsis" horzOverflow="overflow" vert="horz" wrap="square" lIns="38100" tIns="19050" rIns="38100" bIns="19050" anchor="ctr" anchorCtr="1"/>
              <a:lstStyle/>
              <a:p>
                <a:pPr>
                  <a:defRPr lang="zh-CN" sz="1800" b="0" i="0" u="none" strike="noStrike" kern="1200" baseline="0">
                    <a:solidFill>
                      <a:srgbClr val="3D5070"/>
                    </a:solidFill>
                    <a:latin typeface="+mn-ea"/>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514134"/>
            </a:solidFill>
            <a:ln>
              <a:noFill/>
            </a:ln>
            <a:effectLst/>
          </c:spPr>
          <c:invertIfNegative val="0"/>
          <c:dLbls>
            <c:spPr>
              <a:noFill/>
              <a:ln>
                <a:noFill/>
              </a:ln>
              <a:effectLst/>
            </c:spPr>
            <c:txPr>
              <a:bodyPr rot="0" spcFirstLastPara="1" vertOverflow="ellipsis" horzOverflow="overflow" vert="horz" wrap="square" lIns="38100" tIns="19050" rIns="38100" bIns="19050" anchor="ctr" anchorCtr="1"/>
              <a:lstStyle/>
              <a:p>
                <a:pPr>
                  <a:defRPr lang="zh-CN" sz="1800" b="0" i="0" u="none" strike="noStrike" kern="1200" baseline="0">
                    <a:solidFill>
                      <a:srgbClr val="3D5070"/>
                    </a:solidFill>
                    <a:latin typeface="+mn-ea"/>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第一季度</c:v>
                </c:pt>
                <c:pt idx="1">
                  <c:v>第二季度</c:v>
                </c:pt>
                <c:pt idx="2">
                  <c:v>第三季度</c:v>
                </c:pt>
                <c:pt idx="3">
                  <c:v>第四季度</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rgbClr val="E60011"/>
            </a:solidFill>
            <a:ln>
              <a:noFill/>
            </a:ln>
            <a:effectLst/>
          </c:spPr>
          <c:invertIfNegative val="0"/>
          <c:dLbls>
            <c:spPr>
              <a:noFill/>
              <a:ln>
                <a:noFill/>
              </a:ln>
              <a:effectLst/>
            </c:spPr>
            <c:txPr>
              <a:bodyPr rot="0" spcFirstLastPara="1" vertOverflow="ellipsis" horzOverflow="overflow" vert="horz" wrap="square" lIns="38100" tIns="19050" rIns="38100" bIns="19050" anchor="ctr" anchorCtr="1"/>
              <a:lstStyle/>
              <a:p>
                <a:pPr>
                  <a:defRPr lang="zh-CN" sz="1800" b="0" i="0" u="none" strike="noStrike" kern="1200" baseline="0">
                    <a:solidFill>
                      <a:srgbClr val="3D5070"/>
                    </a:solidFill>
                    <a:latin typeface="+mn-ea"/>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第一季度</c:v>
                </c:pt>
                <c:pt idx="1">
                  <c:v>第二季度</c:v>
                </c:pt>
                <c:pt idx="2">
                  <c:v>第三季度</c:v>
                </c:pt>
                <c:pt idx="3">
                  <c:v>第四季度</c:v>
                </c:pt>
              </c:strCache>
            </c:strRef>
          </c:cat>
          <c:val>
            <c:numRef>
              <c:f>Sheet1!$D$2:$D$5</c:f>
              <c:numCache>
                <c:formatCode>General</c:formatCode>
                <c:ptCount val="4"/>
                <c:pt idx="0">
                  <c:v>2</c:v>
                </c:pt>
                <c:pt idx="1">
                  <c:v>2</c:v>
                </c:pt>
                <c:pt idx="2">
                  <c:v>3</c:v>
                </c:pt>
                <c:pt idx="3">
                  <c:v>5</c:v>
                </c:pt>
              </c:numCache>
            </c:numRef>
          </c:val>
        </c:ser>
        <c:dLbls>
          <c:showLegendKey val="0"/>
          <c:showVal val="1"/>
          <c:showCatName val="0"/>
          <c:showSerName val="0"/>
          <c:showPercent val="0"/>
          <c:showBubbleSize val="0"/>
        </c:dLbls>
        <c:gapWidth val="219"/>
        <c:overlap val="-27"/>
        <c:axId val="107496960"/>
        <c:axId val="107498496"/>
      </c:barChart>
      <c:catAx>
        <c:axId val="107496960"/>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horzOverflow="overflow" vert="horz" wrap="square" anchor="ctr" anchorCtr="1"/>
          <a:lstStyle/>
          <a:p>
            <a:pPr>
              <a:defRPr lang="zh-CN" sz="1800" b="0" i="0" u="none" strike="noStrike" kern="1200" baseline="0">
                <a:solidFill>
                  <a:schemeClr val="tx1"/>
                </a:solidFill>
                <a:latin typeface="+mn-ea"/>
                <a:ea typeface="+mn-ea"/>
                <a:cs typeface="+mn-cs"/>
              </a:defRPr>
            </a:pPr>
            <a:endParaRPr lang="zh-CN"/>
          </a:p>
        </c:txPr>
        <c:crossAx val="107498496"/>
        <c:crosses val="autoZero"/>
        <c:auto val="1"/>
        <c:lblAlgn val="ctr"/>
        <c:lblOffset val="0"/>
        <c:noMultiLvlLbl val="0"/>
      </c:catAx>
      <c:valAx>
        <c:axId val="107498496"/>
        <c:scaling>
          <c:orientation val="minMax"/>
        </c:scaling>
        <c:delete val="1"/>
        <c:axPos val="l"/>
        <c:numFmt formatCode="General" sourceLinked="1"/>
        <c:majorTickMark val="none"/>
        <c:minorTickMark val="none"/>
        <c:tickLblPos val="nextTo"/>
        <c:crossAx val="107496960"/>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solidFill>
            <a:srgbClr val="3D5070"/>
          </a:solidFill>
          <a:latin typeface="+mn-ea"/>
          <a:ea typeface="+mn-ea"/>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96916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56863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87142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57380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8753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04761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20413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42410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829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03891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9404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8798769" y="643112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2019/6/8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272040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GIF"/><Relationship Id="rId1" Type="http://schemas.openxmlformats.org/officeDocument/2006/relationships/slideLayout" Target="../slideLayouts/slideLayout1.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GIF"/><Relationship Id="rId1" Type="http://schemas.openxmlformats.org/officeDocument/2006/relationships/slideLayout" Target="../slideLayouts/slideLayout1.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xml"/><Relationship Id="rId4" Type="http://schemas.openxmlformats.org/officeDocument/2006/relationships/image" Target="../media/image32.jpeg"/></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2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34.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7.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GIF"/><Relationship Id="rId1" Type="http://schemas.openxmlformats.org/officeDocument/2006/relationships/slideLayout" Target="../slideLayouts/slideLayout1.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GIF"/><Relationship Id="rId1" Type="http://schemas.openxmlformats.org/officeDocument/2006/relationships/slideLayout" Target="../slideLayouts/slideLayout1.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3"/>
          <p:cNvPicPr>
            <a:picLocks noChangeAspect="1"/>
          </p:cNvPicPr>
          <p:nvPr/>
        </p:nvPicPr>
        <p:blipFill>
          <a:blip r:embed="rId2"/>
          <a:stretch>
            <a:fillRect/>
          </a:stretch>
        </p:blipFill>
        <p:spPr>
          <a:xfrm>
            <a:off x="6612255" y="-22860"/>
            <a:ext cx="6828790" cy="6903720"/>
          </a:xfrm>
          <a:prstGeom prst="rect">
            <a:avLst/>
          </a:prstGeom>
        </p:spPr>
      </p:pic>
      <p:pic>
        <p:nvPicPr>
          <p:cNvPr id="3" name="图片 2" descr="3"/>
          <p:cNvPicPr>
            <a:picLocks noChangeAspect="1"/>
          </p:cNvPicPr>
          <p:nvPr/>
        </p:nvPicPr>
        <p:blipFill>
          <a:blip r:embed="rId2"/>
          <a:stretch>
            <a:fillRect/>
          </a:stretch>
        </p:blipFill>
        <p:spPr>
          <a:xfrm>
            <a:off x="-34290" y="-22860"/>
            <a:ext cx="6828790" cy="6903720"/>
          </a:xfrm>
          <a:prstGeom prst="rect">
            <a:avLst/>
          </a:prstGeom>
        </p:spPr>
      </p:pic>
      <p:pic>
        <p:nvPicPr>
          <p:cNvPr id="2" name="图片 1" descr="08908fcf0b09ffe314cf8ada06148c21"/>
          <p:cNvPicPr>
            <a:picLocks noChangeAspect="1"/>
          </p:cNvPicPr>
          <p:nvPr/>
        </p:nvPicPr>
        <p:blipFill>
          <a:blip r:embed="rId3"/>
          <a:stretch>
            <a:fillRect/>
          </a:stretch>
        </p:blipFill>
        <p:spPr>
          <a:xfrm>
            <a:off x="-533400" y="4988560"/>
            <a:ext cx="7488555" cy="2296795"/>
          </a:xfrm>
          <a:prstGeom prst="rect">
            <a:avLst/>
          </a:prstGeom>
        </p:spPr>
      </p:pic>
      <p:pic>
        <p:nvPicPr>
          <p:cNvPr id="7" name="图片 6" descr="2"/>
          <p:cNvPicPr>
            <a:picLocks noChangeAspect="1"/>
          </p:cNvPicPr>
          <p:nvPr/>
        </p:nvPicPr>
        <p:blipFill>
          <a:blip r:embed="rId4"/>
          <a:stretch>
            <a:fillRect/>
          </a:stretch>
        </p:blipFill>
        <p:spPr>
          <a:xfrm>
            <a:off x="628015" y="661035"/>
            <a:ext cx="6152515" cy="6219825"/>
          </a:xfrm>
          <a:prstGeom prst="rect">
            <a:avLst/>
          </a:prstGeom>
        </p:spPr>
      </p:pic>
      <p:pic>
        <p:nvPicPr>
          <p:cNvPr id="17" name="图片 16" descr="52386e7478a88ee66f3fb3bec56ed196"/>
          <p:cNvPicPr>
            <a:picLocks noChangeAspect="1"/>
          </p:cNvPicPr>
          <p:nvPr/>
        </p:nvPicPr>
        <p:blipFill>
          <a:blip r:embed="rId5"/>
          <a:stretch>
            <a:fillRect/>
          </a:stretch>
        </p:blipFill>
        <p:spPr>
          <a:xfrm>
            <a:off x="7036435" y="2531110"/>
            <a:ext cx="1316355" cy="3246755"/>
          </a:xfrm>
          <a:prstGeom prst="rect">
            <a:avLst/>
          </a:prstGeom>
        </p:spPr>
      </p:pic>
      <p:pic>
        <p:nvPicPr>
          <p:cNvPr id="18" name="图片 17" descr="6"/>
          <p:cNvPicPr>
            <a:picLocks noChangeAspect="1"/>
          </p:cNvPicPr>
          <p:nvPr/>
        </p:nvPicPr>
        <p:blipFill>
          <a:blip r:embed="rId6"/>
          <a:stretch>
            <a:fillRect/>
          </a:stretch>
        </p:blipFill>
        <p:spPr>
          <a:xfrm>
            <a:off x="9396730" y="-20320"/>
            <a:ext cx="2791460" cy="3552190"/>
          </a:xfrm>
          <a:prstGeom prst="rect">
            <a:avLst/>
          </a:prstGeom>
        </p:spPr>
      </p:pic>
      <p:sp>
        <p:nvSpPr>
          <p:cNvPr id="20" name="TextBox 7"/>
          <p:cNvSpPr>
            <a:spLocks noChangeArrowheads="1"/>
          </p:cNvSpPr>
          <p:nvPr/>
        </p:nvSpPr>
        <p:spPr bwMode="auto">
          <a:xfrm>
            <a:off x="7234605" y="660588"/>
            <a:ext cx="1487074" cy="27699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8000" dirty="0">
                <a:solidFill>
                  <a:srgbClr val="E60011"/>
                </a:solidFill>
                <a:latin typeface="华文隶书" panose="02010800040101010101" pitchFamily="2" charset="-122"/>
                <a:ea typeface="华文隶书" panose="02010800040101010101" pitchFamily="2" charset="-122"/>
                <a:sym typeface="微软雅黑" panose="020B0503020204020204" charset="-122"/>
              </a:rPr>
              <a:t>酒</a:t>
            </a:r>
          </a:p>
        </p:txBody>
      </p:sp>
      <p:sp>
        <p:nvSpPr>
          <p:cNvPr id="21" name="TextBox 7"/>
          <p:cNvSpPr>
            <a:spLocks noChangeArrowheads="1"/>
          </p:cNvSpPr>
          <p:nvPr/>
        </p:nvSpPr>
        <p:spPr bwMode="auto">
          <a:xfrm>
            <a:off x="8630709" y="2053241"/>
            <a:ext cx="1487074" cy="24006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5600" dirty="0">
                <a:solidFill>
                  <a:srgbClr val="E60011"/>
                </a:solidFill>
                <a:latin typeface="华文隶书" panose="02010800040101010101" pitchFamily="2" charset="-122"/>
                <a:ea typeface="华文隶书" panose="02010800040101010101" pitchFamily="2" charset="-122"/>
                <a:sym typeface="微软雅黑" panose="020B0503020204020204" charset="-122"/>
              </a:rPr>
              <a:t>文</a:t>
            </a:r>
          </a:p>
        </p:txBody>
      </p:sp>
      <p:sp>
        <p:nvSpPr>
          <p:cNvPr id="22" name="TextBox 7"/>
          <p:cNvSpPr>
            <a:spLocks noChangeArrowheads="1"/>
          </p:cNvSpPr>
          <p:nvPr/>
        </p:nvSpPr>
        <p:spPr bwMode="auto">
          <a:xfrm>
            <a:off x="7952247" y="3573983"/>
            <a:ext cx="1487074" cy="152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0000" dirty="0">
                <a:solidFill>
                  <a:srgbClr val="E60011"/>
                </a:solidFill>
                <a:latin typeface="华文隶书" panose="02010800040101010101" pitchFamily="2" charset="-122"/>
                <a:ea typeface="华文隶书" panose="02010800040101010101" pitchFamily="2" charset="-122"/>
                <a:sym typeface="微软雅黑" panose="020B0503020204020204" charset="-122"/>
              </a:rPr>
              <a:t>化</a:t>
            </a:r>
          </a:p>
        </p:txBody>
      </p:sp>
      <p:pic>
        <p:nvPicPr>
          <p:cNvPr id="23" name="图片 22" descr="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964927" y="1955432"/>
            <a:ext cx="448945" cy="568960"/>
          </a:xfrm>
          <a:prstGeom prst="rect">
            <a:avLst/>
          </a:prstGeom>
        </p:spPr>
      </p:pic>
      <p:pic>
        <p:nvPicPr>
          <p:cNvPr id="46" name="图片 45"/>
          <p:cNvPicPr>
            <a:picLocks noChangeAspect="1"/>
          </p:cNvPicPr>
          <p:nvPr/>
        </p:nvPicPr>
        <p:blipFill>
          <a:blip r:embed="rId8">
            <a:extLst>
              <a:ext uri="{BEBA8EAE-BF5A-486C-A8C5-ECC9F3942E4B}">
                <a14:imgProps xmlns:a14="http://schemas.microsoft.com/office/drawing/2010/main">
                  <a14:imgLayer r:embed="rId9">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flipH="1">
            <a:off x="248784" y="452514"/>
            <a:ext cx="1152686" cy="571580"/>
          </a:xfrm>
          <a:prstGeom prst="rect">
            <a:avLst/>
          </a:prstGeom>
        </p:spPr>
      </p:pic>
      <p:pic>
        <p:nvPicPr>
          <p:cNvPr id="47" name="图片 46"/>
          <p:cNvPicPr>
            <a:picLocks noChangeAspect="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flipH="1">
            <a:off x="1105192" y="587426"/>
            <a:ext cx="1152686" cy="5715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1" grpId="0" bldLvl="0" animBg="1"/>
      <p:bldP spid="22"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807085" y="365800"/>
            <a:ext cx="1103086" cy="1103086"/>
            <a:chOff x="1161143" y="1538514"/>
            <a:chExt cx="1103086" cy="1103086"/>
          </a:xfrm>
        </p:grpSpPr>
        <p:sp>
          <p:nvSpPr>
            <p:cNvPr id="6" name="圆角矩形 5"/>
            <p:cNvSpPr/>
            <p:nvPr/>
          </p:nvSpPr>
          <p:spPr>
            <a:xfrm>
              <a:off x="1161143" y="1538514"/>
              <a:ext cx="1103086" cy="1103086"/>
            </a:xfrm>
            <a:prstGeom prst="roundRect">
              <a:avLst>
                <a:gd name="adj" fmla="val 5729"/>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8" name="文本框 7"/>
            <p:cNvSpPr txBox="1"/>
            <p:nvPr/>
          </p:nvSpPr>
          <p:spPr>
            <a:xfrm>
              <a:off x="1342571" y="1660044"/>
              <a:ext cx="740229" cy="830997"/>
            </a:xfrm>
            <a:prstGeom prst="rect">
              <a:avLst/>
            </a:prstGeom>
            <a:noFill/>
          </p:spPr>
          <p:txBody>
            <a:bodyPr wrap="square" rtlCol="0">
              <a:spAutoFit/>
            </a:bodyPr>
            <a:lstStyle/>
            <a:p>
              <a:pPr algn="ctr"/>
              <a:r>
                <a:rPr lang="zh-CN" altLang="en-US" sz="4800" dirty="0" smtClean="0">
                  <a:solidFill>
                    <a:schemeClr val="bg1"/>
                  </a:solidFill>
                  <a:latin typeface="华文中宋" panose="02010600040101010101" charset="-122"/>
                  <a:ea typeface="华文中宋" panose="02010600040101010101" charset="-122"/>
                </a:rPr>
                <a:t>题</a:t>
              </a:r>
            </a:p>
          </p:txBody>
        </p:sp>
      </p:grpSp>
      <p:sp>
        <p:nvSpPr>
          <p:cNvPr id="9" name="文本框 8"/>
          <p:cNvSpPr txBox="1"/>
          <p:nvPr/>
        </p:nvSpPr>
        <p:spPr>
          <a:xfrm>
            <a:off x="1910171" y="655733"/>
            <a:ext cx="2875190" cy="523220"/>
          </a:xfrm>
          <a:prstGeom prst="rect">
            <a:avLst/>
          </a:prstGeom>
          <a:noFill/>
        </p:spPr>
        <p:txBody>
          <a:bodyPr wrap="square" rtlCol="0">
            <a:spAutoFit/>
          </a:bodyPr>
          <a:lstStyle/>
          <a:p>
            <a:r>
              <a:rPr lang="zh-CN" altLang="en-US" sz="2800" dirty="0" smtClean="0">
                <a:latin typeface="华文中宋" panose="02010600040101010101" charset="-122"/>
                <a:ea typeface="华文中宋" panose="02010600040101010101" charset="-122"/>
              </a:rPr>
              <a:t>在此处添加标题</a:t>
            </a:r>
          </a:p>
        </p:txBody>
      </p:sp>
      <p:pic>
        <p:nvPicPr>
          <p:cNvPr id="30" name="图片 2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9659" y="5043852"/>
            <a:ext cx="12511318" cy="1966548"/>
          </a:xfrm>
          <a:prstGeom prst="rect">
            <a:avLst/>
          </a:prstGeom>
        </p:spPr>
      </p:pic>
      <p:grpSp>
        <p:nvGrpSpPr>
          <p:cNvPr id="10" name="组合 9"/>
          <p:cNvGrpSpPr/>
          <p:nvPr/>
        </p:nvGrpSpPr>
        <p:grpSpPr>
          <a:xfrm>
            <a:off x="1961492" y="1967184"/>
            <a:ext cx="8328494" cy="3117355"/>
            <a:chOff x="1961492" y="1967184"/>
            <a:chExt cx="8328494" cy="3117355"/>
          </a:xfrm>
        </p:grpSpPr>
        <p:cxnSp>
          <p:nvCxnSpPr>
            <p:cNvPr id="11" name="直接连接符 10"/>
            <p:cNvCxnSpPr/>
            <p:nvPr/>
          </p:nvCxnSpPr>
          <p:spPr>
            <a:xfrm flipV="1">
              <a:off x="2796535" y="3250293"/>
              <a:ext cx="1901372" cy="696686"/>
            </a:xfrm>
            <a:prstGeom prst="line">
              <a:avLst/>
            </a:prstGeom>
            <a:ln w="12700">
              <a:gradFill flip="none" rotWithShape="1">
                <a:gsLst>
                  <a:gs pos="31000">
                    <a:schemeClr val="tx1"/>
                  </a:gs>
                  <a:gs pos="100000">
                    <a:srgbClr val="D32F2F">
                      <a:alpha val="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697907" y="3250293"/>
              <a:ext cx="1672958" cy="696686"/>
            </a:xfrm>
            <a:prstGeom prst="line">
              <a:avLst/>
            </a:prstGeom>
            <a:ln w="12700">
              <a:gradFill flip="none" rotWithShape="1">
                <a:gsLst>
                  <a:gs pos="31000">
                    <a:schemeClr val="tx1"/>
                  </a:gs>
                  <a:gs pos="100000">
                    <a:srgbClr val="D32F2F">
                      <a:alpha val="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6363608" y="2814865"/>
              <a:ext cx="1654629" cy="1132114"/>
            </a:xfrm>
            <a:prstGeom prst="line">
              <a:avLst/>
            </a:prstGeom>
            <a:ln w="12700">
              <a:gradFill flip="none" rotWithShape="1">
                <a:gsLst>
                  <a:gs pos="31000">
                    <a:schemeClr val="tx1"/>
                  </a:gs>
                  <a:gs pos="100000">
                    <a:srgbClr val="D32F2F">
                      <a:alpha val="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010979" y="2814865"/>
              <a:ext cx="1465943" cy="1016000"/>
            </a:xfrm>
            <a:prstGeom prst="line">
              <a:avLst/>
            </a:prstGeom>
            <a:ln w="12700">
              <a:gradFill flip="none" rotWithShape="1">
                <a:gsLst>
                  <a:gs pos="31000">
                    <a:schemeClr val="tx1"/>
                  </a:gs>
                  <a:gs pos="100000">
                    <a:srgbClr val="D32F2F">
                      <a:alpha val="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4598874" y="3161960"/>
              <a:ext cx="191182" cy="191182"/>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18" name="椭圆 17"/>
            <p:cNvSpPr/>
            <p:nvPr/>
          </p:nvSpPr>
          <p:spPr>
            <a:xfrm>
              <a:off x="2673544" y="3877694"/>
              <a:ext cx="191182" cy="191182"/>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19" name="椭圆 18"/>
            <p:cNvSpPr/>
            <p:nvPr/>
          </p:nvSpPr>
          <p:spPr>
            <a:xfrm>
              <a:off x="6268017" y="3877694"/>
              <a:ext cx="191182" cy="191182"/>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0" name="椭圆 19"/>
            <p:cNvSpPr/>
            <p:nvPr/>
          </p:nvSpPr>
          <p:spPr>
            <a:xfrm>
              <a:off x="7922646" y="2719274"/>
              <a:ext cx="191182" cy="191182"/>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1" name="椭圆 20"/>
            <p:cNvSpPr/>
            <p:nvPr/>
          </p:nvSpPr>
          <p:spPr>
            <a:xfrm>
              <a:off x="9381331" y="3703748"/>
              <a:ext cx="191182" cy="191182"/>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3" name="等腰三角形 22"/>
            <p:cNvSpPr/>
            <p:nvPr/>
          </p:nvSpPr>
          <p:spPr>
            <a:xfrm rot="3600000">
              <a:off x="2382872" y="2804225"/>
              <a:ext cx="1027032" cy="885372"/>
            </a:xfrm>
            <a:prstGeom prst="triangle">
              <a:avLst/>
            </a:prstGeom>
            <a:gradFill flip="none" rotWithShape="1">
              <a:gsLst>
                <a:gs pos="8000">
                  <a:srgbClr val="D32F2F"/>
                </a:gs>
                <a:gs pos="100000">
                  <a:schemeClr val="bg1">
                    <a:alpha val="0"/>
                  </a:schemeClr>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4" name="等腰三角形 23"/>
            <p:cNvSpPr/>
            <p:nvPr/>
          </p:nvSpPr>
          <p:spPr>
            <a:xfrm rot="3600000">
              <a:off x="5982218" y="2838233"/>
              <a:ext cx="1027032" cy="885372"/>
            </a:xfrm>
            <a:prstGeom prst="triangle">
              <a:avLst/>
            </a:prstGeom>
            <a:gradFill flip="none" rotWithShape="1">
              <a:gsLst>
                <a:gs pos="8000">
                  <a:srgbClr val="D32F2F"/>
                </a:gs>
                <a:gs pos="100000">
                  <a:schemeClr val="bg1">
                    <a:alpha val="0"/>
                  </a:schemeClr>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5" name="等腰三角形 24"/>
            <p:cNvSpPr/>
            <p:nvPr/>
          </p:nvSpPr>
          <p:spPr>
            <a:xfrm rot="3600000">
              <a:off x="9058997" y="2688437"/>
              <a:ext cx="1027032" cy="885372"/>
            </a:xfrm>
            <a:prstGeom prst="triangle">
              <a:avLst/>
            </a:prstGeom>
            <a:gradFill flip="none" rotWithShape="1">
              <a:gsLst>
                <a:gs pos="8000">
                  <a:srgbClr val="D32F2F"/>
                </a:gs>
                <a:gs pos="100000">
                  <a:schemeClr val="bg1">
                    <a:alpha val="0"/>
                  </a:schemeClr>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6" name="等腰三角形 25"/>
            <p:cNvSpPr/>
            <p:nvPr/>
          </p:nvSpPr>
          <p:spPr>
            <a:xfrm rot="18000000" flipV="1">
              <a:off x="4307383" y="3483770"/>
              <a:ext cx="1027032" cy="885372"/>
            </a:xfrm>
            <a:prstGeom prst="triangle">
              <a:avLst/>
            </a:prstGeom>
            <a:gradFill flip="none" rotWithShape="1">
              <a:gsLst>
                <a:gs pos="8000">
                  <a:srgbClr val="D32F2F"/>
                </a:gs>
                <a:gs pos="100000">
                  <a:schemeClr val="bg1">
                    <a:alpha val="0"/>
                  </a:schemeClr>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7" name="等腰三角形 26"/>
            <p:cNvSpPr/>
            <p:nvPr/>
          </p:nvSpPr>
          <p:spPr>
            <a:xfrm rot="18000000" flipV="1">
              <a:off x="7616572" y="3071921"/>
              <a:ext cx="1027032" cy="885372"/>
            </a:xfrm>
            <a:prstGeom prst="triangle">
              <a:avLst/>
            </a:prstGeom>
            <a:gradFill flip="none" rotWithShape="1">
              <a:gsLst>
                <a:gs pos="8000">
                  <a:srgbClr val="D32F2F"/>
                </a:gs>
                <a:gs pos="100000">
                  <a:schemeClr val="bg1">
                    <a:alpha val="0"/>
                  </a:schemeClr>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31" name="文本框 30"/>
            <p:cNvSpPr txBox="1"/>
            <p:nvPr/>
          </p:nvSpPr>
          <p:spPr>
            <a:xfrm>
              <a:off x="3859422" y="4068876"/>
              <a:ext cx="1670085" cy="1015663"/>
            </a:xfrm>
            <a:prstGeom prst="rect">
              <a:avLst/>
            </a:prstGeom>
            <a:noFill/>
          </p:spPr>
          <p:txBody>
            <a:bodyPr wrap="square" rtlCol="0">
              <a:spAutoFit/>
            </a:bodyPr>
            <a:lstStyle/>
            <a:p>
              <a:pPr algn="ctr"/>
              <a:r>
                <a:rPr lang="zh-CN" altLang="en-US" sz="2000" dirty="0">
                  <a:latin typeface="华文中宋" panose="02010600040101010101" charset="-122"/>
                  <a:ea typeface="华文中宋" panose="02010600040101010101" charset="-122"/>
                </a:rPr>
                <a:t>请在</a:t>
              </a:r>
              <a:r>
                <a:rPr lang="zh-CN" altLang="en-US" sz="2000" dirty="0" smtClean="0">
                  <a:latin typeface="华文中宋" panose="02010600040101010101" charset="-122"/>
                  <a:ea typeface="华文中宋" panose="02010600040101010101" charset="-122"/>
                </a:rPr>
                <a:t>这里输入些文字解释说明</a:t>
              </a:r>
              <a:endParaRPr lang="zh-CN" altLang="en-US" sz="2000" dirty="0">
                <a:latin typeface="华文中宋" panose="02010600040101010101" charset="-122"/>
                <a:ea typeface="华文中宋" panose="02010600040101010101" charset="-122"/>
              </a:endParaRPr>
            </a:p>
          </p:txBody>
        </p:sp>
        <p:sp>
          <p:nvSpPr>
            <p:cNvPr id="32" name="文本框 31"/>
            <p:cNvSpPr txBox="1"/>
            <p:nvPr/>
          </p:nvSpPr>
          <p:spPr>
            <a:xfrm>
              <a:off x="7183194" y="3706517"/>
              <a:ext cx="1670085" cy="1015663"/>
            </a:xfrm>
            <a:prstGeom prst="rect">
              <a:avLst/>
            </a:prstGeom>
            <a:noFill/>
          </p:spPr>
          <p:txBody>
            <a:bodyPr wrap="square" rtlCol="0">
              <a:spAutoFit/>
            </a:bodyPr>
            <a:lstStyle/>
            <a:p>
              <a:pPr algn="ctr"/>
              <a:r>
                <a:rPr lang="zh-CN" altLang="en-US" sz="2000" dirty="0">
                  <a:latin typeface="华文中宋" panose="02010600040101010101" charset="-122"/>
                  <a:ea typeface="华文中宋" panose="02010600040101010101" charset="-122"/>
                </a:rPr>
                <a:t>请在</a:t>
              </a:r>
              <a:r>
                <a:rPr lang="zh-CN" altLang="en-US" sz="2000" dirty="0" smtClean="0">
                  <a:latin typeface="华文中宋" panose="02010600040101010101" charset="-122"/>
                  <a:ea typeface="华文中宋" panose="02010600040101010101" charset="-122"/>
                </a:rPr>
                <a:t>这里输入些文字解释说明</a:t>
              </a:r>
              <a:endParaRPr lang="zh-CN" altLang="en-US" sz="2000" dirty="0">
                <a:latin typeface="华文中宋" panose="02010600040101010101" charset="-122"/>
                <a:ea typeface="华文中宋" panose="02010600040101010101" charset="-122"/>
              </a:endParaRPr>
            </a:p>
          </p:txBody>
        </p:sp>
        <p:sp>
          <p:nvSpPr>
            <p:cNvPr id="33" name="文本框 32"/>
            <p:cNvSpPr txBox="1"/>
            <p:nvPr/>
          </p:nvSpPr>
          <p:spPr>
            <a:xfrm>
              <a:off x="5536563" y="2125414"/>
              <a:ext cx="1670085" cy="1015663"/>
            </a:xfrm>
            <a:prstGeom prst="rect">
              <a:avLst/>
            </a:prstGeom>
            <a:noFill/>
          </p:spPr>
          <p:txBody>
            <a:bodyPr wrap="square" rtlCol="0">
              <a:spAutoFit/>
            </a:bodyPr>
            <a:lstStyle/>
            <a:p>
              <a:pPr algn="ctr"/>
              <a:r>
                <a:rPr lang="zh-CN" altLang="en-US" sz="2000" dirty="0">
                  <a:latin typeface="华文中宋" panose="02010600040101010101" charset="-122"/>
                  <a:ea typeface="华文中宋" panose="02010600040101010101" charset="-122"/>
                </a:rPr>
                <a:t>请在</a:t>
              </a:r>
              <a:r>
                <a:rPr lang="zh-CN" altLang="en-US" sz="2000" dirty="0" smtClean="0">
                  <a:latin typeface="华文中宋" panose="02010600040101010101" charset="-122"/>
                  <a:ea typeface="华文中宋" panose="02010600040101010101" charset="-122"/>
                </a:rPr>
                <a:t>这里输入些文字解释说明</a:t>
              </a:r>
              <a:endParaRPr lang="zh-CN" altLang="en-US" sz="2000" dirty="0">
                <a:latin typeface="华文中宋" panose="02010600040101010101" charset="-122"/>
                <a:ea typeface="华文中宋" panose="02010600040101010101" charset="-122"/>
              </a:endParaRPr>
            </a:p>
          </p:txBody>
        </p:sp>
        <p:sp>
          <p:nvSpPr>
            <p:cNvPr id="15" name="文本框 14"/>
            <p:cNvSpPr txBox="1"/>
            <p:nvPr/>
          </p:nvSpPr>
          <p:spPr>
            <a:xfrm>
              <a:off x="8619901" y="1967184"/>
              <a:ext cx="1670085" cy="1015663"/>
            </a:xfrm>
            <a:prstGeom prst="rect">
              <a:avLst/>
            </a:prstGeom>
            <a:noFill/>
          </p:spPr>
          <p:txBody>
            <a:bodyPr wrap="square" rtlCol="0">
              <a:spAutoFit/>
            </a:bodyPr>
            <a:lstStyle/>
            <a:p>
              <a:pPr algn="ctr"/>
              <a:r>
                <a:rPr lang="zh-CN" altLang="en-US" sz="2000" dirty="0">
                  <a:latin typeface="华文中宋" panose="02010600040101010101" charset="-122"/>
                  <a:ea typeface="华文中宋" panose="02010600040101010101" charset="-122"/>
                </a:rPr>
                <a:t>请在</a:t>
              </a:r>
              <a:r>
                <a:rPr lang="zh-CN" altLang="en-US" sz="2000" dirty="0" smtClean="0">
                  <a:latin typeface="华文中宋" panose="02010600040101010101" charset="-122"/>
                  <a:ea typeface="华文中宋" panose="02010600040101010101" charset="-122"/>
                </a:rPr>
                <a:t>这里输入些文字解释说明</a:t>
              </a:r>
              <a:endParaRPr lang="zh-CN" altLang="en-US" sz="2000" dirty="0">
                <a:latin typeface="华文中宋" panose="02010600040101010101" charset="-122"/>
                <a:ea typeface="华文中宋" panose="02010600040101010101" charset="-122"/>
              </a:endParaRPr>
            </a:p>
          </p:txBody>
        </p:sp>
        <p:sp>
          <p:nvSpPr>
            <p:cNvPr id="35" name="文本框 34"/>
            <p:cNvSpPr txBox="1"/>
            <p:nvPr/>
          </p:nvSpPr>
          <p:spPr>
            <a:xfrm>
              <a:off x="1961492" y="2063393"/>
              <a:ext cx="1670085" cy="1015663"/>
            </a:xfrm>
            <a:prstGeom prst="rect">
              <a:avLst/>
            </a:prstGeom>
            <a:noFill/>
          </p:spPr>
          <p:txBody>
            <a:bodyPr wrap="square" rtlCol="0">
              <a:spAutoFit/>
            </a:bodyPr>
            <a:lstStyle/>
            <a:p>
              <a:pPr algn="ctr"/>
              <a:r>
                <a:rPr lang="zh-CN" altLang="en-US" sz="2000" dirty="0">
                  <a:latin typeface="华文中宋" panose="02010600040101010101" charset="-122"/>
                  <a:ea typeface="华文中宋" panose="02010600040101010101" charset="-122"/>
                </a:rPr>
                <a:t>请在</a:t>
              </a:r>
              <a:r>
                <a:rPr lang="zh-CN" altLang="en-US" sz="2000" dirty="0" smtClean="0">
                  <a:latin typeface="华文中宋" panose="02010600040101010101" charset="-122"/>
                  <a:ea typeface="华文中宋" panose="02010600040101010101" charset="-122"/>
                </a:rPr>
                <a:t>这里输入些文字解释说明</a:t>
              </a:r>
              <a:endParaRPr lang="zh-CN" altLang="en-US" sz="2000" dirty="0">
                <a:latin typeface="华文中宋" panose="02010600040101010101" charset="-122"/>
                <a:ea typeface="华文中宋" panose="02010600040101010101"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60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1000"/>
                                        <p:tgtEl>
                                          <p:spTgt spid="9"/>
                                        </p:tgtEl>
                                      </p:cBhvr>
                                    </p:animEffect>
                                  </p:childTnLst>
                                </p:cTn>
                              </p:par>
                              <p:par>
                                <p:cTn id="13" presetID="22" presetClass="entr" presetSubtype="8" fill="hold" nodeType="withEffect">
                                  <p:stCondLst>
                                    <p:cond delay="90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860489" y="2299616"/>
            <a:ext cx="6636186" cy="3383280"/>
            <a:chOff x="4860489" y="2299616"/>
            <a:chExt cx="6636186" cy="3383280"/>
          </a:xfrm>
        </p:grpSpPr>
        <p:sp>
          <p:nvSpPr>
            <p:cNvPr id="10" name="文本框 9"/>
            <p:cNvSpPr txBox="1"/>
            <p:nvPr/>
          </p:nvSpPr>
          <p:spPr>
            <a:xfrm>
              <a:off x="4876800" y="2299616"/>
              <a:ext cx="6619875" cy="3383280"/>
            </a:xfrm>
            <a:prstGeom prst="rect">
              <a:avLst/>
            </a:prstGeom>
            <a:noFill/>
          </p:spPr>
          <p:txBody>
            <a:bodyPr wrap="square" rtlCol="0">
              <a:spAutoFit/>
            </a:bodyPr>
            <a:lstStyle/>
            <a:p>
              <a:pPr algn="just">
                <a:lnSpc>
                  <a:spcPct val="150000"/>
                </a:lnSpc>
              </a:pPr>
              <a:r>
                <a:rPr dirty="0">
                  <a:latin typeface="华文中宋" panose="02010600040101010101" charset="-122"/>
                  <a:ea typeface="华文中宋" panose="02010600040101010101" charset="-122"/>
                </a:rPr>
                <a:t>您的内容打在这里，或者通过复制您的文本后，在此框中选择粘贴，并选择只保留文字。您的内容打在这里，或者通过复制您的文本后，在此框中</a:t>
              </a:r>
            </a:p>
            <a:p>
              <a:pPr algn="just">
                <a:lnSpc>
                  <a:spcPct val="150000"/>
                </a:lnSpc>
              </a:pPr>
              <a:r>
                <a:rPr dirty="0">
                  <a:latin typeface="华文中宋" panose="02010600040101010101" charset="-122"/>
                  <a:ea typeface="华文中宋" panose="0201060004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3" name="任意多边形 12"/>
            <p:cNvSpPr/>
            <p:nvPr/>
          </p:nvSpPr>
          <p:spPr>
            <a:xfrm flipV="1">
              <a:off x="4860489" y="2349141"/>
              <a:ext cx="177404" cy="177404"/>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14" name="任意多边形 13"/>
            <p:cNvSpPr/>
            <p:nvPr/>
          </p:nvSpPr>
          <p:spPr>
            <a:xfrm flipH="1">
              <a:off x="11297955" y="5464885"/>
              <a:ext cx="177404" cy="177404"/>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grpSp>
      <p:grpSp>
        <p:nvGrpSpPr>
          <p:cNvPr id="7" name="组合 6"/>
          <p:cNvGrpSpPr/>
          <p:nvPr/>
        </p:nvGrpSpPr>
        <p:grpSpPr>
          <a:xfrm>
            <a:off x="957875" y="2754576"/>
            <a:ext cx="3409372" cy="2731617"/>
            <a:chOff x="957875" y="2821251"/>
            <a:chExt cx="3409372" cy="2731617"/>
          </a:xfrm>
        </p:grpSpPr>
        <p:sp>
          <p:nvSpPr>
            <p:cNvPr id="17" name="同侧圆角矩形 16"/>
            <p:cNvSpPr/>
            <p:nvPr/>
          </p:nvSpPr>
          <p:spPr>
            <a:xfrm>
              <a:off x="957875" y="2821251"/>
              <a:ext cx="379774" cy="2293105"/>
            </a:xfrm>
            <a:prstGeom prst="round2SameRect">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18" name="同侧圆角矩形 17"/>
            <p:cNvSpPr/>
            <p:nvPr/>
          </p:nvSpPr>
          <p:spPr>
            <a:xfrm>
              <a:off x="1462808" y="3234371"/>
              <a:ext cx="379774" cy="1879985"/>
            </a:xfrm>
            <a:prstGeom prst="round2SameRect">
              <a:avLst/>
            </a:prstGeom>
            <a:solidFill>
              <a:srgbClr val="5141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19" name="同侧圆角矩形 18"/>
            <p:cNvSpPr/>
            <p:nvPr/>
          </p:nvSpPr>
          <p:spPr>
            <a:xfrm>
              <a:off x="1967741" y="3624764"/>
              <a:ext cx="379774" cy="1489592"/>
            </a:xfrm>
            <a:prstGeom prst="round2SameRect">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0" name="同侧圆角矩形 19"/>
            <p:cNvSpPr/>
            <p:nvPr/>
          </p:nvSpPr>
          <p:spPr>
            <a:xfrm>
              <a:off x="2472674" y="4061684"/>
              <a:ext cx="379774" cy="1052671"/>
            </a:xfrm>
            <a:prstGeom prst="round2SameRect">
              <a:avLst/>
            </a:prstGeom>
            <a:solidFill>
              <a:srgbClr val="5141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1" name="同侧圆角矩形 20"/>
            <p:cNvSpPr/>
            <p:nvPr/>
          </p:nvSpPr>
          <p:spPr>
            <a:xfrm>
              <a:off x="2977607" y="3624764"/>
              <a:ext cx="379774" cy="1489591"/>
            </a:xfrm>
            <a:prstGeom prst="round2SameRect">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2" name="同侧圆角矩形 21"/>
            <p:cNvSpPr/>
            <p:nvPr/>
          </p:nvSpPr>
          <p:spPr>
            <a:xfrm>
              <a:off x="3482540" y="3467030"/>
              <a:ext cx="379774" cy="1647325"/>
            </a:xfrm>
            <a:prstGeom prst="round2SameRect">
              <a:avLst/>
            </a:prstGeom>
            <a:solidFill>
              <a:srgbClr val="5141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3" name="同侧圆角矩形 22"/>
            <p:cNvSpPr/>
            <p:nvPr/>
          </p:nvSpPr>
          <p:spPr>
            <a:xfrm>
              <a:off x="3987473" y="3033138"/>
              <a:ext cx="379774" cy="2081218"/>
            </a:xfrm>
            <a:prstGeom prst="round2SameRect">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4" name="文本框 23"/>
            <p:cNvSpPr txBox="1"/>
            <p:nvPr/>
          </p:nvSpPr>
          <p:spPr>
            <a:xfrm>
              <a:off x="957875" y="5214314"/>
              <a:ext cx="379774" cy="338554"/>
            </a:xfrm>
            <a:prstGeom prst="rect">
              <a:avLst/>
            </a:prstGeom>
            <a:noFill/>
          </p:spPr>
          <p:txBody>
            <a:bodyPr wrap="square" rtlCol="0">
              <a:spAutoFit/>
            </a:bodyPr>
            <a:lstStyle/>
            <a:p>
              <a:r>
                <a:rPr lang="zh-CN" altLang="en-US" sz="1600" dirty="0" smtClean="0">
                  <a:latin typeface="华文中宋" panose="02010600040101010101" charset="-122"/>
                  <a:ea typeface="华文中宋" panose="02010600040101010101" charset="-122"/>
                </a:rPr>
                <a:t>一</a:t>
              </a:r>
            </a:p>
          </p:txBody>
        </p:sp>
        <p:sp>
          <p:nvSpPr>
            <p:cNvPr id="25" name="文本框 24"/>
            <p:cNvSpPr txBox="1"/>
            <p:nvPr/>
          </p:nvSpPr>
          <p:spPr>
            <a:xfrm>
              <a:off x="1462808" y="5214314"/>
              <a:ext cx="379774" cy="338554"/>
            </a:xfrm>
            <a:prstGeom prst="rect">
              <a:avLst/>
            </a:prstGeom>
            <a:noFill/>
          </p:spPr>
          <p:txBody>
            <a:bodyPr wrap="square" rtlCol="0">
              <a:spAutoFit/>
            </a:bodyPr>
            <a:lstStyle/>
            <a:p>
              <a:r>
                <a:rPr lang="zh-CN" altLang="en-US" sz="1600" dirty="0">
                  <a:latin typeface="华文中宋" panose="02010600040101010101" charset="-122"/>
                  <a:ea typeface="华文中宋" panose="02010600040101010101" charset="-122"/>
                </a:rPr>
                <a:t>二</a:t>
              </a:r>
            </a:p>
          </p:txBody>
        </p:sp>
        <p:sp>
          <p:nvSpPr>
            <p:cNvPr id="26" name="文本框 25"/>
            <p:cNvSpPr txBox="1"/>
            <p:nvPr/>
          </p:nvSpPr>
          <p:spPr>
            <a:xfrm>
              <a:off x="1967741" y="5214314"/>
              <a:ext cx="379774" cy="338554"/>
            </a:xfrm>
            <a:prstGeom prst="rect">
              <a:avLst/>
            </a:prstGeom>
            <a:noFill/>
          </p:spPr>
          <p:txBody>
            <a:bodyPr wrap="square" rtlCol="0">
              <a:spAutoFit/>
            </a:bodyPr>
            <a:lstStyle/>
            <a:p>
              <a:r>
                <a:rPr lang="zh-CN" altLang="en-US" sz="1600" dirty="0" smtClean="0">
                  <a:latin typeface="华文中宋" panose="02010600040101010101" charset="-122"/>
                  <a:ea typeface="华文中宋" panose="02010600040101010101" charset="-122"/>
                </a:rPr>
                <a:t>三</a:t>
              </a:r>
            </a:p>
          </p:txBody>
        </p:sp>
        <p:sp>
          <p:nvSpPr>
            <p:cNvPr id="27" name="文本框 26"/>
            <p:cNvSpPr txBox="1"/>
            <p:nvPr/>
          </p:nvSpPr>
          <p:spPr>
            <a:xfrm>
              <a:off x="2472674" y="5214314"/>
              <a:ext cx="379774" cy="338554"/>
            </a:xfrm>
            <a:prstGeom prst="rect">
              <a:avLst/>
            </a:prstGeom>
            <a:noFill/>
          </p:spPr>
          <p:txBody>
            <a:bodyPr wrap="square" rtlCol="0">
              <a:spAutoFit/>
            </a:bodyPr>
            <a:lstStyle/>
            <a:p>
              <a:r>
                <a:rPr lang="zh-CN" altLang="en-US" sz="1600" dirty="0" smtClean="0">
                  <a:latin typeface="华文中宋" panose="02010600040101010101" charset="-122"/>
                  <a:ea typeface="华文中宋" panose="02010600040101010101" charset="-122"/>
                </a:rPr>
                <a:t>四</a:t>
              </a:r>
            </a:p>
          </p:txBody>
        </p:sp>
        <p:sp>
          <p:nvSpPr>
            <p:cNvPr id="8" name="文本框 7"/>
            <p:cNvSpPr txBox="1"/>
            <p:nvPr/>
          </p:nvSpPr>
          <p:spPr>
            <a:xfrm>
              <a:off x="2977607" y="5214314"/>
              <a:ext cx="379774" cy="338554"/>
            </a:xfrm>
            <a:prstGeom prst="rect">
              <a:avLst/>
            </a:prstGeom>
            <a:noFill/>
          </p:spPr>
          <p:txBody>
            <a:bodyPr wrap="square" rtlCol="0">
              <a:spAutoFit/>
            </a:bodyPr>
            <a:lstStyle/>
            <a:p>
              <a:r>
                <a:rPr lang="zh-CN" altLang="en-US" sz="1600" dirty="0" smtClean="0">
                  <a:latin typeface="华文中宋" panose="02010600040101010101" charset="-122"/>
                  <a:ea typeface="华文中宋" panose="02010600040101010101" charset="-122"/>
                </a:rPr>
                <a:t>五</a:t>
              </a:r>
            </a:p>
          </p:txBody>
        </p:sp>
        <p:sp>
          <p:nvSpPr>
            <p:cNvPr id="29" name="文本框 28"/>
            <p:cNvSpPr txBox="1"/>
            <p:nvPr/>
          </p:nvSpPr>
          <p:spPr>
            <a:xfrm>
              <a:off x="3482540" y="5214314"/>
              <a:ext cx="379774" cy="338554"/>
            </a:xfrm>
            <a:prstGeom prst="rect">
              <a:avLst/>
            </a:prstGeom>
            <a:noFill/>
          </p:spPr>
          <p:txBody>
            <a:bodyPr wrap="square" rtlCol="0">
              <a:spAutoFit/>
            </a:bodyPr>
            <a:lstStyle/>
            <a:p>
              <a:r>
                <a:rPr lang="zh-CN" altLang="en-US" sz="1600" dirty="0" smtClean="0">
                  <a:latin typeface="华文中宋" panose="02010600040101010101" charset="-122"/>
                  <a:ea typeface="华文中宋" panose="02010600040101010101" charset="-122"/>
                </a:rPr>
                <a:t>六</a:t>
              </a:r>
            </a:p>
          </p:txBody>
        </p:sp>
        <p:sp>
          <p:nvSpPr>
            <p:cNvPr id="30" name="文本框 29"/>
            <p:cNvSpPr txBox="1"/>
            <p:nvPr/>
          </p:nvSpPr>
          <p:spPr>
            <a:xfrm>
              <a:off x="3987473" y="5214314"/>
              <a:ext cx="379774" cy="338554"/>
            </a:xfrm>
            <a:prstGeom prst="rect">
              <a:avLst/>
            </a:prstGeom>
            <a:noFill/>
          </p:spPr>
          <p:txBody>
            <a:bodyPr wrap="square" rtlCol="0">
              <a:spAutoFit/>
            </a:bodyPr>
            <a:lstStyle/>
            <a:p>
              <a:r>
                <a:rPr lang="zh-CN" altLang="en-US" sz="1600" dirty="0" smtClean="0">
                  <a:latin typeface="华文中宋" panose="02010600040101010101" charset="-122"/>
                  <a:ea typeface="华文中宋" panose="02010600040101010101" charset="-122"/>
                </a:rPr>
                <a:t>日</a:t>
              </a:r>
            </a:p>
          </p:txBody>
        </p:sp>
      </p:grpSp>
      <p:pic>
        <p:nvPicPr>
          <p:cNvPr id="32" name="图片 31"/>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rot="13343297">
            <a:off x="10442882" y="5485145"/>
            <a:ext cx="876812" cy="1647160"/>
          </a:xfrm>
          <a:prstGeom prst="rect">
            <a:avLst/>
          </a:prstGeom>
        </p:spPr>
      </p:pic>
      <p:pic>
        <p:nvPicPr>
          <p:cNvPr id="33" name="图片 32"/>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b="-1528"/>
          <a:stretch>
            <a:fillRect/>
          </a:stretch>
        </p:blipFill>
        <p:spPr>
          <a:xfrm rot="1371062">
            <a:off x="11187301" y="4715661"/>
            <a:ext cx="1146016" cy="2417828"/>
          </a:xfrm>
          <a:prstGeom prst="rect">
            <a:avLst/>
          </a:prstGeom>
        </p:spPr>
      </p:pic>
      <p:grpSp>
        <p:nvGrpSpPr>
          <p:cNvPr id="9" name="组合 8"/>
          <p:cNvGrpSpPr/>
          <p:nvPr/>
        </p:nvGrpSpPr>
        <p:grpSpPr>
          <a:xfrm>
            <a:off x="-60960" y="377254"/>
            <a:ext cx="5469890" cy="822960"/>
            <a:chOff x="123190" y="576009"/>
            <a:chExt cx="5469890" cy="822960"/>
          </a:xfrm>
        </p:grpSpPr>
        <p:sp>
          <p:nvSpPr>
            <p:cNvPr id="11" name="椭圆 10"/>
            <p:cNvSpPr/>
            <p:nvPr/>
          </p:nvSpPr>
          <p:spPr>
            <a:xfrm>
              <a:off x="708025" y="576009"/>
              <a:ext cx="725074" cy="725074"/>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23190" y="576009"/>
              <a:ext cx="5469890" cy="822960"/>
            </a:xfrm>
            <a:prstGeom prst="rect">
              <a:avLst/>
            </a:prstGeom>
            <a:noFill/>
          </p:spPr>
          <p:txBody>
            <a:bodyPr wrap="square" rtlCol="0">
              <a:spAutoFit/>
            </a:bodyPr>
            <a:lstStyle/>
            <a:p>
              <a:pPr algn="ctr"/>
              <a:r>
                <a:rPr lang="zh-CN" altLang="en-US" sz="4800" dirty="0">
                  <a:latin typeface="方正行楷繁体" panose="02010601030101010101" pitchFamily="65" charset="-122"/>
                  <a:ea typeface="方正行楷繁体" panose="02010601030101010101" pitchFamily="65" charset="-122"/>
                </a:rPr>
                <a:t> </a:t>
              </a:r>
              <a:r>
                <a:rPr lang="zh-CN" altLang="en-US" sz="4800" dirty="0" smtClean="0">
                  <a:solidFill>
                    <a:schemeClr val="bg1"/>
                  </a:solidFill>
                  <a:latin typeface="方正行楷繁体" panose="02010601030101010101" pitchFamily="65" charset="-122"/>
                  <a:ea typeface="方正行楷繁体" panose="02010601030101010101" pitchFamily="65" charset="-122"/>
                </a:rPr>
                <a:t>请 </a:t>
              </a:r>
              <a:r>
                <a:rPr lang="zh-CN" altLang="en-US" sz="4800" dirty="0" smtClean="0">
                  <a:latin typeface="方正行楷繁体" panose="02010601030101010101" pitchFamily="65" charset="-122"/>
                  <a:ea typeface="方正行楷繁体" panose="02010601030101010101" pitchFamily="65" charset="-122"/>
                </a:rPr>
                <a:t>在此输入</a:t>
              </a:r>
              <a:r>
                <a:rPr lang="zh-CN" altLang="en-US" sz="4800" dirty="0">
                  <a:latin typeface="方正行楷繁体" panose="02010601030101010101" pitchFamily="65" charset="-122"/>
                  <a:ea typeface="方正行楷繁体" panose="02010601030101010101" pitchFamily="65" charset="-122"/>
                </a:rPr>
                <a:t>标题</a:t>
              </a:r>
              <a:endParaRPr lang="zh-CN" altLang="en-US" sz="48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90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1" fill="hold" nodeType="withEffect">
                                  <p:stCondLst>
                                    <p:cond delay="130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1000"/>
                                        <p:tgtEl>
                                          <p:spTgt spid="6"/>
                                        </p:tgtEl>
                                      </p:cBhvr>
                                    </p:animEffect>
                                  </p:childTnLst>
                                </p:cTn>
                              </p:par>
                              <p:par>
                                <p:cTn id="11" presetID="22" presetClass="entr" presetSubtype="8"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616982" y="1979050"/>
            <a:ext cx="743946" cy="859387"/>
            <a:chOff x="1616982" y="1979050"/>
            <a:chExt cx="743946" cy="859387"/>
          </a:xfrm>
        </p:grpSpPr>
        <p:grpSp>
          <p:nvGrpSpPr>
            <p:cNvPr id="10" name="组合 9"/>
            <p:cNvGrpSpPr/>
            <p:nvPr/>
          </p:nvGrpSpPr>
          <p:grpSpPr>
            <a:xfrm>
              <a:off x="1616982" y="2412325"/>
              <a:ext cx="743946" cy="426112"/>
              <a:chOff x="1459367" y="2127931"/>
              <a:chExt cx="5060950" cy="2898775"/>
            </a:xfrm>
          </p:grpSpPr>
          <p:sp>
            <p:nvSpPr>
              <p:cNvPr id="7" name="Freeform 15"/>
              <p:cNvSpPr>
                <a:spLocks noEditPoints="1"/>
              </p:cNvSpPr>
              <p:nvPr/>
            </p:nvSpPr>
            <p:spPr bwMode="auto">
              <a:xfrm>
                <a:off x="1459367" y="2127931"/>
                <a:ext cx="4589463" cy="2898775"/>
              </a:xfrm>
              <a:custGeom>
                <a:avLst/>
                <a:gdLst>
                  <a:gd name="T0" fmla="*/ 95 w 146"/>
                  <a:gd name="T1" fmla="*/ 72 h 92"/>
                  <a:gd name="T2" fmla="*/ 89 w 146"/>
                  <a:gd name="T3" fmla="*/ 74 h 92"/>
                  <a:gd name="T4" fmla="*/ 96 w 146"/>
                  <a:gd name="T5" fmla="*/ 64 h 92"/>
                  <a:gd name="T6" fmla="*/ 81 w 146"/>
                  <a:gd name="T7" fmla="*/ 71 h 92"/>
                  <a:gd name="T8" fmla="*/ 65 w 146"/>
                  <a:gd name="T9" fmla="*/ 57 h 92"/>
                  <a:gd name="T10" fmla="*/ 63 w 146"/>
                  <a:gd name="T11" fmla="*/ 38 h 92"/>
                  <a:gd name="T12" fmla="*/ 82 w 146"/>
                  <a:gd name="T13" fmla="*/ 50 h 92"/>
                  <a:gd name="T14" fmla="*/ 95 w 146"/>
                  <a:gd name="T15" fmla="*/ 43 h 92"/>
                  <a:gd name="T16" fmla="*/ 107 w 146"/>
                  <a:gd name="T17" fmla="*/ 33 h 92"/>
                  <a:gd name="T18" fmla="*/ 111 w 146"/>
                  <a:gd name="T19" fmla="*/ 34 h 92"/>
                  <a:gd name="T20" fmla="*/ 138 w 146"/>
                  <a:gd name="T21" fmla="*/ 18 h 92"/>
                  <a:gd name="T22" fmla="*/ 135 w 146"/>
                  <a:gd name="T23" fmla="*/ 16 h 92"/>
                  <a:gd name="T24" fmla="*/ 116 w 146"/>
                  <a:gd name="T25" fmla="*/ 17 h 92"/>
                  <a:gd name="T26" fmla="*/ 102 w 146"/>
                  <a:gd name="T27" fmla="*/ 30 h 92"/>
                  <a:gd name="T28" fmla="*/ 90 w 146"/>
                  <a:gd name="T29" fmla="*/ 26 h 92"/>
                  <a:gd name="T30" fmla="*/ 84 w 146"/>
                  <a:gd name="T31" fmla="*/ 20 h 92"/>
                  <a:gd name="T32" fmla="*/ 99 w 146"/>
                  <a:gd name="T33" fmla="*/ 13 h 92"/>
                  <a:gd name="T34" fmla="*/ 76 w 146"/>
                  <a:gd name="T35" fmla="*/ 7 h 92"/>
                  <a:gd name="T36" fmla="*/ 44 w 146"/>
                  <a:gd name="T37" fmla="*/ 0 h 92"/>
                  <a:gd name="T38" fmla="*/ 13 w 146"/>
                  <a:gd name="T39" fmla="*/ 25 h 92"/>
                  <a:gd name="T40" fmla="*/ 2 w 146"/>
                  <a:gd name="T41" fmla="*/ 55 h 92"/>
                  <a:gd name="T42" fmla="*/ 2 w 146"/>
                  <a:gd name="T43" fmla="*/ 71 h 92"/>
                  <a:gd name="T44" fmla="*/ 3 w 146"/>
                  <a:gd name="T45" fmla="*/ 61 h 92"/>
                  <a:gd name="T46" fmla="*/ 10 w 146"/>
                  <a:gd name="T47" fmla="*/ 76 h 92"/>
                  <a:gd name="T48" fmla="*/ 18 w 146"/>
                  <a:gd name="T49" fmla="*/ 79 h 92"/>
                  <a:gd name="T50" fmla="*/ 49 w 146"/>
                  <a:gd name="T51" fmla="*/ 88 h 92"/>
                  <a:gd name="T52" fmla="*/ 58 w 146"/>
                  <a:gd name="T53" fmla="*/ 84 h 92"/>
                  <a:gd name="T54" fmla="*/ 86 w 146"/>
                  <a:gd name="T55" fmla="*/ 80 h 92"/>
                  <a:gd name="T56" fmla="*/ 97 w 146"/>
                  <a:gd name="T57" fmla="*/ 75 h 92"/>
                  <a:gd name="T58" fmla="*/ 140 w 146"/>
                  <a:gd name="T59" fmla="*/ 19 h 92"/>
                  <a:gd name="T60" fmla="*/ 124 w 146"/>
                  <a:gd name="T61" fmla="*/ 18 h 92"/>
                  <a:gd name="T62" fmla="*/ 126 w 146"/>
                  <a:gd name="T63" fmla="*/ 15 h 92"/>
                  <a:gd name="T64" fmla="*/ 127 w 146"/>
                  <a:gd name="T65" fmla="*/ 15 h 92"/>
                  <a:gd name="T66" fmla="*/ 113 w 146"/>
                  <a:gd name="T67" fmla="*/ 26 h 92"/>
                  <a:gd name="T68" fmla="*/ 109 w 146"/>
                  <a:gd name="T69" fmla="*/ 33 h 92"/>
                  <a:gd name="T70" fmla="*/ 106 w 146"/>
                  <a:gd name="T71" fmla="*/ 31 h 92"/>
                  <a:gd name="T72" fmla="*/ 104 w 146"/>
                  <a:gd name="T73" fmla="*/ 33 h 92"/>
                  <a:gd name="T74" fmla="*/ 95 w 146"/>
                  <a:gd name="T75" fmla="*/ 43 h 92"/>
                  <a:gd name="T76" fmla="*/ 99 w 146"/>
                  <a:gd name="T77" fmla="*/ 39 h 92"/>
                  <a:gd name="T78" fmla="*/ 93 w 146"/>
                  <a:gd name="T79" fmla="*/ 39 h 92"/>
                  <a:gd name="T80" fmla="*/ 95 w 146"/>
                  <a:gd name="T81" fmla="*/ 37 h 92"/>
                  <a:gd name="T82" fmla="*/ 72 w 146"/>
                  <a:gd name="T83" fmla="*/ 22 h 92"/>
                  <a:gd name="T84" fmla="*/ 6 w 146"/>
                  <a:gd name="T85" fmla="*/ 73 h 92"/>
                  <a:gd name="T86" fmla="*/ 15 w 146"/>
                  <a:gd name="T87" fmla="*/ 76 h 92"/>
                  <a:gd name="T88" fmla="*/ 20 w 146"/>
                  <a:gd name="T89" fmla="*/ 78 h 92"/>
                  <a:gd name="T90" fmla="*/ 48 w 146"/>
                  <a:gd name="T91" fmla="*/ 89 h 92"/>
                  <a:gd name="T92" fmla="*/ 20 w 146"/>
                  <a:gd name="T93" fmla="*/ 69 h 92"/>
                  <a:gd name="T94" fmla="*/ 15 w 146"/>
                  <a:gd name="T95" fmla="*/ 72 h 92"/>
                  <a:gd name="T96" fmla="*/ 13 w 146"/>
                  <a:gd name="T97" fmla="*/ 72 h 92"/>
                  <a:gd name="T98" fmla="*/ 9 w 146"/>
                  <a:gd name="T99" fmla="*/ 68 h 92"/>
                  <a:gd name="T100" fmla="*/ 11 w 146"/>
                  <a:gd name="T101" fmla="*/ 61 h 92"/>
                  <a:gd name="T102" fmla="*/ 32 w 146"/>
                  <a:gd name="T103" fmla="*/ 23 h 92"/>
                  <a:gd name="T104" fmla="*/ 43 w 146"/>
                  <a:gd name="T105" fmla="*/ 22 h 92"/>
                  <a:gd name="T106" fmla="*/ 41 w 146"/>
                  <a:gd name="T107" fmla="*/ 33 h 92"/>
                  <a:gd name="T108" fmla="*/ 43 w 146"/>
                  <a:gd name="T109" fmla="*/ 60 h 92"/>
                  <a:gd name="T110" fmla="*/ 54 w 146"/>
                  <a:gd name="T111" fmla="*/ 76 h 92"/>
                  <a:gd name="T112" fmla="*/ 60 w 146"/>
                  <a:gd name="T113" fmla="*/ 78 h 92"/>
                  <a:gd name="T114" fmla="*/ 87 w 146"/>
                  <a:gd name="T115" fmla="*/ 69 h 92"/>
                  <a:gd name="T116" fmla="*/ 83 w 146"/>
                  <a:gd name="T117" fmla="*/ 76 h 92"/>
                  <a:gd name="T118" fmla="*/ 81 w 146"/>
                  <a:gd name="T119" fmla="*/ 72 h 92"/>
                  <a:gd name="T120" fmla="*/ 88 w 146"/>
                  <a:gd name="T121" fmla="*/ 75 h 92"/>
                  <a:gd name="T122" fmla="*/ 84 w 146"/>
                  <a:gd name="T123" fmla="*/ 77 h 92"/>
                  <a:gd name="T124" fmla="*/ 99 w 146"/>
                  <a:gd name="T125" fmla="*/ 7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 h="92">
                    <a:moveTo>
                      <a:pt x="100" y="73"/>
                    </a:moveTo>
                    <a:cubicBezTo>
                      <a:pt x="99" y="72"/>
                      <a:pt x="99" y="72"/>
                      <a:pt x="99" y="72"/>
                    </a:cubicBezTo>
                    <a:cubicBezTo>
                      <a:pt x="99" y="72"/>
                      <a:pt x="98" y="73"/>
                      <a:pt x="98" y="73"/>
                    </a:cubicBezTo>
                    <a:cubicBezTo>
                      <a:pt x="98" y="72"/>
                      <a:pt x="98" y="71"/>
                      <a:pt x="99" y="71"/>
                    </a:cubicBezTo>
                    <a:cubicBezTo>
                      <a:pt x="99" y="71"/>
                      <a:pt x="99" y="71"/>
                      <a:pt x="99" y="71"/>
                    </a:cubicBezTo>
                    <a:cubicBezTo>
                      <a:pt x="99" y="70"/>
                      <a:pt x="99" y="70"/>
                      <a:pt x="99" y="70"/>
                    </a:cubicBezTo>
                    <a:cubicBezTo>
                      <a:pt x="98" y="71"/>
                      <a:pt x="98" y="72"/>
                      <a:pt x="98" y="72"/>
                    </a:cubicBezTo>
                    <a:cubicBezTo>
                      <a:pt x="97" y="71"/>
                      <a:pt x="97" y="72"/>
                      <a:pt x="97" y="71"/>
                    </a:cubicBezTo>
                    <a:cubicBezTo>
                      <a:pt x="96" y="72"/>
                      <a:pt x="96" y="72"/>
                      <a:pt x="96" y="72"/>
                    </a:cubicBezTo>
                    <a:cubicBezTo>
                      <a:pt x="96" y="72"/>
                      <a:pt x="96" y="72"/>
                      <a:pt x="96" y="72"/>
                    </a:cubicBezTo>
                    <a:cubicBezTo>
                      <a:pt x="96" y="72"/>
                      <a:pt x="95" y="73"/>
                      <a:pt x="95" y="73"/>
                    </a:cubicBezTo>
                    <a:cubicBezTo>
                      <a:pt x="94" y="75"/>
                      <a:pt x="92" y="75"/>
                      <a:pt x="90" y="77"/>
                    </a:cubicBezTo>
                    <a:cubicBezTo>
                      <a:pt x="90" y="76"/>
                      <a:pt x="89" y="77"/>
                      <a:pt x="89" y="76"/>
                    </a:cubicBezTo>
                    <a:cubicBezTo>
                      <a:pt x="90" y="76"/>
                      <a:pt x="90" y="75"/>
                      <a:pt x="90" y="75"/>
                    </a:cubicBezTo>
                    <a:cubicBezTo>
                      <a:pt x="91" y="75"/>
                      <a:pt x="92" y="75"/>
                      <a:pt x="92" y="74"/>
                    </a:cubicBezTo>
                    <a:cubicBezTo>
                      <a:pt x="93" y="74"/>
                      <a:pt x="93" y="74"/>
                      <a:pt x="93" y="74"/>
                    </a:cubicBezTo>
                    <a:cubicBezTo>
                      <a:pt x="93" y="73"/>
                      <a:pt x="94" y="72"/>
                      <a:pt x="95" y="72"/>
                    </a:cubicBezTo>
                    <a:cubicBezTo>
                      <a:pt x="95" y="72"/>
                      <a:pt x="95" y="72"/>
                      <a:pt x="95" y="72"/>
                    </a:cubicBezTo>
                    <a:cubicBezTo>
                      <a:pt x="95" y="71"/>
                      <a:pt x="95" y="71"/>
                      <a:pt x="96" y="70"/>
                    </a:cubicBezTo>
                    <a:cubicBezTo>
                      <a:pt x="96" y="70"/>
                      <a:pt x="96" y="70"/>
                      <a:pt x="96" y="70"/>
                    </a:cubicBezTo>
                    <a:cubicBezTo>
                      <a:pt x="96" y="69"/>
                      <a:pt x="99" y="67"/>
                      <a:pt x="98" y="67"/>
                    </a:cubicBezTo>
                    <a:cubicBezTo>
                      <a:pt x="98" y="67"/>
                      <a:pt x="98" y="67"/>
                      <a:pt x="97" y="67"/>
                    </a:cubicBezTo>
                    <a:cubicBezTo>
                      <a:pt x="97" y="67"/>
                      <a:pt x="96" y="67"/>
                      <a:pt x="97" y="67"/>
                    </a:cubicBezTo>
                    <a:cubicBezTo>
                      <a:pt x="97" y="67"/>
                      <a:pt x="97" y="68"/>
                      <a:pt x="97" y="68"/>
                    </a:cubicBezTo>
                    <a:cubicBezTo>
                      <a:pt x="97" y="68"/>
                      <a:pt x="97" y="68"/>
                      <a:pt x="96" y="68"/>
                    </a:cubicBezTo>
                    <a:cubicBezTo>
                      <a:pt x="96" y="69"/>
                      <a:pt x="96" y="69"/>
                      <a:pt x="96" y="69"/>
                    </a:cubicBezTo>
                    <a:cubicBezTo>
                      <a:pt x="96" y="69"/>
                      <a:pt x="96" y="69"/>
                      <a:pt x="96" y="69"/>
                    </a:cubicBezTo>
                    <a:cubicBezTo>
                      <a:pt x="95" y="69"/>
                      <a:pt x="95" y="69"/>
                      <a:pt x="95" y="69"/>
                    </a:cubicBezTo>
                    <a:cubicBezTo>
                      <a:pt x="95" y="69"/>
                      <a:pt x="95" y="69"/>
                      <a:pt x="95" y="69"/>
                    </a:cubicBezTo>
                    <a:cubicBezTo>
                      <a:pt x="95" y="69"/>
                      <a:pt x="95" y="69"/>
                      <a:pt x="95" y="69"/>
                    </a:cubicBezTo>
                    <a:cubicBezTo>
                      <a:pt x="95" y="69"/>
                      <a:pt x="95" y="69"/>
                      <a:pt x="95" y="69"/>
                    </a:cubicBezTo>
                    <a:cubicBezTo>
                      <a:pt x="95" y="69"/>
                      <a:pt x="95" y="69"/>
                      <a:pt x="95" y="69"/>
                    </a:cubicBezTo>
                    <a:cubicBezTo>
                      <a:pt x="94" y="70"/>
                      <a:pt x="93" y="71"/>
                      <a:pt x="92" y="73"/>
                    </a:cubicBezTo>
                    <a:cubicBezTo>
                      <a:pt x="91" y="73"/>
                      <a:pt x="90" y="74"/>
                      <a:pt x="89" y="74"/>
                    </a:cubicBezTo>
                    <a:cubicBezTo>
                      <a:pt x="90" y="73"/>
                      <a:pt x="90" y="73"/>
                      <a:pt x="90" y="73"/>
                    </a:cubicBezTo>
                    <a:cubicBezTo>
                      <a:pt x="89" y="72"/>
                      <a:pt x="92" y="73"/>
                      <a:pt x="92" y="72"/>
                    </a:cubicBezTo>
                    <a:cubicBezTo>
                      <a:pt x="92" y="72"/>
                      <a:pt x="92" y="72"/>
                      <a:pt x="92" y="72"/>
                    </a:cubicBezTo>
                    <a:cubicBezTo>
                      <a:pt x="93" y="71"/>
                      <a:pt x="93" y="71"/>
                      <a:pt x="93" y="71"/>
                    </a:cubicBezTo>
                    <a:cubicBezTo>
                      <a:pt x="93" y="69"/>
                      <a:pt x="94" y="69"/>
                      <a:pt x="95" y="67"/>
                    </a:cubicBezTo>
                    <a:cubicBezTo>
                      <a:pt x="94" y="67"/>
                      <a:pt x="94" y="67"/>
                      <a:pt x="94" y="67"/>
                    </a:cubicBezTo>
                    <a:cubicBezTo>
                      <a:pt x="94" y="67"/>
                      <a:pt x="94" y="66"/>
                      <a:pt x="95" y="66"/>
                    </a:cubicBezTo>
                    <a:cubicBezTo>
                      <a:pt x="95" y="66"/>
                      <a:pt x="95" y="66"/>
                      <a:pt x="95" y="66"/>
                    </a:cubicBezTo>
                    <a:cubicBezTo>
                      <a:pt x="95" y="66"/>
                      <a:pt x="95" y="66"/>
                      <a:pt x="95" y="66"/>
                    </a:cubicBezTo>
                    <a:cubicBezTo>
                      <a:pt x="95" y="66"/>
                      <a:pt x="95" y="66"/>
                      <a:pt x="95" y="66"/>
                    </a:cubicBezTo>
                    <a:cubicBezTo>
                      <a:pt x="95" y="66"/>
                      <a:pt x="95" y="66"/>
                      <a:pt x="96" y="66"/>
                    </a:cubicBezTo>
                    <a:cubicBezTo>
                      <a:pt x="96" y="66"/>
                      <a:pt x="96" y="66"/>
                      <a:pt x="96" y="66"/>
                    </a:cubicBezTo>
                    <a:cubicBezTo>
                      <a:pt x="96" y="66"/>
                      <a:pt x="96" y="66"/>
                      <a:pt x="96" y="66"/>
                    </a:cubicBezTo>
                    <a:cubicBezTo>
                      <a:pt x="96" y="66"/>
                      <a:pt x="96" y="66"/>
                      <a:pt x="95" y="66"/>
                    </a:cubicBezTo>
                    <a:cubicBezTo>
                      <a:pt x="95" y="65"/>
                      <a:pt x="95" y="67"/>
                      <a:pt x="94" y="66"/>
                    </a:cubicBezTo>
                    <a:cubicBezTo>
                      <a:pt x="95" y="65"/>
                      <a:pt x="95" y="64"/>
                      <a:pt x="96" y="64"/>
                    </a:cubicBezTo>
                    <a:cubicBezTo>
                      <a:pt x="96" y="64"/>
                      <a:pt x="96" y="64"/>
                      <a:pt x="96" y="64"/>
                    </a:cubicBezTo>
                    <a:cubicBezTo>
                      <a:pt x="96" y="63"/>
                      <a:pt x="96" y="63"/>
                      <a:pt x="96" y="63"/>
                    </a:cubicBezTo>
                    <a:cubicBezTo>
                      <a:pt x="93" y="66"/>
                      <a:pt x="93" y="66"/>
                      <a:pt x="93" y="66"/>
                    </a:cubicBezTo>
                    <a:cubicBezTo>
                      <a:pt x="93" y="66"/>
                      <a:pt x="93" y="66"/>
                      <a:pt x="93" y="66"/>
                    </a:cubicBezTo>
                    <a:cubicBezTo>
                      <a:pt x="93" y="66"/>
                      <a:pt x="93" y="66"/>
                      <a:pt x="93" y="65"/>
                    </a:cubicBezTo>
                    <a:cubicBezTo>
                      <a:pt x="92" y="68"/>
                      <a:pt x="92" y="68"/>
                      <a:pt x="92" y="68"/>
                    </a:cubicBezTo>
                    <a:cubicBezTo>
                      <a:pt x="91" y="67"/>
                      <a:pt x="91" y="68"/>
                      <a:pt x="90" y="67"/>
                    </a:cubicBezTo>
                    <a:cubicBezTo>
                      <a:pt x="91" y="67"/>
                      <a:pt x="91" y="67"/>
                      <a:pt x="91" y="66"/>
                    </a:cubicBezTo>
                    <a:cubicBezTo>
                      <a:pt x="90" y="66"/>
                      <a:pt x="91" y="67"/>
                      <a:pt x="90" y="68"/>
                    </a:cubicBezTo>
                    <a:cubicBezTo>
                      <a:pt x="90" y="68"/>
                      <a:pt x="90" y="68"/>
                      <a:pt x="90" y="68"/>
                    </a:cubicBezTo>
                    <a:cubicBezTo>
                      <a:pt x="90" y="68"/>
                      <a:pt x="90" y="68"/>
                      <a:pt x="90" y="68"/>
                    </a:cubicBezTo>
                    <a:cubicBezTo>
                      <a:pt x="89" y="70"/>
                      <a:pt x="89" y="68"/>
                      <a:pt x="89" y="68"/>
                    </a:cubicBezTo>
                    <a:cubicBezTo>
                      <a:pt x="89" y="67"/>
                      <a:pt x="89" y="67"/>
                      <a:pt x="89" y="66"/>
                    </a:cubicBezTo>
                    <a:cubicBezTo>
                      <a:pt x="88" y="67"/>
                      <a:pt x="88" y="67"/>
                      <a:pt x="88" y="68"/>
                    </a:cubicBezTo>
                    <a:cubicBezTo>
                      <a:pt x="87" y="68"/>
                      <a:pt x="87" y="68"/>
                      <a:pt x="87" y="68"/>
                    </a:cubicBezTo>
                    <a:cubicBezTo>
                      <a:pt x="87" y="69"/>
                      <a:pt x="87" y="69"/>
                      <a:pt x="87" y="69"/>
                    </a:cubicBezTo>
                    <a:cubicBezTo>
                      <a:pt x="86" y="69"/>
                      <a:pt x="85" y="70"/>
                      <a:pt x="84" y="71"/>
                    </a:cubicBezTo>
                    <a:cubicBezTo>
                      <a:pt x="83" y="70"/>
                      <a:pt x="82" y="72"/>
                      <a:pt x="81" y="71"/>
                    </a:cubicBezTo>
                    <a:cubicBezTo>
                      <a:pt x="81" y="72"/>
                      <a:pt x="81" y="72"/>
                      <a:pt x="81" y="72"/>
                    </a:cubicBezTo>
                    <a:cubicBezTo>
                      <a:pt x="81" y="72"/>
                      <a:pt x="81" y="72"/>
                      <a:pt x="80" y="72"/>
                    </a:cubicBezTo>
                    <a:cubicBezTo>
                      <a:pt x="79" y="72"/>
                      <a:pt x="81" y="72"/>
                      <a:pt x="81" y="72"/>
                    </a:cubicBezTo>
                    <a:cubicBezTo>
                      <a:pt x="80" y="72"/>
                      <a:pt x="79" y="73"/>
                      <a:pt x="78" y="73"/>
                    </a:cubicBezTo>
                    <a:cubicBezTo>
                      <a:pt x="78" y="73"/>
                      <a:pt x="78" y="73"/>
                      <a:pt x="78" y="73"/>
                    </a:cubicBezTo>
                    <a:cubicBezTo>
                      <a:pt x="73" y="73"/>
                      <a:pt x="67" y="74"/>
                      <a:pt x="62" y="73"/>
                    </a:cubicBezTo>
                    <a:cubicBezTo>
                      <a:pt x="62" y="72"/>
                      <a:pt x="61" y="71"/>
                      <a:pt x="62" y="71"/>
                    </a:cubicBezTo>
                    <a:cubicBezTo>
                      <a:pt x="61" y="71"/>
                      <a:pt x="62" y="72"/>
                      <a:pt x="61" y="72"/>
                    </a:cubicBezTo>
                    <a:cubicBezTo>
                      <a:pt x="61" y="71"/>
                      <a:pt x="61" y="71"/>
                      <a:pt x="61" y="71"/>
                    </a:cubicBezTo>
                    <a:cubicBezTo>
                      <a:pt x="62" y="70"/>
                      <a:pt x="65" y="72"/>
                      <a:pt x="66" y="69"/>
                    </a:cubicBezTo>
                    <a:cubicBezTo>
                      <a:pt x="66" y="69"/>
                      <a:pt x="66" y="69"/>
                      <a:pt x="66" y="69"/>
                    </a:cubicBezTo>
                    <a:cubicBezTo>
                      <a:pt x="67" y="69"/>
                      <a:pt x="67" y="67"/>
                      <a:pt x="68" y="66"/>
                    </a:cubicBezTo>
                    <a:cubicBezTo>
                      <a:pt x="68" y="66"/>
                      <a:pt x="68" y="66"/>
                      <a:pt x="68" y="66"/>
                    </a:cubicBezTo>
                    <a:cubicBezTo>
                      <a:pt x="68" y="66"/>
                      <a:pt x="68" y="66"/>
                      <a:pt x="68" y="66"/>
                    </a:cubicBezTo>
                    <a:cubicBezTo>
                      <a:pt x="69" y="64"/>
                      <a:pt x="69" y="64"/>
                      <a:pt x="69" y="62"/>
                    </a:cubicBezTo>
                    <a:cubicBezTo>
                      <a:pt x="68" y="63"/>
                      <a:pt x="69" y="61"/>
                      <a:pt x="68" y="61"/>
                    </a:cubicBezTo>
                    <a:cubicBezTo>
                      <a:pt x="67" y="60"/>
                      <a:pt x="67" y="57"/>
                      <a:pt x="65" y="57"/>
                    </a:cubicBezTo>
                    <a:cubicBezTo>
                      <a:pt x="63" y="54"/>
                      <a:pt x="59" y="53"/>
                      <a:pt x="55" y="51"/>
                    </a:cubicBezTo>
                    <a:cubicBezTo>
                      <a:pt x="53" y="51"/>
                      <a:pt x="52" y="50"/>
                      <a:pt x="50" y="50"/>
                    </a:cubicBezTo>
                    <a:cubicBezTo>
                      <a:pt x="49" y="47"/>
                      <a:pt x="48" y="43"/>
                      <a:pt x="45" y="42"/>
                    </a:cubicBezTo>
                    <a:cubicBezTo>
                      <a:pt x="46" y="42"/>
                      <a:pt x="47" y="43"/>
                      <a:pt x="48" y="42"/>
                    </a:cubicBezTo>
                    <a:cubicBezTo>
                      <a:pt x="48" y="41"/>
                      <a:pt x="50" y="41"/>
                      <a:pt x="50" y="41"/>
                    </a:cubicBezTo>
                    <a:cubicBezTo>
                      <a:pt x="50" y="41"/>
                      <a:pt x="50" y="41"/>
                      <a:pt x="50" y="41"/>
                    </a:cubicBezTo>
                    <a:cubicBezTo>
                      <a:pt x="52" y="41"/>
                      <a:pt x="53" y="39"/>
                      <a:pt x="54" y="40"/>
                    </a:cubicBezTo>
                    <a:cubicBezTo>
                      <a:pt x="53" y="42"/>
                      <a:pt x="53" y="44"/>
                      <a:pt x="53" y="46"/>
                    </a:cubicBezTo>
                    <a:cubicBezTo>
                      <a:pt x="54" y="45"/>
                      <a:pt x="54" y="44"/>
                      <a:pt x="54" y="43"/>
                    </a:cubicBezTo>
                    <a:cubicBezTo>
                      <a:pt x="55" y="44"/>
                      <a:pt x="53" y="46"/>
                      <a:pt x="55" y="46"/>
                    </a:cubicBezTo>
                    <a:cubicBezTo>
                      <a:pt x="54" y="47"/>
                      <a:pt x="54" y="47"/>
                      <a:pt x="54" y="47"/>
                    </a:cubicBezTo>
                    <a:cubicBezTo>
                      <a:pt x="55" y="48"/>
                      <a:pt x="56" y="46"/>
                      <a:pt x="57" y="47"/>
                    </a:cubicBezTo>
                    <a:cubicBezTo>
                      <a:pt x="56" y="48"/>
                      <a:pt x="56" y="48"/>
                      <a:pt x="56" y="48"/>
                    </a:cubicBezTo>
                    <a:cubicBezTo>
                      <a:pt x="57" y="48"/>
                      <a:pt x="57" y="47"/>
                      <a:pt x="57" y="47"/>
                    </a:cubicBezTo>
                    <a:cubicBezTo>
                      <a:pt x="58" y="47"/>
                      <a:pt x="58" y="47"/>
                      <a:pt x="58" y="47"/>
                    </a:cubicBezTo>
                    <a:cubicBezTo>
                      <a:pt x="58" y="47"/>
                      <a:pt x="58" y="47"/>
                      <a:pt x="58" y="47"/>
                    </a:cubicBezTo>
                    <a:cubicBezTo>
                      <a:pt x="60" y="45"/>
                      <a:pt x="61" y="41"/>
                      <a:pt x="63" y="38"/>
                    </a:cubicBezTo>
                    <a:cubicBezTo>
                      <a:pt x="65" y="34"/>
                      <a:pt x="69" y="31"/>
                      <a:pt x="75" y="32"/>
                    </a:cubicBezTo>
                    <a:cubicBezTo>
                      <a:pt x="76" y="32"/>
                      <a:pt x="77" y="32"/>
                      <a:pt x="78" y="33"/>
                    </a:cubicBezTo>
                    <a:cubicBezTo>
                      <a:pt x="79" y="33"/>
                      <a:pt x="80" y="34"/>
                      <a:pt x="81" y="34"/>
                    </a:cubicBezTo>
                    <a:cubicBezTo>
                      <a:pt x="82" y="36"/>
                      <a:pt x="83" y="39"/>
                      <a:pt x="83" y="42"/>
                    </a:cubicBezTo>
                    <a:cubicBezTo>
                      <a:pt x="80" y="42"/>
                      <a:pt x="78" y="42"/>
                      <a:pt x="76" y="42"/>
                    </a:cubicBezTo>
                    <a:cubicBezTo>
                      <a:pt x="76" y="43"/>
                      <a:pt x="76" y="43"/>
                      <a:pt x="76" y="43"/>
                    </a:cubicBezTo>
                    <a:cubicBezTo>
                      <a:pt x="76" y="43"/>
                      <a:pt x="76" y="43"/>
                      <a:pt x="76" y="43"/>
                    </a:cubicBezTo>
                    <a:cubicBezTo>
                      <a:pt x="76" y="43"/>
                      <a:pt x="76" y="43"/>
                      <a:pt x="77" y="44"/>
                    </a:cubicBezTo>
                    <a:cubicBezTo>
                      <a:pt x="76" y="44"/>
                      <a:pt x="76" y="44"/>
                      <a:pt x="76" y="45"/>
                    </a:cubicBezTo>
                    <a:cubicBezTo>
                      <a:pt x="76" y="45"/>
                      <a:pt x="76" y="45"/>
                      <a:pt x="76" y="44"/>
                    </a:cubicBezTo>
                    <a:cubicBezTo>
                      <a:pt x="77" y="45"/>
                      <a:pt x="77" y="45"/>
                      <a:pt x="77" y="45"/>
                    </a:cubicBezTo>
                    <a:cubicBezTo>
                      <a:pt x="76" y="46"/>
                      <a:pt x="77" y="46"/>
                      <a:pt x="77" y="46"/>
                    </a:cubicBezTo>
                    <a:cubicBezTo>
                      <a:pt x="77" y="46"/>
                      <a:pt x="78" y="47"/>
                      <a:pt x="77" y="47"/>
                    </a:cubicBezTo>
                    <a:cubicBezTo>
                      <a:pt x="79" y="48"/>
                      <a:pt x="79" y="48"/>
                      <a:pt x="79" y="48"/>
                    </a:cubicBezTo>
                    <a:cubicBezTo>
                      <a:pt x="80" y="49"/>
                      <a:pt x="81" y="48"/>
                      <a:pt x="82" y="49"/>
                    </a:cubicBezTo>
                    <a:cubicBezTo>
                      <a:pt x="79" y="49"/>
                      <a:pt x="79" y="49"/>
                      <a:pt x="79" y="49"/>
                    </a:cubicBezTo>
                    <a:cubicBezTo>
                      <a:pt x="80" y="50"/>
                      <a:pt x="81" y="50"/>
                      <a:pt x="82" y="50"/>
                    </a:cubicBezTo>
                    <a:cubicBezTo>
                      <a:pt x="81" y="50"/>
                      <a:pt x="80" y="50"/>
                      <a:pt x="78" y="50"/>
                    </a:cubicBezTo>
                    <a:cubicBezTo>
                      <a:pt x="82" y="50"/>
                      <a:pt x="86" y="51"/>
                      <a:pt x="90" y="51"/>
                    </a:cubicBezTo>
                    <a:cubicBezTo>
                      <a:pt x="92" y="50"/>
                      <a:pt x="94" y="50"/>
                      <a:pt x="96" y="48"/>
                    </a:cubicBezTo>
                    <a:cubicBezTo>
                      <a:pt x="96" y="49"/>
                      <a:pt x="96" y="49"/>
                      <a:pt x="96" y="49"/>
                    </a:cubicBezTo>
                    <a:cubicBezTo>
                      <a:pt x="96" y="48"/>
                      <a:pt x="96" y="48"/>
                      <a:pt x="96" y="48"/>
                    </a:cubicBezTo>
                    <a:cubicBezTo>
                      <a:pt x="96" y="48"/>
                      <a:pt x="96" y="48"/>
                      <a:pt x="96" y="48"/>
                    </a:cubicBezTo>
                    <a:cubicBezTo>
                      <a:pt x="96" y="48"/>
                      <a:pt x="96" y="47"/>
                      <a:pt x="97" y="47"/>
                    </a:cubicBezTo>
                    <a:cubicBezTo>
                      <a:pt x="96" y="47"/>
                      <a:pt x="96" y="47"/>
                      <a:pt x="96" y="47"/>
                    </a:cubicBezTo>
                    <a:cubicBezTo>
                      <a:pt x="96" y="46"/>
                      <a:pt x="96" y="46"/>
                      <a:pt x="96" y="46"/>
                    </a:cubicBezTo>
                    <a:cubicBezTo>
                      <a:pt x="97" y="46"/>
                      <a:pt x="97" y="46"/>
                      <a:pt x="97" y="46"/>
                    </a:cubicBezTo>
                    <a:cubicBezTo>
                      <a:pt x="97" y="45"/>
                      <a:pt x="96" y="45"/>
                      <a:pt x="96" y="45"/>
                    </a:cubicBezTo>
                    <a:cubicBezTo>
                      <a:pt x="96" y="45"/>
                      <a:pt x="96" y="45"/>
                      <a:pt x="96" y="45"/>
                    </a:cubicBezTo>
                    <a:cubicBezTo>
                      <a:pt x="95" y="45"/>
                      <a:pt x="95" y="45"/>
                      <a:pt x="95" y="45"/>
                    </a:cubicBezTo>
                    <a:cubicBezTo>
                      <a:pt x="95" y="45"/>
                      <a:pt x="96" y="44"/>
                      <a:pt x="95" y="45"/>
                    </a:cubicBezTo>
                    <a:cubicBezTo>
                      <a:pt x="95" y="45"/>
                      <a:pt x="95" y="45"/>
                      <a:pt x="95" y="45"/>
                    </a:cubicBezTo>
                    <a:cubicBezTo>
                      <a:pt x="94" y="46"/>
                      <a:pt x="94" y="46"/>
                      <a:pt x="93" y="45"/>
                    </a:cubicBezTo>
                    <a:cubicBezTo>
                      <a:pt x="94" y="45"/>
                      <a:pt x="95" y="44"/>
                      <a:pt x="95" y="43"/>
                    </a:cubicBezTo>
                    <a:cubicBezTo>
                      <a:pt x="95" y="42"/>
                      <a:pt x="97" y="43"/>
                      <a:pt x="97" y="42"/>
                    </a:cubicBezTo>
                    <a:cubicBezTo>
                      <a:pt x="97" y="42"/>
                      <a:pt x="97" y="42"/>
                      <a:pt x="97" y="42"/>
                    </a:cubicBezTo>
                    <a:cubicBezTo>
                      <a:pt x="98" y="42"/>
                      <a:pt x="98" y="42"/>
                      <a:pt x="98" y="42"/>
                    </a:cubicBezTo>
                    <a:cubicBezTo>
                      <a:pt x="99" y="41"/>
                      <a:pt x="100" y="40"/>
                      <a:pt x="101" y="40"/>
                    </a:cubicBezTo>
                    <a:cubicBezTo>
                      <a:pt x="103" y="39"/>
                      <a:pt x="103" y="39"/>
                      <a:pt x="103" y="37"/>
                    </a:cubicBezTo>
                    <a:cubicBezTo>
                      <a:pt x="103" y="38"/>
                      <a:pt x="103" y="38"/>
                      <a:pt x="103" y="38"/>
                    </a:cubicBezTo>
                    <a:cubicBezTo>
                      <a:pt x="104" y="37"/>
                      <a:pt x="103" y="37"/>
                      <a:pt x="104" y="37"/>
                    </a:cubicBezTo>
                    <a:cubicBezTo>
                      <a:pt x="103" y="35"/>
                      <a:pt x="105" y="34"/>
                      <a:pt x="105" y="33"/>
                    </a:cubicBezTo>
                    <a:cubicBezTo>
                      <a:pt x="107" y="34"/>
                      <a:pt x="104" y="34"/>
                      <a:pt x="105" y="36"/>
                    </a:cubicBezTo>
                    <a:cubicBezTo>
                      <a:pt x="105" y="36"/>
                      <a:pt x="105" y="36"/>
                      <a:pt x="105" y="36"/>
                    </a:cubicBezTo>
                    <a:cubicBezTo>
                      <a:pt x="105" y="35"/>
                      <a:pt x="105" y="35"/>
                      <a:pt x="105" y="35"/>
                    </a:cubicBezTo>
                    <a:cubicBezTo>
                      <a:pt x="106" y="35"/>
                      <a:pt x="106" y="35"/>
                      <a:pt x="106" y="35"/>
                    </a:cubicBezTo>
                    <a:cubicBezTo>
                      <a:pt x="106" y="35"/>
                      <a:pt x="106" y="35"/>
                      <a:pt x="106" y="35"/>
                    </a:cubicBezTo>
                    <a:cubicBezTo>
                      <a:pt x="106" y="35"/>
                      <a:pt x="106" y="35"/>
                      <a:pt x="106" y="35"/>
                    </a:cubicBezTo>
                    <a:cubicBezTo>
                      <a:pt x="106" y="35"/>
                      <a:pt x="106" y="35"/>
                      <a:pt x="106" y="35"/>
                    </a:cubicBezTo>
                    <a:cubicBezTo>
                      <a:pt x="106" y="34"/>
                      <a:pt x="106" y="34"/>
                      <a:pt x="106" y="34"/>
                    </a:cubicBezTo>
                    <a:cubicBezTo>
                      <a:pt x="106" y="34"/>
                      <a:pt x="106" y="33"/>
                      <a:pt x="107" y="33"/>
                    </a:cubicBezTo>
                    <a:cubicBezTo>
                      <a:pt x="107" y="33"/>
                      <a:pt x="107" y="33"/>
                      <a:pt x="107" y="33"/>
                    </a:cubicBezTo>
                    <a:cubicBezTo>
                      <a:pt x="107" y="34"/>
                      <a:pt x="107" y="34"/>
                      <a:pt x="107" y="34"/>
                    </a:cubicBezTo>
                    <a:cubicBezTo>
                      <a:pt x="107" y="34"/>
                      <a:pt x="107" y="34"/>
                      <a:pt x="107" y="34"/>
                    </a:cubicBezTo>
                    <a:cubicBezTo>
                      <a:pt x="107" y="34"/>
                      <a:pt x="107" y="34"/>
                      <a:pt x="107" y="34"/>
                    </a:cubicBezTo>
                    <a:cubicBezTo>
                      <a:pt x="108" y="35"/>
                      <a:pt x="108" y="35"/>
                      <a:pt x="108" y="35"/>
                    </a:cubicBezTo>
                    <a:cubicBezTo>
                      <a:pt x="107" y="35"/>
                      <a:pt x="107" y="35"/>
                      <a:pt x="107" y="35"/>
                    </a:cubicBezTo>
                    <a:cubicBezTo>
                      <a:pt x="108" y="35"/>
                      <a:pt x="108" y="35"/>
                      <a:pt x="108" y="35"/>
                    </a:cubicBezTo>
                    <a:cubicBezTo>
                      <a:pt x="108" y="35"/>
                      <a:pt x="108" y="35"/>
                      <a:pt x="108" y="35"/>
                    </a:cubicBezTo>
                    <a:cubicBezTo>
                      <a:pt x="108" y="35"/>
                      <a:pt x="108" y="35"/>
                      <a:pt x="109" y="34"/>
                    </a:cubicBezTo>
                    <a:cubicBezTo>
                      <a:pt x="109" y="35"/>
                      <a:pt x="109" y="35"/>
                      <a:pt x="109" y="35"/>
                    </a:cubicBezTo>
                    <a:cubicBezTo>
                      <a:pt x="109" y="35"/>
                      <a:pt x="108" y="36"/>
                      <a:pt x="108" y="36"/>
                    </a:cubicBezTo>
                    <a:cubicBezTo>
                      <a:pt x="108" y="36"/>
                      <a:pt x="108" y="36"/>
                      <a:pt x="108" y="36"/>
                    </a:cubicBezTo>
                    <a:cubicBezTo>
                      <a:pt x="107" y="37"/>
                      <a:pt x="107" y="37"/>
                      <a:pt x="107" y="37"/>
                    </a:cubicBezTo>
                    <a:cubicBezTo>
                      <a:pt x="108" y="36"/>
                      <a:pt x="108" y="36"/>
                      <a:pt x="108" y="36"/>
                    </a:cubicBezTo>
                    <a:cubicBezTo>
                      <a:pt x="108" y="37"/>
                      <a:pt x="108" y="37"/>
                      <a:pt x="108" y="37"/>
                    </a:cubicBezTo>
                    <a:cubicBezTo>
                      <a:pt x="108" y="36"/>
                      <a:pt x="109" y="37"/>
                      <a:pt x="109" y="36"/>
                    </a:cubicBezTo>
                    <a:cubicBezTo>
                      <a:pt x="109" y="35"/>
                      <a:pt x="111" y="36"/>
                      <a:pt x="111" y="34"/>
                    </a:cubicBezTo>
                    <a:cubicBezTo>
                      <a:pt x="114" y="31"/>
                      <a:pt x="118" y="30"/>
                      <a:pt x="121" y="27"/>
                    </a:cubicBezTo>
                    <a:cubicBezTo>
                      <a:pt x="121" y="27"/>
                      <a:pt x="121" y="27"/>
                      <a:pt x="121" y="27"/>
                    </a:cubicBezTo>
                    <a:cubicBezTo>
                      <a:pt x="127" y="23"/>
                      <a:pt x="135" y="21"/>
                      <a:pt x="143" y="23"/>
                    </a:cubicBezTo>
                    <a:cubicBezTo>
                      <a:pt x="143" y="22"/>
                      <a:pt x="143" y="22"/>
                      <a:pt x="143" y="22"/>
                    </a:cubicBezTo>
                    <a:cubicBezTo>
                      <a:pt x="143" y="22"/>
                      <a:pt x="143" y="22"/>
                      <a:pt x="144" y="22"/>
                    </a:cubicBezTo>
                    <a:cubicBezTo>
                      <a:pt x="143" y="22"/>
                      <a:pt x="143" y="21"/>
                      <a:pt x="142" y="21"/>
                    </a:cubicBezTo>
                    <a:cubicBezTo>
                      <a:pt x="143" y="21"/>
                      <a:pt x="145" y="21"/>
                      <a:pt x="146" y="21"/>
                    </a:cubicBezTo>
                    <a:cubicBezTo>
                      <a:pt x="145" y="21"/>
                      <a:pt x="145" y="21"/>
                      <a:pt x="145" y="21"/>
                    </a:cubicBezTo>
                    <a:cubicBezTo>
                      <a:pt x="144" y="21"/>
                      <a:pt x="143" y="21"/>
                      <a:pt x="143" y="20"/>
                    </a:cubicBezTo>
                    <a:cubicBezTo>
                      <a:pt x="143" y="20"/>
                      <a:pt x="143" y="20"/>
                      <a:pt x="143" y="20"/>
                    </a:cubicBezTo>
                    <a:cubicBezTo>
                      <a:pt x="143" y="20"/>
                      <a:pt x="143" y="20"/>
                      <a:pt x="143" y="19"/>
                    </a:cubicBezTo>
                    <a:cubicBezTo>
                      <a:pt x="143" y="20"/>
                      <a:pt x="143" y="20"/>
                      <a:pt x="143" y="20"/>
                    </a:cubicBezTo>
                    <a:cubicBezTo>
                      <a:pt x="142" y="20"/>
                      <a:pt x="141" y="20"/>
                      <a:pt x="141" y="20"/>
                    </a:cubicBezTo>
                    <a:cubicBezTo>
                      <a:pt x="140" y="20"/>
                      <a:pt x="140" y="18"/>
                      <a:pt x="140" y="19"/>
                    </a:cubicBezTo>
                    <a:cubicBezTo>
                      <a:pt x="140" y="19"/>
                      <a:pt x="140" y="19"/>
                      <a:pt x="140" y="19"/>
                    </a:cubicBezTo>
                    <a:cubicBezTo>
                      <a:pt x="140" y="18"/>
                      <a:pt x="140" y="18"/>
                      <a:pt x="140" y="18"/>
                    </a:cubicBezTo>
                    <a:cubicBezTo>
                      <a:pt x="139" y="17"/>
                      <a:pt x="139" y="18"/>
                      <a:pt x="138" y="18"/>
                    </a:cubicBezTo>
                    <a:cubicBezTo>
                      <a:pt x="138" y="18"/>
                      <a:pt x="138" y="18"/>
                      <a:pt x="138" y="18"/>
                    </a:cubicBezTo>
                    <a:cubicBezTo>
                      <a:pt x="138" y="18"/>
                      <a:pt x="138" y="18"/>
                      <a:pt x="138" y="18"/>
                    </a:cubicBezTo>
                    <a:cubicBezTo>
                      <a:pt x="138" y="17"/>
                      <a:pt x="138" y="17"/>
                      <a:pt x="138" y="16"/>
                    </a:cubicBezTo>
                    <a:cubicBezTo>
                      <a:pt x="139" y="17"/>
                      <a:pt x="139" y="16"/>
                      <a:pt x="140" y="17"/>
                    </a:cubicBezTo>
                    <a:cubicBezTo>
                      <a:pt x="140" y="16"/>
                      <a:pt x="141" y="17"/>
                      <a:pt x="141" y="16"/>
                    </a:cubicBezTo>
                    <a:cubicBezTo>
                      <a:pt x="140" y="16"/>
                      <a:pt x="139" y="16"/>
                      <a:pt x="138" y="16"/>
                    </a:cubicBezTo>
                    <a:cubicBezTo>
                      <a:pt x="138" y="16"/>
                      <a:pt x="137" y="16"/>
                      <a:pt x="137" y="16"/>
                    </a:cubicBezTo>
                    <a:cubicBezTo>
                      <a:pt x="137" y="16"/>
                      <a:pt x="136" y="16"/>
                      <a:pt x="136" y="16"/>
                    </a:cubicBezTo>
                    <a:cubicBezTo>
                      <a:pt x="136" y="16"/>
                      <a:pt x="136" y="16"/>
                      <a:pt x="136" y="16"/>
                    </a:cubicBezTo>
                    <a:cubicBezTo>
                      <a:pt x="136" y="16"/>
                      <a:pt x="136" y="16"/>
                      <a:pt x="136" y="16"/>
                    </a:cubicBezTo>
                    <a:cubicBezTo>
                      <a:pt x="136" y="16"/>
                      <a:pt x="136" y="15"/>
                      <a:pt x="136" y="15"/>
                    </a:cubicBezTo>
                    <a:cubicBezTo>
                      <a:pt x="136" y="15"/>
                      <a:pt x="136" y="15"/>
                      <a:pt x="136" y="15"/>
                    </a:cubicBezTo>
                    <a:cubicBezTo>
                      <a:pt x="135" y="15"/>
                      <a:pt x="135" y="15"/>
                      <a:pt x="135" y="15"/>
                    </a:cubicBezTo>
                    <a:cubicBezTo>
                      <a:pt x="136" y="16"/>
                      <a:pt x="134" y="16"/>
                      <a:pt x="136" y="17"/>
                    </a:cubicBezTo>
                    <a:cubicBezTo>
                      <a:pt x="135" y="17"/>
                      <a:pt x="135" y="17"/>
                      <a:pt x="134" y="17"/>
                    </a:cubicBezTo>
                    <a:cubicBezTo>
                      <a:pt x="134" y="17"/>
                      <a:pt x="134" y="16"/>
                      <a:pt x="135" y="16"/>
                    </a:cubicBezTo>
                    <a:cubicBezTo>
                      <a:pt x="135" y="16"/>
                      <a:pt x="135" y="16"/>
                      <a:pt x="135" y="16"/>
                    </a:cubicBezTo>
                    <a:cubicBezTo>
                      <a:pt x="134" y="16"/>
                      <a:pt x="133" y="15"/>
                      <a:pt x="132" y="15"/>
                    </a:cubicBezTo>
                    <a:cubicBezTo>
                      <a:pt x="133" y="14"/>
                      <a:pt x="133" y="15"/>
                      <a:pt x="133" y="14"/>
                    </a:cubicBezTo>
                    <a:cubicBezTo>
                      <a:pt x="133" y="14"/>
                      <a:pt x="133" y="14"/>
                      <a:pt x="133" y="14"/>
                    </a:cubicBezTo>
                    <a:cubicBezTo>
                      <a:pt x="132" y="14"/>
                      <a:pt x="131" y="13"/>
                      <a:pt x="130" y="14"/>
                    </a:cubicBezTo>
                    <a:cubicBezTo>
                      <a:pt x="130" y="14"/>
                      <a:pt x="130" y="14"/>
                      <a:pt x="130" y="14"/>
                    </a:cubicBezTo>
                    <a:cubicBezTo>
                      <a:pt x="130" y="14"/>
                      <a:pt x="129" y="13"/>
                      <a:pt x="129" y="14"/>
                    </a:cubicBezTo>
                    <a:cubicBezTo>
                      <a:pt x="128" y="13"/>
                      <a:pt x="128" y="15"/>
                      <a:pt x="126" y="14"/>
                    </a:cubicBezTo>
                    <a:cubicBezTo>
                      <a:pt x="125" y="15"/>
                      <a:pt x="124" y="14"/>
                      <a:pt x="122" y="15"/>
                    </a:cubicBezTo>
                    <a:cubicBezTo>
                      <a:pt x="123" y="15"/>
                      <a:pt x="123" y="15"/>
                      <a:pt x="123" y="15"/>
                    </a:cubicBezTo>
                    <a:cubicBezTo>
                      <a:pt x="122" y="16"/>
                      <a:pt x="122" y="16"/>
                      <a:pt x="122" y="16"/>
                    </a:cubicBezTo>
                    <a:cubicBezTo>
                      <a:pt x="122" y="15"/>
                      <a:pt x="121" y="16"/>
                      <a:pt x="121" y="15"/>
                    </a:cubicBezTo>
                    <a:cubicBezTo>
                      <a:pt x="121" y="15"/>
                      <a:pt x="121" y="15"/>
                      <a:pt x="121" y="15"/>
                    </a:cubicBezTo>
                    <a:cubicBezTo>
                      <a:pt x="121" y="15"/>
                      <a:pt x="121" y="15"/>
                      <a:pt x="121" y="15"/>
                    </a:cubicBezTo>
                    <a:cubicBezTo>
                      <a:pt x="121" y="15"/>
                      <a:pt x="121" y="15"/>
                      <a:pt x="121" y="16"/>
                    </a:cubicBezTo>
                    <a:cubicBezTo>
                      <a:pt x="121" y="16"/>
                      <a:pt x="121" y="16"/>
                      <a:pt x="121" y="16"/>
                    </a:cubicBezTo>
                    <a:cubicBezTo>
                      <a:pt x="120" y="16"/>
                      <a:pt x="120" y="16"/>
                      <a:pt x="120" y="15"/>
                    </a:cubicBezTo>
                    <a:cubicBezTo>
                      <a:pt x="118" y="16"/>
                      <a:pt x="117" y="16"/>
                      <a:pt x="116" y="17"/>
                    </a:cubicBezTo>
                    <a:cubicBezTo>
                      <a:pt x="113" y="18"/>
                      <a:pt x="110" y="20"/>
                      <a:pt x="108" y="22"/>
                    </a:cubicBezTo>
                    <a:cubicBezTo>
                      <a:pt x="106" y="23"/>
                      <a:pt x="106" y="24"/>
                      <a:pt x="105" y="24"/>
                    </a:cubicBezTo>
                    <a:cubicBezTo>
                      <a:pt x="105" y="25"/>
                      <a:pt x="105" y="25"/>
                      <a:pt x="105" y="25"/>
                    </a:cubicBezTo>
                    <a:cubicBezTo>
                      <a:pt x="104" y="26"/>
                      <a:pt x="102" y="27"/>
                      <a:pt x="101" y="28"/>
                    </a:cubicBezTo>
                    <a:cubicBezTo>
                      <a:pt x="101" y="29"/>
                      <a:pt x="100" y="30"/>
                      <a:pt x="100" y="31"/>
                    </a:cubicBezTo>
                    <a:cubicBezTo>
                      <a:pt x="100" y="30"/>
                      <a:pt x="100" y="30"/>
                      <a:pt x="100" y="30"/>
                    </a:cubicBezTo>
                    <a:cubicBezTo>
                      <a:pt x="100" y="30"/>
                      <a:pt x="101" y="31"/>
                      <a:pt x="101" y="31"/>
                    </a:cubicBezTo>
                    <a:cubicBezTo>
                      <a:pt x="101" y="31"/>
                      <a:pt x="101" y="31"/>
                      <a:pt x="101" y="31"/>
                    </a:cubicBezTo>
                    <a:cubicBezTo>
                      <a:pt x="101" y="30"/>
                      <a:pt x="101" y="30"/>
                      <a:pt x="101" y="30"/>
                    </a:cubicBezTo>
                    <a:cubicBezTo>
                      <a:pt x="101" y="30"/>
                      <a:pt x="101" y="30"/>
                      <a:pt x="101" y="30"/>
                    </a:cubicBezTo>
                    <a:cubicBezTo>
                      <a:pt x="101" y="30"/>
                      <a:pt x="101" y="30"/>
                      <a:pt x="101" y="30"/>
                    </a:cubicBezTo>
                    <a:cubicBezTo>
                      <a:pt x="101" y="30"/>
                      <a:pt x="101" y="29"/>
                      <a:pt x="101" y="29"/>
                    </a:cubicBezTo>
                    <a:cubicBezTo>
                      <a:pt x="101" y="29"/>
                      <a:pt x="102" y="29"/>
                      <a:pt x="102" y="30"/>
                    </a:cubicBezTo>
                    <a:cubicBezTo>
                      <a:pt x="102" y="30"/>
                      <a:pt x="102" y="30"/>
                      <a:pt x="101" y="30"/>
                    </a:cubicBezTo>
                    <a:cubicBezTo>
                      <a:pt x="102" y="31"/>
                      <a:pt x="101" y="31"/>
                      <a:pt x="101" y="32"/>
                    </a:cubicBezTo>
                    <a:cubicBezTo>
                      <a:pt x="101" y="32"/>
                      <a:pt x="101" y="32"/>
                      <a:pt x="101" y="32"/>
                    </a:cubicBezTo>
                    <a:cubicBezTo>
                      <a:pt x="102" y="32"/>
                      <a:pt x="102" y="31"/>
                      <a:pt x="102" y="30"/>
                    </a:cubicBezTo>
                    <a:cubicBezTo>
                      <a:pt x="103" y="30"/>
                      <a:pt x="104" y="29"/>
                      <a:pt x="105" y="29"/>
                    </a:cubicBezTo>
                    <a:cubicBezTo>
                      <a:pt x="104" y="30"/>
                      <a:pt x="104" y="30"/>
                      <a:pt x="104" y="30"/>
                    </a:cubicBezTo>
                    <a:cubicBezTo>
                      <a:pt x="104" y="30"/>
                      <a:pt x="104" y="30"/>
                      <a:pt x="104" y="30"/>
                    </a:cubicBezTo>
                    <a:cubicBezTo>
                      <a:pt x="101" y="34"/>
                      <a:pt x="101" y="34"/>
                      <a:pt x="101" y="34"/>
                    </a:cubicBezTo>
                    <a:cubicBezTo>
                      <a:pt x="100" y="33"/>
                      <a:pt x="101" y="33"/>
                      <a:pt x="101" y="32"/>
                    </a:cubicBezTo>
                    <a:cubicBezTo>
                      <a:pt x="100" y="34"/>
                      <a:pt x="100" y="34"/>
                      <a:pt x="100" y="34"/>
                    </a:cubicBezTo>
                    <a:cubicBezTo>
                      <a:pt x="99" y="33"/>
                      <a:pt x="100" y="33"/>
                      <a:pt x="100" y="32"/>
                    </a:cubicBezTo>
                    <a:cubicBezTo>
                      <a:pt x="100" y="32"/>
                      <a:pt x="100" y="32"/>
                      <a:pt x="100" y="32"/>
                    </a:cubicBezTo>
                    <a:cubicBezTo>
                      <a:pt x="100" y="32"/>
                      <a:pt x="101" y="31"/>
                      <a:pt x="100" y="31"/>
                    </a:cubicBezTo>
                    <a:cubicBezTo>
                      <a:pt x="100" y="32"/>
                      <a:pt x="100" y="32"/>
                      <a:pt x="100" y="32"/>
                    </a:cubicBezTo>
                    <a:cubicBezTo>
                      <a:pt x="99" y="32"/>
                      <a:pt x="100" y="31"/>
                      <a:pt x="100" y="31"/>
                    </a:cubicBezTo>
                    <a:cubicBezTo>
                      <a:pt x="99" y="31"/>
                      <a:pt x="99" y="31"/>
                      <a:pt x="99" y="31"/>
                    </a:cubicBezTo>
                    <a:cubicBezTo>
                      <a:pt x="97" y="34"/>
                      <a:pt x="93" y="36"/>
                      <a:pt x="91" y="38"/>
                    </a:cubicBezTo>
                    <a:cubicBezTo>
                      <a:pt x="90" y="37"/>
                      <a:pt x="91" y="35"/>
                      <a:pt x="90" y="34"/>
                    </a:cubicBezTo>
                    <a:cubicBezTo>
                      <a:pt x="88" y="32"/>
                      <a:pt x="86" y="30"/>
                      <a:pt x="85" y="28"/>
                    </a:cubicBezTo>
                    <a:cubicBezTo>
                      <a:pt x="84" y="27"/>
                      <a:pt x="82" y="27"/>
                      <a:pt x="83" y="26"/>
                    </a:cubicBezTo>
                    <a:cubicBezTo>
                      <a:pt x="86" y="25"/>
                      <a:pt x="88" y="26"/>
                      <a:pt x="90" y="26"/>
                    </a:cubicBezTo>
                    <a:cubicBezTo>
                      <a:pt x="90" y="25"/>
                      <a:pt x="91" y="25"/>
                      <a:pt x="91" y="25"/>
                    </a:cubicBezTo>
                    <a:cubicBezTo>
                      <a:pt x="92" y="25"/>
                      <a:pt x="92" y="26"/>
                      <a:pt x="92" y="26"/>
                    </a:cubicBezTo>
                    <a:cubicBezTo>
                      <a:pt x="92" y="26"/>
                      <a:pt x="93" y="26"/>
                      <a:pt x="93" y="26"/>
                    </a:cubicBezTo>
                    <a:cubicBezTo>
                      <a:pt x="94" y="27"/>
                      <a:pt x="94" y="26"/>
                      <a:pt x="95" y="26"/>
                    </a:cubicBezTo>
                    <a:cubicBezTo>
                      <a:pt x="95" y="26"/>
                      <a:pt x="96" y="26"/>
                      <a:pt x="95" y="26"/>
                    </a:cubicBezTo>
                    <a:cubicBezTo>
                      <a:pt x="96" y="27"/>
                      <a:pt x="96" y="27"/>
                      <a:pt x="96" y="26"/>
                    </a:cubicBezTo>
                    <a:cubicBezTo>
                      <a:pt x="97" y="26"/>
                      <a:pt x="97" y="27"/>
                      <a:pt x="98" y="27"/>
                    </a:cubicBezTo>
                    <a:cubicBezTo>
                      <a:pt x="99" y="26"/>
                      <a:pt x="97" y="26"/>
                      <a:pt x="96" y="25"/>
                    </a:cubicBezTo>
                    <a:cubicBezTo>
                      <a:pt x="96" y="24"/>
                      <a:pt x="96" y="24"/>
                      <a:pt x="96" y="24"/>
                    </a:cubicBezTo>
                    <a:cubicBezTo>
                      <a:pt x="96" y="24"/>
                      <a:pt x="96" y="24"/>
                      <a:pt x="96" y="24"/>
                    </a:cubicBezTo>
                    <a:cubicBezTo>
                      <a:pt x="95" y="23"/>
                      <a:pt x="94" y="23"/>
                      <a:pt x="95" y="23"/>
                    </a:cubicBezTo>
                    <a:cubicBezTo>
                      <a:pt x="94" y="23"/>
                      <a:pt x="93" y="22"/>
                      <a:pt x="93" y="22"/>
                    </a:cubicBezTo>
                    <a:cubicBezTo>
                      <a:pt x="90" y="21"/>
                      <a:pt x="88" y="22"/>
                      <a:pt x="86" y="21"/>
                    </a:cubicBezTo>
                    <a:cubicBezTo>
                      <a:pt x="86" y="21"/>
                      <a:pt x="85" y="21"/>
                      <a:pt x="85" y="21"/>
                    </a:cubicBezTo>
                    <a:cubicBezTo>
                      <a:pt x="85" y="21"/>
                      <a:pt x="85" y="20"/>
                      <a:pt x="85" y="21"/>
                    </a:cubicBezTo>
                    <a:cubicBezTo>
                      <a:pt x="86" y="20"/>
                      <a:pt x="84" y="20"/>
                      <a:pt x="85" y="21"/>
                    </a:cubicBezTo>
                    <a:cubicBezTo>
                      <a:pt x="84" y="20"/>
                      <a:pt x="84" y="20"/>
                      <a:pt x="84" y="20"/>
                    </a:cubicBezTo>
                    <a:cubicBezTo>
                      <a:pt x="82" y="20"/>
                      <a:pt x="80" y="19"/>
                      <a:pt x="79" y="20"/>
                    </a:cubicBezTo>
                    <a:cubicBezTo>
                      <a:pt x="77" y="21"/>
                      <a:pt x="75" y="21"/>
                      <a:pt x="73" y="21"/>
                    </a:cubicBezTo>
                    <a:cubicBezTo>
                      <a:pt x="74" y="21"/>
                      <a:pt x="74" y="21"/>
                      <a:pt x="74" y="21"/>
                    </a:cubicBezTo>
                    <a:cubicBezTo>
                      <a:pt x="72" y="22"/>
                      <a:pt x="71" y="22"/>
                      <a:pt x="69" y="22"/>
                    </a:cubicBezTo>
                    <a:cubicBezTo>
                      <a:pt x="69" y="23"/>
                      <a:pt x="69" y="23"/>
                      <a:pt x="69" y="23"/>
                    </a:cubicBezTo>
                    <a:cubicBezTo>
                      <a:pt x="69" y="22"/>
                      <a:pt x="69" y="24"/>
                      <a:pt x="68" y="23"/>
                    </a:cubicBezTo>
                    <a:cubicBezTo>
                      <a:pt x="66" y="22"/>
                      <a:pt x="68" y="21"/>
                      <a:pt x="69" y="20"/>
                    </a:cubicBezTo>
                    <a:cubicBezTo>
                      <a:pt x="72" y="17"/>
                      <a:pt x="77" y="12"/>
                      <a:pt x="83" y="13"/>
                    </a:cubicBezTo>
                    <a:cubicBezTo>
                      <a:pt x="83" y="13"/>
                      <a:pt x="83" y="13"/>
                      <a:pt x="83" y="13"/>
                    </a:cubicBezTo>
                    <a:cubicBezTo>
                      <a:pt x="84" y="13"/>
                      <a:pt x="88" y="13"/>
                      <a:pt x="90" y="12"/>
                    </a:cubicBezTo>
                    <a:cubicBezTo>
                      <a:pt x="90" y="13"/>
                      <a:pt x="92" y="12"/>
                      <a:pt x="91" y="13"/>
                    </a:cubicBezTo>
                    <a:cubicBezTo>
                      <a:pt x="95" y="13"/>
                      <a:pt x="95" y="13"/>
                      <a:pt x="95" y="13"/>
                    </a:cubicBezTo>
                    <a:cubicBezTo>
                      <a:pt x="92" y="13"/>
                      <a:pt x="92" y="13"/>
                      <a:pt x="92" y="13"/>
                    </a:cubicBezTo>
                    <a:cubicBezTo>
                      <a:pt x="93" y="12"/>
                      <a:pt x="96" y="13"/>
                      <a:pt x="96" y="12"/>
                    </a:cubicBezTo>
                    <a:cubicBezTo>
                      <a:pt x="96" y="12"/>
                      <a:pt x="96" y="13"/>
                      <a:pt x="97" y="13"/>
                    </a:cubicBezTo>
                    <a:cubicBezTo>
                      <a:pt x="97" y="13"/>
                      <a:pt x="98" y="13"/>
                      <a:pt x="98" y="13"/>
                    </a:cubicBezTo>
                    <a:cubicBezTo>
                      <a:pt x="99" y="13"/>
                      <a:pt x="99" y="13"/>
                      <a:pt x="99" y="13"/>
                    </a:cubicBezTo>
                    <a:cubicBezTo>
                      <a:pt x="99" y="12"/>
                      <a:pt x="100" y="13"/>
                      <a:pt x="100" y="13"/>
                    </a:cubicBezTo>
                    <a:cubicBezTo>
                      <a:pt x="100" y="12"/>
                      <a:pt x="100" y="12"/>
                      <a:pt x="100" y="12"/>
                    </a:cubicBezTo>
                    <a:cubicBezTo>
                      <a:pt x="101" y="12"/>
                      <a:pt x="102" y="13"/>
                      <a:pt x="104" y="13"/>
                    </a:cubicBezTo>
                    <a:cubicBezTo>
                      <a:pt x="101" y="12"/>
                      <a:pt x="99" y="11"/>
                      <a:pt x="97" y="11"/>
                    </a:cubicBezTo>
                    <a:cubicBezTo>
                      <a:pt x="97" y="11"/>
                      <a:pt x="97" y="11"/>
                      <a:pt x="96" y="10"/>
                    </a:cubicBezTo>
                    <a:cubicBezTo>
                      <a:pt x="97" y="10"/>
                      <a:pt x="97" y="10"/>
                      <a:pt x="97" y="10"/>
                    </a:cubicBezTo>
                    <a:cubicBezTo>
                      <a:pt x="95" y="10"/>
                      <a:pt x="95" y="10"/>
                      <a:pt x="95" y="10"/>
                    </a:cubicBezTo>
                    <a:cubicBezTo>
                      <a:pt x="94" y="9"/>
                      <a:pt x="93" y="10"/>
                      <a:pt x="93" y="9"/>
                    </a:cubicBezTo>
                    <a:cubicBezTo>
                      <a:pt x="88" y="9"/>
                      <a:pt x="88" y="9"/>
                      <a:pt x="88" y="9"/>
                    </a:cubicBezTo>
                    <a:cubicBezTo>
                      <a:pt x="86" y="8"/>
                      <a:pt x="84" y="8"/>
                      <a:pt x="82" y="8"/>
                    </a:cubicBezTo>
                    <a:cubicBezTo>
                      <a:pt x="81" y="7"/>
                      <a:pt x="80" y="8"/>
                      <a:pt x="80" y="7"/>
                    </a:cubicBezTo>
                    <a:cubicBezTo>
                      <a:pt x="80" y="7"/>
                      <a:pt x="79" y="6"/>
                      <a:pt x="79" y="7"/>
                    </a:cubicBezTo>
                    <a:cubicBezTo>
                      <a:pt x="78" y="7"/>
                      <a:pt x="77" y="7"/>
                      <a:pt x="77" y="7"/>
                    </a:cubicBezTo>
                    <a:cubicBezTo>
                      <a:pt x="77" y="7"/>
                      <a:pt x="77" y="7"/>
                      <a:pt x="77" y="7"/>
                    </a:cubicBezTo>
                    <a:cubicBezTo>
                      <a:pt x="77" y="7"/>
                      <a:pt x="77" y="8"/>
                      <a:pt x="77" y="8"/>
                    </a:cubicBezTo>
                    <a:cubicBezTo>
                      <a:pt x="76" y="8"/>
                      <a:pt x="76" y="7"/>
                      <a:pt x="76" y="7"/>
                    </a:cubicBezTo>
                    <a:cubicBezTo>
                      <a:pt x="76" y="7"/>
                      <a:pt x="76" y="7"/>
                      <a:pt x="76" y="7"/>
                    </a:cubicBezTo>
                    <a:cubicBezTo>
                      <a:pt x="76" y="7"/>
                      <a:pt x="75" y="8"/>
                      <a:pt x="75" y="7"/>
                    </a:cubicBezTo>
                    <a:cubicBezTo>
                      <a:pt x="74" y="8"/>
                      <a:pt x="73" y="7"/>
                      <a:pt x="73" y="8"/>
                    </a:cubicBezTo>
                    <a:cubicBezTo>
                      <a:pt x="71" y="7"/>
                      <a:pt x="70" y="9"/>
                      <a:pt x="69" y="8"/>
                    </a:cubicBezTo>
                    <a:cubicBezTo>
                      <a:pt x="68" y="9"/>
                      <a:pt x="66" y="10"/>
                      <a:pt x="66" y="10"/>
                    </a:cubicBezTo>
                    <a:cubicBezTo>
                      <a:pt x="64" y="10"/>
                      <a:pt x="63" y="12"/>
                      <a:pt x="61" y="12"/>
                    </a:cubicBezTo>
                    <a:cubicBezTo>
                      <a:pt x="61" y="12"/>
                      <a:pt x="63" y="11"/>
                      <a:pt x="63" y="10"/>
                    </a:cubicBezTo>
                    <a:cubicBezTo>
                      <a:pt x="62" y="11"/>
                      <a:pt x="62" y="12"/>
                      <a:pt x="61" y="12"/>
                    </a:cubicBezTo>
                    <a:cubicBezTo>
                      <a:pt x="60" y="12"/>
                      <a:pt x="60" y="11"/>
                      <a:pt x="60" y="11"/>
                    </a:cubicBezTo>
                    <a:cubicBezTo>
                      <a:pt x="60" y="11"/>
                      <a:pt x="60" y="11"/>
                      <a:pt x="60" y="11"/>
                    </a:cubicBezTo>
                    <a:cubicBezTo>
                      <a:pt x="60" y="11"/>
                      <a:pt x="60" y="11"/>
                      <a:pt x="60" y="11"/>
                    </a:cubicBezTo>
                    <a:cubicBezTo>
                      <a:pt x="60" y="12"/>
                      <a:pt x="60" y="12"/>
                      <a:pt x="60" y="12"/>
                    </a:cubicBezTo>
                    <a:cubicBezTo>
                      <a:pt x="60" y="13"/>
                      <a:pt x="60" y="13"/>
                      <a:pt x="59" y="13"/>
                    </a:cubicBezTo>
                    <a:cubicBezTo>
                      <a:pt x="59" y="12"/>
                      <a:pt x="59" y="11"/>
                      <a:pt x="59" y="10"/>
                    </a:cubicBezTo>
                    <a:cubicBezTo>
                      <a:pt x="58" y="9"/>
                      <a:pt x="58" y="6"/>
                      <a:pt x="56" y="5"/>
                    </a:cubicBezTo>
                    <a:cubicBezTo>
                      <a:pt x="55" y="1"/>
                      <a:pt x="52" y="2"/>
                      <a:pt x="49" y="1"/>
                    </a:cubicBezTo>
                    <a:cubicBezTo>
                      <a:pt x="50" y="0"/>
                      <a:pt x="50" y="0"/>
                      <a:pt x="50" y="0"/>
                    </a:cubicBezTo>
                    <a:cubicBezTo>
                      <a:pt x="48" y="0"/>
                      <a:pt x="46" y="0"/>
                      <a:pt x="44" y="0"/>
                    </a:cubicBezTo>
                    <a:cubicBezTo>
                      <a:pt x="39" y="1"/>
                      <a:pt x="35" y="1"/>
                      <a:pt x="32" y="4"/>
                    </a:cubicBezTo>
                    <a:cubicBezTo>
                      <a:pt x="28" y="6"/>
                      <a:pt x="28" y="10"/>
                      <a:pt x="28" y="14"/>
                    </a:cubicBezTo>
                    <a:cubicBezTo>
                      <a:pt x="27" y="14"/>
                      <a:pt x="27" y="14"/>
                      <a:pt x="27" y="14"/>
                    </a:cubicBezTo>
                    <a:cubicBezTo>
                      <a:pt x="27" y="14"/>
                      <a:pt x="27" y="14"/>
                      <a:pt x="27" y="14"/>
                    </a:cubicBezTo>
                    <a:cubicBezTo>
                      <a:pt x="27" y="15"/>
                      <a:pt x="26" y="15"/>
                      <a:pt x="25" y="15"/>
                    </a:cubicBezTo>
                    <a:cubicBezTo>
                      <a:pt x="23" y="16"/>
                      <a:pt x="20" y="16"/>
                      <a:pt x="18" y="18"/>
                    </a:cubicBezTo>
                    <a:cubicBezTo>
                      <a:pt x="16" y="18"/>
                      <a:pt x="16" y="21"/>
                      <a:pt x="14" y="20"/>
                    </a:cubicBezTo>
                    <a:cubicBezTo>
                      <a:pt x="14" y="21"/>
                      <a:pt x="14" y="21"/>
                      <a:pt x="14" y="21"/>
                    </a:cubicBezTo>
                    <a:cubicBezTo>
                      <a:pt x="14" y="21"/>
                      <a:pt x="14" y="21"/>
                      <a:pt x="14" y="21"/>
                    </a:cubicBezTo>
                    <a:cubicBezTo>
                      <a:pt x="15" y="21"/>
                      <a:pt x="15" y="21"/>
                      <a:pt x="15" y="21"/>
                    </a:cubicBezTo>
                    <a:cubicBezTo>
                      <a:pt x="16" y="20"/>
                      <a:pt x="16" y="20"/>
                      <a:pt x="16" y="20"/>
                    </a:cubicBezTo>
                    <a:cubicBezTo>
                      <a:pt x="16" y="21"/>
                      <a:pt x="15" y="22"/>
                      <a:pt x="15" y="23"/>
                    </a:cubicBezTo>
                    <a:cubicBezTo>
                      <a:pt x="15" y="23"/>
                      <a:pt x="15" y="23"/>
                      <a:pt x="15" y="23"/>
                    </a:cubicBezTo>
                    <a:cubicBezTo>
                      <a:pt x="14" y="24"/>
                      <a:pt x="14" y="24"/>
                      <a:pt x="14" y="24"/>
                    </a:cubicBezTo>
                    <a:cubicBezTo>
                      <a:pt x="14" y="23"/>
                      <a:pt x="15" y="22"/>
                      <a:pt x="15" y="22"/>
                    </a:cubicBezTo>
                    <a:cubicBezTo>
                      <a:pt x="14" y="22"/>
                      <a:pt x="14" y="24"/>
                      <a:pt x="14" y="25"/>
                    </a:cubicBezTo>
                    <a:cubicBezTo>
                      <a:pt x="13" y="25"/>
                      <a:pt x="13" y="24"/>
                      <a:pt x="13" y="25"/>
                    </a:cubicBezTo>
                    <a:cubicBezTo>
                      <a:pt x="13" y="25"/>
                      <a:pt x="12" y="25"/>
                      <a:pt x="13" y="25"/>
                    </a:cubicBezTo>
                    <a:cubicBezTo>
                      <a:pt x="13" y="25"/>
                      <a:pt x="13" y="25"/>
                      <a:pt x="13" y="25"/>
                    </a:cubicBezTo>
                    <a:cubicBezTo>
                      <a:pt x="14" y="25"/>
                      <a:pt x="14" y="25"/>
                      <a:pt x="14" y="25"/>
                    </a:cubicBezTo>
                    <a:cubicBezTo>
                      <a:pt x="13" y="26"/>
                      <a:pt x="13" y="26"/>
                      <a:pt x="13" y="26"/>
                    </a:cubicBezTo>
                    <a:cubicBezTo>
                      <a:pt x="13" y="26"/>
                      <a:pt x="13" y="26"/>
                      <a:pt x="13" y="26"/>
                    </a:cubicBezTo>
                    <a:cubicBezTo>
                      <a:pt x="13" y="26"/>
                      <a:pt x="13" y="27"/>
                      <a:pt x="12" y="27"/>
                    </a:cubicBezTo>
                    <a:cubicBezTo>
                      <a:pt x="13" y="27"/>
                      <a:pt x="12" y="27"/>
                      <a:pt x="12" y="28"/>
                    </a:cubicBezTo>
                    <a:cubicBezTo>
                      <a:pt x="13" y="28"/>
                      <a:pt x="13" y="28"/>
                      <a:pt x="13" y="28"/>
                    </a:cubicBezTo>
                    <a:cubicBezTo>
                      <a:pt x="13" y="29"/>
                      <a:pt x="13" y="29"/>
                      <a:pt x="13" y="29"/>
                    </a:cubicBezTo>
                    <a:cubicBezTo>
                      <a:pt x="12" y="29"/>
                      <a:pt x="12" y="29"/>
                      <a:pt x="12" y="28"/>
                    </a:cubicBezTo>
                    <a:cubicBezTo>
                      <a:pt x="12" y="31"/>
                      <a:pt x="12" y="31"/>
                      <a:pt x="12" y="31"/>
                    </a:cubicBezTo>
                    <a:cubicBezTo>
                      <a:pt x="14" y="33"/>
                      <a:pt x="14" y="36"/>
                      <a:pt x="17" y="38"/>
                    </a:cubicBezTo>
                    <a:cubicBezTo>
                      <a:pt x="15" y="38"/>
                      <a:pt x="13" y="39"/>
                      <a:pt x="11" y="40"/>
                    </a:cubicBezTo>
                    <a:cubicBezTo>
                      <a:pt x="11" y="41"/>
                      <a:pt x="11" y="41"/>
                      <a:pt x="11" y="41"/>
                    </a:cubicBezTo>
                    <a:cubicBezTo>
                      <a:pt x="4" y="43"/>
                      <a:pt x="6" y="51"/>
                      <a:pt x="3" y="56"/>
                    </a:cubicBezTo>
                    <a:cubicBezTo>
                      <a:pt x="3" y="55"/>
                      <a:pt x="3" y="55"/>
                      <a:pt x="3" y="55"/>
                    </a:cubicBezTo>
                    <a:cubicBezTo>
                      <a:pt x="3" y="55"/>
                      <a:pt x="3" y="55"/>
                      <a:pt x="2" y="55"/>
                    </a:cubicBezTo>
                    <a:cubicBezTo>
                      <a:pt x="2" y="57"/>
                      <a:pt x="2" y="59"/>
                      <a:pt x="2" y="60"/>
                    </a:cubicBezTo>
                    <a:cubicBezTo>
                      <a:pt x="2" y="62"/>
                      <a:pt x="2" y="63"/>
                      <a:pt x="2" y="65"/>
                    </a:cubicBezTo>
                    <a:cubicBezTo>
                      <a:pt x="2" y="65"/>
                      <a:pt x="2" y="64"/>
                      <a:pt x="2" y="64"/>
                    </a:cubicBezTo>
                    <a:cubicBezTo>
                      <a:pt x="2" y="64"/>
                      <a:pt x="2" y="64"/>
                      <a:pt x="2" y="64"/>
                    </a:cubicBezTo>
                    <a:cubicBezTo>
                      <a:pt x="2" y="66"/>
                      <a:pt x="2" y="66"/>
                      <a:pt x="2" y="66"/>
                    </a:cubicBezTo>
                    <a:cubicBezTo>
                      <a:pt x="1" y="65"/>
                      <a:pt x="1" y="63"/>
                      <a:pt x="1" y="61"/>
                    </a:cubicBezTo>
                    <a:cubicBezTo>
                      <a:pt x="1" y="61"/>
                      <a:pt x="1" y="61"/>
                      <a:pt x="1" y="61"/>
                    </a:cubicBezTo>
                    <a:cubicBezTo>
                      <a:pt x="1" y="53"/>
                      <a:pt x="2" y="45"/>
                      <a:pt x="9" y="39"/>
                    </a:cubicBezTo>
                    <a:cubicBezTo>
                      <a:pt x="10" y="39"/>
                      <a:pt x="12" y="38"/>
                      <a:pt x="12" y="37"/>
                    </a:cubicBezTo>
                    <a:cubicBezTo>
                      <a:pt x="7" y="38"/>
                      <a:pt x="5" y="42"/>
                      <a:pt x="3" y="45"/>
                    </a:cubicBezTo>
                    <a:cubicBezTo>
                      <a:pt x="2" y="48"/>
                      <a:pt x="1" y="51"/>
                      <a:pt x="1" y="53"/>
                    </a:cubicBezTo>
                    <a:cubicBezTo>
                      <a:pt x="0" y="53"/>
                      <a:pt x="1" y="53"/>
                      <a:pt x="0" y="53"/>
                    </a:cubicBezTo>
                    <a:cubicBezTo>
                      <a:pt x="1" y="53"/>
                      <a:pt x="1" y="53"/>
                      <a:pt x="1" y="53"/>
                    </a:cubicBezTo>
                    <a:cubicBezTo>
                      <a:pt x="0" y="58"/>
                      <a:pt x="0" y="62"/>
                      <a:pt x="0" y="66"/>
                    </a:cubicBezTo>
                    <a:cubicBezTo>
                      <a:pt x="1" y="66"/>
                      <a:pt x="2" y="67"/>
                      <a:pt x="1" y="67"/>
                    </a:cubicBezTo>
                    <a:cubicBezTo>
                      <a:pt x="2" y="68"/>
                      <a:pt x="0" y="68"/>
                      <a:pt x="1" y="69"/>
                    </a:cubicBezTo>
                    <a:cubicBezTo>
                      <a:pt x="1" y="69"/>
                      <a:pt x="2" y="70"/>
                      <a:pt x="2" y="71"/>
                    </a:cubicBezTo>
                    <a:cubicBezTo>
                      <a:pt x="2" y="71"/>
                      <a:pt x="2" y="71"/>
                      <a:pt x="2" y="71"/>
                    </a:cubicBezTo>
                    <a:cubicBezTo>
                      <a:pt x="3" y="72"/>
                      <a:pt x="3" y="75"/>
                      <a:pt x="5" y="76"/>
                    </a:cubicBezTo>
                    <a:cubicBezTo>
                      <a:pt x="4" y="76"/>
                      <a:pt x="4" y="76"/>
                      <a:pt x="4" y="76"/>
                    </a:cubicBezTo>
                    <a:cubicBezTo>
                      <a:pt x="4" y="77"/>
                      <a:pt x="6" y="78"/>
                      <a:pt x="5" y="78"/>
                    </a:cubicBezTo>
                    <a:cubicBezTo>
                      <a:pt x="7" y="78"/>
                      <a:pt x="6" y="78"/>
                      <a:pt x="7" y="79"/>
                    </a:cubicBezTo>
                    <a:cubicBezTo>
                      <a:pt x="6" y="78"/>
                      <a:pt x="6" y="77"/>
                      <a:pt x="5" y="77"/>
                    </a:cubicBezTo>
                    <a:cubicBezTo>
                      <a:pt x="6" y="77"/>
                      <a:pt x="6" y="77"/>
                      <a:pt x="6" y="77"/>
                    </a:cubicBezTo>
                    <a:cubicBezTo>
                      <a:pt x="5" y="75"/>
                      <a:pt x="4" y="74"/>
                      <a:pt x="4" y="73"/>
                    </a:cubicBezTo>
                    <a:cubicBezTo>
                      <a:pt x="4" y="73"/>
                      <a:pt x="4" y="73"/>
                      <a:pt x="4" y="73"/>
                    </a:cubicBezTo>
                    <a:cubicBezTo>
                      <a:pt x="2" y="71"/>
                      <a:pt x="3" y="68"/>
                      <a:pt x="2" y="65"/>
                    </a:cubicBezTo>
                    <a:cubicBezTo>
                      <a:pt x="3" y="67"/>
                      <a:pt x="3" y="67"/>
                      <a:pt x="3" y="67"/>
                    </a:cubicBezTo>
                    <a:cubicBezTo>
                      <a:pt x="2" y="65"/>
                      <a:pt x="2" y="63"/>
                      <a:pt x="2" y="61"/>
                    </a:cubicBezTo>
                    <a:cubicBezTo>
                      <a:pt x="2" y="60"/>
                      <a:pt x="2" y="60"/>
                      <a:pt x="2" y="60"/>
                    </a:cubicBezTo>
                    <a:cubicBezTo>
                      <a:pt x="2" y="60"/>
                      <a:pt x="2" y="60"/>
                      <a:pt x="2" y="60"/>
                    </a:cubicBezTo>
                    <a:cubicBezTo>
                      <a:pt x="3" y="60"/>
                      <a:pt x="3" y="61"/>
                      <a:pt x="3" y="61"/>
                    </a:cubicBezTo>
                    <a:cubicBezTo>
                      <a:pt x="3" y="61"/>
                      <a:pt x="2" y="60"/>
                      <a:pt x="3" y="59"/>
                    </a:cubicBezTo>
                    <a:cubicBezTo>
                      <a:pt x="3" y="60"/>
                      <a:pt x="3" y="60"/>
                      <a:pt x="3" y="61"/>
                    </a:cubicBezTo>
                    <a:cubicBezTo>
                      <a:pt x="4" y="63"/>
                      <a:pt x="3" y="67"/>
                      <a:pt x="4" y="67"/>
                    </a:cubicBezTo>
                    <a:cubicBezTo>
                      <a:pt x="4" y="68"/>
                      <a:pt x="4" y="68"/>
                      <a:pt x="4" y="68"/>
                    </a:cubicBezTo>
                    <a:cubicBezTo>
                      <a:pt x="4" y="68"/>
                      <a:pt x="5" y="68"/>
                      <a:pt x="5" y="68"/>
                    </a:cubicBezTo>
                    <a:cubicBezTo>
                      <a:pt x="5" y="69"/>
                      <a:pt x="5" y="69"/>
                      <a:pt x="4" y="69"/>
                    </a:cubicBezTo>
                    <a:cubicBezTo>
                      <a:pt x="5" y="69"/>
                      <a:pt x="5" y="69"/>
                      <a:pt x="5" y="69"/>
                    </a:cubicBezTo>
                    <a:cubicBezTo>
                      <a:pt x="5" y="69"/>
                      <a:pt x="5" y="69"/>
                      <a:pt x="5" y="69"/>
                    </a:cubicBezTo>
                    <a:cubicBezTo>
                      <a:pt x="4" y="69"/>
                      <a:pt x="4" y="69"/>
                      <a:pt x="4" y="69"/>
                    </a:cubicBezTo>
                    <a:cubicBezTo>
                      <a:pt x="5" y="69"/>
                      <a:pt x="5" y="70"/>
                      <a:pt x="5" y="70"/>
                    </a:cubicBezTo>
                    <a:cubicBezTo>
                      <a:pt x="6" y="71"/>
                      <a:pt x="5" y="72"/>
                      <a:pt x="6" y="72"/>
                    </a:cubicBezTo>
                    <a:cubicBezTo>
                      <a:pt x="6" y="72"/>
                      <a:pt x="6" y="72"/>
                      <a:pt x="6" y="72"/>
                    </a:cubicBezTo>
                    <a:cubicBezTo>
                      <a:pt x="7" y="74"/>
                      <a:pt x="7" y="74"/>
                      <a:pt x="7" y="74"/>
                    </a:cubicBezTo>
                    <a:cubicBezTo>
                      <a:pt x="7" y="73"/>
                      <a:pt x="7" y="73"/>
                      <a:pt x="7" y="73"/>
                    </a:cubicBezTo>
                    <a:cubicBezTo>
                      <a:pt x="7" y="74"/>
                      <a:pt x="8" y="74"/>
                      <a:pt x="8" y="74"/>
                    </a:cubicBezTo>
                    <a:cubicBezTo>
                      <a:pt x="8" y="74"/>
                      <a:pt x="8" y="74"/>
                      <a:pt x="8" y="74"/>
                    </a:cubicBezTo>
                    <a:cubicBezTo>
                      <a:pt x="9" y="75"/>
                      <a:pt x="9" y="75"/>
                      <a:pt x="9" y="75"/>
                    </a:cubicBezTo>
                    <a:cubicBezTo>
                      <a:pt x="9" y="75"/>
                      <a:pt x="9" y="75"/>
                      <a:pt x="9" y="75"/>
                    </a:cubicBezTo>
                    <a:cubicBezTo>
                      <a:pt x="10" y="76"/>
                      <a:pt x="10" y="76"/>
                      <a:pt x="10" y="76"/>
                    </a:cubicBezTo>
                    <a:cubicBezTo>
                      <a:pt x="10" y="76"/>
                      <a:pt x="9" y="76"/>
                      <a:pt x="9" y="76"/>
                    </a:cubicBezTo>
                    <a:cubicBezTo>
                      <a:pt x="9" y="77"/>
                      <a:pt x="10" y="76"/>
                      <a:pt x="10" y="77"/>
                    </a:cubicBezTo>
                    <a:cubicBezTo>
                      <a:pt x="12" y="78"/>
                      <a:pt x="12" y="78"/>
                      <a:pt x="12" y="78"/>
                    </a:cubicBezTo>
                    <a:cubicBezTo>
                      <a:pt x="12" y="78"/>
                      <a:pt x="12" y="78"/>
                      <a:pt x="12" y="78"/>
                    </a:cubicBezTo>
                    <a:cubicBezTo>
                      <a:pt x="12" y="78"/>
                      <a:pt x="12" y="78"/>
                      <a:pt x="12" y="78"/>
                    </a:cubicBezTo>
                    <a:cubicBezTo>
                      <a:pt x="12" y="78"/>
                      <a:pt x="12" y="78"/>
                      <a:pt x="12" y="79"/>
                    </a:cubicBezTo>
                    <a:cubicBezTo>
                      <a:pt x="12" y="78"/>
                      <a:pt x="12" y="78"/>
                      <a:pt x="12" y="78"/>
                    </a:cubicBezTo>
                    <a:cubicBezTo>
                      <a:pt x="13" y="79"/>
                      <a:pt x="13" y="79"/>
                      <a:pt x="13" y="79"/>
                    </a:cubicBezTo>
                    <a:cubicBezTo>
                      <a:pt x="13" y="79"/>
                      <a:pt x="13" y="79"/>
                      <a:pt x="13" y="79"/>
                    </a:cubicBezTo>
                    <a:cubicBezTo>
                      <a:pt x="12" y="78"/>
                      <a:pt x="11" y="78"/>
                      <a:pt x="11" y="77"/>
                    </a:cubicBezTo>
                    <a:cubicBezTo>
                      <a:pt x="11" y="77"/>
                      <a:pt x="11" y="77"/>
                      <a:pt x="11" y="77"/>
                    </a:cubicBezTo>
                    <a:cubicBezTo>
                      <a:pt x="12" y="77"/>
                      <a:pt x="14" y="79"/>
                      <a:pt x="16" y="79"/>
                    </a:cubicBezTo>
                    <a:cubicBezTo>
                      <a:pt x="15" y="78"/>
                      <a:pt x="15" y="78"/>
                      <a:pt x="15" y="78"/>
                    </a:cubicBezTo>
                    <a:cubicBezTo>
                      <a:pt x="16" y="78"/>
                      <a:pt x="18" y="78"/>
                      <a:pt x="19" y="79"/>
                    </a:cubicBezTo>
                    <a:cubicBezTo>
                      <a:pt x="19" y="78"/>
                      <a:pt x="19" y="78"/>
                      <a:pt x="19" y="78"/>
                    </a:cubicBezTo>
                    <a:cubicBezTo>
                      <a:pt x="20" y="78"/>
                      <a:pt x="21" y="78"/>
                      <a:pt x="20" y="79"/>
                    </a:cubicBezTo>
                    <a:cubicBezTo>
                      <a:pt x="20" y="79"/>
                      <a:pt x="19" y="79"/>
                      <a:pt x="18" y="79"/>
                    </a:cubicBezTo>
                    <a:cubicBezTo>
                      <a:pt x="18" y="79"/>
                      <a:pt x="18" y="79"/>
                      <a:pt x="18" y="79"/>
                    </a:cubicBezTo>
                    <a:cubicBezTo>
                      <a:pt x="18" y="79"/>
                      <a:pt x="17" y="79"/>
                      <a:pt x="17" y="79"/>
                    </a:cubicBezTo>
                    <a:cubicBezTo>
                      <a:pt x="17" y="80"/>
                      <a:pt x="17" y="80"/>
                      <a:pt x="17" y="80"/>
                    </a:cubicBezTo>
                    <a:cubicBezTo>
                      <a:pt x="19" y="79"/>
                      <a:pt x="19" y="79"/>
                      <a:pt x="21" y="80"/>
                    </a:cubicBezTo>
                    <a:cubicBezTo>
                      <a:pt x="21" y="80"/>
                      <a:pt x="21" y="80"/>
                      <a:pt x="21" y="80"/>
                    </a:cubicBezTo>
                    <a:cubicBezTo>
                      <a:pt x="21" y="80"/>
                      <a:pt x="21" y="80"/>
                      <a:pt x="20" y="80"/>
                    </a:cubicBezTo>
                    <a:cubicBezTo>
                      <a:pt x="22" y="80"/>
                      <a:pt x="22" y="82"/>
                      <a:pt x="23" y="83"/>
                    </a:cubicBezTo>
                    <a:cubicBezTo>
                      <a:pt x="28" y="88"/>
                      <a:pt x="34" y="91"/>
                      <a:pt x="41" y="91"/>
                    </a:cubicBezTo>
                    <a:cubicBezTo>
                      <a:pt x="41" y="90"/>
                      <a:pt x="42" y="90"/>
                      <a:pt x="42" y="90"/>
                    </a:cubicBezTo>
                    <a:cubicBezTo>
                      <a:pt x="41" y="91"/>
                      <a:pt x="41" y="91"/>
                      <a:pt x="41" y="91"/>
                    </a:cubicBezTo>
                    <a:cubicBezTo>
                      <a:pt x="42" y="92"/>
                      <a:pt x="42" y="90"/>
                      <a:pt x="43" y="90"/>
                    </a:cubicBezTo>
                    <a:cubicBezTo>
                      <a:pt x="43" y="90"/>
                      <a:pt x="44" y="90"/>
                      <a:pt x="44" y="90"/>
                    </a:cubicBezTo>
                    <a:cubicBezTo>
                      <a:pt x="44" y="91"/>
                      <a:pt x="43" y="90"/>
                      <a:pt x="43" y="91"/>
                    </a:cubicBezTo>
                    <a:cubicBezTo>
                      <a:pt x="44" y="91"/>
                      <a:pt x="44" y="91"/>
                      <a:pt x="44" y="91"/>
                    </a:cubicBezTo>
                    <a:cubicBezTo>
                      <a:pt x="44" y="91"/>
                      <a:pt x="44" y="91"/>
                      <a:pt x="44" y="91"/>
                    </a:cubicBezTo>
                    <a:cubicBezTo>
                      <a:pt x="45" y="90"/>
                      <a:pt x="47" y="90"/>
                      <a:pt x="48" y="90"/>
                    </a:cubicBezTo>
                    <a:cubicBezTo>
                      <a:pt x="48" y="89"/>
                      <a:pt x="49" y="89"/>
                      <a:pt x="49" y="88"/>
                    </a:cubicBezTo>
                    <a:cubicBezTo>
                      <a:pt x="50" y="88"/>
                      <a:pt x="50" y="88"/>
                      <a:pt x="50" y="88"/>
                    </a:cubicBezTo>
                    <a:cubicBezTo>
                      <a:pt x="51" y="87"/>
                      <a:pt x="51" y="90"/>
                      <a:pt x="51" y="88"/>
                    </a:cubicBezTo>
                    <a:cubicBezTo>
                      <a:pt x="51" y="88"/>
                      <a:pt x="51" y="88"/>
                      <a:pt x="51" y="88"/>
                    </a:cubicBezTo>
                    <a:cubicBezTo>
                      <a:pt x="52" y="88"/>
                      <a:pt x="52" y="88"/>
                      <a:pt x="52" y="88"/>
                    </a:cubicBezTo>
                    <a:cubicBezTo>
                      <a:pt x="52" y="88"/>
                      <a:pt x="52" y="88"/>
                      <a:pt x="52" y="89"/>
                    </a:cubicBezTo>
                    <a:cubicBezTo>
                      <a:pt x="51" y="88"/>
                      <a:pt x="51" y="88"/>
                      <a:pt x="51" y="88"/>
                    </a:cubicBezTo>
                    <a:cubicBezTo>
                      <a:pt x="52" y="89"/>
                      <a:pt x="52" y="89"/>
                      <a:pt x="52" y="89"/>
                    </a:cubicBezTo>
                    <a:cubicBezTo>
                      <a:pt x="54" y="87"/>
                      <a:pt x="54" y="87"/>
                      <a:pt x="54" y="87"/>
                    </a:cubicBezTo>
                    <a:cubicBezTo>
                      <a:pt x="54" y="88"/>
                      <a:pt x="54" y="88"/>
                      <a:pt x="54" y="88"/>
                    </a:cubicBezTo>
                    <a:cubicBezTo>
                      <a:pt x="54" y="87"/>
                      <a:pt x="55" y="87"/>
                      <a:pt x="55" y="87"/>
                    </a:cubicBezTo>
                    <a:cubicBezTo>
                      <a:pt x="55" y="86"/>
                      <a:pt x="55" y="86"/>
                      <a:pt x="55" y="86"/>
                    </a:cubicBezTo>
                    <a:cubicBezTo>
                      <a:pt x="56" y="86"/>
                      <a:pt x="55" y="85"/>
                      <a:pt x="56" y="85"/>
                    </a:cubicBezTo>
                    <a:cubicBezTo>
                      <a:pt x="56" y="86"/>
                      <a:pt x="56" y="86"/>
                      <a:pt x="56" y="86"/>
                    </a:cubicBezTo>
                    <a:cubicBezTo>
                      <a:pt x="56" y="85"/>
                      <a:pt x="57" y="86"/>
                      <a:pt x="57" y="86"/>
                    </a:cubicBezTo>
                    <a:cubicBezTo>
                      <a:pt x="57" y="85"/>
                      <a:pt x="57" y="85"/>
                      <a:pt x="57" y="85"/>
                    </a:cubicBezTo>
                    <a:cubicBezTo>
                      <a:pt x="57" y="85"/>
                      <a:pt x="57" y="85"/>
                      <a:pt x="57" y="85"/>
                    </a:cubicBezTo>
                    <a:cubicBezTo>
                      <a:pt x="57" y="85"/>
                      <a:pt x="58" y="84"/>
                      <a:pt x="58" y="84"/>
                    </a:cubicBezTo>
                    <a:cubicBezTo>
                      <a:pt x="58" y="83"/>
                      <a:pt x="58" y="83"/>
                      <a:pt x="59" y="82"/>
                    </a:cubicBezTo>
                    <a:cubicBezTo>
                      <a:pt x="59" y="83"/>
                      <a:pt x="59" y="83"/>
                      <a:pt x="59" y="83"/>
                    </a:cubicBezTo>
                    <a:cubicBezTo>
                      <a:pt x="59" y="82"/>
                      <a:pt x="60" y="82"/>
                      <a:pt x="60" y="81"/>
                    </a:cubicBezTo>
                    <a:cubicBezTo>
                      <a:pt x="60" y="81"/>
                      <a:pt x="59" y="82"/>
                      <a:pt x="59" y="81"/>
                    </a:cubicBezTo>
                    <a:cubicBezTo>
                      <a:pt x="59" y="82"/>
                      <a:pt x="59" y="82"/>
                      <a:pt x="59" y="82"/>
                    </a:cubicBezTo>
                    <a:cubicBezTo>
                      <a:pt x="59" y="82"/>
                      <a:pt x="59" y="82"/>
                      <a:pt x="58" y="83"/>
                    </a:cubicBezTo>
                    <a:cubicBezTo>
                      <a:pt x="57" y="82"/>
                      <a:pt x="58" y="81"/>
                      <a:pt x="58" y="81"/>
                    </a:cubicBezTo>
                    <a:cubicBezTo>
                      <a:pt x="58" y="81"/>
                      <a:pt x="58" y="83"/>
                      <a:pt x="57" y="82"/>
                    </a:cubicBezTo>
                    <a:cubicBezTo>
                      <a:pt x="57" y="81"/>
                      <a:pt x="58" y="80"/>
                      <a:pt x="59" y="79"/>
                    </a:cubicBezTo>
                    <a:cubicBezTo>
                      <a:pt x="59" y="79"/>
                      <a:pt x="59" y="79"/>
                      <a:pt x="59" y="79"/>
                    </a:cubicBezTo>
                    <a:cubicBezTo>
                      <a:pt x="59" y="79"/>
                      <a:pt x="60" y="79"/>
                      <a:pt x="60" y="79"/>
                    </a:cubicBezTo>
                    <a:cubicBezTo>
                      <a:pt x="59" y="80"/>
                      <a:pt x="59" y="80"/>
                      <a:pt x="59" y="80"/>
                    </a:cubicBezTo>
                    <a:cubicBezTo>
                      <a:pt x="59" y="80"/>
                      <a:pt x="59" y="80"/>
                      <a:pt x="59" y="80"/>
                    </a:cubicBezTo>
                    <a:cubicBezTo>
                      <a:pt x="59" y="80"/>
                      <a:pt x="59" y="80"/>
                      <a:pt x="59" y="80"/>
                    </a:cubicBezTo>
                    <a:cubicBezTo>
                      <a:pt x="59" y="80"/>
                      <a:pt x="60" y="80"/>
                      <a:pt x="60" y="80"/>
                    </a:cubicBezTo>
                    <a:cubicBezTo>
                      <a:pt x="65" y="81"/>
                      <a:pt x="70" y="81"/>
                      <a:pt x="76" y="82"/>
                    </a:cubicBezTo>
                    <a:cubicBezTo>
                      <a:pt x="79" y="81"/>
                      <a:pt x="84" y="81"/>
                      <a:pt x="86" y="80"/>
                    </a:cubicBezTo>
                    <a:cubicBezTo>
                      <a:pt x="86" y="80"/>
                      <a:pt x="86" y="80"/>
                      <a:pt x="86" y="80"/>
                    </a:cubicBezTo>
                    <a:cubicBezTo>
                      <a:pt x="87" y="79"/>
                      <a:pt x="87" y="79"/>
                      <a:pt x="87" y="79"/>
                    </a:cubicBezTo>
                    <a:cubicBezTo>
                      <a:pt x="86" y="78"/>
                      <a:pt x="86" y="78"/>
                      <a:pt x="86" y="78"/>
                    </a:cubicBezTo>
                    <a:cubicBezTo>
                      <a:pt x="86" y="78"/>
                      <a:pt x="87" y="78"/>
                      <a:pt x="87" y="78"/>
                    </a:cubicBezTo>
                    <a:cubicBezTo>
                      <a:pt x="87" y="79"/>
                      <a:pt x="88" y="79"/>
                      <a:pt x="88" y="79"/>
                    </a:cubicBezTo>
                    <a:cubicBezTo>
                      <a:pt x="88" y="79"/>
                      <a:pt x="88" y="79"/>
                      <a:pt x="88" y="79"/>
                    </a:cubicBezTo>
                    <a:cubicBezTo>
                      <a:pt x="87" y="79"/>
                      <a:pt x="88" y="78"/>
                      <a:pt x="87" y="78"/>
                    </a:cubicBezTo>
                    <a:cubicBezTo>
                      <a:pt x="88" y="78"/>
                      <a:pt x="88" y="77"/>
                      <a:pt x="89" y="78"/>
                    </a:cubicBezTo>
                    <a:cubicBezTo>
                      <a:pt x="89" y="78"/>
                      <a:pt x="89" y="78"/>
                      <a:pt x="89" y="78"/>
                    </a:cubicBezTo>
                    <a:cubicBezTo>
                      <a:pt x="89" y="78"/>
                      <a:pt x="89" y="78"/>
                      <a:pt x="89" y="78"/>
                    </a:cubicBezTo>
                    <a:cubicBezTo>
                      <a:pt x="89" y="78"/>
                      <a:pt x="89" y="78"/>
                      <a:pt x="89" y="78"/>
                    </a:cubicBezTo>
                    <a:cubicBezTo>
                      <a:pt x="90" y="79"/>
                      <a:pt x="90" y="79"/>
                      <a:pt x="90" y="79"/>
                    </a:cubicBezTo>
                    <a:cubicBezTo>
                      <a:pt x="91" y="78"/>
                      <a:pt x="91" y="78"/>
                      <a:pt x="91" y="78"/>
                    </a:cubicBezTo>
                    <a:cubicBezTo>
                      <a:pt x="91" y="78"/>
                      <a:pt x="91" y="78"/>
                      <a:pt x="91" y="78"/>
                    </a:cubicBezTo>
                    <a:cubicBezTo>
                      <a:pt x="91" y="78"/>
                      <a:pt x="91" y="78"/>
                      <a:pt x="92" y="78"/>
                    </a:cubicBezTo>
                    <a:cubicBezTo>
                      <a:pt x="94" y="78"/>
                      <a:pt x="96" y="76"/>
                      <a:pt x="97" y="75"/>
                    </a:cubicBezTo>
                    <a:cubicBezTo>
                      <a:pt x="97" y="75"/>
                      <a:pt x="97" y="75"/>
                      <a:pt x="97" y="75"/>
                    </a:cubicBezTo>
                    <a:cubicBezTo>
                      <a:pt x="98" y="74"/>
                      <a:pt x="98" y="74"/>
                      <a:pt x="99" y="74"/>
                    </a:cubicBezTo>
                    <a:cubicBezTo>
                      <a:pt x="99" y="73"/>
                      <a:pt x="99" y="73"/>
                      <a:pt x="99" y="73"/>
                    </a:cubicBezTo>
                    <a:cubicBezTo>
                      <a:pt x="99" y="73"/>
                      <a:pt x="100" y="73"/>
                      <a:pt x="100" y="72"/>
                    </a:cubicBezTo>
                    <a:cubicBezTo>
                      <a:pt x="100" y="72"/>
                      <a:pt x="100" y="73"/>
                      <a:pt x="100" y="73"/>
                    </a:cubicBezTo>
                    <a:close/>
                    <a:moveTo>
                      <a:pt x="91" y="68"/>
                    </a:moveTo>
                    <a:cubicBezTo>
                      <a:pt x="91" y="69"/>
                      <a:pt x="91" y="69"/>
                      <a:pt x="91" y="69"/>
                    </a:cubicBezTo>
                    <a:cubicBezTo>
                      <a:pt x="91" y="68"/>
                      <a:pt x="91" y="68"/>
                      <a:pt x="91" y="68"/>
                    </a:cubicBezTo>
                    <a:cubicBezTo>
                      <a:pt x="90" y="70"/>
                      <a:pt x="90" y="70"/>
                      <a:pt x="90" y="70"/>
                    </a:cubicBezTo>
                    <a:cubicBezTo>
                      <a:pt x="90" y="69"/>
                      <a:pt x="90" y="69"/>
                      <a:pt x="91" y="68"/>
                    </a:cubicBezTo>
                    <a:close/>
                    <a:moveTo>
                      <a:pt x="138" y="16"/>
                    </a:moveTo>
                    <a:cubicBezTo>
                      <a:pt x="138" y="16"/>
                      <a:pt x="138" y="16"/>
                      <a:pt x="138" y="16"/>
                    </a:cubicBezTo>
                    <a:cubicBezTo>
                      <a:pt x="137" y="16"/>
                      <a:pt x="137" y="16"/>
                      <a:pt x="137" y="16"/>
                    </a:cubicBezTo>
                    <a:lnTo>
                      <a:pt x="138" y="16"/>
                    </a:lnTo>
                    <a:close/>
                    <a:moveTo>
                      <a:pt x="139" y="18"/>
                    </a:moveTo>
                    <a:cubicBezTo>
                      <a:pt x="139" y="19"/>
                      <a:pt x="139" y="19"/>
                      <a:pt x="139" y="19"/>
                    </a:cubicBezTo>
                    <a:cubicBezTo>
                      <a:pt x="139" y="19"/>
                      <a:pt x="139" y="19"/>
                      <a:pt x="139" y="19"/>
                    </a:cubicBezTo>
                    <a:cubicBezTo>
                      <a:pt x="139" y="19"/>
                      <a:pt x="139" y="19"/>
                      <a:pt x="140" y="19"/>
                    </a:cubicBezTo>
                    <a:cubicBezTo>
                      <a:pt x="140" y="19"/>
                      <a:pt x="140" y="19"/>
                      <a:pt x="140" y="19"/>
                    </a:cubicBezTo>
                    <a:cubicBezTo>
                      <a:pt x="140" y="19"/>
                      <a:pt x="140" y="19"/>
                      <a:pt x="140" y="19"/>
                    </a:cubicBezTo>
                    <a:cubicBezTo>
                      <a:pt x="140" y="19"/>
                      <a:pt x="140" y="19"/>
                      <a:pt x="140" y="19"/>
                    </a:cubicBezTo>
                    <a:cubicBezTo>
                      <a:pt x="139" y="19"/>
                      <a:pt x="139" y="19"/>
                      <a:pt x="139" y="19"/>
                    </a:cubicBezTo>
                    <a:cubicBezTo>
                      <a:pt x="139" y="19"/>
                      <a:pt x="139" y="19"/>
                      <a:pt x="139" y="19"/>
                    </a:cubicBezTo>
                    <a:cubicBezTo>
                      <a:pt x="139" y="19"/>
                      <a:pt x="138" y="19"/>
                      <a:pt x="137" y="18"/>
                    </a:cubicBezTo>
                    <a:lnTo>
                      <a:pt x="139" y="18"/>
                    </a:lnTo>
                    <a:close/>
                    <a:moveTo>
                      <a:pt x="110" y="34"/>
                    </a:moveTo>
                    <a:cubicBezTo>
                      <a:pt x="110" y="34"/>
                      <a:pt x="110" y="34"/>
                      <a:pt x="110" y="34"/>
                    </a:cubicBezTo>
                    <a:cubicBezTo>
                      <a:pt x="110" y="35"/>
                      <a:pt x="110" y="35"/>
                      <a:pt x="110" y="34"/>
                    </a:cubicBezTo>
                    <a:cubicBezTo>
                      <a:pt x="110" y="34"/>
                      <a:pt x="110" y="34"/>
                      <a:pt x="110" y="34"/>
                    </a:cubicBezTo>
                    <a:cubicBezTo>
                      <a:pt x="110" y="34"/>
                      <a:pt x="110" y="34"/>
                      <a:pt x="110" y="34"/>
                    </a:cubicBezTo>
                    <a:cubicBezTo>
                      <a:pt x="110" y="34"/>
                      <a:pt x="110" y="34"/>
                      <a:pt x="110" y="34"/>
                    </a:cubicBezTo>
                    <a:cubicBezTo>
                      <a:pt x="110" y="34"/>
                      <a:pt x="110" y="34"/>
                      <a:pt x="110" y="34"/>
                    </a:cubicBezTo>
                    <a:close/>
                    <a:moveTo>
                      <a:pt x="128" y="18"/>
                    </a:moveTo>
                    <a:cubicBezTo>
                      <a:pt x="128" y="18"/>
                      <a:pt x="128" y="18"/>
                      <a:pt x="128" y="18"/>
                    </a:cubicBezTo>
                    <a:cubicBezTo>
                      <a:pt x="126" y="18"/>
                      <a:pt x="126" y="19"/>
                      <a:pt x="124" y="18"/>
                    </a:cubicBezTo>
                    <a:cubicBezTo>
                      <a:pt x="126" y="18"/>
                      <a:pt x="126" y="17"/>
                      <a:pt x="128" y="18"/>
                    </a:cubicBezTo>
                    <a:cubicBezTo>
                      <a:pt x="128" y="18"/>
                      <a:pt x="128" y="18"/>
                      <a:pt x="128" y="18"/>
                    </a:cubicBezTo>
                    <a:close/>
                    <a:moveTo>
                      <a:pt x="129" y="18"/>
                    </a:moveTo>
                    <a:cubicBezTo>
                      <a:pt x="129" y="17"/>
                      <a:pt x="129" y="17"/>
                      <a:pt x="129" y="17"/>
                    </a:cubicBezTo>
                    <a:cubicBezTo>
                      <a:pt x="130" y="17"/>
                      <a:pt x="130" y="17"/>
                      <a:pt x="130" y="17"/>
                    </a:cubicBezTo>
                    <a:lnTo>
                      <a:pt x="129" y="18"/>
                    </a:lnTo>
                    <a:close/>
                    <a:moveTo>
                      <a:pt x="131" y="16"/>
                    </a:moveTo>
                    <a:cubicBezTo>
                      <a:pt x="131" y="16"/>
                      <a:pt x="132" y="16"/>
                      <a:pt x="132" y="16"/>
                    </a:cubicBezTo>
                    <a:cubicBezTo>
                      <a:pt x="132" y="16"/>
                      <a:pt x="132" y="17"/>
                      <a:pt x="131" y="16"/>
                    </a:cubicBezTo>
                    <a:close/>
                    <a:moveTo>
                      <a:pt x="132" y="17"/>
                    </a:moveTo>
                    <a:cubicBezTo>
                      <a:pt x="132" y="16"/>
                      <a:pt x="132" y="16"/>
                      <a:pt x="132" y="16"/>
                    </a:cubicBezTo>
                    <a:cubicBezTo>
                      <a:pt x="132" y="16"/>
                      <a:pt x="132" y="16"/>
                      <a:pt x="132" y="16"/>
                    </a:cubicBezTo>
                    <a:cubicBezTo>
                      <a:pt x="132" y="16"/>
                      <a:pt x="132" y="16"/>
                      <a:pt x="132" y="16"/>
                    </a:cubicBezTo>
                    <a:cubicBezTo>
                      <a:pt x="132" y="16"/>
                      <a:pt x="132" y="16"/>
                      <a:pt x="132" y="17"/>
                    </a:cubicBezTo>
                    <a:close/>
                    <a:moveTo>
                      <a:pt x="117" y="17"/>
                    </a:moveTo>
                    <a:cubicBezTo>
                      <a:pt x="118" y="18"/>
                      <a:pt x="120" y="16"/>
                      <a:pt x="121" y="16"/>
                    </a:cubicBezTo>
                    <a:cubicBezTo>
                      <a:pt x="123" y="15"/>
                      <a:pt x="125" y="14"/>
                      <a:pt x="126" y="15"/>
                    </a:cubicBezTo>
                    <a:cubicBezTo>
                      <a:pt x="127" y="15"/>
                      <a:pt x="127" y="15"/>
                      <a:pt x="127" y="15"/>
                    </a:cubicBezTo>
                    <a:cubicBezTo>
                      <a:pt x="127" y="15"/>
                      <a:pt x="127" y="15"/>
                      <a:pt x="127" y="15"/>
                    </a:cubicBezTo>
                    <a:cubicBezTo>
                      <a:pt x="127" y="15"/>
                      <a:pt x="127" y="15"/>
                      <a:pt x="127" y="15"/>
                    </a:cubicBezTo>
                    <a:cubicBezTo>
                      <a:pt x="127" y="15"/>
                      <a:pt x="128" y="15"/>
                      <a:pt x="128" y="15"/>
                    </a:cubicBezTo>
                    <a:cubicBezTo>
                      <a:pt x="128" y="15"/>
                      <a:pt x="128" y="15"/>
                      <a:pt x="128" y="15"/>
                    </a:cubicBezTo>
                    <a:cubicBezTo>
                      <a:pt x="128" y="15"/>
                      <a:pt x="128" y="15"/>
                      <a:pt x="128" y="15"/>
                    </a:cubicBezTo>
                    <a:cubicBezTo>
                      <a:pt x="129" y="15"/>
                      <a:pt x="129" y="15"/>
                      <a:pt x="130" y="15"/>
                    </a:cubicBezTo>
                    <a:cubicBezTo>
                      <a:pt x="130" y="15"/>
                      <a:pt x="131" y="14"/>
                      <a:pt x="131" y="15"/>
                    </a:cubicBezTo>
                    <a:cubicBezTo>
                      <a:pt x="132" y="15"/>
                      <a:pt x="132" y="15"/>
                      <a:pt x="132" y="15"/>
                    </a:cubicBezTo>
                    <a:cubicBezTo>
                      <a:pt x="132" y="15"/>
                      <a:pt x="132" y="15"/>
                      <a:pt x="132" y="15"/>
                    </a:cubicBezTo>
                    <a:cubicBezTo>
                      <a:pt x="133" y="15"/>
                      <a:pt x="133" y="15"/>
                      <a:pt x="133" y="15"/>
                    </a:cubicBezTo>
                    <a:cubicBezTo>
                      <a:pt x="132" y="15"/>
                      <a:pt x="131" y="14"/>
                      <a:pt x="130" y="15"/>
                    </a:cubicBezTo>
                    <a:cubicBezTo>
                      <a:pt x="129" y="15"/>
                      <a:pt x="129" y="15"/>
                      <a:pt x="129" y="15"/>
                    </a:cubicBezTo>
                    <a:cubicBezTo>
                      <a:pt x="129" y="15"/>
                      <a:pt x="128" y="15"/>
                      <a:pt x="128" y="15"/>
                    </a:cubicBezTo>
                    <a:cubicBezTo>
                      <a:pt x="128" y="15"/>
                      <a:pt x="128" y="15"/>
                      <a:pt x="128" y="15"/>
                    </a:cubicBezTo>
                    <a:cubicBezTo>
                      <a:pt x="128" y="15"/>
                      <a:pt x="128" y="15"/>
                      <a:pt x="128" y="15"/>
                    </a:cubicBezTo>
                    <a:cubicBezTo>
                      <a:pt x="128" y="15"/>
                      <a:pt x="127" y="15"/>
                      <a:pt x="127" y="15"/>
                    </a:cubicBezTo>
                    <a:cubicBezTo>
                      <a:pt x="127" y="15"/>
                      <a:pt x="127" y="15"/>
                      <a:pt x="127" y="15"/>
                    </a:cubicBezTo>
                    <a:cubicBezTo>
                      <a:pt x="127" y="15"/>
                      <a:pt x="127" y="15"/>
                      <a:pt x="127" y="15"/>
                    </a:cubicBezTo>
                    <a:cubicBezTo>
                      <a:pt x="126" y="16"/>
                      <a:pt x="124" y="15"/>
                      <a:pt x="123" y="16"/>
                    </a:cubicBezTo>
                    <a:cubicBezTo>
                      <a:pt x="121" y="16"/>
                      <a:pt x="119" y="17"/>
                      <a:pt x="116" y="18"/>
                    </a:cubicBezTo>
                    <a:lnTo>
                      <a:pt x="117" y="17"/>
                    </a:lnTo>
                    <a:close/>
                    <a:moveTo>
                      <a:pt x="117" y="25"/>
                    </a:moveTo>
                    <a:cubicBezTo>
                      <a:pt x="115" y="27"/>
                      <a:pt x="115" y="27"/>
                      <a:pt x="115" y="27"/>
                    </a:cubicBezTo>
                    <a:cubicBezTo>
                      <a:pt x="114" y="27"/>
                      <a:pt x="114" y="27"/>
                      <a:pt x="114" y="27"/>
                    </a:cubicBezTo>
                    <a:lnTo>
                      <a:pt x="117" y="25"/>
                    </a:lnTo>
                    <a:close/>
                    <a:moveTo>
                      <a:pt x="113" y="20"/>
                    </a:moveTo>
                    <a:cubicBezTo>
                      <a:pt x="113" y="19"/>
                      <a:pt x="112" y="19"/>
                      <a:pt x="113" y="19"/>
                    </a:cubicBezTo>
                    <a:cubicBezTo>
                      <a:pt x="114" y="20"/>
                      <a:pt x="115" y="18"/>
                      <a:pt x="116" y="18"/>
                    </a:cubicBezTo>
                    <a:cubicBezTo>
                      <a:pt x="115" y="18"/>
                      <a:pt x="113" y="19"/>
                      <a:pt x="113" y="20"/>
                    </a:cubicBezTo>
                    <a:cubicBezTo>
                      <a:pt x="112" y="20"/>
                      <a:pt x="112" y="20"/>
                      <a:pt x="112" y="20"/>
                    </a:cubicBezTo>
                    <a:cubicBezTo>
                      <a:pt x="112" y="20"/>
                      <a:pt x="113" y="20"/>
                      <a:pt x="113" y="20"/>
                    </a:cubicBezTo>
                    <a:close/>
                    <a:moveTo>
                      <a:pt x="113" y="25"/>
                    </a:moveTo>
                    <a:cubicBezTo>
                      <a:pt x="113" y="26"/>
                      <a:pt x="113" y="26"/>
                      <a:pt x="113" y="26"/>
                    </a:cubicBezTo>
                    <a:cubicBezTo>
                      <a:pt x="113" y="25"/>
                      <a:pt x="113" y="25"/>
                      <a:pt x="113" y="25"/>
                    </a:cubicBezTo>
                    <a:close/>
                    <a:moveTo>
                      <a:pt x="114" y="27"/>
                    </a:moveTo>
                    <a:cubicBezTo>
                      <a:pt x="114" y="27"/>
                      <a:pt x="114" y="27"/>
                      <a:pt x="114" y="27"/>
                    </a:cubicBezTo>
                    <a:cubicBezTo>
                      <a:pt x="113" y="28"/>
                      <a:pt x="113" y="28"/>
                      <a:pt x="113" y="28"/>
                    </a:cubicBezTo>
                    <a:lnTo>
                      <a:pt x="114" y="27"/>
                    </a:lnTo>
                    <a:close/>
                    <a:moveTo>
                      <a:pt x="109" y="21"/>
                    </a:moveTo>
                    <a:cubicBezTo>
                      <a:pt x="109" y="22"/>
                      <a:pt x="109" y="22"/>
                      <a:pt x="110" y="22"/>
                    </a:cubicBezTo>
                    <a:cubicBezTo>
                      <a:pt x="110" y="20"/>
                      <a:pt x="111" y="21"/>
                      <a:pt x="112" y="20"/>
                    </a:cubicBezTo>
                    <a:cubicBezTo>
                      <a:pt x="111" y="21"/>
                      <a:pt x="110" y="22"/>
                      <a:pt x="108" y="22"/>
                    </a:cubicBezTo>
                    <a:cubicBezTo>
                      <a:pt x="109" y="22"/>
                      <a:pt x="109" y="22"/>
                      <a:pt x="109" y="21"/>
                    </a:cubicBezTo>
                    <a:close/>
                    <a:moveTo>
                      <a:pt x="107" y="33"/>
                    </a:moveTo>
                    <a:cubicBezTo>
                      <a:pt x="108" y="33"/>
                      <a:pt x="108" y="33"/>
                      <a:pt x="108" y="33"/>
                    </a:cubicBezTo>
                    <a:cubicBezTo>
                      <a:pt x="109" y="32"/>
                      <a:pt x="108" y="32"/>
                      <a:pt x="108" y="32"/>
                    </a:cubicBezTo>
                    <a:cubicBezTo>
                      <a:pt x="109" y="32"/>
                      <a:pt x="109" y="32"/>
                      <a:pt x="109" y="32"/>
                    </a:cubicBezTo>
                    <a:cubicBezTo>
                      <a:pt x="109" y="32"/>
                      <a:pt x="109" y="32"/>
                      <a:pt x="109" y="31"/>
                    </a:cubicBezTo>
                    <a:cubicBezTo>
                      <a:pt x="109" y="32"/>
                      <a:pt x="109" y="32"/>
                      <a:pt x="109" y="32"/>
                    </a:cubicBezTo>
                    <a:cubicBezTo>
                      <a:pt x="108" y="32"/>
                      <a:pt x="109" y="32"/>
                      <a:pt x="109" y="33"/>
                    </a:cubicBezTo>
                    <a:cubicBezTo>
                      <a:pt x="109" y="33"/>
                      <a:pt x="109" y="32"/>
                      <a:pt x="109" y="32"/>
                    </a:cubicBezTo>
                    <a:cubicBezTo>
                      <a:pt x="110" y="32"/>
                      <a:pt x="110" y="32"/>
                      <a:pt x="110" y="32"/>
                    </a:cubicBezTo>
                    <a:cubicBezTo>
                      <a:pt x="108" y="33"/>
                      <a:pt x="108" y="33"/>
                      <a:pt x="108" y="33"/>
                    </a:cubicBezTo>
                    <a:cubicBezTo>
                      <a:pt x="109" y="33"/>
                      <a:pt x="108" y="33"/>
                      <a:pt x="108" y="33"/>
                    </a:cubicBezTo>
                    <a:cubicBezTo>
                      <a:pt x="108" y="33"/>
                      <a:pt x="108" y="33"/>
                      <a:pt x="108" y="34"/>
                    </a:cubicBezTo>
                    <a:lnTo>
                      <a:pt x="107" y="33"/>
                    </a:lnTo>
                    <a:close/>
                    <a:moveTo>
                      <a:pt x="108" y="34"/>
                    </a:moveTo>
                    <a:cubicBezTo>
                      <a:pt x="108" y="34"/>
                      <a:pt x="108" y="34"/>
                      <a:pt x="108" y="34"/>
                    </a:cubicBezTo>
                    <a:cubicBezTo>
                      <a:pt x="108" y="34"/>
                      <a:pt x="108" y="34"/>
                      <a:pt x="108" y="34"/>
                    </a:cubicBezTo>
                    <a:cubicBezTo>
                      <a:pt x="108" y="34"/>
                      <a:pt x="108" y="34"/>
                      <a:pt x="108" y="34"/>
                    </a:cubicBezTo>
                    <a:close/>
                    <a:moveTo>
                      <a:pt x="103" y="36"/>
                    </a:moveTo>
                    <a:cubicBezTo>
                      <a:pt x="103" y="36"/>
                      <a:pt x="103" y="36"/>
                      <a:pt x="103" y="36"/>
                    </a:cubicBezTo>
                    <a:cubicBezTo>
                      <a:pt x="103" y="36"/>
                      <a:pt x="103" y="36"/>
                      <a:pt x="103" y="36"/>
                    </a:cubicBezTo>
                    <a:cubicBezTo>
                      <a:pt x="103" y="36"/>
                      <a:pt x="103" y="36"/>
                      <a:pt x="104" y="36"/>
                    </a:cubicBezTo>
                    <a:cubicBezTo>
                      <a:pt x="104" y="36"/>
                      <a:pt x="103" y="36"/>
                      <a:pt x="103" y="36"/>
                    </a:cubicBezTo>
                    <a:close/>
                    <a:moveTo>
                      <a:pt x="106" y="32"/>
                    </a:moveTo>
                    <a:cubicBezTo>
                      <a:pt x="106" y="31"/>
                      <a:pt x="106" y="31"/>
                      <a:pt x="106" y="31"/>
                    </a:cubicBezTo>
                    <a:cubicBezTo>
                      <a:pt x="106" y="31"/>
                      <a:pt x="106" y="31"/>
                      <a:pt x="106" y="31"/>
                    </a:cubicBezTo>
                    <a:cubicBezTo>
                      <a:pt x="106" y="31"/>
                      <a:pt x="106" y="31"/>
                      <a:pt x="106" y="31"/>
                    </a:cubicBezTo>
                    <a:cubicBezTo>
                      <a:pt x="106" y="31"/>
                      <a:pt x="106" y="31"/>
                      <a:pt x="106" y="31"/>
                    </a:cubicBezTo>
                    <a:cubicBezTo>
                      <a:pt x="106" y="31"/>
                      <a:pt x="106" y="31"/>
                      <a:pt x="106" y="31"/>
                    </a:cubicBezTo>
                    <a:cubicBezTo>
                      <a:pt x="107" y="31"/>
                      <a:pt x="106" y="31"/>
                      <a:pt x="106" y="32"/>
                    </a:cubicBezTo>
                    <a:close/>
                    <a:moveTo>
                      <a:pt x="106" y="25"/>
                    </a:moveTo>
                    <a:cubicBezTo>
                      <a:pt x="106" y="25"/>
                      <a:pt x="106" y="25"/>
                      <a:pt x="106" y="25"/>
                    </a:cubicBezTo>
                    <a:cubicBezTo>
                      <a:pt x="106" y="25"/>
                      <a:pt x="106" y="25"/>
                      <a:pt x="106" y="25"/>
                    </a:cubicBezTo>
                    <a:close/>
                    <a:moveTo>
                      <a:pt x="106" y="27"/>
                    </a:moveTo>
                    <a:cubicBezTo>
                      <a:pt x="105" y="29"/>
                      <a:pt x="105" y="29"/>
                      <a:pt x="105" y="29"/>
                    </a:cubicBezTo>
                    <a:cubicBezTo>
                      <a:pt x="105" y="29"/>
                      <a:pt x="105" y="28"/>
                      <a:pt x="106" y="27"/>
                    </a:cubicBezTo>
                    <a:close/>
                    <a:moveTo>
                      <a:pt x="104" y="33"/>
                    </a:moveTo>
                    <a:cubicBezTo>
                      <a:pt x="104" y="33"/>
                      <a:pt x="104" y="33"/>
                      <a:pt x="104" y="33"/>
                    </a:cubicBezTo>
                    <a:cubicBezTo>
                      <a:pt x="104" y="33"/>
                      <a:pt x="104" y="33"/>
                      <a:pt x="104" y="33"/>
                    </a:cubicBezTo>
                    <a:cubicBezTo>
                      <a:pt x="104" y="33"/>
                      <a:pt x="104" y="33"/>
                      <a:pt x="104" y="33"/>
                    </a:cubicBezTo>
                    <a:cubicBezTo>
                      <a:pt x="105" y="33"/>
                      <a:pt x="105" y="33"/>
                      <a:pt x="105" y="33"/>
                    </a:cubicBezTo>
                    <a:cubicBezTo>
                      <a:pt x="105" y="33"/>
                      <a:pt x="105" y="33"/>
                      <a:pt x="104" y="33"/>
                    </a:cubicBezTo>
                    <a:cubicBezTo>
                      <a:pt x="104" y="33"/>
                      <a:pt x="104" y="33"/>
                      <a:pt x="104" y="33"/>
                    </a:cubicBezTo>
                    <a:cubicBezTo>
                      <a:pt x="104" y="33"/>
                      <a:pt x="104" y="33"/>
                      <a:pt x="104" y="33"/>
                    </a:cubicBezTo>
                    <a:close/>
                    <a:moveTo>
                      <a:pt x="102" y="36"/>
                    </a:moveTo>
                    <a:cubicBezTo>
                      <a:pt x="103" y="35"/>
                      <a:pt x="102" y="34"/>
                      <a:pt x="103" y="34"/>
                    </a:cubicBezTo>
                    <a:cubicBezTo>
                      <a:pt x="103" y="34"/>
                      <a:pt x="104" y="34"/>
                      <a:pt x="104" y="34"/>
                    </a:cubicBezTo>
                    <a:cubicBezTo>
                      <a:pt x="104" y="34"/>
                      <a:pt x="104" y="34"/>
                      <a:pt x="104" y="34"/>
                    </a:cubicBezTo>
                    <a:cubicBezTo>
                      <a:pt x="104" y="34"/>
                      <a:pt x="104" y="34"/>
                      <a:pt x="104" y="34"/>
                    </a:cubicBezTo>
                    <a:cubicBezTo>
                      <a:pt x="104" y="33"/>
                      <a:pt x="104" y="33"/>
                      <a:pt x="104" y="33"/>
                    </a:cubicBezTo>
                    <a:cubicBezTo>
                      <a:pt x="104" y="33"/>
                      <a:pt x="104" y="33"/>
                      <a:pt x="104" y="33"/>
                    </a:cubicBezTo>
                    <a:cubicBezTo>
                      <a:pt x="104" y="33"/>
                      <a:pt x="104" y="33"/>
                      <a:pt x="104" y="33"/>
                    </a:cubicBezTo>
                    <a:cubicBezTo>
                      <a:pt x="104" y="33"/>
                      <a:pt x="104" y="33"/>
                      <a:pt x="104" y="34"/>
                    </a:cubicBezTo>
                    <a:cubicBezTo>
                      <a:pt x="104" y="34"/>
                      <a:pt x="104" y="34"/>
                      <a:pt x="104" y="34"/>
                    </a:cubicBezTo>
                    <a:cubicBezTo>
                      <a:pt x="104" y="34"/>
                      <a:pt x="104" y="34"/>
                      <a:pt x="104" y="34"/>
                    </a:cubicBezTo>
                    <a:cubicBezTo>
                      <a:pt x="104" y="34"/>
                      <a:pt x="104" y="34"/>
                      <a:pt x="104" y="34"/>
                    </a:cubicBezTo>
                    <a:cubicBezTo>
                      <a:pt x="104" y="34"/>
                      <a:pt x="103" y="36"/>
                      <a:pt x="102" y="36"/>
                    </a:cubicBezTo>
                    <a:cubicBezTo>
                      <a:pt x="102" y="36"/>
                      <a:pt x="102" y="36"/>
                      <a:pt x="102" y="36"/>
                    </a:cubicBezTo>
                    <a:close/>
                    <a:moveTo>
                      <a:pt x="95" y="43"/>
                    </a:moveTo>
                    <a:cubicBezTo>
                      <a:pt x="96" y="42"/>
                      <a:pt x="96" y="42"/>
                      <a:pt x="96" y="42"/>
                    </a:cubicBezTo>
                    <a:cubicBezTo>
                      <a:pt x="96" y="42"/>
                      <a:pt x="96" y="42"/>
                      <a:pt x="96" y="42"/>
                    </a:cubicBezTo>
                    <a:lnTo>
                      <a:pt x="95" y="43"/>
                    </a:lnTo>
                    <a:close/>
                    <a:moveTo>
                      <a:pt x="98" y="41"/>
                    </a:moveTo>
                    <a:cubicBezTo>
                      <a:pt x="98" y="40"/>
                      <a:pt x="98" y="40"/>
                      <a:pt x="98" y="40"/>
                    </a:cubicBezTo>
                    <a:cubicBezTo>
                      <a:pt x="99" y="40"/>
                      <a:pt x="99" y="40"/>
                      <a:pt x="99" y="40"/>
                    </a:cubicBezTo>
                    <a:lnTo>
                      <a:pt x="98" y="41"/>
                    </a:lnTo>
                    <a:close/>
                    <a:moveTo>
                      <a:pt x="93" y="43"/>
                    </a:moveTo>
                    <a:cubicBezTo>
                      <a:pt x="93" y="42"/>
                      <a:pt x="95" y="42"/>
                      <a:pt x="95" y="41"/>
                    </a:cubicBezTo>
                    <a:cubicBezTo>
                      <a:pt x="95" y="41"/>
                      <a:pt x="95" y="41"/>
                      <a:pt x="95" y="41"/>
                    </a:cubicBezTo>
                    <a:cubicBezTo>
                      <a:pt x="95" y="41"/>
                      <a:pt x="95" y="41"/>
                      <a:pt x="95" y="41"/>
                    </a:cubicBezTo>
                    <a:cubicBezTo>
                      <a:pt x="96" y="41"/>
                      <a:pt x="96" y="41"/>
                      <a:pt x="96" y="41"/>
                    </a:cubicBezTo>
                    <a:cubicBezTo>
                      <a:pt x="96" y="41"/>
                      <a:pt x="96" y="41"/>
                      <a:pt x="96" y="41"/>
                    </a:cubicBezTo>
                    <a:cubicBezTo>
                      <a:pt x="96" y="41"/>
                      <a:pt x="96" y="41"/>
                      <a:pt x="96" y="41"/>
                    </a:cubicBezTo>
                    <a:cubicBezTo>
                      <a:pt x="97" y="40"/>
                      <a:pt x="97" y="40"/>
                      <a:pt x="97" y="40"/>
                    </a:cubicBezTo>
                    <a:cubicBezTo>
                      <a:pt x="97" y="40"/>
                      <a:pt x="97" y="40"/>
                      <a:pt x="97" y="40"/>
                    </a:cubicBezTo>
                    <a:cubicBezTo>
                      <a:pt x="98" y="39"/>
                      <a:pt x="98" y="38"/>
                      <a:pt x="99" y="39"/>
                    </a:cubicBezTo>
                    <a:cubicBezTo>
                      <a:pt x="97" y="40"/>
                      <a:pt x="95" y="42"/>
                      <a:pt x="93" y="43"/>
                    </a:cubicBezTo>
                    <a:close/>
                    <a:moveTo>
                      <a:pt x="99" y="32"/>
                    </a:moveTo>
                    <a:cubicBezTo>
                      <a:pt x="99" y="32"/>
                      <a:pt x="99" y="32"/>
                      <a:pt x="99" y="32"/>
                    </a:cubicBezTo>
                    <a:cubicBezTo>
                      <a:pt x="99" y="32"/>
                      <a:pt x="100" y="33"/>
                      <a:pt x="99" y="34"/>
                    </a:cubicBezTo>
                    <a:cubicBezTo>
                      <a:pt x="99" y="34"/>
                      <a:pt x="99" y="34"/>
                      <a:pt x="99" y="34"/>
                    </a:cubicBezTo>
                    <a:cubicBezTo>
                      <a:pt x="99" y="34"/>
                      <a:pt x="99" y="34"/>
                      <a:pt x="99" y="34"/>
                    </a:cubicBezTo>
                    <a:cubicBezTo>
                      <a:pt x="99" y="34"/>
                      <a:pt x="99" y="34"/>
                      <a:pt x="99" y="34"/>
                    </a:cubicBezTo>
                    <a:cubicBezTo>
                      <a:pt x="99" y="34"/>
                      <a:pt x="99" y="33"/>
                      <a:pt x="99" y="33"/>
                    </a:cubicBezTo>
                    <a:cubicBezTo>
                      <a:pt x="98" y="33"/>
                      <a:pt x="98" y="33"/>
                      <a:pt x="98" y="34"/>
                    </a:cubicBezTo>
                    <a:cubicBezTo>
                      <a:pt x="98" y="33"/>
                      <a:pt x="99" y="33"/>
                      <a:pt x="99" y="32"/>
                    </a:cubicBezTo>
                    <a:close/>
                    <a:moveTo>
                      <a:pt x="97" y="36"/>
                    </a:moveTo>
                    <a:cubicBezTo>
                      <a:pt x="96" y="36"/>
                      <a:pt x="96" y="36"/>
                      <a:pt x="96" y="36"/>
                    </a:cubicBezTo>
                    <a:cubicBezTo>
                      <a:pt x="96" y="37"/>
                      <a:pt x="96" y="37"/>
                      <a:pt x="96" y="37"/>
                    </a:cubicBezTo>
                    <a:lnTo>
                      <a:pt x="97" y="36"/>
                    </a:lnTo>
                    <a:close/>
                    <a:moveTo>
                      <a:pt x="91" y="40"/>
                    </a:moveTo>
                    <a:cubicBezTo>
                      <a:pt x="91" y="40"/>
                      <a:pt x="91" y="40"/>
                      <a:pt x="91" y="40"/>
                    </a:cubicBezTo>
                    <a:cubicBezTo>
                      <a:pt x="92" y="40"/>
                      <a:pt x="93" y="39"/>
                      <a:pt x="93" y="39"/>
                    </a:cubicBezTo>
                    <a:cubicBezTo>
                      <a:pt x="93" y="39"/>
                      <a:pt x="93" y="38"/>
                      <a:pt x="93" y="38"/>
                    </a:cubicBezTo>
                    <a:cubicBezTo>
                      <a:pt x="93" y="38"/>
                      <a:pt x="93" y="38"/>
                      <a:pt x="93" y="38"/>
                    </a:cubicBezTo>
                    <a:cubicBezTo>
                      <a:pt x="92" y="38"/>
                      <a:pt x="92" y="38"/>
                      <a:pt x="92" y="39"/>
                    </a:cubicBezTo>
                    <a:cubicBezTo>
                      <a:pt x="92" y="38"/>
                      <a:pt x="92" y="39"/>
                      <a:pt x="91" y="38"/>
                    </a:cubicBezTo>
                    <a:cubicBezTo>
                      <a:pt x="92" y="38"/>
                      <a:pt x="93" y="38"/>
                      <a:pt x="92" y="37"/>
                    </a:cubicBezTo>
                    <a:cubicBezTo>
                      <a:pt x="93" y="37"/>
                      <a:pt x="93" y="37"/>
                      <a:pt x="93" y="37"/>
                    </a:cubicBezTo>
                    <a:cubicBezTo>
                      <a:pt x="93" y="38"/>
                      <a:pt x="93" y="38"/>
                      <a:pt x="93" y="38"/>
                    </a:cubicBezTo>
                    <a:cubicBezTo>
                      <a:pt x="93" y="39"/>
                      <a:pt x="93" y="37"/>
                      <a:pt x="94" y="37"/>
                    </a:cubicBezTo>
                    <a:cubicBezTo>
                      <a:pt x="94" y="37"/>
                      <a:pt x="94" y="37"/>
                      <a:pt x="94" y="37"/>
                    </a:cubicBezTo>
                    <a:cubicBezTo>
                      <a:pt x="94" y="37"/>
                      <a:pt x="93" y="37"/>
                      <a:pt x="93" y="37"/>
                    </a:cubicBezTo>
                    <a:cubicBezTo>
                      <a:pt x="93" y="37"/>
                      <a:pt x="94" y="37"/>
                      <a:pt x="95" y="37"/>
                    </a:cubicBezTo>
                    <a:cubicBezTo>
                      <a:pt x="95" y="37"/>
                      <a:pt x="94" y="37"/>
                      <a:pt x="94" y="37"/>
                    </a:cubicBezTo>
                    <a:cubicBezTo>
                      <a:pt x="94" y="37"/>
                      <a:pt x="94" y="37"/>
                      <a:pt x="94" y="37"/>
                    </a:cubicBezTo>
                    <a:cubicBezTo>
                      <a:pt x="94" y="37"/>
                      <a:pt x="94" y="37"/>
                      <a:pt x="94" y="37"/>
                    </a:cubicBezTo>
                    <a:cubicBezTo>
                      <a:pt x="93" y="38"/>
                      <a:pt x="93" y="38"/>
                      <a:pt x="93" y="38"/>
                    </a:cubicBezTo>
                    <a:cubicBezTo>
                      <a:pt x="93" y="38"/>
                      <a:pt x="94" y="38"/>
                      <a:pt x="94" y="38"/>
                    </a:cubicBezTo>
                    <a:cubicBezTo>
                      <a:pt x="95" y="37"/>
                      <a:pt x="95" y="37"/>
                      <a:pt x="95" y="37"/>
                    </a:cubicBezTo>
                    <a:cubicBezTo>
                      <a:pt x="95" y="38"/>
                      <a:pt x="95" y="38"/>
                      <a:pt x="95" y="38"/>
                    </a:cubicBezTo>
                    <a:cubicBezTo>
                      <a:pt x="96" y="37"/>
                      <a:pt x="97" y="37"/>
                      <a:pt x="98" y="36"/>
                    </a:cubicBezTo>
                    <a:cubicBezTo>
                      <a:pt x="98" y="36"/>
                      <a:pt x="99" y="35"/>
                      <a:pt x="99" y="35"/>
                    </a:cubicBezTo>
                    <a:cubicBezTo>
                      <a:pt x="99" y="35"/>
                      <a:pt x="98" y="36"/>
                      <a:pt x="98" y="36"/>
                    </a:cubicBezTo>
                    <a:cubicBezTo>
                      <a:pt x="96" y="38"/>
                      <a:pt x="94" y="39"/>
                      <a:pt x="92" y="40"/>
                    </a:cubicBezTo>
                    <a:cubicBezTo>
                      <a:pt x="91" y="40"/>
                      <a:pt x="91" y="40"/>
                      <a:pt x="91" y="40"/>
                    </a:cubicBezTo>
                    <a:close/>
                    <a:moveTo>
                      <a:pt x="90" y="37"/>
                    </a:moveTo>
                    <a:cubicBezTo>
                      <a:pt x="90" y="37"/>
                      <a:pt x="90" y="37"/>
                      <a:pt x="90" y="37"/>
                    </a:cubicBezTo>
                    <a:cubicBezTo>
                      <a:pt x="90" y="38"/>
                      <a:pt x="90" y="38"/>
                      <a:pt x="89" y="39"/>
                    </a:cubicBezTo>
                    <a:cubicBezTo>
                      <a:pt x="90" y="39"/>
                      <a:pt x="90" y="38"/>
                      <a:pt x="90" y="37"/>
                    </a:cubicBezTo>
                    <a:close/>
                    <a:moveTo>
                      <a:pt x="88" y="49"/>
                    </a:moveTo>
                    <a:cubicBezTo>
                      <a:pt x="88" y="48"/>
                      <a:pt x="88" y="49"/>
                      <a:pt x="89" y="48"/>
                    </a:cubicBezTo>
                    <a:cubicBezTo>
                      <a:pt x="89" y="49"/>
                      <a:pt x="89" y="49"/>
                      <a:pt x="89" y="49"/>
                    </a:cubicBezTo>
                    <a:cubicBezTo>
                      <a:pt x="88" y="49"/>
                      <a:pt x="88" y="49"/>
                      <a:pt x="88" y="49"/>
                    </a:cubicBezTo>
                    <a:cubicBezTo>
                      <a:pt x="87" y="49"/>
                      <a:pt x="87" y="49"/>
                      <a:pt x="87" y="49"/>
                    </a:cubicBezTo>
                    <a:cubicBezTo>
                      <a:pt x="87" y="49"/>
                      <a:pt x="88" y="48"/>
                      <a:pt x="88" y="49"/>
                    </a:cubicBezTo>
                    <a:close/>
                    <a:moveTo>
                      <a:pt x="72" y="22"/>
                    </a:moveTo>
                    <a:cubicBezTo>
                      <a:pt x="73" y="22"/>
                      <a:pt x="73" y="22"/>
                      <a:pt x="73" y="22"/>
                    </a:cubicBezTo>
                    <a:cubicBezTo>
                      <a:pt x="72" y="22"/>
                      <a:pt x="72" y="22"/>
                      <a:pt x="72" y="22"/>
                    </a:cubicBezTo>
                    <a:close/>
                    <a:moveTo>
                      <a:pt x="57" y="13"/>
                    </a:moveTo>
                    <a:cubicBezTo>
                      <a:pt x="58" y="13"/>
                      <a:pt x="57" y="15"/>
                      <a:pt x="57" y="15"/>
                    </a:cubicBezTo>
                    <a:cubicBezTo>
                      <a:pt x="57" y="16"/>
                      <a:pt x="57" y="16"/>
                      <a:pt x="57" y="16"/>
                    </a:cubicBezTo>
                    <a:cubicBezTo>
                      <a:pt x="57" y="15"/>
                      <a:pt x="57" y="15"/>
                      <a:pt x="57" y="14"/>
                    </a:cubicBezTo>
                    <a:lnTo>
                      <a:pt x="57" y="13"/>
                    </a:lnTo>
                    <a:close/>
                    <a:moveTo>
                      <a:pt x="2" y="69"/>
                    </a:moveTo>
                    <a:cubicBezTo>
                      <a:pt x="2" y="67"/>
                      <a:pt x="2" y="67"/>
                      <a:pt x="2" y="67"/>
                    </a:cubicBezTo>
                    <a:cubicBezTo>
                      <a:pt x="2" y="68"/>
                      <a:pt x="2" y="68"/>
                      <a:pt x="2" y="68"/>
                    </a:cubicBezTo>
                    <a:lnTo>
                      <a:pt x="2" y="69"/>
                    </a:lnTo>
                    <a:close/>
                    <a:moveTo>
                      <a:pt x="2" y="58"/>
                    </a:moveTo>
                    <a:cubicBezTo>
                      <a:pt x="2" y="57"/>
                      <a:pt x="2" y="57"/>
                      <a:pt x="3" y="56"/>
                    </a:cubicBezTo>
                    <a:cubicBezTo>
                      <a:pt x="3" y="57"/>
                      <a:pt x="3" y="57"/>
                      <a:pt x="2" y="58"/>
                    </a:cubicBezTo>
                    <a:close/>
                    <a:moveTo>
                      <a:pt x="6" y="73"/>
                    </a:moveTo>
                    <a:cubicBezTo>
                      <a:pt x="7" y="73"/>
                      <a:pt x="7" y="72"/>
                      <a:pt x="7" y="73"/>
                    </a:cubicBezTo>
                    <a:cubicBezTo>
                      <a:pt x="7" y="73"/>
                      <a:pt x="7" y="72"/>
                      <a:pt x="6" y="73"/>
                    </a:cubicBezTo>
                    <a:close/>
                    <a:moveTo>
                      <a:pt x="55" y="43"/>
                    </a:moveTo>
                    <a:cubicBezTo>
                      <a:pt x="54" y="42"/>
                      <a:pt x="55" y="40"/>
                      <a:pt x="55" y="39"/>
                    </a:cubicBezTo>
                    <a:cubicBezTo>
                      <a:pt x="56" y="40"/>
                      <a:pt x="55" y="42"/>
                      <a:pt x="55" y="43"/>
                    </a:cubicBezTo>
                    <a:close/>
                    <a:moveTo>
                      <a:pt x="10" y="73"/>
                    </a:moveTo>
                    <a:cubicBezTo>
                      <a:pt x="9" y="72"/>
                      <a:pt x="9" y="71"/>
                      <a:pt x="9" y="71"/>
                    </a:cubicBezTo>
                    <a:cubicBezTo>
                      <a:pt x="9" y="72"/>
                      <a:pt x="10" y="73"/>
                      <a:pt x="11" y="74"/>
                    </a:cubicBezTo>
                    <a:cubicBezTo>
                      <a:pt x="10" y="75"/>
                      <a:pt x="11" y="73"/>
                      <a:pt x="10" y="73"/>
                    </a:cubicBezTo>
                    <a:close/>
                    <a:moveTo>
                      <a:pt x="11" y="75"/>
                    </a:moveTo>
                    <a:cubicBezTo>
                      <a:pt x="11" y="75"/>
                      <a:pt x="11" y="75"/>
                      <a:pt x="11" y="75"/>
                    </a:cubicBezTo>
                    <a:cubicBezTo>
                      <a:pt x="12" y="75"/>
                      <a:pt x="12" y="75"/>
                      <a:pt x="12" y="75"/>
                    </a:cubicBezTo>
                    <a:lnTo>
                      <a:pt x="11" y="75"/>
                    </a:lnTo>
                    <a:close/>
                    <a:moveTo>
                      <a:pt x="15" y="78"/>
                    </a:moveTo>
                    <a:cubicBezTo>
                      <a:pt x="14" y="77"/>
                      <a:pt x="14" y="77"/>
                      <a:pt x="14" y="77"/>
                    </a:cubicBezTo>
                    <a:cubicBezTo>
                      <a:pt x="15" y="77"/>
                      <a:pt x="15" y="77"/>
                      <a:pt x="15" y="77"/>
                    </a:cubicBezTo>
                    <a:lnTo>
                      <a:pt x="15" y="78"/>
                    </a:lnTo>
                    <a:close/>
                    <a:moveTo>
                      <a:pt x="14" y="76"/>
                    </a:moveTo>
                    <a:cubicBezTo>
                      <a:pt x="15" y="75"/>
                      <a:pt x="15" y="76"/>
                      <a:pt x="15" y="76"/>
                    </a:cubicBezTo>
                    <a:cubicBezTo>
                      <a:pt x="15" y="76"/>
                      <a:pt x="15" y="77"/>
                      <a:pt x="14" y="76"/>
                    </a:cubicBezTo>
                    <a:close/>
                    <a:moveTo>
                      <a:pt x="20" y="78"/>
                    </a:moveTo>
                    <a:cubicBezTo>
                      <a:pt x="19" y="77"/>
                      <a:pt x="19" y="78"/>
                      <a:pt x="19" y="78"/>
                    </a:cubicBezTo>
                    <a:cubicBezTo>
                      <a:pt x="19" y="78"/>
                      <a:pt x="19" y="78"/>
                      <a:pt x="19" y="78"/>
                    </a:cubicBezTo>
                    <a:cubicBezTo>
                      <a:pt x="18" y="78"/>
                      <a:pt x="17" y="78"/>
                      <a:pt x="16" y="77"/>
                    </a:cubicBezTo>
                    <a:cubicBezTo>
                      <a:pt x="16" y="77"/>
                      <a:pt x="17" y="78"/>
                      <a:pt x="18" y="78"/>
                    </a:cubicBezTo>
                    <a:cubicBezTo>
                      <a:pt x="18" y="78"/>
                      <a:pt x="18" y="77"/>
                      <a:pt x="18" y="77"/>
                    </a:cubicBezTo>
                    <a:cubicBezTo>
                      <a:pt x="17" y="77"/>
                      <a:pt x="17" y="77"/>
                      <a:pt x="17" y="77"/>
                    </a:cubicBezTo>
                    <a:cubicBezTo>
                      <a:pt x="17" y="76"/>
                      <a:pt x="17" y="77"/>
                      <a:pt x="17" y="77"/>
                    </a:cubicBezTo>
                    <a:cubicBezTo>
                      <a:pt x="17" y="76"/>
                      <a:pt x="17" y="76"/>
                      <a:pt x="17" y="76"/>
                    </a:cubicBezTo>
                    <a:cubicBezTo>
                      <a:pt x="16" y="76"/>
                      <a:pt x="16" y="76"/>
                      <a:pt x="16" y="76"/>
                    </a:cubicBezTo>
                    <a:cubicBezTo>
                      <a:pt x="16" y="76"/>
                      <a:pt x="17" y="76"/>
                      <a:pt x="17" y="76"/>
                    </a:cubicBezTo>
                    <a:cubicBezTo>
                      <a:pt x="16" y="75"/>
                      <a:pt x="15" y="75"/>
                      <a:pt x="14" y="75"/>
                    </a:cubicBezTo>
                    <a:cubicBezTo>
                      <a:pt x="14" y="75"/>
                      <a:pt x="14" y="75"/>
                      <a:pt x="14" y="75"/>
                    </a:cubicBezTo>
                    <a:cubicBezTo>
                      <a:pt x="15" y="75"/>
                      <a:pt x="15" y="74"/>
                      <a:pt x="15" y="75"/>
                    </a:cubicBezTo>
                    <a:cubicBezTo>
                      <a:pt x="16" y="74"/>
                      <a:pt x="18" y="75"/>
                      <a:pt x="19" y="75"/>
                    </a:cubicBezTo>
                    <a:cubicBezTo>
                      <a:pt x="19" y="76"/>
                      <a:pt x="20" y="77"/>
                      <a:pt x="20" y="78"/>
                    </a:cubicBezTo>
                    <a:close/>
                    <a:moveTo>
                      <a:pt x="47" y="90"/>
                    </a:moveTo>
                    <a:cubicBezTo>
                      <a:pt x="47" y="90"/>
                      <a:pt x="47" y="90"/>
                      <a:pt x="47"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7" y="89"/>
                      <a:pt x="47" y="89"/>
                      <a:pt x="47" y="89"/>
                    </a:cubicBezTo>
                    <a:cubicBezTo>
                      <a:pt x="47" y="89"/>
                      <a:pt x="47" y="89"/>
                      <a:pt x="47" y="89"/>
                    </a:cubicBezTo>
                    <a:cubicBezTo>
                      <a:pt x="47" y="89"/>
                      <a:pt x="47" y="89"/>
                      <a:pt x="47" y="89"/>
                    </a:cubicBezTo>
                    <a:cubicBezTo>
                      <a:pt x="47" y="89"/>
                      <a:pt x="47" y="89"/>
                      <a:pt x="47" y="89"/>
                    </a:cubicBezTo>
                    <a:cubicBezTo>
                      <a:pt x="48" y="89"/>
                      <a:pt x="48" y="89"/>
                      <a:pt x="48" y="89"/>
                    </a:cubicBezTo>
                    <a:lnTo>
                      <a:pt x="47" y="90"/>
                    </a:lnTo>
                    <a:close/>
                    <a:moveTo>
                      <a:pt x="48" y="89"/>
                    </a:moveTo>
                    <a:cubicBezTo>
                      <a:pt x="48" y="89"/>
                      <a:pt x="48" y="88"/>
                      <a:pt x="48" y="88"/>
                    </a:cubicBezTo>
                    <a:cubicBezTo>
                      <a:pt x="48" y="88"/>
                      <a:pt x="48" y="89"/>
                      <a:pt x="48" y="89"/>
                    </a:cubicBezTo>
                    <a:close/>
                    <a:moveTo>
                      <a:pt x="49" y="79"/>
                    </a:moveTo>
                    <a:cubicBezTo>
                      <a:pt x="49" y="79"/>
                      <a:pt x="49" y="79"/>
                      <a:pt x="49" y="79"/>
                    </a:cubicBezTo>
                    <a:cubicBezTo>
                      <a:pt x="49" y="79"/>
                      <a:pt x="49" y="79"/>
                      <a:pt x="49" y="79"/>
                    </a:cubicBezTo>
                    <a:cubicBezTo>
                      <a:pt x="49" y="79"/>
                      <a:pt x="50" y="79"/>
                      <a:pt x="50" y="79"/>
                    </a:cubicBezTo>
                    <a:cubicBezTo>
                      <a:pt x="49" y="79"/>
                      <a:pt x="49" y="79"/>
                      <a:pt x="49" y="79"/>
                    </a:cubicBezTo>
                    <a:close/>
                    <a:moveTo>
                      <a:pt x="51" y="87"/>
                    </a:moveTo>
                    <a:cubicBezTo>
                      <a:pt x="51" y="87"/>
                      <a:pt x="51" y="87"/>
                      <a:pt x="51" y="87"/>
                    </a:cubicBezTo>
                    <a:cubicBezTo>
                      <a:pt x="52" y="87"/>
                      <a:pt x="52" y="87"/>
                      <a:pt x="52" y="87"/>
                    </a:cubicBezTo>
                    <a:cubicBezTo>
                      <a:pt x="52" y="87"/>
                      <a:pt x="52" y="87"/>
                      <a:pt x="52" y="87"/>
                    </a:cubicBezTo>
                    <a:lnTo>
                      <a:pt x="51" y="87"/>
                    </a:lnTo>
                    <a:close/>
                    <a:moveTo>
                      <a:pt x="50" y="76"/>
                    </a:moveTo>
                    <a:cubicBezTo>
                      <a:pt x="46" y="78"/>
                      <a:pt x="41" y="79"/>
                      <a:pt x="36" y="78"/>
                    </a:cubicBezTo>
                    <a:cubicBezTo>
                      <a:pt x="32" y="76"/>
                      <a:pt x="27" y="73"/>
                      <a:pt x="26" y="69"/>
                    </a:cubicBezTo>
                    <a:cubicBezTo>
                      <a:pt x="25" y="67"/>
                      <a:pt x="23" y="67"/>
                      <a:pt x="21" y="66"/>
                    </a:cubicBezTo>
                    <a:cubicBezTo>
                      <a:pt x="21" y="69"/>
                      <a:pt x="21" y="69"/>
                      <a:pt x="21" y="69"/>
                    </a:cubicBezTo>
                    <a:cubicBezTo>
                      <a:pt x="21" y="69"/>
                      <a:pt x="21" y="68"/>
                      <a:pt x="20" y="68"/>
                    </a:cubicBezTo>
                    <a:cubicBezTo>
                      <a:pt x="20" y="69"/>
                      <a:pt x="20" y="69"/>
                      <a:pt x="20" y="69"/>
                    </a:cubicBezTo>
                    <a:cubicBezTo>
                      <a:pt x="19" y="69"/>
                      <a:pt x="19" y="69"/>
                      <a:pt x="19" y="69"/>
                    </a:cubicBezTo>
                    <a:cubicBezTo>
                      <a:pt x="19" y="69"/>
                      <a:pt x="18" y="69"/>
                      <a:pt x="19" y="70"/>
                    </a:cubicBezTo>
                    <a:cubicBezTo>
                      <a:pt x="19" y="70"/>
                      <a:pt x="19" y="70"/>
                      <a:pt x="19" y="70"/>
                    </a:cubicBezTo>
                    <a:cubicBezTo>
                      <a:pt x="18" y="70"/>
                      <a:pt x="19" y="71"/>
                      <a:pt x="19" y="72"/>
                    </a:cubicBezTo>
                    <a:cubicBezTo>
                      <a:pt x="18" y="72"/>
                      <a:pt x="18" y="72"/>
                      <a:pt x="18" y="72"/>
                    </a:cubicBezTo>
                    <a:cubicBezTo>
                      <a:pt x="18" y="72"/>
                      <a:pt x="18" y="73"/>
                      <a:pt x="18" y="74"/>
                    </a:cubicBezTo>
                    <a:cubicBezTo>
                      <a:pt x="18" y="74"/>
                      <a:pt x="18" y="74"/>
                      <a:pt x="18" y="74"/>
                    </a:cubicBezTo>
                    <a:cubicBezTo>
                      <a:pt x="18" y="74"/>
                      <a:pt x="18" y="74"/>
                      <a:pt x="18" y="74"/>
                    </a:cubicBezTo>
                    <a:cubicBezTo>
                      <a:pt x="18" y="74"/>
                      <a:pt x="18" y="74"/>
                      <a:pt x="18" y="74"/>
                    </a:cubicBezTo>
                    <a:cubicBezTo>
                      <a:pt x="19" y="75"/>
                      <a:pt x="19" y="75"/>
                      <a:pt x="19" y="75"/>
                    </a:cubicBezTo>
                    <a:cubicBezTo>
                      <a:pt x="17" y="74"/>
                      <a:pt x="17" y="74"/>
                      <a:pt x="17" y="74"/>
                    </a:cubicBezTo>
                    <a:cubicBezTo>
                      <a:pt x="18" y="74"/>
                      <a:pt x="18" y="74"/>
                      <a:pt x="18" y="74"/>
                    </a:cubicBezTo>
                    <a:cubicBezTo>
                      <a:pt x="18" y="74"/>
                      <a:pt x="18" y="74"/>
                      <a:pt x="18" y="74"/>
                    </a:cubicBezTo>
                    <a:cubicBezTo>
                      <a:pt x="16" y="72"/>
                      <a:pt x="16" y="72"/>
                      <a:pt x="16" y="72"/>
                    </a:cubicBezTo>
                    <a:cubicBezTo>
                      <a:pt x="15" y="73"/>
                      <a:pt x="15" y="73"/>
                      <a:pt x="15" y="73"/>
                    </a:cubicBezTo>
                    <a:cubicBezTo>
                      <a:pt x="15" y="72"/>
                      <a:pt x="15" y="72"/>
                      <a:pt x="15" y="72"/>
                    </a:cubicBezTo>
                    <a:cubicBezTo>
                      <a:pt x="15" y="72"/>
                      <a:pt x="15" y="72"/>
                      <a:pt x="15" y="72"/>
                    </a:cubicBezTo>
                    <a:cubicBezTo>
                      <a:pt x="14" y="72"/>
                      <a:pt x="14" y="70"/>
                      <a:pt x="13" y="70"/>
                    </a:cubicBezTo>
                    <a:cubicBezTo>
                      <a:pt x="14" y="72"/>
                      <a:pt x="14" y="72"/>
                      <a:pt x="14" y="72"/>
                    </a:cubicBezTo>
                    <a:cubicBezTo>
                      <a:pt x="14" y="73"/>
                      <a:pt x="14" y="73"/>
                      <a:pt x="14" y="73"/>
                    </a:cubicBezTo>
                    <a:cubicBezTo>
                      <a:pt x="14" y="72"/>
                      <a:pt x="14" y="72"/>
                      <a:pt x="14" y="72"/>
                    </a:cubicBezTo>
                    <a:cubicBezTo>
                      <a:pt x="13" y="73"/>
                      <a:pt x="13" y="73"/>
                      <a:pt x="13" y="73"/>
                    </a:cubicBezTo>
                    <a:cubicBezTo>
                      <a:pt x="13" y="73"/>
                      <a:pt x="14" y="73"/>
                      <a:pt x="14" y="73"/>
                    </a:cubicBezTo>
                    <a:cubicBezTo>
                      <a:pt x="14" y="73"/>
                      <a:pt x="14" y="73"/>
                      <a:pt x="14" y="73"/>
                    </a:cubicBezTo>
                    <a:cubicBezTo>
                      <a:pt x="14" y="73"/>
                      <a:pt x="14" y="73"/>
                      <a:pt x="14" y="73"/>
                    </a:cubicBezTo>
                    <a:cubicBezTo>
                      <a:pt x="15" y="73"/>
                      <a:pt x="14" y="73"/>
                      <a:pt x="15" y="73"/>
                    </a:cubicBezTo>
                    <a:cubicBezTo>
                      <a:pt x="15" y="74"/>
                      <a:pt x="15" y="74"/>
                      <a:pt x="15" y="74"/>
                    </a:cubicBezTo>
                    <a:cubicBezTo>
                      <a:pt x="15" y="73"/>
                      <a:pt x="14" y="73"/>
                      <a:pt x="14" y="73"/>
                    </a:cubicBezTo>
                    <a:cubicBezTo>
                      <a:pt x="13" y="74"/>
                      <a:pt x="14" y="74"/>
                      <a:pt x="13" y="74"/>
                    </a:cubicBezTo>
                    <a:cubicBezTo>
                      <a:pt x="13" y="73"/>
                      <a:pt x="12" y="72"/>
                      <a:pt x="12" y="72"/>
                    </a:cubicBezTo>
                    <a:cubicBezTo>
                      <a:pt x="12" y="72"/>
                      <a:pt x="12" y="72"/>
                      <a:pt x="12" y="72"/>
                    </a:cubicBezTo>
                    <a:cubicBezTo>
                      <a:pt x="12" y="72"/>
                      <a:pt x="12" y="72"/>
                      <a:pt x="12" y="72"/>
                    </a:cubicBezTo>
                    <a:cubicBezTo>
                      <a:pt x="12" y="72"/>
                      <a:pt x="12" y="72"/>
                      <a:pt x="12" y="72"/>
                    </a:cubicBezTo>
                    <a:cubicBezTo>
                      <a:pt x="12" y="72"/>
                      <a:pt x="12" y="72"/>
                      <a:pt x="13" y="72"/>
                    </a:cubicBezTo>
                    <a:cubicBezTo>
                      <a:pt x="12" y="71"/>
                      <a:pt x="12" y="71"/>
                      <a:pt x="12" y="71"/>
                    </a:cubicBezTo>
                    <a:cubicBezTo>
                      <a:pt x="11" y="71"/>
                      <a:pt x="11" y="71"/>
                      <a:pt x="11" y="71"/>
                    </a:cubicBezTo>
                    <a:cubicBezTo>
                      <a:pt x="11" y="71"/>
                      <a:pt x="11" y="71"/>
                      <a:pt x="11" y="71"/>
                    </a:cubicBezTo>
                    <a:cubicBezTo>
                      <a:pt x="11" y="71"/>
                      <a:pt x="11" y="71"/>
                      <a:pt x="11" y="71"/>
                    </a:cubicBezTo>
                    <a:cubicBezTo>
                      <a:pt x="10" y="72"/>
                      <a:pt x="11" y="72"/>
                      <a:pt x="11" y="73"/>
                    </a:cubicBezTo>
                    <a:cubicBezTo>
                      <a:pt x="11" y="73"/>
                      <a:pt x="11" y="73"/>
                      <a:pt x="11" y="73"/>
                    </a:cubicBezTo>
                    <a:cubicBezTo>
                      <a:pt x="12" y="73"/>
                      <a:pt x="12" y="74"/>
                      <a:pt x="12" y="74"/>
                    </a:cubicBezTo>
                    <a:cubicBezTo>
                      <a:pt x="13" y="75"/>
                      <a:pt x="13" y="75"/>
                      <a:pt x="13" y="75"/>
                    </a:cubicBezTo>
                    <a:cubicBezTo>
                      <a:pt x="13" y="75"/>
                      <a:pt x="13" y="75"/>
                      <a:pt x="12" y="74"/>
                    </a:cubicBezTo>
                    <a:cubicBezTo>
                      <a:pt x="12" y="74"/>
                      <a:pt x="12" y="73"/>
                      <a:pt x="11" y="73"/>
                    </a:cubicBezTo>
                    <a:cubicBezTo>
                      <a:pt x="11" y="73"/>
                      <a:pt x="11" y="73"/>
                      <a:pt x="11" y="73"/>
                    </a:cubicBezTo>
                    <a:cubicBezTo>
                      <a:pt x="11" y="73"/>
                      <a:pt x="11" y="73"/>
                      <a:pt x="11" y="73"/>
                    </a:cubicBezTo>
                    <a:cubicBezTo>
                      <a:pt x="11" y="72"/>
                      <a:pt x="10" y="70"/>
                      <a:pt x="9" y="69"/>
                    </a:cubicBezTo>
                    <a:cubicBezTo>
                      <a:pt x="10" y="70"/>
                      <a:pt x="10" y="69"/>
                      <a:pt x="10" y="70"/>
                    </a:cubicBezTo>
                    <a:cubicBezTo>
                      <a:pt x="11" y="70"/>
                      <a:pt x="10" y="69"/>
                      <a:pt x="10" y="69"/>
                    </a:cubicBezTo>
                    <a:cubicBezTo>
                      <a:pt x="10" y="69"/>
                      <a:pt x="10" y="69"/>
                      <a:pt x="9" y="69"/>
                    </a:cubicBezTo>
                    <a:cubicBezTo>
                      <a:pt x="9" y="69"/>
                      <a:pt x="9" y="68"/>
                      <a:pt x="9" y="68"/>
                    </a:cubicBezTo>
                    <a:cubicBezTo>
                      <a:pt x="9" y="68"/>
                      <a:pt x="9" y="68"/>
                      <a:pt x="9" y="68"/>
                    </a:cubicBezTo>
                    <a:cubicBezTo>
                      <a:pt x="10" y="68"/>
                      <a:pt x="10" y="68"/>
                      <a:pt x="10" y="68"/>
                    </a:cubicBezTo>
                    <a:cubicBezTo>
                      <a:pt x="9" y="67"/>
                      <a:pt x="9" y="67"/>
                      <a:pt x="9" y="67"/>
                    </a:cubicBezTo>
                    <a:cubicBezTo>
                      <a:pt x="10" y="67"/>
                      <a:pt x="10" y="66"/>
                      <a:pt x="10" y="67"/>
                    </a:cubicBezTo>
                    <a:cubicBezTo>
                      <a:pt x="10" y="67"/>
                      <a:pt x="10" y="67"/>
                      <a:pt x="11" y="67"/>
                    </a:cubicBezTo>
                    <a:cubicBezTo>
                      <a:pt x="11" y="67"/>
                      <a:pt x="11" y="67"/>
                      <a:pt x="11" y="66"/>
                    </a:cubicBezTo>
                    <a:cubicBezTo>
                      <a:pt x="11" y="66"/>
                      <a:pt x="10" y="66"/>
                      <a:pt x="10" y="66"/>
                    </a:cubicBezTo>
                    <a:cubicBezTo>
                      <a:pt x="10" y="66"/>
                      <a:pt x="10" y="66"/>
                      <a:pt x="10" y="66"/>
                    </a:cubicBezTo>
                    <a:cubicBezTo>
                      <a:pt x="10" y="66"/>
                      <a:pt x="10" y="66"/>
                      <a:pt x="10" y="66"/>
                    </a:cubicBezTo>
                    <a:cubicBezTo>
                      <a:pt x="11" y="66"/>
                      <a:pt x="11" y="66"/>
                      <a:pt x="11" y="66"/>
                    </a:cubicBezTo>
                    <a:cubicBezTo>
                      <a:pt x="11" y="67"/>
                      <a:pt x="11" y="67"/>
                      <a:pt x="12" y="67"/>
                    </a:cubicBezTo>
                    <a:cubicBezTo>
                      <a:pt x="12" y="67"/>
                      <a:pt x="12" y="67"/>
                      <a:pt x="12" y="67"/>
                    </a:cubicBezTo>
                    <a:cubicBezTo>
                      <a:pt x="12" y="67"/>
                      <a:pt x="11" y="66"/>
                      <a:pt x="12" y="66"/>
                    </a:cubicBezTo>
                    <a:cubicBezTo>
                      <a:pt x="11" y="65"/>
                      <a:pt x="11" y="64"/>
                      <a:pt x="10" y="62"/>
                    </a:cubicBezTo>
                    <a:cubicBezTo>
                      <a:pt x="11" y="62"/>
                      <a:pt x="11" y="62"/>
                      <a:pt x="11" y="62"/>
                    </a:cubicBezTo>
                    <a:cubicBezTo>
                      <a:pt x="11" y="61"/>
                      <a:pt x="11" y="61"/>
                      <a:pt x="11" y="61"/>
                    </a:cubicBezTo>
                    <a:cubicBezTo>
                      <a:pt x="11" y="61"/>
                      <a:pt x="11" y="61"/>
                      <a:pt x="11" y="61"/>
                    </a:cubicBezTo>
                    <a:cubicBezTo>
                      <a:pt x="11" y="58"/>
                      <a:pt x="11" y="54"/>
                      <a:pt x="13" y="52"/>
                    </a:cubicBezTo>
                    <a:cubicBezTo>
                      <a:pt x="15" y="48"/>
                      <a:pt x="17" y="46"/>
                      <a:pt x="21" y="44"/>
                    </a:cubicBezTo>
                    <a:cubicBezTo>
                      <a:pt x="22" y="44"/>
                      <a:pt x="24" y="43"/>
                      <a:pt x="25" y="42"/>
                    </a:cubicBezTo>
                    <a:cubicBezTo>
                      <a:pt x="25" y="42"/>
                      <a:pt x="25" y="42"/>
                      <a:pt x="25" y="42"/>
                    </a:cubicBezTo>
                    <a:cubicBezTo>
                      <a:pt x="25" y="41"/>
                      <a:pt x="25" y="42"/>
                      <a:pt x="24" y="41"/>
                    </a:cubicBezTo>
                    <a:cubicBezTo>
                      <a:pt x="24" y="41"/>
                      <a:pt x="24" y="41"/>
                      <a:pt x="24" y="41"/>
                    </a:cubicBezTo>
                    <a:cubicBezTo>
                      <a:pt x="24" y="41"/>
                      <a:pt x="24" y="41"/>
                      <a:pt x="24" y="41"/>
                    </a:cubicBezTo>
                    <a:cubicBezTo>
                      <a:pt x="25" y="40"/>
                      <a:pt x="27" y="40"/>
                      <a:pt x="28" y="39"/>
                    </a:cubicBezTo>
                    <a:cubicBezTo>
                      <a:pt x="29" y="39"/>
                      <a:pt x="29" y="39"/>
                      <a:pt x="29" y="39"/>
                    </a:cubicBezTo>
                    <a:cubicBezTo>
                      <a:pt x="30" y="39"/>
                      <a:pt x="30" y="39"/>
                      <a:pt x="31" y="38"/>
                    </a:cubicBezTo>
                    <a:cubicBezTo>
                      <a:pt x="30" y="36"/>
                      <a:pt x="32" y="36"/>
                      <a:pt x="31" y="34"/>
                    </a:cubicBezTo>
                    <a:cubicBezTo>
                      <a:pt x="30" y="34"/>
                      <a:pt x="30" y="33"/>
                      <a:pt x="29" y="34"/>
                    </a:cubicBezTo>
                    <a:cubicBezTo>
                      <a:pt x="29" y="35"/>
                      <a:pt x="28" y="33"/>
                      <a:pt x="27" y="33"/>
                    </a:cubicBezTo>
                    <a:cubicBezTo>
                      <a:pt x="24" y="30"/>
                      <a:pt x="24" y="25"/>
                      <a:pt x="25" y="21"/>
                    </a:cubicBezTo>
                    <a:cubicBezTo>
                      <a:pt x="26" y="20"/>
                      <a:pt x="27" y="20"/>
                      <a:pt x="27" y="19"/>
                    </a:cubicBezTo>
                    <a:cubicBezTo>
                      <a:pt x="27" y="19"/>
                      <a:pt x="27" y="19"/>
                      <a:pt x="27" y="19"/>
                    </a:cubicBezTo>
                    <a:cubicBezTo>
                      <a:pt x="30" y="16"/>
                      <a:pt x="30" y="22"/>
                      <a:pt x="32" y="23"/>
                    </a:cubicBezTo>
                    <a:cubicBezTo>
                      <a:pt x="33" y="23"/>
                      <a:pt x="33" y="24"/>
                      <a:pt x="34" y="24"/>
                    </a:cubicBezTo>
                    <a:cubicBezTo>
                      <a:pt x="34" y="24"/>
                      <a:pt x="34" y="24"/>
                      <a:pt x="34" y="24"/>
                    </a:cubicBezTo>
                    <a:cubicBezTo>
                      <a:pt x="36" y="24"/>
                      <a:pt x="37" y="23"/>
                      <a:pt x="38" y="23"/>
                    </a:cubicBezTo>
                    <a:cubicBezTo>
                      <a:pt x="39" y="23"/>
                      <a:pt x="39" y="23"/>
                      <a:pt x="39" y="23"/>
                    </a:cubicBezTo>
                    <a:cubicBezTo>
                      <a:pt x="39" y="23"/>
                      <a:pt x="39" y="23"/>
                      <a:pt x="39" y="23"/>
                    </a:cubicBezTo>
                    <a:cubicBezTo>
                      <a:pt x="43" y="18"/>
                      <a:pt x="33" y="10"/>
                      <a:pt x="42" y="7"/>
                    </a:cubicBezTo>
                    <a:cubicBezTo>
                      <a:pt x="46" y="7"/>
                      <a:pt x="49" y="7"/>
                      <a:pt x="51" y="10"/>
                    </a:cubicBezTo>
                    <a:cubicBezTo>
                      <a:pt x="51" y="12"/>
                      <a:pt x="53" y="14"/>
                      <a:pt x="53" y="16"/>
                    </a:cubicBezTo>
                    <a:cubicBezTo>
                      <a:pt x="53" y="16"/>
                      <a:pt x="53" y="16"/>
                      <a:pt x="53" y="16"/>
                    </a:cubicBezTo>
                    <a:cubicBezTo>
                      <a:pt x="51" y="17"/>
                      <a:pt x="49" y="16"/>
                      <a:pt x="48" y="17"/>
                    </a:cubicBezTo>
                    <a:cubicBezTo>
                      <a:pt x="48" y="17"/>
                      <a:pt x="48" y="17"/>
                      <a:pt x="48" y="17"/>
                    </a:cubicBezTo>
                    <a:cubicBezTo>
                      <a:pt x="48" y="17"/>
                      <a:pt x="48" y="17"/>
                      <a:pt x="48" y="17"/>
                    </a:cubicBezTo>
                    <a:cubicBezTo>
                      <a:pt x="48" y="17"/>
                      <a:pt x="47" y="17"/>
                      <a:pt x="47" y="17"/>
                    </a:cubicBezTo>
                    <a:cubicBezTo>
                      <a:pt x="47" y="17"/>
                      <a:pt x="47" y="17"/>
                      <a:pt x="47" y="17"/>
                    </a:cubicBezTo>
                    <a:cubicBezTo>
                      <a:pt x="46" y="17"/>
                      <a:pt x="45" y="18"/>
                      <a:pt x="44" y="18"/>
                    </a:cubicBezTo>
                    <a:cubicBezTo>
                      <a:pt x="44" y="20"/>
                      <a:pt x="42" y="20"/>
                      <a:pt x="42" y="22"/>
                    </a:cubicBezTo>
                    <a:cubicBezTo>
                      <a:pt x="43" y="22"/>
                      <a:pt x="43" y="22"/>
                      <a:pt x="43" y="22"/>
                    </a:cubicBezTo>
                    <a:cubicBezTo>
                      <a:pt x="43" y="24"/>
                      <a:pt x="43" y="24"/>
                      <a:pt x="43" y="24"/>
                    </a:cubicBezTo>
                    <a:cubicBezTo>
                      <a:pt x="43" y="24"/>
                      <a:pt x="43" y="24"/>
                      <a:pt x="43" y="24"/>
                    </a:cubicBezTo>
                    <a:cubicBezTo>
                      <a:pt x="43" y="24"/>
                      <a:pt x="43" y="24"/>
                      <a:pt x="43" y="24"/>
                    </a:cubicBezTo>
                    <a:cubicBezTo>
                      <a:pt x="44" y="25"/>
                      <a:pt x="45" y="25"/>
                      <a:pt x="47" y="25"/>
                    </a:cubicBezTo>
                    <a:cubicBezTo>
                      <a:pt x="46" y="25"/>
                      <a:pt x="46" y="25"/>
                      <a:pt x="46" y="25"/>
                    </a:cubicBezTo>
                    <a:cubicBezTo>
                      <a:pt x="46" y="25"/>
                      <a:pt x="46" y="25"/>
                      <a:pt x="46" y="25"/>
                    </a:cubicBezTo>
                    <a:cubicBezTo>
                      <a:pt x="46" y="25"/>
                      <a:pt x="46" y="25"/>
                      <a:pt x="46" y="25"/>
                    </a:cubicBezTo>
                    <a:cubicBezTo>
                      <a:pt x="47" y="26"/>
                      <a:pt x="47" y="25"/>
                      <a:pt x="48" y="25"/>
                    </a:cubicBezTo>
                    <a:cubicBezTo>
                      <a:pt x="49" y="23"/>
                      <a:pt x="52" y="23"/>
                      <a:pt x="54" y="23"/>
                    </a:cubicBezTo>
                    <a:cubicBezTo>
                      <a:pt x="56" y="25"/>
                      <a:pt x="55" y="28"/>
                      <a:pt x="54" y="31"/>
                    </a:cubicBezTo>
                    <a:cubicBezTo>
                      <a:pt x="53" y="32"/>
                      <a:pt x="53" y="34"/>
                      <a:pt x="51" y="35"/>
                    </a:cubicBezTo>
                    <a:cubicBezTo>
                      <a:pt x="51" y="35"/>
                      <a:pt x="50" y="35"/>
                      <a:pt x="50" y="35"/>
                    </a:cubicBezTo>
                    <a:cubicBezTo>
                      <a:pt x="50" y="35"/>
                      <a:pt x="50" y="35"/>
                      <a:pt x="50" y="35"/>
                    </a:cubicBezTo>
                    <a:cubicBezTo>
                      <a:pt x="50" y="36"/>
                      <a:pt x="48" y="35"/>
                      <a:pt x="48" y="35"/>
                    </a:cubicBezTo>
                    <a:cubicBezTo>
                      <a:pt x="47" y="35"/>
                      <a:pt x="45" y="35"/>
                      <a:pt x="44" y="35"/>
                    </a:cubicBezTo>
                    <a:cubicBezTo>
                      <a:pt x="43" y="35"/>
                      <a:pt x="43" y="34"/>
                      <a:pt x="42" y="34"/>
                    </a:cubicBezTo>
                    <a:cubicBezTo>
                      <a:pt x="42" y="34"/>
                      <a:pt x="42" y="33"/>
                      <a:pt x="41" y="33"/>
                    </a:cubicBezTo>
                    <a:cubicBezTo>
                      <a:pt x="40" y="33"/>
                      <a:pt x="40" y="34"/>
                      <a:pt x="40" y="35"/>
                    </a:cubicBezTo>
                    <a:cubicBezTo>
                      <a:pt x="41" y="35"/>
                      <a:pt x="42" y="36"/>
                      <a:pt x="41" y="37"/>
                    </a:cubicBezTo>
                    <a:cubicBezTo>
                      <a:pt x="40" y="38"/>
                      <a:pt x="43" y="38"/>
                      <a:pt x="42" y="39"/>
                    </a:cubicBezTo>
                    <a:cubicBezTo>
                      <a:pt x="43" y="40"/>
                      <a:pt x="43" y="40"/>
                      <a:pt x="44" y="41"/>
                    </a:cubicBezTo>
                    <a:cubicBezTo>
                      <a:pt x="39" y="40"/>
                      <a:pt x="33" y="39"/>
                      <a:pt x="29" y="42"/>
                    </a:cubicBezTo>
                    <a:cubicBezTo>
                      <a:pt x="29" y="43"/>
                      <a:pt x="27" y="43"/>
                      <a:pt x="27" y="45"/>
                    </a:cubicBezTo>
                    <a:cubicBezTo>
                      <a:pt x="30" y="48"/>
                      <a:pt x="34" y="44"/>
                      <a:pt x="37" y="47"/>
                    </a:cubicBezTo>
                    <a:cubicBezTo>
                      <a:pt x="39" y="48"/>
                      <a:pt x="40" y="50"/>
                      <a:pt x="40" y="52"/>
                    </a:cubicBezTo>
                    <a:cubicBezTo>
                      <a:pt x="38" y="53"/>
                      <a:pt x="35" y="54"/>
                      <a:pt x="34" y="56"/>
                    </a:cubicBezTo>
                    <a:cubicBezTo>
                      <a:pt x="33" y="56"/>
                      <a:pt x="33" y="57"/>
                      <a:pt x="33" y="57"/>
                    </a:cubicBezTo>
                    <a:cubicBezTo>
                      <a:pt x="32" y="58"/>
                      <a:pt x="31" y="59"/>
                      <a:pt x="31" y="60"/>
                    </a:cubicBezTo>
                    <a:cubicBezTo>
                      <a:pt x="32" y="61"/>
                      <a:pt x="34" y="61"/>
                      <a:pt x="35" y="61"/>
                    </a:cubicBezTo>
                    <a:cubicBezTo>
                      <a:pt x="37" y="60"/>
                      <a:pt x="39" y="59"/>
                      <a:pt x="41" y="59"/>
                    </a:cubicBezTo>
                    <a:cubicBezTo>
                      <a:pt x="42" y="59"/>
                      <a:pt x="42" y="59"/>
                      <a:pt x="42" y="59"/>
                    </a:cubicBezTo>
                    <a:cubicBezTo>
                      <a:pt x="40" y="60"/>
                      <a:pt x="43" y="60"/>
                      <a:pt x="42" y="61"/>
                    </a:cubicBezTo>
                    <a:cubicBezTo>
                      <a:pt x="42" y="62"/>
                      <a:pt x="42" y="62"/>
                      <a:pt x="42" y="62"/>
                    </a:cubicBezTo>
                    <a:cubicBezTo>
                      <a:pt x="43" y="60"/>
                      <a:pt x="43" y="60"/>
                      <a:pt x="43" y="60"/>
                    </a:cubicBezTo>
                    <a:cubicBezTo>
                      <a:pt x="44" y="61"/>
                      <a:pt x="44" y="61"/>
                      <a:pt x="44" y="61"/>
                    </a:cubicBezTo>
                    <a:cubicBezTo>
                      <a:pt x="45" y="60"/>
                      <a:pt x="45" y="58"/>
                      <a:pt x="47" y="57"/>
                    </a:cubicBezTo>
                    <a:cubicBezTo>
                      <a:pt x="49" y="58"/>
                      <a:pt x="52" y="59"/>
                      <a:pt x="53" y="60"/>
                    </a:cubicBezTo>
                    <a:cubicBezTo>
                      <a:pt x="54" y="63"/>
                      <a:pt x="54" y="67"/>
                      <a:pt x="53" y="69"/>
                    </a:cubicBezTo>
                    <a:cubicBezTo>
                      <a:pt x="51" y="72"/>
                      <a:pt x="49" y="75"/>
                      <a:pt x="47" y="77"/>
                    </a:cubicBezTo>
                    <a:cubicBezTo>
                      <a:pt x="49" y="76"/>
                      <a:pt x="51" y="74"/>
                      <a:pt x="54" y="74"/>
                    </a:cubicBezTo>
                    <a:cubicBezTo>
                      <a:pt x="54" y="74"/>
                      <a:pt x="53" y="74"/>
                      <a:pt x="52" y="75"/>
                    </a:cubicBezTo>
                    <a:cubicBezTo>
                      <a:pt x="52" y="75"/>
                      <a:pt x="51" y="75"/>
                      <a:pt x="50" y="76"/>
                    </a:cubicBezTo>
                    <a:close/>
                    <a:moveTo>
                      <a:pt x="54" y="84"/>
                    </a:moveTo>
                    <a:cubicBezTo>
                      <a:pt x="53" y="84"/>
                      <a:pt x="53" y="84"/>
                      <a:pt x="53" y="84"/>
                    </a:cubicBezTo>
                    <a:cubicBezTo>
                      <a:pt x="53" y="85"/>
                      <a:pt x="54" y="84"/>
                      <a:pt x="54" y="84"/>
                    </a:cubicBezTo>
                    <a:close/>
                    <a:moveTo>
                      <a:pt x="55" y="87"/>
                    </a:moveTo>
                    <a:cubicBezTo>
                      <a:pt x="54" y="87"/>
                      <a:pt x="54" y="87"/>
                      <a:pt x="54" y="87"/>
                    </a:cubicBezTo>
                    <a:cubicBezTo>
                      <a:pt x="55" y="86"/>
                      <a:pt x="55" y="86"/>
                      <a:pt x="55" y="86"/>
                    </a:cubicBezTo>
                    <a:lnTo>
                      <a:pt x="55" y="87"/>
                    </a:lnTo>
                    <a:close/>
                    <a:moveTo>
                      <a:pt x="56" y="75"/>
                    </a:moveTo>
                    <a:cubicBezTo>
                      <a:pt x="55" y="76"/>
                      <a:pt x="54" y="76"/>
                      <a:pt x="54" y="76"/>
                    </a:cubicBezTo>
                    <a:cubicBezTo>
                      <a:pt x="54" y="76"/>
                      <a:pt x="54" y="76"/>
                      <a:pt x="54" y="76"/>
                    </a:cubicBezTo>
                    <a:cubicBezTo>
                      <a:pt x="54" y="76"/>
                      <a:pt x="54" y="76"/>
                      <a:pt x="54" y="77"/>
                    </a:cubicBezTo>
                    <a:cubicBezTo>
                      <a:pt x="53" y="77"/>
                      <a:pt x="53" y="77"/>
                      <a:pt x="52" y="78"/>
                    </a:cubicBezTo>
                    <a:cubicBezTo>
                      <a:pt x="52" y="76"/>
                      <a:pt x="53" y="77"/>
                      <a:pt x="54" y="77"/>
                    </a:cubicBezTo>
                    <a:cubicBezTo>
                      <a:pt x="54" y="76"/>
                      <a:pt x="54" y="76"/>
                      <a:pt x="54" y="76"/>
                    </a:cubicBezTo>
                    <a:cubicBezTo>
                      <a:pt x="54" y="76"/>
                      <a:pt x="54" y="76"/>
                      <a:pt x="54" y="76"/>
                    </a:cubicBezTo>
                    <a:cubicBezTo>
                      <a:pt x="55" y="74"/>
                      <a:pt x="55" y="74"/>
                      <a:pt x="55" y="74"/>
                    </a:cubicBezTo>
                    <a:cubicBezTo>
                      <a:pt x="55" y="74"/>
                      <a:pt x="55" y="74"/>
                      <a:pt x="55" y="74"/>
                    </a:cubicBezTo>
                    <a:cubicBezTo>
                      <a:pt x="56" y="74"/>
                      <a:pt x="56" y="74"/>
                      <a:pt x="56" y="74"/>
                    </a:cubicBezTo>
                    <a:cubicBezTo>
                      <a:pt x="56" y="75"/>
                      <a:pt x="55" y="75"/>
                      <a:pt x="56" y="75"/>
                    </a:cubicBezTo>
                    <a:close/>
                    <a:moveTo>
                      <a:pt x="57" y="85"/>
                    </a:moveTo>
                    <a:cubicBezTo>
                      <a:pt x="56" y="85"/>
                      <a:pt x="56" y="85"/>
                      <a:pt x="56" y="85"/>
                    </a:cubicBezTo>
                    <a:cubicBezTo>
                      <a:pt x="57" y="85"/>
                      <a:pt x="57" y="85"/>
                      <a:pt x="57" y="85"/>
                    </a:cubicBezTo>
                    <a:close/>
                    <a:moveTo>
                      <a:pt x="61" y="79"/>
                    </a:moveTo>
                    <a:cubicBezTo>
                      <a:pt x="61" y="79"/>
                      <a:pt x="61" y="79"/>
                      <a:pt x="60" y="79"/>
                    </a:cubicBezTo>
                    <a:cubicBezTo>
                      <a:pt x="60" y="79"/>
                      <a:pt x="60" y="79"/>
                      <a:pt x="60" y="79"/>
                    </a:cubicBezTo>
                    <a:cubicBezTo>
                      <a:pt x="60" y="79"/>
                      <a:pt x="60" y="79"/>
                      <a:pt x="60" y="78"/>
                    </a:cubicBezTo>
                    <a:cubicBezTo>
                      <a:pt x="60" y="78"/>
                      <a:pt x="60" y="79"/>
                      <a:pt x="60" y="79"/>
                    </a:cubicBezTo>
                    <a:cubicBezTo>
                      <a:pt x="60" y="79"/>
                      <a:pt x="60" y="79"/>
                      <a:pt x="60" y="79"/>
                    </a:cubicBezTo>
                    <a:cubicBezTo>
                      <a:pt x="61" y="79"/>
                      <a:pt x="61" y="79"/>
                      <a:pt x="61" y="79"/>
                    </a:cubicBezTo>
                    <a:close/>
                    <a:moveTo>
                      <a:pt x="79" y="73"/>
                    </a:moveTo>
                    <a:cubicBezTo>
                      <a:pt x="79" y="73"/>
                      <a:pt x="79" y="73"/>
                      <a:pt x="79" y="73"/>
                    </a:cubicBezTo>
                    <a:cubicBezTo>
                      <a:pt x="79" y="73"/>
                      <a:pt x="79" y="73"/>
                      <a:pt x="79" y="73"/>
                    </a:cubicBezTo>
                    <a:cubicBezTo>
                      <a:pt x="79" y="73"/>
                      <a:pt x="79" y="73"/>
                      <a:pt x="79" y="73"/>
                    </a:cubicBezTo>
                    <a:close/>
                    <a:moveTo>
                      <a:pt x="79" y="73"/>
                    </a:moveTo>
                    <a:cubicBezTo>
                      <a:pt x="79" y="73"/>
                      <a:pt x="80" y="73"/>
                      <a:pt x="80" y="73"/>
                    </a:cubicBezTo>
                    <a:cubicBezTo>
                      <a:pt x="80" y="73"/>
                      <a:pt x="80" y="73"/>
                      <a:pt x="79" y="73"/>
                    </a:cubicBezTo>
                    <a:close/>
                    <a:moveTo>
                      <a:pt x="85" y="70"/>
                    </a:moveTo>
                    <a:cubicBezTo>
                      <a:pt x="85" y="70"/>
                      <a:pt x="86" y="70"/>
                      <a:pt x="86" y="70"/>
                    </a:cubicBezTo>
                    <a:cubicBezTo>
                      <a:pt x="86" y="70"/>
                      <a:pt x="87" y="69"/>
                      <a:pt x="87" y="69"/>
                    </a:cubicBezTo>
                    <a:cubicBezTo>
                      <a:pt x="87" y="69"/>
                      <a:pt x="87" y="69"/>
                      <a:pt x="87" y="69"/>
                    </a:cubicBezTo>
                    <a:cubicBezTo>
                      <a:pt x="87" y="69"/>
                      <a:pt x="87" y="69"/>
                      <a:pt x="87" y="69"/>
                    </a:cubicBezTo>
                    <a:cubicBezTo>
                      <a:pt x="88" y="69"/>
                      <a:pt x="88" y="68"/>
                      <a:pt x="89" y="68"/>
                    </a:cubicBezTo>
                    <a:cubicBezTo>
                      <a:pt x="89" y="69"/>
                      <a:pt x="87" y="69"/>
                      <a:pt x="87" y="69"/>
                    </a:cubicBezTo>
                    <a:cubicBezTo>
                      <a:pt x="87" y="69"/>
                      <a:pt x="87" y="69"/>
                      <a:pt x="87" y="69"/>
                    </a:cubicBezTo>
                    <a:cubicBezTo>
                      <a:pt x="87" y="69"/>
                      <a:pt x="87" y="69"/>
                      <a:pt x="87" y="69"/>
                    </a:cubicBezTo>
                    <a:cubicBezTo>
                      <a:pt x="87" y="70"/>
                      <a:pt x="86" y="71"/>
                      <a:pt x="85" y="71"/>
                    </a:cubicBezTo>
                    <a:cubicBezTo>
                      <a:pt x="85" y="71"/>
                      <a:pt x="85" y="71"/>
                      <a:pt x="85" y="71"/>
                    </a:cubicBezTo>
                    <a:cubicBezTo>
                      <a:pt x="85" y="71"/>
                      <a:pt x="85" y="71"/>
                      <a:pt x="85" y="71"/>
                    </a:cubicBezTo>
                    <a:cubicBezTo>
                      <a:pt x="84" y="71"/>
                      <a:pt x="84" y="71"/>
                      <a:pt x="84" y="71"/>
                    </a:cubicBezTo>
                    <a:cubicBezTo>
                      <a:pt x="84" y="70"/>
                      <a:pt x="85" y="71"/>
                      <a:pt x="85" y="70"/>
                    </a:cubicBezTo>
                    <a:close/>
                    <a:moveTo>
                      <a:pt x="86" y="74"/>
                    </a:moveTo>
                    <a:cubicBezTo>
                      <a:pt x="85" y="74"/>
                      <a:pt x="85" y="74"/>
                      <a:pt x="85" y="74"/>
                    </a:cubicBezTo>
                    <a:cubicBezTo>
                      <a:pt x="85" y="74"/>
                      <a:pt x="85" y="74"/>
                      <a:pt x="85" y="74"/>
                    </a:cubicBezTo>
                    <a:lnTo>
                      <a:pt x="86" y="74"/>
                    </a:lnTo>
                    <a:close/>
                    <a:moveTo>
                      <a:pt x="85" y="72"/>
                    </a:moveTo>
                    <a:cubicBezTo>
                      <a:pt x="84" y="73"/>
                      <a:pt x="83" y="74"/>
                      <a:pt x="82" y="73"/>
                    </a:cubicBezTo>
                    <a:cubicBezTo>
                      <a:pt x="82" y="73"/>
                      <a:pt x="82" y="73"/>
                      <a:pt x="82" y="73"/>
                    </a:cubicBezTo>
                    <a:cubicBezTo>
                      <a:pt x="82" y="73"/>
                      <a:pt x="82" y="73"/>
                      <a:pt x="82" y="73"/>
                    </a:cubicBezTo>
                    <a:cubicBezTo>
                      <a:pt x="83" y="73"/>
                      <a:pt x="84" y="73"/>
                      <a:pt x="85" y="72"/>
                    </a:cubicBezTo>
                    <a:close/>
                    <a:moveTo>
                      <a:pt x="83" y="76"/>
                    </a:moveTo>
                    <a:cubicBezTo>
                      <a:pt x="83" y="76"/>
                      <a:pt x="83" y="76"/>
                      <a:pt x="83" y="76"/>
                    </a:cubicBezTo>
                    <a:cubicBezTo>
                      <a:pt x="83" y="76"/>
                      <a:pt x="83" y="76"/>
                      <a:pt x="83" y="76"/>
                    </a:cubicBezTo>
                    <a:cubicBezTo>
                      <a:pt x="83" y="76"/>
                      <a:pt x="83" y="76"/>
                      <a:pt x="83" y="76"/>
                    </a:cubicBezTo>
                    <a:cubicBezTo>
                      <a:pt x="83" y="76"/>
                      <a:pt x="83" y="76"/>
                      <a:pt x="83" y="76"/>
                    </a:cubicBezTo>
                    <a:cubicBezTo>
                      <a:pt x="82" y="76"/>
                      <a:pt x="82" y="76"/>
                      <a:pt x="82" y="76"/>
                    </a:cubicBezTo>
                    <a:cubicBezTo>
                      <a:pt x="82" y="75"/>
                      <a:pt x="82" y="75"/>
                      <a:pt x="83" y="75"/>
                    </a:cubicBezTo>
                    <a:cubicBezTo>
                      <a:pt x="83" y="75"/>
                      <a:pt x="83" y="75"/>
                      <a:pt x="83" y="75"/>
                    </a:cubicBezTo>
                    <a:lnTo>
                      <a:pt x="83" y="76"/>
                    </a:lnTo>
                    <a:close/>
                    <a:moveTo>
                      <a:pt x="83" y="75"/>
                    </a:moveTo>
                    <a:cubicBezTo>
                      <a:pt x="83" y="75"/>
                      <a:pt x="84" y="75"/>
                      <a:pt x="84" y="75"/>
                    </a:cubicBezTo>
                    <a:cubicBezTo>
                      <a:pt x="84" y="75"/>
                      <a:pt x="84" y="75"/>
                      <a:pt x="83" y="75"/>
                    </a:cubicBezTo>
                    <a:close/>
                    <a:moveTo>
                      <a:pt x="84" y="71"/>
                    </a:moveTo>
                    <a:cubicBezTo>
                      <a:pt x="83" y="71"/>
                      <a:pt x="83" y="71"/>
                      <a:pt x="83" y="71"/>
                    </a:cubicBezTo>
                    <a:cubicBezTo>
                      <a:pt x="84" y="72"/>
                      <a:pt x="84" y="72"/>
                      <a:pt x="84" y="72"/>
                    </a:cubicBezTo>
                    <a:cubicBezTo>
                      <a:pt x="83" y="71"/>
                      <a:pt x="83" y="71"/>
                      <a:pt x="83" y="71"/>
                    </a:cubicBezTo>
                    <a:lnTo>
                      <a:pt x="84" y="71"/>
                    </a:lnTo>
                    <a:close/>
                    <a:moveTo>
                      <a:pt x="81" y="72"/>
                    </a:moveTo>
                    <a:cubicBezTo>
                      <a:pt x="81" y="72"/>
                      <a:pt x="82" y="72"/>
                      <a:pt x="83" y="72"/>
                    </a:cubicBezTo>
                    <a:cubicBezTo>
                      <a:pt x="83" y="72"/>
                      <a:pt x="83" y="72"/>
                      <a:pt x="83" y="72"/>
                    </a:cubicBezTo>
                    <a:cubicBezTo>
                      <a:pt x="82" y="72"/>
                      <a:pt x="82" y="72"/>
                      <a:pt x="81" y="73"/>
                    </a:cubicBezTo>
                    <a:lnTo>
                      <a:pt x="81" y="72"/>
                    </a:lnTo>
                    <a:close/>
                    <a:moveTo>
                      <a:pt x="82" y="77"/>
                    </a:moveTo>
                    <a:cubicBezTo>
                      <a:pt x="82" y="77"/>
                      <a:pt x="83" y="76"/>
                      <a:pt x="84" y="76"/>
                    </a:cubicBezTo>
                    <a:cubicBezTo>
                      <a:pt x="85" y="76"/>
                      <a:pt x="85" y="75"/>
                      <a:pt x="86" y="75"/>
                    </a:cubicBezTo>
                    <a:cubicBezTo>
                      <a:pt x="86" y="75"/>
                      <a:pt x="86" y="75"/>
                      <a:pt x="86" y="75"/>
                    </a:cubicBezTo>
                    <a:cubicBezTo>
                      <a:pt x="85" y="75"/>
                      <a:pt x="86" y="75"/>
                      <a:pt x="86" y="74"/>
                    </a:cubicBezTo>
                    <a:cubicBezTo>
                      <a:pt x="86" y="75"/>
                      <a:pt x="86" y="75"/>
                      <a:pt x="86" y="75"/>
                    </a:cubicBezTo>
                    <a:cubicBezTo>
                      <a:pt x="86" y="75"/>
                      <a:pt x="87" y="74"/>
                      <a:pt x="87" y="74"/>
                    </a:cubicBezTo>
                    <a:cubicBezTo>
                      <a:pt x="87" y="75"/>
                      <a:pt x="87" y="75"/>
                      <a:pt x="87" y="75"/>
                    </a:cubicBezTo>
                    <a:cubicBezTo>
                      <a:pt x="88" y="74"/>
                      <a:pt x="88" y="74"/>
                      <a:pt x="88" y="74"/>
                    </a:cubicBezTo>
                    <a:cubicBezTo>
                      <a:pt x="89" y="74"/>
                      <a:pt x="89" y="74"/>
                      <a:pt x="89" y="74"/>
                    </a:cubicBezTo>
                    <a:cubicBezTo>
                      <a:pt x="88" y="75"/>
                      <a:pt x="88" y="75"/>
                      <a:pt x="88" y="75"/>
                    </a:cubicBezTo>
                    <a:cubicBezTo>
                      <a:pt x="88" y="75"/>
                      <a:pt x="88" y="75"/>
                      <a:pt x="88" y="75"/>
                    </a:cubicBezTo>
                    <a:cubicBezTo>
                      <a:pt x="88" y="75"/>
                      <a:pt x="88" y="75"/>
                      <a:pt x="88" y="75"/>
                    </a:cubicBezTo>
                    <a:cubicBezTo>
                      <a:pt x="88" y="76"/>
                      <a:pt x="88" y="76"/>
                      <a:pt x="88" y="76"/>
                    </a:cubicBezTo>
                    <a:cubicBezTo>
                      <a:pt x="87" y="76"/>
                      <a:pt x="87" y="76"/>
                      <a:pt x="87" y="76"/>
                    </a:cubicBezTo>
                    <a:cubicBezTo>
                      <a:pt x="87" y="76"/>
                      <a:pt x="88" y="76"/>
                      <a:pt x="88" y="75"/>
                    </a:cubicBezTo>
                    <a:cubicBezTo>
                      <a:pt x="88" y="75"/>
                      <a:pt x="88" y="75"/>
                      <a:pt x="88" y="75"/>
                    </a:cubicBezTo>
                    <a:cubicBezTo>
                      <a:pt x="88" y="75"/>
                      <a:pt x="87" y="75"/>
                      <a:pt x="87" y="76"/>
                    </a:cubicBezTo>
                    <a:cubicBezTo>
                      <a:pt x="87" y="76"/>
                      <a:pt x="87" y="76"/>
                      <a:pt x="87" y="76"/>
                    </a:cubicBezTo>
                    <a:cubicBezTo>
                      <a:pt x="87" y="76"/>
                      <a:pt x="86" y="76"/>
                      <a:pt x="85" y="77"/>
                    </a:cubicBezTo>
                    <a:cubicBezTo>
                      <a:pt x="85" y="77"/>
                      <a:pt x="85" y="77"/>
                      <a:pt x="85" y="77"/>
                    </a:cubicBezTo>
                    <a:cubicBezTo>
                      <a:pt x="85" y="77"/>
                      <a:pt x="85" y="77"/>
                      <a:pt x="85" y="77"/>
                    </a:cubicBezTo>
                    <a:cubicBezTo>
                      <a:pt x="85" y="77"/>
                      <a:pt x="85" y="77"/>
                      <a:pt x="85" y="77"/>
                    </a:cubicBezTo>
                    <a:cubicBezTo>
                      <a:pt x="85" y="77"/>
                      <a:pt x="85" y="77"/>
                      <a:pt x="85" y="77"/>
                    </a:cubicBezTo>
                    <a:cubicBezTo>
                      <a:pt x="85" y="76"/>
                      <a:pt x="85" y="76"/>
                      <a:pt x="85" y="76"/>
                    </a:cubicBezTo>
                    <a:cubicBezTo>
                      <a:pt x="85" y="77"/>
                      <a:pt x="85" y="77"/>
                      <a:pt x="85" y="77"/>
                    </a:cubicBezTo>
                    <a:cubicBezTo>
                      <a:pt x="85" y="77"/>
                      <a:pt x="85" y="77"/>
                      <a:pt x="85" y="77"/>
                    </a:cubicBezTo>
                    <a:cubicBezTo>
                      <a:pt x="86" y="76"/>
                      <a:pt x="86" y="76"/>
                      <a:pt x="86" y="76"/>
                    </a:cubicBezTo>
                    <a:cubicBezTo>
                      <a:pt x="85" y="76"/>
                      <a:pt x="84" y="77"/>
                      <a:pt x="83" y="77"/>
                    </a:cubicBezTo>
                    <a:cubicBezTo>
                      <a:pt x="83" y="77"/>
                      <a:pt x="83" y="77"/>
                      <a:pt x="84" y="77"/>
                    </a:cubicBezTo>
                    <a:cubicBezTo>
                      <a:pt x="83" y="77"/>
                      <a:pt x="82" y="78"/>
                      <a:pt x="82" y="77"/>
                    </a:cubicBezTo>
                    <a:close/>
                    <a:moveTo>
                      <a:pt x="89" y="77"/>
                    </a:moveTo>
                    <a:cubicBezTo>
                      <a:pt x="87" y="78"/>
                      <a:pt x="85" y="78"/>
                      <a:pt x="83" y="79"/>
                    </a:cubicBezTo>
                    <a:cubicBezTo>
                      <a:pt x="85" y="77"/>
                      <a:pt x="87" y="77"/>
                      <a:pt x="89" y="76"/>
                    </a:cubicBezTo>
                    <a:cubicBezTo>
                      <a:pt x="89" y="76"/>
                      <a:pt x="89" y="76"/>
                      <a:pt x="89" y="76"/>
                    </a:cubicBezTo>
                    <a:cubicBezTo>
                      <a:pt x="89" y="76"/>
                      <a:pt x="89" y="77"/>
                      <a:pt x="89" y="77"/>
                    </a:cubicBezTo>
                    <a:close/>
                    <a:moveTo>
                      <a:pt x="97" y="72"/>
                    </a:moveTo>
                    <a:cubicBezTo>
                      <a:pt x="97" y="72"/>
                      <a:pt x="97" y="72"/>
                      <a:pt x="98" y="72"/>
                    </a:cubicBezTo>
                    <a:cubicBezTo>
                      <a:pt x="97" y="73"/>
                      <a:pt x="97" y="73"/>
                      <a:pt x="97" y="73"/>
                    </a:cubicBezTo>
                    <a:cubicBezTo>
                      <a:pt x="97" y="73"/>
                      <a:pt x="97" y="73"/>
                      <a:pt x="97" y="72"/>
                    </a:cubicBezTo>
                    <a:close/>
                    <a:moveTo>
                      <a:pt x="98" y="74"/>
                    </a:moveTo>
                    <a:cubicBezTo>
                      <a:pt x="98" y="74"/>
                      <a:pt x="98" y="74"/>
                      <a:pt x="98" y="73"/>
                    </a:cubicBezTo>
                    <a:cubicBezTo>
                      <a:pt x="98" y="73"/>
                      <a:pt x="98" y="73"/>
                      <a:pt x="98" y="73"/>
                    </a:cubicBezTo>
                    <a:cubicBezTo>
                      <a:pt x="97" y="74"/>
                      <a:pt x="97" y="74"/>
                      <a:pt x="97" y="74"/>
                    </a:cubicBezTo>
                    <a:cubicBezTo>
                      <a:pt x="97" y="73"/>
                      <a:pt x="97" y="73"/>
                      <a:pt x="98" y="73"/>
                    </a:cubicBezTo>
                    <a:cubicBezTo>
                      <a:pt x="98" y="73"/>
                      <a:pt x="98" y="73"/>
                      <a:pt x="98" y="73"/>
                    </a:cubicBezTo>
                    <a:cubicBezTo>
                      <a:pt x="98" y="74"/>
                      <a:pt x="99" y="73"/>
                      <a:pt x="99" y="73"/>
                    </a:cubicBezTo>
                    <a:lnTo>
                      <a:pt x="98" y="74"/>
                    </a:lnTo>
                    <a:close/>
                  </a:path>
                </a:pathLst>
              </a:custGeom>
              <a:solidFill>
                <a:srgbClr val="D32F2F"/>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8" name="Freeform 35"/>
              <p:cNvSpPr>
                <a:spLocks noEditPoints="1"/>
              </p:cNvSpPr>
              <p:nvPr/>
            </p:nvSpPr>
            <p:spPr bwMode="auto">
              <a:xfrm>
                <a:off x="3691392" y="3010581"/>
                <a:ext cx="2828925" cy="1133475"/>
              </a:xfrm>
              <a:custGeom>
                <a:avLst/>
                <a:gdLst>
                  <a:gd name="T0" fmla="*/ 84 w 90"/>
                  <a:gd name="T1" fmla="*/ 6 h 36"/>
                  <a:gd name="T2" fmla="*/ 76 w 90"/>
                  <a:gd name="T3" fmla="*/ 2 h 36"/>
                  <a:gd name="T4" fmla="*/ 65 w 90"/>
                  <a:gd name="T5" fmla="*/ 0 h 36"/>
                  <a:gd name="T6" fmla="*/ 54 w 90"/>
                  <a:gd name="T7" fmla="*/ 2 h 36"/>
                  <a:gd name="T8" fmla="*/ 49 w 90"/>
                  <a:gd name="T9" fmla="*/ 4 h 36"/>
                  <a:gd name="T10" fmla="*/ 44 w 90"/>
                  <a:gd name="T11" fmla="*/ 7 h 36"/>
                  <a:gd name="T12" fmla="*/ 41 w 90"/>
                  <a:gd name="T13" fmla="*/ 9 h 36"/>
                  <a:gd name="T14" fmla="*/ 36 w 90"/>
                  <a:gd name="T15" fmla="*/ 12 h 36"/>
                  <a:gd name="T16" fmla="*/ 36 w 90"/>
                  <a:gd name="T17" fmla="*/ 8 h 36"/>
                  <a:gd name="T18" fmla="*/ 27 w 90"/>
                  <a:gd name="T19" fmla="*/ 15 h 36"/>
                  <a:gd name="T20" fmla="*/ 31 w 90"/>
                  <a:gd name="T21" fmla="*/ 15 h 36"/>
                  <a:gd name="T22" fmla="*/ 12 w 90"/>
                  <a:gd name="T23" fmla="*/ 29 h 36"/>
                  <a:gd name="T24" fmla="*/ 8 w 90"/>
                  <a:gd name="T25" fmla="*/ 30 h 36"/>
                  <a:gd name="T26" fmla="*/ 1 w 90"/>
                  <a:gd name="T27" fmla="*/ 33 h 36"/>
                  <a:gd name="T28" fmla="*/ 7 w 90"/>
                  <a:gd name="T29" fmla="*/ 34 h 36"/>
                  <a:gd name="T30" fmla="*/ 21 w 90"/>
                  <a:gd name="T31" fmla="*/ 34 h 36"/>
                  <a:gd name="T32" fmla="*/ 30 w 90"/>
                  <a:gd name="T33" fmla="*/ 31 h 36"/>
                  <a:gd name="T34" fmla="*/ 40 w 90"/>
                  <a:gd name="T35" fmla="*/ 24 h 36"/>
                  <a:gd name="T36" fmla="*/ 43 w 90"/>
                  <a:gd name="T37" fmla="*/ 22 h 36"/>
                  <a:gd name="T38" fmla="*/ 47 w 90"/>
                  <a:gd name="T39" fmla="*/ 16 h 36"/>
                  <a:gd name="T40" fmla="*/ 68 w 90"/>
                  <a:gd name="T41" fmla="*/ 6 h 36"/>
                  <a:gd name="T42" fmla="*/ 87 w 90"/>
                  <a:gd name="T43" fmla="*/ 9 h 36"/>
                  <a:gd name="T44" fmla="*/ 20 w 90"/>
                  <a:gd name="T45" fmla="*/ 26 h 36"/>
                  <a:gd name="T46" fmla="*/ 41 w 90"/>
                  <a:gd name="T47" fmla="*/ 15 h 36"/>
                  <a:gd name="T48" fmla="*/ 38 w 90"/>
                  <a:gd name="T49" fmla="*/ 17 h 36"/>
                  <a:gd name="T50" fmla="*/ 34 w 90"/>
                  <a:gd name="T51" fmla="*/ 11 h 36"/>
                  <a:gd name="T52" fmla="*/ 34 w 90"/>
                  <a:gd name="T53" fmla="*/ 14 h 36"/>
                  <a:gd name="T54" fmla="*/ 35 w 90"/>
                  <a:gd name="T55" fmla="*/ 21 h 36"/>
                  <a:gd name="T56" fmla="*/ 34 w 90"/>
                  <a:gd name="T57" fmla="*/ 22 h 36"/>
                  <a:gd name="T58" fmla="*/ 34 w 90"/>
                  <a:gd name="T59" fmla="*/ 16 h 36"/>
                  <a:gd name="T60" fmla="*/ 31 w 90"/>
                  <a:gd name="T61" fmla="*/ 18 h 36"/>
                  <a:gd name="T62" fmla="*/ 32 w 90"/>
                  <a:gd name="T63" fmla="*/ 18 h 36"/>
                  <a:gd name="T64" fmla="*/ 32 w 90"/>
                  <a:gd name="T65" fmla="*/ 19 h 36"/>
                  <a:gd name="T66" fmla="*/ 39 w 90"/>
                  <a:gd name="T67" fmla="*/ 25 h 36"/>
                  <a:gd name="T68" fmla="*/ 39 w 90"/>
                  <a:gd name="T69" fmla="*/ 20 h 36"/>
                  <a:gd name="T70" fmla="*/ 36 w 90"/>
                  <a:gd name="T71" fmla="*/ 23 h 36"/>
                  <a:gd name="T72" fmla="*/ 35 w 90"/>
                  <a:gd name="T73" fmla="*/ 23 h 36"/>
                  <a:gd name="T74" fmla="*/ 40 w 90"/>
                  <a:gd name="T75" fmla="*/ 19 h 36"/>
                  <a:gd name="T76" fmla="*/ 44 w 90"/>
                  <a:gd name="T77" fmla="*/ 16 h 36"/>
                  <a:gd name="T78" fmla="*/ 55 w 90"/>
                  <a:gd name="T79" fmla="*/ 3 h 36"/>
                  <a:gd name="T80" fmla="*/ 56 w 90"/>
                  <a:gd name="T81" fmla="*/ 4 h 36"/>
                  <a:gd name="T82" fmla="*/ 53 w 90"/>
                  <a:gd name="T83" fmla="*/ 5 h 36"/>
                  <a:gd name="T84" fmla="*/ 52 w 90"/>
                  <a:gd name="T85" fmla="*/ 6 h 36"/>
                  <a:gd name="T86" fmla="*/ 47 w 90"/>
                  <a:gd name="T87" fmla="*/ 12 h 36"/>
                  <a:gd name="T88" fmla="*/ 48 w 90"/>
                  <a:gd name="T89" fmla="*/ 5 h 36"/>
                  <a:gd name="T90" fmla="*/ 51 w 90"/>
                  <a:gd name="T91" fmla="*/ 10 h 36"/>
                  <a:gd name="T92" fmla="*/ 50 w 90"/>
                  <a:gd name="T93" fmla="*/ 9 h 36"/>
                  <a:gd name="T94" fmla="*/ 50 w 90"/>
                  <a:gd name="T95" fmla="*/ 9 h 36"/>
                  <a:gd name="T96" fmla="*/ 54 w 90"/>
                  <a:gd name="T97" fmla="*/ 8 h 36"/>
                  <a:gd name="T98" fmla="*/ 52 w 90"/>
                  <a:gd name="T99" fmla="*/ 8 h 36"/>
                  <a:gd name="T100" fmla="*/ 55 w 90"/>
                  <a:gd name="T101" fmla="*/ 7 h 36"/>
                  <a:gd name="T102" fmla="*/ 56 w 90"/>
                  <a:gd name="T103" fmla="*/ 6 h 36"/>
                  <a:gd name="T104" fmla="*/ 56 w 90"/>
                  <a:gd name="T105" fmla="*/ 6 h 36"/>
                  <a:gd name="T106" fmla="*/ 58 w 90"/>
                  <a:gd name="T107" fmla="*/ 7 h 36"/>
                  <a:gd name="T108" fmla="*/ 63 w 90"/>
                  <a:gd name="T109"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0" h="36">
                    <a:moveTo>
                      <a:pt x="90" y="10"/>
                    </a:moveTo>
                    <a:cubicBezTo>
                      <a:pt x="90" y="10"/>
                      <a:pt x="90" y="10"/>
                      <a:pt x="89" y="10"/>
                    </a:cubicBezTo>
                    <a:cubicBezTo>
                      <a:pt x="89" y="10"/>
                      <a:pt x="89" y="10"/>
                      <a:pt x="89" y="10"/>
                    </a:cubicBezTo>
                    <a:cubicBezTo>
                      <a:pt x="87" y="9"/>
                      <a:pt x="86" y="7"/>
                      <a:pt x="85" y="6"/>
                    </a:cubicBezTo>
                    <a:cubicBezTo>
                      <a:pt x="84" y="6"/>
                      <a:pt x="84" y="6"/>
                      <a:pt x="84" y="6"/>
                    </a:cubicBezTo>
                    <a:cubicBezTo>
                      <a:pt x="84" y="6"/>
                      <a:pt x="84" y="6"/>
                      <a:pt x="84" y="5"/>
                    </a:cubicBezTo>
                    <a:cubicBezTo>
                      <a:pt x="83" y="6"/>
                      <a:pt x="83" y="4"/>
                      <a:pt x="82" y="5"/>
                    </a:cubicBezTo>
                    <a:cubicBezTo>
                      <a:pt x="81" y="4"/>
                      <a:pt x="81" y="4"/>
                      <a:pt x="80" y="4"/>
                    </a:cubicBezTo>
                    <a:cubicBezTo>
                      <a:pt x="80" y="3"/>
                      <a:pt x="80" y="3"/>
                      <a:pt x="80" y="4"/>
                    </a:cubicBezTo>
                    <a:cubicBezTo>
                      <a:pt x="78" y="4"/>
                      <a:pt x="78" y="2"/>
                      <a:pt x="76" y="2"/>
                    </a:cubicBezTo>
                    <a:cubicBezTo>
                      <a:pt x="75" y="2"/>
                      <a:pt x="73" y="1"/>
                      <a:pt x="72" y="1"/>
                    </a:cubicBezTo>
                    <a:cubicBezTo>
                      <a:pt x="72" y="1"/>
                      <a:pt x="72" y="1"/>
                      <a:pt x="71" y="1"/>
                    </a:cubicBezTo>
                    <a:cubicBezTo>
                      <a:pt x="70" y="1"/>
                      <a:pt x="67" y="0"/>
                      <a:pt x="66" y="0"/>
                    </a:cubicBezTo>
                    <a:cubicBezTo>
                      <a:pt x="66" y="1"/>
                      <a:pt x="65" y="0"/>
                      <a:pt x="65" y="0"/>
                    </a:cubicBezTo>
                    <a:cubicBezTo>
                      <a:pt x="65" y="0"/>
                      <a:pt x="65" y="0"/>
                      <a:pt x="65" y="0"/>
                    </a:cubicBezTo>
                    <a:cubicBezTo>
                      <a:pt x="62" y="1"/>
                      <a:pt x="59" y="0"/>
                      <a:pt x="56" y="2"/>
                    </a:cubicBezTo>
                    <a:cubicBezTo>
                      <a:pt x="56" y="2"/>
                      <a:pt x="56" y="2"/>
                      <a:pt x="56" y="2"/>
                    </a:cubicBezTo>
                    <a:cubicBezTo>
                      <a:pt x="57" y="2"/>
                      <a:pt x="57" y="2"/>
                      <a:pt x="57" y="2"/>
                    </a:cubicBezTo>
                    <a:cubicBezTo>
                      <a:pt x="56" y="2"/>
                      <a:pt x="55" y="3"/>
                      <a:pt x="54" y="2"/>
                    </a:cubicBezTo>
                    <a:cubicBezTo>
                      <a:pt x="54" y="2"/>
                      <a:pt x="54" y="2"/>
                      <a:pt x="54" y="2"/>
                    </a:cubicBezTo>
                    <a:cubicBezTo>
                      <a:pt x="53" y="2"/>
                      <a:pt x="52" y="3"/>
                      <a:pt x="51" y="3"/>
                    </a:cubicBezTo>
                    <a:cubicBezTo>
                      <a:pt x="51" y="3"/>
                      <a:pt x="51" y="3"/>
                      <a:pt x="52" y="4"/>
                    </a:cubicBezTo>
                    <a:cubicBezTo>
                      <a:pt x="52" y="4"/>
                      <a:pt x="51" y="4"/>
                      <a:pt x="50" y="4"/>
                    </a:cubicBezTo>
                    <a:cubicBezTo>
                      <a:pt x="50" y="4"/>
                      <a:pt x="50" y="4"/>
                      <a:pt x="50" y="4"/>
                    </a:cubicBezTo>
                    <a:cubicBezTo>
                      <a:pt x="49" y="4"/>
                      <a:pt x="49" y="3"/>
                      <a:pt x="49" y="4"/>
                    </a:cubicBezTo>
                    <a:cubicBezTo>
                      <a:pt x="48" y="4"/>
                      <a:pt x="48" y="4"/>
                      <a:pt x="48" y="4"/>
                    </a:cubicBezTo>
                    <a:cubicBezTo>
                      <a:pt x="48" y="5"/>
                      <a:pt x="48" y="5"/>
                      <a:pt x="47" y="5"/>
                    </a:cubicBezTo>
                    <a:cubicBezTo>
                      <a:pt x="47" y="4"/>
                      <a:pt x="46" y="5"/>
                      <a:pt x="45" y="5"/>
                    </a:cubicBezTo>
                    <a:cubicBezTo>
                      <a:pt x="46" y="5"/>
                      <a:pt x="46" y="5"/>
                      <a:pt x="47" y="5"/>
                    </a:cubicBezTo>
                    <a:cubicBezTo>
                      <a:pt x="46" y="6"/>
                      <a:pt x="45" y="6"/>
                      <a:pt x="44" y="7"/>
                    </a:cubicBezTo>
                    <a:cubicBezTo>
                      <a:pt x="44" y="7"/>
                      <a:pt x="42" y="8"/>
                      <a:pt x="42" y="8"/>
                    </a:cubicBezTo>
                    <a:cubicBezTo>
                      <a:pt x="42" y="9"/>
                      <a:pt x="42" y="8"/>
                      <a:pt x="41" y="9"/>
                    </a:cubicBezTo>
                    <a:cubicBezTo>
                      <a:pt x="41" y="9"/>
                      <a:pt x="41" y="9"/>
                      <a:pt x="41" y="9"/>
                    </a:cubicBezTo>
                    <a:cubicBezTo>
                      <a:pt x="41" y="9"/>
                      <a:pt x="41" y="9"/>
                      <a:pt x="41" y="9"/>
                    </a:cubicBezTo>
                    <a:cubicBezTo>
                      <a:pt x="41" y="9"/>
                      <a:pt x="41" y="9"/>
                      <a:pt x="41" y="9"/>
                    </a:cubicBezTo>
                    <a:cubicBezTo>
                      <a:pt x="40" y="9"/>
                      <a:pt x="40" y="10"/>
                      <a:pt x="39" y="10"/>
                    </a:cubicBezTo>
                    <a:cubicBezTo>
                      <a:pt x="40" y="9"/>
                      <a:pt x="40" y="9"/>
                      <a:pt x="40" y="9"/>
                    </a:cubicBezTo>
                    <a:cubicBezTo>
                      <a:pt x="40" y="9"/>
                      <a:pt x="40" y="9"/>
                      <a:pt x="40" y="9"/>
                    </a:cubicBezTo>
                    <a:cubicBezTo>
                      <a:pt x="38" y="10"/>
                      <a:pt x="37" y="11"/>
                      <a:pt x="36" y="12"/>
                    </a:cubicBezTo>
                    <a:cubicBezTo>
                      <a:pt x="36" y="12"/>
                      <a:pt x="36" y="12"/>
                      <a:pt x="36" y="12"/>
                    </a:cubicBezTo>
                    <a:cubicBezTo>
                      <a:pt x="36" y="11"/>
                      <a:pt x="36" y="11"/>
                      <a:pt x="37" y="11"/>
                    </a:cubicBezTo>
                    <a:cubicBezTo>
                      <a:pt x="36" y="11"/>
                      <a:pt x="36" y="11"/>
                      <a:pt x="36" y="11"/>
                    </a:cubicBezTo>
                    <a:cubicBezTo>
                      <a:pt x="36" y="11"/>
                      <a:pt x="36" y="11"/>
                      <a:pt x="36" y="11"/>
                    </a:cubicBezTo>
                    <a:cubicBezTo>
                      <a:pt x="36" y="10"/>
                      <a:pt x="35" y="10"/>
                      <a:pt x="35" y="10"/>
                    </a:cubicBezTo>
                    <a:cubicBezTo>
                      <a:pt x="35" y="9"/>
                      <a:pt x="36" y="8"/>
                      <a:pt x="36" y="8"/>
                    </a:cubicBezTo>
                    <a:cubicBezTo>
                      <a:pt x="36" y="8"/>
                      <a:pt x="36" y="7"/>
                      <a:pt x="35" y="7"/>
                    </a:cubicBezTo>
                    <a:cubicBezTo>
                      <a:pt x="36" y="8"/>
                      <a:pt x="35" y="8"/>
                      <a:pt x="35" y="9"/>
                    </a:cubicBezTo>
                    <a:cubicBezTo>
                      <a:pt x="34" y="8"/>
                      <a:pt x="34" y="8"/>
                      <a:pt x="34" y="8"/>
                    </a:cubicBezTo>
                    <a:cubicBezTo>
                      <a:pt x="33" y="11"/>
                      <a:pt x="31" y="12"/>
                      <a:pt x="29" y="14"/>
                    </a:cubicBezTo>
                    <a:cubicBezTo>
                      <a:pt x="29" y="14"/>
                      <a:pt x="27" y="14"/>
                      <a:pt x="27" y="15"/>
                    </a:cubicBezTo>
                    <a:cubicBezTo>
                      <a:pt x="28" y="15"/>
                      <a:pt x="28" y="15"/>
                      <a:pt x="29" y="15"/>
                    </a:cubicBezTo>
                    <a:cubicBezTo>
                      <a:pt x="29" y="15"/>
                      <a:pt x="29" y="14"/>
                      <a:pt x="29" y="15"/>
                    </a:cubicBezTo>
                    <a:cubicBezTo>
                      <a:pt x="29" y="15"/>
                      <a:pt x="29" y="15"/>
                      <a:pt x="28" y="15"/>
                    </a:cubicBezTo>
                    <a:cubicBezTo>
                      <a:pt x="28" y="16"/>
                      <a:pt x="28" y="16"/>
                      <a:pt x="28" y="16"/>
                    </a:cubicBezTo>
                    <a:cubicBezTo>
                      <a:pt x="29" y="17"/>
                      <a:pt x="30" y="15"/>
                      <a:pt x="31" y="15"/>
                    </a:cubicBezTo>
                    <a:cubicBezTo>
                      <a:pt x="33" y="15"/>
                      <a:pt x="34" y="13"/>
                      <a:pt x="35" y="13"/>
                    </a:cubicBezTo>
                    <a:cubicBezTo>
                      <a:pt x="31" y="19"/>
                      <a:pt x="27" y="22"/>
                      <a:pt x="21" y="26"/>
                    </a:cubicBezTo>
                    <a:cubicBezTo>
                      <a:pt x="18" y="27"/>
                      <a:pt x="16" y="28"/>
                      <a:pt x="13" y="28"/>
                    </a:cubicBezTo>
                    <a:cubicBezTo>
                      <a:pt x="13" y="28"/>
                      <a:pt x="12" y="29"/>
                      <a:pt x="12" y="29"/>
                    </a:cubicBezTo>
                    <a:cubicBezTo>
                      <a:pt x="12" y="29"/>
                      <a:pt x="12" y="29"/>
                      <a:pt x="12" y="29"/>
                    </a:cubicBezTo>
                    <a:cubicBezTo>
                      <a:pt x="12" y="29"/>
                      <a:pt x="12" y="29"/>
                      <a:pt x="12" y="29"/>
                    </a:cubicBezTo>
                    <a:cubicBezTo>
                      <a:pt x="11" y="29"/>
                      <a:pt x="11" y="29"/>
                      <a:pt x="11" y="29"/>
                    </a:cubicBezTo>
                    <a:cubicBezTo>
                      <a:pt x="11" y="29"/>
                      <a:pt x="11" y="29"/>
                      <a:pt x="11" y="29"/>
                    </a:cubicBezTo>
                    <a:cubicBezTo>
                      <a:pt x="11" y="29"/>
                      <a:pt x="11" y="29"/>
                      <a:pt x="11" y="29"/>
                    </a:cubicBezTo>
                    <a:cubicBezTo>
                      <a:pt x="10" y="28"/>
                      <a:pt x="9" y="31"/>
                      <a:pt x="8" y="30"/>
                    </a:cubicBezTo>
                    <a:cubicBezTo>
                      <a:pt x="8" y="30"/>
                      <a:pt x="8" y="30"/>
                      <a:pt x="8" y="30"/>
                    </a:cubicBezTo>
                    <a:cubicBezTo>
                      <a:pt x="6" y="31"/>
                      <a:pt x="5" y="31"/>
                      <a:pt x="3" y="31"/>
                    </a:cubicBezTo>
                    <a:cubicBezTo>
                      <a:pt x="2" y="31"/>
                      <a:pt x="2" y="31"/>
                      <a:pt x="2" y="31"/>
                    </a:cubicBezTo>
                    <a:cubicBezTo>
                      <a:pt x="1" y="31"/>
                      <a:pt x="0" y="32"/>
                      <a:pt x="0" y="33"/>
                    </a:cubicBezTo>
                    <a:cubicBezTo>
                      <a:pt x="0" y="33"/>
                      <a:pt x="0" y="33"/>
                      <a:pt x="1" y="33"/>
                    </a:cubicBezTo>
                    <a:cubicBezTo>
                      <a:pt x="1" y="33"/>
                      <a:pt x="1" y="33"/>
                      <a:pt x="1" y="33"/>
                    </a:cubicBezTo>
                    <a:cubicBezTo>
                      <a:pt x="2" y="33"/>
                      <a:pt x="2" y="33"/>
                      <a:pt x="2" y="33"/>
                    </a:cubicBezTo>
                    <a:cubicBezTo>
                      <a:pt x="2" y="34"/>
                      <a:pt x="2" y="34"/>
                      <a:pt x="2" y="34"/>
                    </a:cubicBezTo>
                    <a:cubicBezTo>
                      <a:pt x="2" y="34"/>
                      <a:pt x="2" y="34"/>
                      <a:pt x="2" y="34"/>
                    </a:cubicBezTo>
                    <a:cubicBezTo>
                      <a:pt x="3" y="35"/>
                      <a:pt x="5" y="34"/>
                      <a:pt x="7" y="34"/>
                    </a:cubicBezTo>
                    <a:cubicBezTo>
                      <a:pt x="7" y="35"/>
                      <a:pt x="5" y="35"/>
                      <a:pt x="6" y="35"/>
                    </a:cubicBezTo>
                    <a:cubicBezTo>
                      <a:pt x="7" y="35"/>
                      <a:pt x="7" y="35"/>
                      <a:pt x="7" y="35"/>
                    </a:cubicBezTo>
                    <a:cubicBezTo>
                      <a:pt x="7" y="36"/>
                      <a:pt x="6" y="35"/>
                      <a:pt x="6" y="36"/>
                    </a:cubicBezTo>
                    <a:cubicBezTo>
                      <a:pt x="6" y="36"/>
                      <a:pt x="6" y="36"/>
                      <a:pt x="6" y="36"/>
                    </a:cubicBezTo>
                    <a:cubicBezTo>
                      <a:pt x="12" y="36"/>
                      <a:pt x="16" y="35"/>
                      <a:pt x="21" y="34"/>
                    </a:cubicBezTo>
                    <a:cubicBezTo>
                      <a:pt x="21" y="34"/>
                      <a:pt x="21" y="34"/>
                      <a:pt x="21" y="34"/>
                    </a:cubicBezTo>
                    <a:cubicBezTo>
                      <a:pt x="23" y="34"/>
                      <a:pt x="24" y="33"/>
                      <a:pt x="26" y="33"/>
                    </a:cubicBezTo>
                    <a:cubicBezTo>
                      <a:pt x="26" y="34"/>
                      <a:pt x="25" y="34"/>
                      <a:pt x="26" y="34"/>
                    </a:cubicBezTo>
                    <a:cubicBezTo>
                      <a:pt x="26" y="33"/>
                      <a:pt x="26" y="33"/>
                      <a:pt x="26" y="33"/>
                    </a:cubicBezTo>
                    <a:cubicBezTo>
                      <a:pt x="28" y="32"/>
                      <a:pt x="29" y="32"/>
                      <a:pt x="30" y="31"/>
                    </a:cubicBezTo>
                    <a:cubicBezTo>
                      <a:pt x="30" y="31"/>
                      <a:pt x="30" y="31"/>
                      <a:pt x="30" y="31"/>
                    </a:cubicBezTo>
                    <a:cubicBezTo>
                      <a:pt x="33" y="30"/>
                      <a:pt x="37" y="29"/>
                      <a:pt x="39" y="26"/>
                    </a:cubicBezTo>
                    <a:cubicBezTo>
                      <a:pt x="39" y="27"/>
                      <a:pt x="39" y="27"/>
                      <a:pt x="39" y="27"/>
                    </a:cubicBezTo>
                    <a:cubicBezTo>
                      <a:pt x="40" y="26"/>
                      <a:pt x="40" y="25"/>
                      <a:pt x="41" y="24"/>
                    </a:cubicBezTo>
                    <a:cubicBezTo>
                      <a:pt x="40" y="24"/>
                      <a:pt x="40" y="24"/>
                      <a:pt x="40" y="24"/>
                    </a:cubicBezTo>
                    <a:cubicBezTo>
                      <a:pt x="41" y="23"/>
                      <a:pt x="42" y="23"/>
                      <a:pt x="42" y="22"/>
                    </a:cubicBezTo>
                    <a:cubicBezTo>
                      <a:pt x="43" y="22"/>
                      <a:pt x="43" y="22"/>
                      <a:pt x="43" y="22"/>
                    </a:cubicBezTo>
                    <a:cubicBezTo>
                      <a:pt x="42" y="23"/>
                      <a:pt x="42" y="23"/>
                      <a:pt x="42" y="23"/>
                    </a:cubicBezTo>
                    <a:cubicBezTo>
                      <a:pt x="43" y="23"/>
                      <a:pt x="43" y="23"/>
                      <a:pt x="43" y="23"/>
                    </a:cubicBezTo>
                    <a:cubicBezTo>
                      <a:pt x="43" y="23"/>
                      <a:pt x="43" y="22"/>
                      <a:pt x="43" y="22"/>
                    </a:cubicBezTo>
                    <a:cubicBezTo>
                      <a:pt x="43" y="22"/>
                      <a:pt x="43" y="22"/>
                      <a:pt x="44" y="22"/>
                    </a:cubicBezTo>
                    <a:cubicBezTo>
                      <a:pt x="44" y="21"/>
                      <a:pt x="45" y="22"/>
                      <a:pt x="45" y="21"/>
                    </a:cubicBezTo>
                    <a:cubicBezTo>
                      <a:pt x="46" y="20"/>
                      <a:pt x="46" y="19"/>
                      <a:pt x="47" y="18"/>
                    </a:cubicBezTo>
                    <a:cubicBezTo>
                      <a:pt x="47" y="18"/>
                      <a:pt x="46" y="19"/>
                      <a:pt x="45" y="19"/>
                    </a:cubicBezTo>
                    <a:cubicBezTo>
                      <a:pt x="45" y="18"/>
                      <a:pt x="47" y="17"/>
                      <a:pt x="47" y="16"/>
                    </a:cubicBezTo>
                    <a:cubicBezTo>
                      <a:pt x="48" y="16"/>
                      <a:pt x="47" y="17"/>
                      <a:pt x="48" y="17"/>
                    </a:cubicBezTo>
                    <a:cubicBezTo>
                      <a:pt x="48" y="17"/>
                      <a:pt x="48" y="16"/>
                      <a:pt x="48" y="16"/>
                    </a:cubicBezTo>
                    <a:cubicBezTo>
                      <a:pt x="51" y="14"/>
                      <a:pt x="55" y="12"/>
                      <a:pt x="58" y="9"/>
                    </a:cubicBezTo>
                    <a:cubicBezTo>
                      <a:pt x="61" y="8"/>
                      <a:pt x="64" y="7"/>
                      <a:pt x="67" y="7"/>
                    </a:cubicBezTo>
                    <a:cubicBezTo>
                      <a:pt x="67" y="7"/>
                      <a:pt x="68" y="6"/>
                      <a:pt x="68" y="6"/>
                    </a:cubicBezTo>
                    <a:cubicBezTo>
                      <a:pt x="68" y="6"/>
                      <a:pt x="71" y="6"/>
                      <a:pt x="72" y="6"/>
                    </a:cubicBezTo>
                    <a:cubicBezTo>
                      <a:pt x="73" y="6"/>
                      <a:pt x="74" y="6"/>
                      <a:pt x="74" y="7"/>
                    </a:cubicBezTo>
                    <a:cubicBezTo>
                      <a:pt x="74" y="7"/>
                      <a:pt x="74" y="7"/>
                      <a:pt x="74" y="7"/>
                    </a:cubicBezTo>
                    <a:cubicBezTo>
                      <a:pt x="78" y="7"/>
                      <a:pt x="82" y="8"/>
                      <a:pt x="86" y="9"/>
                    </a:cubicBezTo>
                    <a:cubicBezTo>
                      <a:pt x="86" y="9"/>
                      <a:pt x="87" y="10"/>
                      <a:pt x="87" y="9"/>
                    </a:cubicBezTo>
                    <a:cubicBezTo>
                      <a:pt x="88" y="10"/>
                      <a:pt x="89" y="10"/>
                      <a:pt x="89" y="11"/>
                    </a:cubicBezTo>
                    <a:cubicBezTo>
                      <a:pt x="89" y="10"/>
                      <a:pt x="90" y="11"/>
                      <a:pt x="90" y="11"/>
                    </a:cubicBezTo>
                    <a:cubicBezTo>
                      <a:pt x="90" y="11"/>
                      <a:pt x="90" y="11"/>
                      <a:pt x="90" y="11"/>
                    </a:cubicBezTo>
                    <a:cubicBezTo>
                      <a:pt x="90" y="10"/>
                      <a:pt x="90" y="10"/>
                      <a:pt x="90" y="10"/>
                    </a:cubicBezTo>
                    <a:close/>
                    <a:moveTo>
                      <a:pt x="20" y="26"/>
                    </a:moveTo>
                    <a:cubicBezTo>
                      <a:pt x="21" y="25"/>
                      <a:pt x="21" y="25"/>
                      <a:pt x="21" y="25"/>
                    </a:cubicBezTo>
                    <a:cubicBezTo>
                      <a:pt x="21" y="25"/>
                      <a:pt x="21" y="25"/>
                      <a:pt x="21" y="25"/>
                    </a:cubicBezTo>
                    <a:lnTo>
                      <a:pt x="20" y="26"/>
                    </a:lnTo>
                    <a:close/>
                    <a:moveTo>
                      <a:pt x="40" y="15"/>
                    </a:moveTo>
                    <a:cubicBezTo>
                      <a:pt x="41" y="15"/>
                      <a:pt x="41" y="15"/>
                      <a:pt x="41" y="15"/>
                    </a:cubicBezTo>
                    <a:cubicBezTo>
                      <a:pt x="41" y="16"/>
                      <a:pt x="39" y="17"/>
                      <a:pt x="38" y="18"/>
                    </a:cubicBezTo>
                    <a:cubicBezTo>
                      <a:pt x="38" y="18"/>
                      <a:pt x="38" y="18"/>
                      <a:pt x="38" y="17"/>
                    </a:cubicBezTo>
                    <a:cubicBezTo>
                      <a:pt x="38" y="18"/>
                      <a:pt x="38" y="18"/>
                      <a:pt x="38" y="18"/>
                    </a:cubicBezTo>
                    <a:cubicBezTo>
                      <a:pt x="39" y="17"/>
                      <a:pt x="39" y="17"/>
                      <a:pt x="39" y="17"/>
                    </a:cubicBezTo>
                    <a:cubicBezTo>
                      <a:pt x="38" y="17"/>
                      <a:pt x="38" y="17"/>
                      <a:pt x="38" y="17"/>
                    </a:cubicBezTo>
                    <a:cubicBezTo>
                      <a:pt x="40" y="15"/>
                      <a:pt x="40" y="15"/>
                      <a:pt x="40" y="15"/>
                    </a:cubicBezTo>
                    <a:close/>
                    <a:moveTo>
                      <a:pt x="34" y="11"/>
                    </a:moveTo>
                    <a:cubicBezTo>
                      <a:pt x="35" y="10"/>
                      <a:pt x="35" y="10"/>
                      <a:pt x="35" y="10"/>
                    </a:cubicBezTo>
                    <a:cubicBezTo>
                      <a:pt x="35" y="10"/>
                      <a:pt x="35" y="10"/>
                      <a:pt x="35" y="10"/>
                    </a:cubicBezTo>
                    <a:lnTo>
                      <a:pt x="34" y="11"/>
                    </a:lnTo>
                    <a:close/>
                    <a:moveTo>
                      <a:pt x="39" y="10"/>
                    </a:moveTo>
                    <a:cubicBezTo>
                      <a:pt x="40" y="10"/>
                      <a:pt x="40" y="10"/>
                      <a:pt x="40" y="10"/>
                    </a:cubicBezTo>
                    <a:cubicBezTo>
                      <a:pt x="38" y="11"/>
                      <a:pt x="37" y="13"/>
                      <a:pt x="35" y="14"/>
                    </a:cubicBezTo>
                    <a:cubicBezTo>
                      <a:pt x="36" y="13"/>
                      <a:pt x="38" y="11"/>
                      <a:pt x="39" y="10"/>
                    </a:cubicBezTo>
                    <a:close/>
                    <a:moveTo>
                      <a:pt x="34" y="14"/>
                    </a:moveTo>
                    <a:cubicBezTo>
                      <a:pt x="34" y="15"/>
                      <a:pt x="34" y="15"/>
                      <a:pt x="34" y="15"/>
                    </a:cubicBezTo>
                    <a:cubicBezTo>
                      <a:pt x="34" y="15"/>
                      <a:pt x="34" y="15"/>
                      <a:pt x="34" y="15"/>
                    </a:cubicBezTo>
                    <a:lnTo>
                      <a:pt x="34" y="14"/>
                    </a:lnTo>
                    <a:close/>
                    <a:moveTo>
                      <a:pt x="35" y="21"/>
                    </a:move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4" y="22"/>
                      <a:pt x="34" y="22"/>
                      <a:pt x="34" y="22"/>
                    </a:cubicBezTo>
                    <a:cubicBezTo>
                      <a:pt x="34" y="22"/>
                      <a:pt x="34" y="22"/>
                      <a:pt x="34" y="22"/>
                    </a:cubicBezTo>
                    <a:cubicBezTo>
                      <a:pt x="34" y="22"/>
                      <a:pt x="34" y="22"/>
                      <a:pt x="34" y="22"/>
                    </a:cubicBezTo>
                    <a:cubicBezTo>
                      <a:pt x="34" y="22"/>
                      <a:pt x="34" y="21"/>
                      <a:pt x="35" y="21"/>
                    </a:cubicBezTo>
                    <a:close/>
                    <a:moveTo>
                      <a:pt x="34" y="16"/>
                    </a:moveTo>
                    <a:cubicBezTo>
                      <a:pt x="34" y="16"/>
                      <a:pt x="34" y="16"/>
                      <a:pt x="34" y="16"/>
                    </a:cubicBezTo>
                    <a:cubicBezTo>
                      <a:pt x="33" y="16"/>
                      <a:pt x="33" y="16"/>
                      <a:pt x="33" y="16"/>
                    </a:cubicBezTo>
                    <a:lnTo>
                      <a:pt x="34" y="16"/>
                    </a:lnTo>
                    <a:close/>
                    <a:moveTo>
                      <a:pt x="32" y="18"/>
                    </a:moveTo>
                    <a:cubicBezTo>
                      <a:pt x="31" y="18"/>
                      <a:pt x="31" y="18"/>
                      <a:pt x="31" y="18"/>
                    </a:cubicBezTo>
                    <a:cubicBezTo>
                      <a:pt x="31" y="18"/>
                      <a:pt x="31" y="18"/>
                      <a:pt x="31" y="18"/>
                    </a:cubicBezTo>
                    <a:cubicBezTo>
                      <a:pt x="30" y="20"/>
                      <a:pt x="28" y="22"/>
                      <a:pt x="26" y="23"/>
                    </a:cubicBezTo>
                    <a:cubicBezTo>
                      <a:pt x="27" y="21"/>
                      <a:pt x="30" y="20"/>
                      <a:pt x="31" y="18"/>
                    </a:cubicBezTo>
                    <a:cubicBezTo>
                      <a:pt x="31" y="18"/>
                      <a:pt x="31" y="18"/>
                      <a:pt x="31" y="18"/>
                    </a:cubicBezTo>
                    <a:cubicBezTo>
                      <a:pt x="31" y="18"/>
                      <a:pt x="31" y="18"/>
                      <a:pt x="31" y="18"/>
                    </a:cubicBezTo>
                    <a:cubicBezTo>
                      <a:pt x="32" y="18"/>
                      <a:pt x="32" y="18"/>
                      <a:pt x="32" y="18"/>
                    </a:cubicBezTo>
                    <a:close/>
                    <a:moveTo>
                      <a:pt x="32" y="19"/>
                    </a:moveTo>
                    <a:cubicBezTo>
                      <a:pt x="33" y="18"/>
                      <a:pt x="33" y="18"/>
                      <a:pt x="33" y="18"/>
                    </a:cubicBezTo>
                    <a:cubicBezTo>
                      <a:pt x="33" y="18"/>
                      <a:pt x="32" y="18"/>
                      <a:pt x="32" y="19"/>
                    </a:cubicBezTo>
                    <a:cubicBezTo>
                      <a:pt x="33" y="19"/>
                      <a:pt x="33" y="19"/>
                      <a:pt x="33" y="19"/>
                    </a:cubicBezTo>
                    <a:lnTo>
                      <a:pt x="32" y="19"/>
                    </a:lnTo>
                    <a:close/>
                    <a:moveTo>
                      <a:pt x="39" y="25"/>
                    </a:moveTo>
                    <a:cubicBezTo>
                      <a:pt x="38" y="26"/>
                      <a:pt x="38" y="26"/>
                      <a:pt x="38" y="26"/>
                    </a:cubicBezTo>
                    <a:cubicBezTo>
                      <a:pt x="39" y="26"/>
                      <a:pt x="39" y="25"/>
                      <a:pt x="39" y="25"/>
                    </a:cubicBezTo>
                    <a:cubicBezTo>
                      <a:pt x="40" y="24"/>
                      <a:pt x="40" y="24"/>
                      <a:pt x="40" y="24"/>
                    </a:cubicBezTo>
                    <a:cubicBezTo>
                      <a:pt x="40" y="25"/>
                      <a:pt x="40" y="25"/>
                      <a:pt x="39" y="25"/>
                    </a:cubicBezTo>
                    <a:close/>
                    <a:moveTo>
                      <a:pt x="44" y="16"/>
                    </a:moveTo>
                    <a:cubicBezTo>
                      <a:pt x="41" y="19"/>
                      <a:pt x="41" y="19"/>
                      <a:pt x="41" y="19"/>
                    </a:cubicBezTo>
                    <a:cubicBezTo>
                      <a:pt x="40" y="19"/>
                      <a:pt x="40" y="19"/>
                      <a:pt x="40" y="19"/>
                    </a:cubicBezTo>
                    <a:cubicBezTo>
                      <a:pt x="40" y="20"/>
                      <a:pt x="40" y="20"/>
                      <a:pt x="40" y="21"/>
                    </a:cubicBezTo>
                    <a:cubicBezTo>
                      <a:pt x="39" y="20"/>
                      <a:pt x="39" y="20"/>
                      <a:pt x="39" y="20"/>
                    </a:cubicBezTo>
                    <a:cubicBezTo>
                      <a:pt x="39" y="22"/>
                      <a:pt x="37" y="22"/>
                      <a:pt x="37" y="23"/>
                    </a:cubicBezTo>
                    <a:cubicBezTo>
                      <a:pt x="37" y="23"/>
                      <a:pt x="37" y="23"/>
                      <a:pt x="37" y="23"/>
                    </a:cubicBezTo>
                    <a:cubicBezTo>
                      <a:pt x="36" y="24"/>
                      <a:pt x="36" y="24"/>
                      <a:pt x="36" y="24"/>
                    </a:cubicBezTo>
                    <a:cubicBezTo>
                      <a:pt x="36" y="24"/>
                      <a:pt x="37" y="23"/>
                      <a:pt x="37" y="23"/>
                    </a:cubicBezTo>
                    <a:cubicBezTo>
                      <a:pt x="36" y="23"/>
                      <a:pt x="36" y="23"/>
                      <a:pt x="36" y="23"/>
                    </a:cubicBezTo>
                    <a:cubicBezTo>
                      <a:pt x="35" y="24"/>
                      <a:pt x="34" y="25"/>
                      <a:pt x="33" y="26"/>
                    </a:cubicBezTo>
                    <a:cubicBezTo>
                      <a:pt x="33" y="25"/>
                      <a:pt x="33" y="25"/>
                      <a:pt x="33" y="25"/>
                    </a:cubicBezTo>
                    <a:cubicBezTo>
                      <a:pt x="34" y="25"/>
                      <a:pt x="34" y="24"/>
                      <a:pt x="35" y="24"/>
                    </a:cubicBezTo>
                    <a:cubicBezTo>
                      <a:pt x="35" y="24"/>
                      <a:pt x="35" y="24"/>
                      <a:pt x="35" y="23"/>
                    </a:cubicBezTo>
                    <a:cubicBezTo>
                      <a:pt x="35" y="23"/>
                      <a:pt x="35" y="23"/>
                      <a:pt x="35" y="23"/>
                    </a:cubicBezTo>
                    <a:cubicBezTo>
                      <a:pt x="35" y="23"/>
                      <a:pt x="37" y="23"/>
                      <a:pt x="37" y="21"/>
                    </a:cubicBezTo>
                    <a:cubicBezTo>
                      <a:pt x="37" y="22"/>
                      <a:pt x="37" y="22"/>
                      <a:pt x="37" y="22"/>
                    </a:cubicBezTo>
                    <a:cubicBezTo>
                      <a:pt x="37" y="21"/>
                      <a:pt x="40" y="21"/>
                      <a:pt x="39" y="20"/>
                    </a:cubicBezTo>
                    <a:cubicBezTo>
                      <a:pt x="40" y="20"/>
                      <a:pt x="40" y="19"/>
                      <a:pt x="40" y="18"/>
                    </a:cubicBezTo>
                    <a:cubicBezTo>
                      <a:pt x="40" y="19"/>
                      <a:pt x="40" y="19"/>
                      <a:pt x="40" y="19"/>
                    </a:cubicBezTo>
                    <a:cubicBezTo>
                      <a:pt x="41" y="17"/>
                      <a:pt x="42" y="17"/>
                      <a:pt x="44" y="16"/>
                    </a:cubicBezTo>
                    <a:cubicBezTo>
                      <a:pt x="44" y="15"/>
                      <a:pt x="44" y="15"/>
                      <a:pt x="44" y="15"/>
                    </a:cubicBezTo>
                    <a:cubicBezTo>
                      <a:pt x="44" y="15"/>
                      <a:pt x="44" y="15"/>
                      <a:pt x="44" y="16"/>
                    </a:cubicBezTo>
                    <a:cubicBezTo>
                      <a:pt x="43" y="16"/>
                      <a:pt x="43" y="16"/>
                      <a:pt x="43" y="16"/>
                    </a:cubicBezTo>
                    <a:lnTo>
                      <a:pt x="44" y="16"/>
                    </a:lnTo>
                    <a:close/>
                    <a:moveTo>
                      <a:pt x="59" y="3"/>
                    </a:moveTo>
                    <a:cubicBezTo>
                      <a:pt x="58" y="4"/>
                      <a:pt x="58" y="3"/>
                      <a:pt x="58" y="3"/>
                    </a:cubicBezTo>
                    <a:cubicBezTo>
                      <a:pt x="58" y="3"/>
                      <a:pt x="58" y="3"/>
                      <a:pt x="59" y="3"/>
                    </a:cubicBezTo>
                    <a:close/>
                    <a:moveTo>
                      <a:pt x="55" y="3"/>
                    </a:moveTo>
                    <a:cubicBezTo>
                      <a:pt x="55" y="3"/>
                      <a:pt x="55" y="3"/>
                      <a:pt x="55" y="3"/>
                    </a:cubicBezTo>
                    <a:cubicBezTo>
                      <a:pt x="55" y="4"/>
                      <a:pt x="55" y="4"/>
                      <a:pt x="55" y="4"/>
                    </a:cubicBezTo>
                    <a:lnTo>
                      <a:pt x="55" y="3"/>
                    </a:lnTo>
                    <a:close/>
                    <a:moveTo>
                      <a:pt x="56" y="4"/>
                    </a:moveTo>
                    <a:cubicBezTo>
                      <a:pt x="56" y="4"/>
                      <a:pt x="56" y="4"/>
                      <a:pt x="56" y="4"/>
                    </a:cubicBezTo>
                    <a:cubicBezTo>
                      <a:pt x="56" y="4"/>
                      <a:pt x="56" y="4"/>
                      <a:pt x="56" y="4"/>
                    </a:cubicBezTo>
                    <a:cubicBezTo>
                      <a:pt x="56" y="4"/>
                      <a:pt x="56" y="4"/>
                      <a:pt x="56" y="4"/>
                    </a:cubicBezTo>
                    <a:cubicBezTo>
                      <a:pt x="56" y="5"/>
                      <a:pt x="56" y="5"/>
                      <a:pt x="56" y="5"/>
                    </a:cubicBezTo>
                    <a:cubicBezTo>
                      <a:pt x="55" y="5"/>
                      <a:pt x="55" y="5"/>
                      <a:pt x="55" y="5"/>
                    </a:cubicBezTo>
                    <a:cubicBezTo>
                      <a:pt x="56" y="5"/>
                      <a:pt x="55" y="5"/>
                      <a:pt x="55" y="4"/>
                    </a:cubicBezTo>
                    <a:cubicBezTo>
                      <a:pt x="55" y="5"/>
                      <a:pt x="54" y="5"/>
                      <a:pt x="53" y="5"/>
                    </a:cubicBezTo>
                    <a:cubicBezTo>
                      <a:pt x="53" y="5"/>
                      <a:pt x="56" y="5"/>
                      <a:pt x="56" y="4"/>
                    </a:cubicBezTo>
                    <a:close/>
                    <a:moveTo>
                      <a:pt x="52" y="6"/>
                    </a:moveTo>
                    <a:cubicBezTo>
                      <a:pt x="52" y="6"/>
                      <a:pt x="51" y="6"/>
                      <a:pt x="51" y="7"/>
                    </a:cubicBezTo>
                    <a:cubicBezTo>
                      <a:pt x="51" y="7"/>
                      <a:pt x="51" y="7"/>
                      <a:pt x="50" y="7"/>
                    </a:cubicBezTo>
                    <a:cubicBezTo>
                      <a:pt x="51" y="7"/>
                      <a:pt x="51" y="6"/>
                      <a:pt x="52" y="6"/>
                    </a:cubicBezTo>
                    <a:close/>
                    <a:moveTo>
                      <a:pt x="48" y="6"/>
                    </a:moveTo>
                    <a:cubicBezTo>
                      <a:pt x="48" y="7"/>
                      <a:pt x="48" y="7"/>
                      <a:pt x="48" y="7"/>
                    </a:cubicBezTo>
                    <a:cubicBezTo>
                      <a:pt x="47" y="7"/>
                      <a:pt x="47" y="7"/>
                      <a:pt x="47" y="7"/>
                    </a:cubicBezTo>
                    <a:lnTo>
                      <a:pt x="48" y="6"/>
                    </a:lnTo>
                    <a:close/>
                    <a:moveTo>
                      <a:pt x="47" y="12"/>
                    </a:moveTo>
                    <a:cubicBezTo>
                      <a:pt x="47" y="12"/>
                      <a:pt x="47" y="12"/>
                      <a:pt x="47" y="12"/>
                    </a:cubicBezTo>
                    <a:cubicBezTo>
                      <a:pt x="47" y="12"/>
                      <a:pt x="47" y="12"/>
                      <a:pt x="47" y="12"/>
                    </a:cubicBezTo>
                    <a:cubicBezTo>
                      <a:pt x="49" y="10"/>
                      <a:pt x="49" y="10"/>
                      <a:pt x="49" y="10"/>
                    </a:cubicBezTo>
                    <a:lnTo>
                      <a:pt x="47" y="12"/>
                    </a:lnTo>
                    <a:close/>
                    <a:moveTo>
                      <a:pt x="48" y="5"/>
                    </a:moveTo>
                    <a:cubicBezTo>
                      <a:pt x="48" y="5"/>
                      <a:pt x="48" y="6"/>
                      <a:pt x="48" y="5"/>
                    </a:cubicBezTo>
                    <a:cubicBezTo>
                      <a:pt x="48" y="5"/>
                      <a:pt x="48" y="5"/>
                      <a:pt x="48" y="5"/>
                    </a:cubicBezTo>
                    <a:cubicBezTo>
                      <a:pt x="48" y="5"/>
                      <a:pt x="48" y="5"/>
                      <a:pt x="49" y="5"/>
                    </a:cubicBezTo>
                    <a:lnTo>
                      <a:pt x="48" y="5"/>
                    </a:lnTo>
                    <a:close/>
                    <a:moveTo>
                      <a:pt x="51" y="10"/>
                    </a:moveTo>
                    <a:cubicBezTo>
                      <a:pt x="51" y="9"/>
                      <a:pt x="51" y="9"/>
                      <a:pt x="51" y="9"/>
                    </a:cubicBezTo>
                    <a:cubicBezTo>
                      <a:pt x="51" y="9"/>
                      <a:pt x="50" y="10"/>
                      <a:pt x="49" y="10"/>
                    </a:cubicBezTo>
                    <a:cubicBezTo>
                      <a:pt x="49" y="10"/>
                      <a:pt x="50" y="10"/>
                      <a:pt x="50" y="9"/>
                    </a:cubicBezTo>
                    <a:cubicBezTo>
                      <a:pt x="49"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1" y="9"/>
                      <a:pt x="51" y="9"/>
                      <a:pt x="51" y="9"/>
                    </a:cubicBezTo>
                    <a:cubicBezTo>
                      <a:pt x="50" y="9"/>
                      <a:pt x="50" y="9"/>
                      <a:pt x="50" y="9"/>
                    </a:cubicBezTo>
                    <a:cubicBezTo>
                      <a:pt x="52" y="8"/>
                      <a:pt x="52" y="8"/>
                      <a:pt x="52" y="8"/>
                    </a:cubicBezTo>
                    <a:cubicBezTo>
                      <a:pt x="51" y="8"/>
                      <a:pt x="51" y="8"/>
                      <a:pt x="51" y="8"/>
                    </a:cubicBezTo>
                    <a:cubicBezTo>
                      <a:pt x="51" y="9"/>
                      <a:pt x="52" y="9"/>
                      <a:pt x="52" y="9"/>
                    </a:cubicBezTo>
                    <a:lnTo>
                      <a:pt x="51" y="10"/>
                    </a:lnTo>
                    <a:close/>
                    <a:moveTo>
                      <a:pt x="54" y="8"/>
                    </a:moveTo>
                    <a:cubicBezTo>
                      <a:pt x="54" y="8"/>
                      <a:pt x="54" y="8"/>
                      <a:pt x="54" y="8"/>
                    </a:cubicBezTo>
                    <a:cubicBezTo>
                      <a:pt x="53" y="8"/>
                      <a:pt x="53" y="8"/>
                      <a:pt x="53" y="8"/>
                    </a:cubicBezTo>
                    <a:cubicBezTo>
                      <a:pt x="52" y="9"/>
                      <a:pt x="52" y="9"/>
                      <a:pt x="52" y="9"/>
                    </a:cubicBezTo>
                    <a:cubicBezTo>
                      <a:pt x="53" y="9"/>
                      <a:pt x="52" y="8"/>
                      <a:pt x="52" y="8"/>
                    </a:cubicBezTo>
                    <a:cubicBezTo>
                      <a:pt x="52" y="8"/>
                      <a:pt x="52" y="8"/>
                      <a:pt x="52" y="8"/>
                    </a:cubicBezTo>
                    <a:cubicBezTo>
                      <a:pt x="53" y="7"/>
                      <a:pt x="53" y="7"/>
                      <a:pt x="53" y="7"/>
                    </a:cubicBezTo>
                    <a:cubicBezTo>
                      <a:pt x="52" y="8"/>
                      <a:pt x="52" y="8"/>
                      <a:pt x="52" y="8"/>
                    </a:cubicBezTo>
                    <a:cubicBezTo>
                      <a:pt x="53" y="8"/>
                      <a:pt x="54" y="7"/>
                      <a:pt x="55" y="7"/>
                    </a:cubicBezTo>
                    <a:cubicBezTo>
                      <a:pt x="55" y="7"/>
                      <a:pt x="54" y="8"/>
                      <a:pt x="54" y="8"/>
                    </a:cubicBezTo>
                    <a:close/>
                    <a:moveTo>
                      <a:pt x="55" y="7"/>
                    </a:moveTo>
                    <a:cubicBezTo>
                      <a:pt x="54" y="7"/>
                      <a:pt x="54" y="7"/>
                      <a:pt x="54" y="7"/>
                    </a:cubicBezTo>
                    <a:cubicBezTo>
                      <a:pt x="54" y="6"/>
                      <a:pt x="54" y="6"/>
                      <a:pt x="54" y="6"/>
                    </a:cubicBezTo>
                    <a:cubicBezTo>
                      <a:pt x="55" y="6"/>
                      <a:pt x="55" y="6"/>
                      <a:pt x="55" y="6"/>
                    </a:cubicBezTo>
                    <a:cubicBezTo>
                      <a:pt x="55" y="6"/>
                      <a:pt x="55" y="6"/>
                      <a:pt x="55" y="7"/>
                    </a:cubicBezTo>
                    <a:close/>
                    <a:moveTo>
                      <a:pt x="56" y="6"/>
                    </a:moveTo>
                    <a:cubicBezTo>
                      <a:pt x="56" y="7"/>
                      <a:pt x="56" y="7"/>
                      <a:pt x="56" y="7"/>
                    </a:cubicBezTo>
                    <a:cubicBezTo>
                      <a:pt x="56" y="7"/>
                      <a:pt x="56" y="7"/>
                      <a:pt x="56" y="7"/>
                    </a:cubicBezTo>
                    <a:cubicBezTo>
                      <a:pt x="55" y="8"/>
                      <a:pt x="56" y="7"/>
                      <a:pt x="55" y="7"/>
                    </a:cubicBezTo>
                    <a:cubicBezTo>
                      <a:pt x="55" y="5"/>
                      <a:pt x="57" y="7"/>
                      <a:pt x="57" y="5"/>
                    </a:cubicBezTo>
                    <a:cubicBezTo>
                      <a:pt x="57" y="6"/>
                      <a:pt x="57" y="7"/>
                      <a:pt x="56" y="6"/>
                    </a:cubicBezTo>
                    <a:close/>
                    <a:moveTo>
                      <a:pt x="58" y="7"/>
                    </a:moveTo>
                    <a:cubicBezTo>
                      <a:pt x="58" y="7"/>
                      <a:pt x="58" y="7"/>
                      <a:pt x="58" y="7"/>
                    </a:cubicBezTo>
                    <a:cubicBezTo>
                      <a:pt x="58" y="7"/>
                      <a:pt x="58" y="7"/>
                      <a:pt x="58" y="7"/>
                    </a:cubicBezTo>
                    <a:cubicBezTo>
                      <a:pt x="59" y="7"/>
                      <a:pt x="59" y="7"/>
                      <a:pt x="59" y="7"/>
                    </a:cubicBezTo>
                    <a:cubicBezTo>
                      <a:pt x="58" y="7"/>
                      <a:pt x="58" y="7"/>
                      <a:pt x="58" y="7"/>
                    </a:cubicBezTo>
                    <a:close/>
                    <a:moveTo>
                      <a:pt x="57" y="6"/>
                    </a:moveTo>
                    <a:cubicBezTo>
                      <a:pt x="58" y="6"/>
                      <a:pt x="59" y="6"/>
                      <a:pt x="60" y="5"/>
                    </a:cubicBezTo>
                    <a:cubicBezTo>
                      <a:pt x="59" y="6"/>
                      <a:pt x="58" y="6"/>
                      <a:pt x="57" y="6"/>
                    </a:cubicBezTo>
                    <a:close/>
                    <a:moveTo>
                      <a:pt x="60" y="5"/>
                    </a:moveTo>
                    <a:cubicBezTo>
                      <a:pt x="61" y="4"/>
                      <a:pt x="62" y="4"/>
                      <a:pt x="63" y="4"/>
                    </a:cubicBezTo>
                    <a:cubicBezTo>
                      <a:pt x="62" y="5"/>
                      <a:pt x="61" y="4"/>
                      <a:pt x="60" y="5"/>
                    </a:cubicBezTo>
                    <a:close/>
                  </a:path>
                </a:pathLst>
              </a:custGeom>
              <a:solidFill>
                <a:srgbClr val="D32F2F"/>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grpSp>
        <p:sp>
          <p:nvSpPr>
            <p:cNvPr id="11" name="文本框 10"/>
            <p:cNvSpPr txBox="1"/>
            <p:nvPr/>
          </p:nvSpPr>
          <p:spPr>
            <a:xfrm>
              <a:off x="1668138" y="1979050"/>
              <a:ext cx="484868" cy="646331"/>
            </a:xfrm>
            <a:prstGeom prst="rect">
              <a:avLst/>
            </a:prstGeom>
            <a:noFill/>
          </p:spPr>
          <p:txBody>
            <a:bodyPr wrap="square" rtlCol="0">
              <a:spAutoFit/>
            </a:bodyPr>
            <a:lstStyle/>
            <a:p>
              <a:r>
                <a:rPr lang="zh-CN" altLang="en-US" sz="3600" dirty="0" smtClean="0">
                  <a:latin typeface="华文中宋" panose="02010600040101010101" charset="-122"/>
                  <a:ea typeface="华文中宋" panose="02010600040101010101" charset="-122"/>
                </a:rPr>
                <a:t>壹</a:t>
              </a:r>
            </a:p>
          </p:txBody>
        </p:sp>
      </p:grpSp>
      <p:pic>
        <p:nvPicPr>
          <p:cNvPr id="6" name="图片 5"/>
          <p:cNvPicPr>
            <a:picLocks noChangeAspect="1"/>
          </p:cNvPicPr>
          <p:nvPr/>
        </p:nvPicPr>
        <p:blipFill rotWithShape="1">
          <a:blip r:embed="rId2" cstate="screen">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a:xfrm>
            <a:off x="8826896" y="0"/>
            <a:ext cx="3365104" cy="6858000"/>
          </a:xfrm>
          <a:prstGeom prst="rect">
            <a:avLst/>
          </a:prstGeom>
        </p:spPr>
      </p:pic>
      <p:grpSp>
        <p:nvGrpSpPr>
          <p:cNvPr id="27" name="组合 26"/>
          <p:cNvGrpSpPr/>
          <p:nvPr/>
        </p:nvGrpSpPr>
        <p:grpSpPr>
          <a:xfrm>
            <a:off x="1616982" y="3488536"/>
            <a:ext cx="743946" cy="859387"/>
            <a:chOff x="1616982" y="3488536"/>
            <a:chExt cx="743946" cy="859387"/>
          </a:xfrm>
        </p:grpSpPr>
        <p:grpSp>
          <p:nvGrpSpPr>
            <p:cNvPr id="12" name="组合 11"/>
            <p:cNvGrpSpPr/>
            <p:nvPr/>
          </p:nvGrpSpPr>
          <p:grpSpPr>
            <a:xfrm>
              <a:off x="1616982" y="3921811"/>
              <a:ext cx="743946" cy="426112"/>
              <a:chOff x="1459367" y="2127931"/>
              <a:chExt cx="5060950" cy="2898775"/>
            </a:xfrm>
          </p:grpSpPr>
          <p:sp>
            <p:nvSpPr>
              <p:cNvPr id="13" name="Freeform 15"/>
              <p:cNvSpPr>
                <a:spLocks noEditPoints="1"/>
              </p:cNvSpPr>
              <p:nvPr/>
            </p:nvSpPr>
            <p:spPr bwMode="auto">
              <a:xfrm>
                <a:off x="1459367" y="2127931"/>
                <a:ext cx="4589463" cy="2898775"/>
              </a:xfrm>
              <a:custGeom>
                <a:avLst/>
                <a:gdLst>
                  <a:gd name="T0" fmla="*/ 95 w 146"/>
                  <a:gd name="T1" fmla="*/ 72 h 92"/>
                  <a:gd name="T2" fmla="*/ 89 w 146"/>
                  <a:gd name="T3" fmla="*/ 74 h 92"/>
                  <a:gd name="T4" fmla="*/ 96 w 146"/>
                  <a:gd name="T5" fmla="*/ 64 h 92"/>
                  <a:gd name="T6" fmla="*/ 81 w 146"/>
                  <a:gd name="T7" fmla="*/ 71 h 92"/>
                  <a:gd name="T8" fmla="*/ 65 w 146"/>
                  <a:gd name="T9" fmla="*/ 57 h 92"/>
                  <a:gd name="T10" fmla="*/ 63 w 146"/>
                  <a:gd name="T11" fmla="*/ 38 h 92"/>
                  <a:gd name="T12" fmla="*/ 82 w 146"/>
                  <a:gd name="T13" fmla="*/ 50 h 92"/>
                  <a:gd name="T14" fmla="*/ 95 w 146"/>
                  <a:gd name="T15" fmla="*/ 43 h 92"/>
                  <a:gd name="T16" fmla="*/ 107 w 146"/>
                  <a:gd name="T17" fmla="*/ 33 h 92"/>
                  <a:gd name="T18" fmla="*/ 111 w 146"/>
                  <a:gd name="T19" fmla="*/ 34 h 92"/>
                  <a:gd name="T20" fmla="*/ 138 w 146"/>
                  <a:gd name="T21" fmla="*/ 18 h 92"/>
                  <a:gd name="T22" fmla="*/ 135 w 146"/>
                  <a:gd name="T23" fmla="*/ 16 h 92"/>
                  <a:gd name="T24" fmla="*/ 116 w 146"/>
                  <a:gd name="T25" fmla="*/ 17 h 92"/>
                  <a:gd name="T26" fmla="*/ 102 w 146"/>
                  <a:gd name="T27" fmla="*/ 30 h 92"/>
                  <a:gd name="T28" fmla="*/ 90 w 146"/>
                  <a:gd name="T29" fmla="*/ 26 h 92"/>
                  <a:gd name="T30" fmla="*/ 84 w 146"/>
                  <a:gd name="T31" fmla="*/ 20 h 92"/>
                  <a:gd name="T32" fmla="*/ 99 w 146"/>
                  <a:gd name="T33" fmla="*/ 13 h 92"/>
                  <a:gd name="T34" fmla="*/ 76 w 146"/>
                  <a:gd name="T35" fmla="*/ 7 h 92"/>
                  <a:gd name="T36" fmla="*/ 44 w 146"/>
                  <a:gd name="T37" fmla="*/ 0 h 92"/>
                  <a:gd name="T38" fmla="*/ 13 w 146"/>
                  <a:gd name="T39" fmla="*/ 25 h 92"/>
                  <a:gd name="T40" fmla="*/ 2 w 146"/>
                  <a:gd name="T41" fmla="*/ 55 h 92"/>
                  <a:gd name="T42" fmla="*/ 2 w 146"/>
                  <a:gd name="T43" fmla="*/ 71 h 92"/>
                  <a:gd name="T44" fmla="*/ 3 w 146"/>
                  <a:gd name="T45" fmla="*/ 61 h 92"/>
                  <a:gd name="T46" fmla="*/ 10 w 146"/>
                  <a:gd name="T47" fmla="*/ 76 h 92"/>
                  <a:gd name="T48" fmla="*/ 18 w 146"/>
                  <a:gd name="T49" fmla="*/ 79 h 92"/>
                  <a:gd name="T50" fmla="*/ 49 w 146"/>
                  <a:gd name="T51" fmla="*/ 88 h 92"/>
                  <a:gd name="T52" fmla="*/ 58 w 146"/>
                  <a:gd name="T53" fmla="*/ 84 h 92"/>
                  <a:gd name="T54" fmla="*/ 86 w 146"/>
                  <a:gd name="T55" fmla="*/ 80 h 92"/>
                  <a:gd name="T56" fmla="*/ 97 w 146"/>
                  <a:gd name="T57" fmla="*/ 75 h 92"/>
                  <a:gd name="T58" fmla="*/ 140 w 146"/>
                  <a:gd name="T59" fmla="*/ 19 h 92"/>
                  <a:gd name="T60" fmla="*/ 124 w 146"/>
                  <a:gd name="T61" fmla="*/ 18 h 92"/>
                  <a:gd name="T62" fmla="*/ 126 w 146"/>
                  <a:gd name="T63" fmla="*/ 15 h 92"/>
                  <a:gd name="T64" fmla="*/ 127 w 146"/>
                  <a:gd name="T65" fmla="*/ 15 h 92"/>
                  <a:gd name="T66" fmla="*/ 113 w 146"/>
                  <a:gd name="T67" fmla="*/ 26 h 92"/>
                  <a:gd name="T68" fmla="*/ 109 w 146"/>
                  <a:gd name="T69" fmla="*/ 33 h 92"/>
                  <a:gd name="T70" fmla="*/ 106 w 146"/>
                  <a:gd name="T71" fmla="*/ 31 h 92"/>
                  <a:gd name="T72" fmla="*/ 104 w 146"/>
                  <a:gd name="T73" fmla="*/ 33 h 92"/>
                  <a:gd name="T74" fmla="*/ 95 w 146"/>
                  <a:gd name="T75" fmla="*/ 43 h 92"/>
                  <a:gd name="T76" fmla="*/ 99 w 146"/>
                  <a:gd name="T77" fmla="*/ 39 h 92"/>
                  <a:gd name="T78" fmla="*/ 93 w 146"/>
                  <a:gd name="T79" fmla="*/ 39 h 92"/>
                  <a:gd name="T80" fmla="*/ 95 w 146"/>
                  <a:gd name="T81" fmla="*/ 37 h 92"/>
                  <a:gd name="T82" fmla="*/ 72 w 146"/>
                  <a:gd name="T83" fmla="*/ 22 h 92"/>
                  <a:gd name="T84" fmla="*/ 6 w 146"/>
                  <a:gd name="T85" fmla="*/ 73 h 92"/>
                  <a:gd name="T86" fmla="*/ 15 w 146"/>
                  <a:gd name="T87" fmla="*/ 76 h 92"/>
                  <a:gd name="T88" fmla="*/ 20 w 146"/>
                  <a:gd name="T89" fmla="*/ 78 h 92"/>
                  <a:gd name="T90" fmla="*/ 48 w 146"/>
                  <a:gd name="T91" fmla="*/ 89 h 92"/>
                  <a:gd name="T92" fmla="*/ 20 w 146"/>
                  <a:gd name="T93" fmla="*/ 69 h 92"/>
                  <a:gd name="T94" fmla="*/ 15 w 146"/>
                  <a:gd name="T95" fmla="*/ 72 h 92"/>
                  <a:gd name="T96" fmla="*/ 13 w 146"/>
                  <a:gd name="T97" fmla="*/ 72 h 92"/>
                  <a:gd name="T98" fmla="*/ 9 w 146"/>
                  <a:gd name="T99" fmla="*/ 68 h 92"/>
                  <a:gd name="T100" fmla="*/ 11 w 146"/>
                  <a:gd name="T101" fmla="*/ 61 h 92"/>
                  <a:gd name="T102" fmla="*/ 32 w 146"/>
                  <a:gd name="T103" fmla="*/ 23 h 92"/>
                  <a:gd name="T104" fmla="*/ 43 w 146"/>
                  <a:gd name="T105" fmla="*/ 22 h 92"/>
                  <a:gd name="T106" fmla="*/ 41 w 146"/>
                  <a:gd name="T107" fmla="*/ 33 h 92"/>
                  <a:gd name="T108" fmla="*/ 43 w 146"/>
                  <a:gd name="T109" fmla="*/ 60 h 92"/>
                  <a:gd name="T110" fmla="*/ 54 w 146"/>
                  <a:gd name="T111" fmla="*/ 76 h 92"/>
                  <a:gd name="T112" fmla="*/ 60 w 146"/>
                  <a:gd name="T113" fmla="*/ 78 h 92"/>
                  <a:gd name="T114" fmla="*/ 87 w 146"/>
                  <a:gd name="T115" fmla="*/ 69 h 92"/>
                  <a:gd name="T116" fmla="*/ 83 w 146"/>
                  <a:gd name="T117" fmla="*/ 76 h 92"/>
                  <a:gd name="T118" fmla="*/ 81 w 146"/>
                  <a:gd name="T119" fmla="*/ 72 h 92"/>
                  <a:gd name="T120" fmla="*/ 88 w 146"/>
                  <a:gd name="T121" fmla="*/ 75 h 92"/>
                  <a:gd name="T122" fmla="*/ 84 w 146"/>
                  <a:gd name="T123" fmla="*/ 77 h 92"/>
                  <a:gd name="T124" fmla="*/ 99 w 146"/>
                  <a:gd name="T125" fmla="*/ 7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 h="92">
                    <a:moveTo>
                      <a:pt x="100" y="73"/>
                    </a:moveTo>
                    <a:cubicBezTo>
                      <a:pt x="99" y="72"/>
                      <a:pt x="99" y="72"/>
                      <a:pt x="99" y="72"/>
                    </a:cubicBezTo>
                    <a:cubicBezTo>
                      <a:pt x="99" y="72"/>
                      <a:pt x="98" y="73"/>
                      <a:pt x="98" y="73"/>
                    </a:cubicBezTo>
                    <a:cubicBezTo>
                      <a:pt x="98" y="72"/>
                      <a:pt x="98" y="71"/>
                      <a:pt x="99" y="71"/>
                    </a:cubicBezTo>
                    <a:cubicBezTo>
                      <a:pt x="99" y="71"/>
                      <a:pt x="99" y="71"/>
                      <a:pt x="99" y="71"/>
                    </a:cubicBezTo>
                    <a:cubicBezTo>
                      <a:pt x="99" y="70"/>
                      <a:pt x="99" y="70"/>
                      <a:pt x="99" y="70"/>
                    </a:cubicBezTo>
                    <a:cubicBezTo>
                      <a:pt x="98" y="71"/>
                      <a:pt x="98" y="72"/>
                      <a:pt x="98" y="72"/>
                    </a:cubicBezTo>
                    <a:cubicBezTo>
                      <a:pt x="97" y="71"/>
                      <a:pt x="97" y="72"/>
                      <a:pt x="97" y="71"/>
                    </a:cubicBezTo>
                    <a:cubicBezTo>
                      <a:pt x="96" y="72"/>
                      <a:pt x="96" y="72"/>
                      <a:pt x="96" y="72"/>
                    </a:cubicBezTo>
                    <a:cubicBezTo>
                      <a:pt x="96" y="72"/>
                      <a:pt x="96" y="72"/>
                      <a:pt x="96" y="72"/>
                    </a:cubicBezTo>
                    <a:cubicBezTo>
                      <a:pt x="96" y="72"/>
                      <a:pt x="95" y="73"/>
                      <a:pt x="95" y="73"/>
                    </a:cubicBezTo>
                    <a:cubicBezTo>
                      <a:pt x="94" y="75"/>
                      <a:pt x="92" y="75"/>
                      <a:pt x="90" y="77"/>
                    </a:cubicBezTo>
                    <a:cubicBezTo>
                      <a:pt x="90" y="76"/>
                      <a:pt x="89" y="77"/>
                      <a:pt x="89" y="76"/>
                    </a:cubicBezTo>
                    <a:cubicBezTo>
                      <a:pt x="90" y="76"/>
                      <a:pt x="90" y="75"/>
                      <a:pt x="90" y="75"/>
                    </a:cubicBezTo>
                    <a:cubicBezTo>
                      <a:pt x="91" y="75"/>
                      <a:pt x="92" y="75"/>
                      <a:pt x="92" y="74"/>
                    </a:cubicBezTo>
                    <a:cubicBezTo>
                      <a:pt x="93" y="74"/>
                      <a:pt x="93" y="74"/>
                      <a:pt x="93" y="74"/>
                    </a:cubicBezTo>
                    <a:cubicBezTo>
                      <a:pt x="93" y="73"/>
                      <a:pt x="94" y="72"/>
                      <a:pt x="95" y="72"/>
                    </a:cubicBezTo>
                    <a:cubicBezTo>
                      <a:pt x="95" y="72"/>
                      <a:pt x="95" y="72"/>
                      <a:pt x="95" y="72"/>
                    </a:cubicBezTo>
                    <a:cubicBezTo>
                      <a:pt x="95" y="71"/>
                      <a:pt x="95" y="71"/>
                      <a:pt x="96" y="70"/>
                    </a:cubicBezTo>
                    <a:cubicBezTo>
                      <a:pt x="96" y="70"/>
                      <a:pt x="96" y="70"/>
                      <a:pt x="96" y="70"/>
                    </a:cubicBezTo>
                    <a:cubicBezTo>
                      <a:pt x="96" y="69"/>
                      <a:pt x="99" y="67"/>
                      <a:pt x="98" y="67"/>
                    </a:cubicBezTo>
                    <a:cubicBezTo>
                      <a:pt x="98" y="67"/>
                      <a:pt x="98" y="67"/>
                      <a:pt x="97" y="67"/>
                    </a:cubicBezTo>
                    <a:cubicBezTo>
                      <a:pt x="97" y="67"/>
                      <a:pt x="96" y="67"/>
                      <a:pt x="97" y="67"/>
                    </a:cubicBezTo>
                    <a:cubicBezTo>
                      <a:pt x="97" y="67"/>
                      <a:pt x="97" y="68"/>
                      <a:pt x="97" y="68"/>
                    </a:cubicBezTo>
                    <a:cubicBezTo>
                      <a:pt x="97" y="68"/>
                      <a:pt x="97" y="68"/>
                      <a:pt x="96" y="68"/>
                    </a:cubicBezTo>
                    <a:cubicBezTo>
                      <a:pt x="96" y="69"/>
                      <a:pt x="96" y="69"/>
                      <a:pt x="96" y="69"/>
                    </a:cubicBezTo>
                    <a:cubicBezTo>
                      <a:pt x="96" y="69"/>
                      <a:pt x="96" y="69"/>
                      <a:pt x="96" y="69"/>
                    </a:cubicBezTo>
                    <a:cubicBezTo>
                      <a:pt x="95" y="69"/>
                      <a:pt x="95" y="69"/>
                      <a:pt x="95" y="69"/>
                    </a:cubicBezTo>
                    <a:cubicBezTo>
                      <a:pt x="95" y="69"/>
                      <a:pt x="95" y="69"/>
                      <a:pt x="95" y="69"/>
                    </a:cubicBezTo>
                    <a:cubicBezTo>
                      <a:pt x="95" y="69"/>
                      <a:pt x="95" y="69"/>
                      <a:pt x="95" y="69"/>
                    </a:cubicBezTo>
                    <a:cubicBezTo>
                      <a:pt x="95" y="69"/>
                      <a:pt x="95" y="69"/>
                      <a:pt x="95" y="69"/>
                    </a:cubicBezTo>
                    <a:cubicBezTo>
                      <a:pt x="95" y="69"/>
                      <a:pt x="95" y="69"/>
                      <a:pt x="95" y="69"/>
                    </a:cubicBezTo>
                    <a:cubicBezTo>
                      <a:pt x="94" y="70"/>
                      <a:pt x="93" y="71"/>
                      <a:pt x="92" y="73"/>
                    </a:cubicBezTo>
                    <a:cubicBezTo>
                      <a:pt x="91" y="73"/>
                      <a:pt x="90" y="74"/>
                      <a:pt x="89" y="74"/>
                    </a:cubicBezTo>
                    <a:cubicBezTo>
                      <a:pt x="90" y="73"/>
                      <a:pt x="90" y="73"/>
                      <a:pt x="90" y="73"/>
                    </a:cubicBezTo>
                    <a:cubicBezTo>
                      <a:pt x="89" y="72"/>
                      <a:pt x="92" y="73"/>
                      <a:pt x="92" y="72"/>
                    </a:cubicBezTo>
                    <a:cubicBezTo>
                      <a:pt x="92" y="72"/>
                      <a:pt x="92" y="72"/>
                      <a:pt x="92" y="72"/>
                    </a:cubicBezTo>
                    <a:cubicBezTo>
                      <a:pt x="93" y="71"/>
                      <a:pt x="93" y="71"/>
                      <a:pt x="93" y="71"/>
                    </a:cubicBezTo>
                    <a:cubicBezTo>
                      <a:pt x="93" y="69"/>
                      <a:pt x="94" y="69"/>
                      <a:pt x="95" y="67"/>
                    </a:cubicBezTo>
                    <a:cubicBezTo>
                      <a:pt x="94" y="67"/>
                      <a:pt x="94" y="67"/>
                      <a:pt x="94" y="67"/>
                    </a:cubicBezTo>
                    <a:cubicBezTo>
                      <a:pt x="94" y="67"/>
                      <a:pt x="94" y="66"/>
                      <a:pt x="95" y="66"/>
                    </a:cubicBezTo>
                    <a:cubicBezTo>
                      <a:pt x="95" y="66"/>
                      <a:pt x="95" y="66"/>
                      <a:pt x="95" y="66"/>
                    </a:cubicBezTo>
                    <a:cubicBezTo>
                      <a:pt x="95" y="66"/>
                      <a:pt x="95" y="66"/>
                      <a:pt x="95" y="66"/>
                    </a:cubicBezTo>
                    <a:cubicBezTo>
                      <a:pt x="95" y="66"/>
                      <a:pt x="95" y="66"/>
                      <a:pt x="95" y="66"/>
                    </a:cubicBezTo>
                    <a:cubicBezTo>
                      <a:pt x="95" y="66"/>
                      <a:pt x="95" y="66"/>
                      <a:pt x="96" y="66"/>
                    </a:cubicBezTo>
                    <a:cubicBezTo>
                      <a:pt x="96" y="66"/>
                      <a:pt x="96" y="66"/>
                      <a:pt x="96" y="66"/>
                    </a:cubicBezTo>
                    <a:cubicBezTo>
                      <a:pt x="96" y="66"/>
                      <a:pt x="96" y="66"/>
                      <a:pt x="96" y="66"/>
                    </a:cubicBezTo>
                    <a:cubicBezTo>
                      <a:pt x="96" y="66"/>
                      <a:pt x="96" y="66"/>
                      <a:pt x="95" y="66"/>
                    </a:cubicBezTo>
                    <a:cubicBezTo>
                      <a:pt x="95" y="65"/>
                      <a:pt x="95" y="67"/>
                      <a:pt x="94" y="66"/>
                    </a:cubicBezTo>
                    <a:cubicBezTo>
                      <a:pt x="95" y="65"/>
                      <a:pt x="95" y="64"/>
                      <a:pt x="96" y="64"/>
                    </a:cubicBezTo>
                    <a:cubicBezTo>
                      <a:pt x="96" y="64"/>
                      <a:pt x="96" y="64"/>
                      <a:pt x="96" y="64"/>
                    </a:cubicBezTo>
                    <a:cubicBezTo>
                      <a:pt x="96" y="63"/>
                      <a:pt x="96" y="63"/>
                      <a:pt x="96" y="63"/>
                    </a:cubicBezTo>
                    <a:cubicBezTo>
                      <a:pt x="93" y="66"/>
                      <a:pt x="93" y="66"/>
                      <a:pt x="93" y="66"/>
                    </a:cubicBezTo>
                    <a:cubicBezTo>
                      <a:pt x="93" y="66"/>
                      <a:pt x="93" y="66"/>
                      <a:pt x="93" y="66"/>
                    </a:cubicBezTo>
                    <a:cubicBezTo>
                      <a:pt x="93" y="66"/>
                      <a:pt x="93" y="66"/>
                      <a:pt x="93" y="65"/>
                    </a:cubicBezTo>
                    <a:cubicBezTo>
                      <a:pt x="92" y="68"/>
                      <a:pt x="92" y="68"/>
                      <a:pt x="92" y="68"/>
                    </a:cubicBezTo>
                    <a:cubicBezTo>
                      <a:pt x="91" y="67"/>
                      <a:pt x="91" y="68"/>
                      <a:pt x="90" y="67"/>
                    </a:cubicBezTo>
                    <a:cubicBezTo>
                      <a:pt x="91" y="67"/>
                      <a:pt x="91" y="67"/>
                      <a:pt x="91" y="66"/>
                    </a:cubicBezTo>
                    <a:cubicBezTo>
                      <a:pt x="90" y="66"/>
                      <a:pt x="91" y="67"/>
                      <a:pt x="90" y="68"/>
                    </a:cubicBezTo>
                    <a:cubicBezTo>
                      <a:pt x="90" y="68"/>
                      <a:pt x="90" y="68"/>
                      <a:pt x="90" y="68"/>
                    </a:cubicBezTo>
                    <a:cubicBezTo>
                      <a:pt x="90" y="68"/>
                      <a:pt x="90" y="68"/>
                      <a:pt x="90" y="68"/>
                    </a:cubicBezTo>
                    <a:cubicBezTo>
                      <a:pt x="89" y="70"/>
                      <a:pt x="89" y="68"/>
                      <a:pt x="89" y="68"/>
                    </a:cubicBezTo>
                    <a:cubicBezTo>
                      <a:pt x="89" y="67"/>
                      <a:pt x="89" y="67"/>
                      <a:pt x="89" y="66"/>
                    </a:cubicBezTo>
                    <a:cubicBezTo>
                      <a:pt x="88" y="67"/>
                      <a:pt x="88" y="67"/>
                      <a:pt x="88" y="68"/>
                    </a:cubicBezTo>
                    <a:cubicBezTo>
                      <a:pt x="87" y="68"/>
                      <a:pt x="87" y="68"/>
                      <a:pt x="87" y="68"/>
                    </a:cubicBezTo>
                    <a:cubicBezTo>
                      <a:pt x="87" y="69"/>
                      <a:pt x="87" y="69"/>
                      <a:pt x="87" y="69"/>
                    </a:cubicBezTo>
                    <a:cubicBezTo>
                      <a:pt x="86" y="69"/>
                      <a:pt x="85" y="70"/>
                      <a:pt x="84" y="71"/>
                    </a:cubicBezTo>
                    <a:cubicBezTo>
                      <a:pt x="83" y="70"/>
                      <a:pt x="82" y="72"/>
                      <a:pt x="81" y="71"/>
                    </a:cubicBezTo>
                    <a:cubicBezTo>
                      <a:pt x="81" y="72"/>
                      <a:pt x="81" y="72"/>
                      <a:pt x="81" y="72"/>
                    </a:cubicBezTo>
                    <a:cubicBezTo>
                      <a:pt x="81" y="72"/>
                      <a:pt x="81" y="72"/>
                      <a:pt x="80" y="72"/>
                    </a:cubicBezTo>
                    <a:cubicBezTo>
                      <a:pt x="79" y="72"/>
                      <a:pt x="81" y="72"/>
                      <a:pt x="81" y="72"/>
                    </a:cubicBezTo>
                    <a:cubicBezTo>
                      <a:pt x="80" y="72"/>
                      <a:pt x="79" y="73"/>
                      <a:pt x="78" y="73"/>
                    </a:cubicBezTo>
                    <a:cubicBezTo>
                      <a:pt x="78" y="73"/>
                      <a:pt x="78" y="73"/>
                      <a:pt x="78" y="73"/>
                    </a:cubicBezTo>
                    <a:cubicBezTo>
                      <a:pt x="73" y="73"/>
                      <a:pt x="67" y="74"/>
                      <a:pt x="62" y="73"/>
                    </a:cubicBezTo>
                    <a:cubicBezTo>
                      <a:pt x="62" y="72"/>
                      <a:pt x="61" y="71"/>
                      <a:pt x="62" y="71"/>
                    </a:cubicBezTo>
                    <a:cubicBezTo>
                      <a:pt x="61" y="71"/>
                      <a:pt x="62" y="72"/>
                      <a:pt x="61" y="72"/>
                    </a:cubicBezTo>
                    <a:cubicBezTo>
                      <a:pt x="61" y="71"/>
                      <a:pt x="61" y="71"/>
                      <a:pt x="61" y="71"/>
                    </a:cubicBezTo>
                    <a:cubicBezTo>
                      <a:pt x="62" y="70"/>
                      <a:pt x="65" y="72"/>
                      <a:pt x="66" y="69"/>
                    </a:cubicBezTo>
                    <a:cubicBezTo>
                      <a:pt x="66" y="69"/>
                      <a:pt x="66" y="69"/>
                      <a:pt x="66" y="69"/>
                    </a:cubicBezTo>
                    <a:cubicBezTo>
                      <a:pt x="67" y="69"/>
                      <a:pt x="67" y="67"/>
                      <a:pt x="68" y="66"/>
                    </a:cubicBezTo>
                    <a:cubicBezTo>
                      <a:pt x="68" y="66"/>
                      <a:pt x="68" y="66"/>
                      <a:pt x="68" y="66"/>
                    </a:cubicBezTo>
                    <a:cubicBezTo>
                      <a:pt x="68" y="66"/>
                      <a:pt x="68" y="66"/>
                      <a:pt x="68" y="66"/>
                    </a:cubicBezTo>
                    <a:cubicBezTo>
                      <a:pt x="69" y="64"/>
                      <a:pt x="69" y="64"/>
                      <a:pt x="69" y="62"/>
                    </a:cubicBezTo>
                    <a:cubicBezTo>
                      <a:pt x="68" y="63"/>
                      <a:pt x="69" y="61"/>
                      <a:pt x="68" y="61"/>
                    </a:cubicBezTo>
                    <a:cubicBezTo>
                      <a:pt x="67" y="60"/>
                      <a:pt x="67" y="57"/>
                      <a:pt x="65" y="57"/>
                    </a:cubicBezTo>
                    <a:cubicBezTo>
                      <a:pt x="63" y="54"/>
                      <a:pt x="59" y="53"/>
                      <a:pt x="55" y="51"/>
                    </a:cubicBezTo>
                    <a:cubicBezTo>
                      <a:pt x="53" y="51"/>
                      <a:pt x="52" y="50"/>
                      <a:pt x="50" y="50"/>
                    </a:cubicBezTo>
                    <a:cubicBezTo>
                      <a:pt x="49" y="47"/>
                      <a:pt x="48" y="43"/>
                      <a:pt x="45" y="42"/>
                    </a:cubicBezTo>
                    <a:cubicBezTo>
                      <a:pt x="46" y="42"/>
                      <a:pt x="47" y="43"/>
                      <a:pt x="48" y="42"/>
                    </a:cubicBezTo>
                    <a:cubicBezTo>
                      <a:pt x="48" y="41"/>
                      <a:pt x="50" y="41"/>
                      <a:pt x="50" y="41"/>
                    </a:cubicBezTo>
                    <a:cubicBezTo>
                      <a:pt x="50" y="41"/>
                      <a:pt x="50" y="41"/>
                      <a:pt x="50" y="41"/>
                    </a:cubicBezTo>
                    <a:cubicBezTo>
                      <a:pt x="52" y="41"/>
                      <a:pt x="53" y="39"/>
                      <a:pt x="54" y="40"/>
                    </a:cubicBezTo>
                    <a:cubicBezTo>
                      <a:pt x="53" y="42"/>
                      <a:pt x="53" y="44"/>
                      <a:pt x="53" y="46"/>
                    </a:cubicBezTo>
                    <a:cubicBezTo>
                      <a:pt x="54" y="45"/>
                      <a:pt x="54" y="44"/>
                      <a:pt x="54" y="43"/>
                    </a:cubicBezTo>
                    <a:cubicBezTo>
                      <a:pt x="55" y="44"/>
                      <a:pt x="53" y="46"/>
                      <a:pt x="55" y="46"/>
                    </a:cubicBezTo>
                    <a:cubicBezTo>
                      <a:pt x="54" y="47"/>
                      <a:pt x="54" y="47"/>
                      <a:pt x="54" y="47"/>
                    </a:cubicBezTo>
                    <a:cubicBezTo>
                      <a:pt x="55" y="48"/>
                      <a:pt x="56" y="46"/>
                      <a:pt x="57" y="47"/>
                    </a:cubicBezTo>
                    <a:cubicBezTo>
                      <a:pt x="56" y="48"/>
                      <a:pt x="56" y="48"/>
                      <a:pt x="56" y="48"/>
                    </a:cubicBezTo>
                    <a:cubicBezTo>
                      <a:pt x="57" y="48"/>
                      <a:pt x="57" y="47"/>
                      <a:pt x="57" y="47"/>
                    </a:cubicBezTo>
                    <a:cubicBezTo>
                      <a:pt x="58" y="47"/>
                      <a:pt x="58" y="47"/>
                      <a:pt x="58" y="47"/>
                    </a:cubicBezTo>
                    <a:cubicBezTo>
                      <a:pt x="58" y="47"/>
                      <a:pt x="58" y="47"/>
                      <a:pt x="58" y="47"/>
                    </a:cubicBezTo>
                    <a:cubicBezTo>
                      <a:pt x="60" y="45"/>
                      <a:pt x="61" y="41"/>
                      <a:pt x="63" y="38"/>
                    </a:cubicBezTo>
                    <a:cubicBezTo>
                      <a:pt x="65" y="34"/>
                      <a:pt x="69" y="31"/>
                      <a:pt x="75" y="32"/>
                    </a:cubicBezTo>
                    <a:cubicBezTo>
                      <a:pt x="76" y="32"/>
                      <a:pt x="77" y="32"/>
                      <a:pt x="78" y="33"/>
                    </a:cubicBezTo>
                    <a:cubicBezTo>
                      <a:pt x="79" y="33"/>
                      <a:pt x="80" y="34"/>
                      <a:pt x="81" y="34"/>
                    </a:cubicBezTo>
                    <a:cubicBezTo>
                      <a:pt x="82" y="36"/>
                      <a:pt x="83" y="39"/>
                      <a:pt x="83" y="42"/>
                    </a:cubicBezTo>
                    <a:cubicBezTo>
                      <a:pt x="80" y="42"/>
                      <a:pt x="78" y="42"/>
                      <a:pt x="76" y="42"/>
                    </a:cubicBezTo>
                    <a:cubicBezTo>
                      <a:pt x="76" y="43"/>
                      <a:pt x="76" y="43"/>
                      <a:pt x="76" y="43"/>
                    </a:cubicBezTo>
                    <a:cubicBezTo>
                      <a:pt x="76" y="43"/>
                      <a:pt x="76" y="43"/>
                      <a:pt x="76" y="43"/>
                    </a:cubicBezTo>
                    <a:cubicBezTo>
                      <a:pt x="76" y="43"/>
                      <a:pt x="76" y="43"/>
                      <a:pt x="77" y="44"/>
                    </a:cubicBezTo>
                    <a:cubicBezTo>
                      <a:pt x="76" y="44"/>
                      <a:pt x="76" y="44"/>
                      <a:pt x="76" y="45"/>
                    </a:cubicBezTo>
                    <a:cubicBezTo>
                      <a:pt x="76" y="45"/>
                      <a:pt x="76" y="45"/>
                      <a:pt x="76" y="44"/>
                    </a:cubicBezTo>
                    <a:cubicBezTo>
                      <a:pt x="77" y="45"/>
                      <a:pt x="77" y="45"/>
                      <a:pt x="77" y="45"/>
                    </a:cubicBezTo>
                    <a:cubicBezTo>
                      <a:pt x="76" y="46"/>
                      <a:pt x="77" y="46"/>
                      <a:pt x="77" y="46"/>
                    </a:cubicBezTo>
                    <a:cubicBezTo>
                      <a:pt x="77" y="46"/>
                      <a:pt x="78" y="47"/>
                      <a:pt x="77" y="47"/>
                    </a:cubicBezTo>
                    <a:cubicBezTo>
                      <a:pt x="79" y="48"/>
                      <a:pt x="79" y="48"/>
                      <a:pt x="79" y="48"/>
                    </a:cubicBezTo>
                    <a:cubicBezTo>
                      <a:pt x="80" y="49"/>
                      <a:pt x="81" y="48"/>
                      <a:pt x="82" y="49"/>
                    </a:cubicBezTo>
                    <a:cubicBezTo>
                      <a:pt x="79" y="49"/>
                      <a:pt x="79" y="49"/>
                      <a:pt x="79" y="49"/>
                    </a:cubicBezTo>
                    <a:cubicBezTo>
                      <a:pt x="80" y="50"/>
                      <a:pt x="81" y="50"/>
                      <a:pt x="82" y="50"/>
                    </a:cubicBezTo>
                    <a:cubicBezTo>
                      <a:pt x="81" y="50"/>
                      <a:pt x="80" y="50"/>
                      <a:pt x="78" y="50"/>
                    </a:cubicBezTo>
                    <a:cubicBezTo>
                      <a:pt x="82" y="50"/>
                      <a:pt x="86" y="51"/>
                      <a:pt x="90" y="51"/>
                    </a:cubicBezTo>
                    <a:cubicBezTo>
                      <a:pt x="92" y="50"/>
                      <a:pt x="94" y="50"/>
                      <a:pt x="96" y="48"/>
                    </a:cubicBezTo>
                    <a:cubicBezTo>
                      <a:pt x="96" y="49"/>
                      <a:pt x="96" y="49"/>
                      <a:pt x="96" y="49"/>
                    </a:cubicBezTo>
                    <a:cubicBezTo>
                      <a:pt x="96" y="48"/>
                      <a:pt x="96" y="48"/>
                      <a:pt x="96" y="48"/>
                    </a:cubicBezTo>
                    <a:cubicBezTo>
                      <a:pt x="96" y="48"/>
                      <a:pt x="96" y="48"/>
                      <a:pt x="96" y="48"/>
                    </a:cubicBezTo>
                    <a:cubicBezTo>
                      <a:pt x="96" y="48"/>
                      <a:pt x="96" y="47"/>
                      <a:pt x="97" y="47"/>
                    </a:cubicBezTo>
                    <a:cubicBezTo>
                      <a:pt x="96" y="47"/>
                      <a:pt x="96" y="47"/>
                      <a:pt x="96" y="47"/>
                    </a:cubicBezTo>
                    <a:cubicBezTo>
                      <a:pt x="96" y="46"/>
                      <a:pt x="96" y="46"/>
                      <a:pt x="96" y="46"/>
                    </a:cubicBezTo>
                    <a:cubicBezTo>
                      <a:pt x="97" y="46"/>
                      <a:pt x="97" y="46"/>
                      <a:pt x="97" y="46"/>
                    </a:cubicBezTo>
                    <a:cubicBezTo>
                      <a:pt x="97" y="45"/>
                      <a:pt x="96" y="45"/>
                      <a:pt x="96" y="45"/>
                    </a:cubicBezTo>
                    <a:cubicBezTo>
                      <a:pt x="96" y="45"/>
                      <a:pt x="96" y="45"/>
                      <a:pt x="96" y="45"/>
                    </a:cubicBezTo>
                    <a:cubicBezTo>
                      <a:pt x="95" y="45"/>
                      <a:pt x="95" y="45"/>
                      <a:pt x="95" y="45"/>
                    </a:cubicBezTo>
                    <a:cubicBezTo>
                      <a:pt x="95" y="45"/>
                      <a:pt x="96" y="44"/>
                      <a:pt x="95" y="45"/>
                    </a:cubicBezTo>
                    <a:cubicBezTo>
                      <a:pt x="95" y="45"/>
                      <a:pt x="95" y="45"/>
                      <a:pt x="95" y="45"/>
                    </a:cubicBezTo>
                    <a:cubicBezTo>
                      <a:pt x="94" y="46"/>
                      <a:pt x="94" y="46"/>
                      <a:pt x="93" y="45"/>
                    </a:cubicBezTo>
                    <a:cubicBezTo>
                      <a:pt x="94" y="45"/>
                      <a:pt x="95" y="44"/>
                      <a:pt x="95" y="43"/>
                    </a:cubicBezTo>
                    <a:cubicBezTo>
                      <a:pt x="95" y="42"/>
                      <a:pt x="97" y="43"/>
                      <a:pt x="97" y="42"/>
                    </a:cubicBezTo>
                    <a:cubicBezTo>
                      <a:pt x="97" y="42"/>
                      <a:pt x="97" y="42"/>
                      <a:pt x="97" y="42"/>
                    </a:cubicBezTo>
                    <a:cubicBezTo>
                      <a:pt x="98" y="42"/>
                      <a:pt x="98" y="42"/>
                      <a:pt x="98" y="42"/>
                    </a:cubicBezTo>
                    <a:cubicBezTo>
                      <a:pt x="99" y="41"/>
                      <a:pt x="100" y="40"/>
                      <a:pt x="101" y="40"/>
                    </a:cubicBezTo>
                    <a:cubicBezTo>
                      <a:pt x="103" y="39"/>
                      <a:pt x="103" y="39"/>
                      <a:pt x="103" y="37"/>
                    </a:cubicBezTo>
                    <a:cubicBezTo>
                      <a:pt x="103" y="38"/>
                      <a:pt x="103" y="38"/>
                      <a:pt x="103" y="38"/>
                    </a:cubicBezTo>
                    <a:cubicBezTo>
                      <a:pt x="104" y="37"/>
                      <a:pt x="103" y="37"/>
                      <a:pt x="104" y="37"/>
                    </a:cubicBezTo>
                    <a:cubicBezTo>
                      <a:pt x="103" y="35"/>
                      <a:pt x="105" y="34"/>
                      <a:pt x="105" y="33"/>
                    </a:cubicBezTo>
                    <a:cubicBezTo>
                      <a:pt x="107" y="34"/>
                      <a:pt x="104" y="34"/>
                      <a:pt x="105" y="36"/>
                    </a:cubicBezTo>
                    <a:cubicBezTo>
                      <a:pt x="105" y="36"/>
                      <a:pt x="105" y="36"/>
                      <a:pt x="105" y="36"/>
                    </a:cubicBezTo>
                    <a:cubicBezTo>
                      <a:pt x="105" y="35"/>
                      <a:pt x="105" y="35"/>
                      <a:pt x="105" y="35"/>
                    </a:cubicBezTo>
                    <a:cubicBezTo>
                      <a:pt x="106" y="35"/>
                      <a:pt x="106" y="35"/>
                      <a:pt x="106" y="35"/>
                    </a:cubicBezTo>
                    <a:cubicBezTo>
                      <a:pt x="106" y="35"/>
                      <a:pt x="106" y="35"/>
                      <a:pt x="106" y="35"/>
                    </a:cubicBezTo>
                    <a:cubicBezTo>
                      <a:pt x="106" y="35"/>
                      <a:pt x="106" y="35"/>
                      <a:pt x="106" y="35"/>
                    </a:cubicBezTo>
                    <a:cubicBezTo>
                      <a:pt x="106" y="35"/>
                      <a:pt x="106" y="35"/>
                      <a:pt x="106" y="35"/>
                    </a:cubicBezTo>
                    <a:cubicBezTo>
                      <a:pt x="106" y="34"/>
                      <a:pt x="106" y="34"/>
                      <a:pt x="106" y="34"/>
                    </a:cubicBezTo>
                    <a:cubicBezTo>
                      <a:pt x="106" y="34"/>
                      <a:pt x="106" y="33"/>
                      <a:pt x="107" y="33"/>
                    </a:cubicBezTo>
                    <a:cubicBezTo>
                      <a:pt x="107" y="33"/>
                      <a:pt x="107" y="33"/>
                      <a:pt x="107" y="33"/>
                    </a:cubicBezTo>
                    <a:cubicBezTo>
                      <a:pt x="107" y="34"/>
                      <a:pt x="107" y="34"/>
                      <a:pt x="107" y="34"/>
                    </a:cubicBezTo>
                    <a:cubicBezTo>
                      <a:pt x="107" y="34"/>
                      <a:pt x="107" y="34"/>
                      <a:pt x="107" y="34"/>
                    </a:cubicBezTo>
                    <a:cubicBezTo>
                      <a:pt x="107" y="34"/>
                      <a:pt x="107" y="34"/>
                      <a:pt x="107" y="34"/>
                    </a:cubicBezTo>
                    <a:cubicBezTo>
                      <a:pt x="108" y="35"/>
                      <a:pt x="108" y="35"/>
                      <a:pt x="108" y="35"/>
                    </a:cubicBezTo>
                    <a:cubicBezTo>
                      <a:pt x="107" y="35"/>
                      <a:pt x="107" y="35"/>
                      <a:pt x="107" y="35"/>
                    </a:cubicBezTo>
                    <a:cubicBezTo>
                      <a:pt x="108" y="35"/>
                      <a:pt x="108" y="35"/>
                      <a:pt x="108" y="35"/>
                    </a:cubicBezTo>
                    <a:cubicBezTo>
                      <a:pt x="108" y="35"/>
                      <a:pt x="108" y="35"/>
                      <a:pt x="108" y="35"/>
                    </a:cubicBezTo>
                    <a:cubicBezTo>
                      <a:pt x="108" y="35"/>
                      <a:pt x="108" y="35"/>
                      <a:pt x="109" y="34"/>
                    </a:cubicBezTo>
                    <a:cubicBezTo>
                      <a:pt x="109" y="35"/>
                      <a:pt x="109" y="35"/>
                      <a:pt x="109" y="35"/>
                    </a:cubicBezTo>
                    <a:cubicBezTo>
                      <a:pt x="109" y="35"/>
                      <a:pt x="108" y="36"/>
                      <a:pt x="108" y="36"/>
                    </a:cubicBezTo>
                    <a:cubicBezTo>
                      <a:pt x="108" y="36"/>
                      <a:pt x="108" y="36"/>
                      <a:pt x="108" y="36"/>
                    </a:cubicBezTo>
                    <a:cubicBezTo>
                      <a:pt x="107" y="37"/>
                      <a:pt x="107" y="37"/>
                      <a:pt x="107" y="37"/>
                    </a:cubicBezTo>
                    <a:cubicBezTo>
                      <a:pt x="108" y="36"/>
                      <a:pt x="108" y="36"/>
                      <a:pt x="108" y="36"/>
                    </a:cubicBezTo>
                    <a:cubicBezTo>
                      <a:pt x="108" y="37"/>
                      <a:pt x="108" y="37"/>
                      <a:pt x="108" y="37"/>
                    </a:cubicBezTo>
                    <a:cubicBezTo>
                      <a:pt x="108" y="36"/>
                      <a:pt x="109" y="37"/>
                      <a:pt x="109" y="36"/>
                    </a:cubicBezTo>
                    <a:cubicBezTo>
                      <a:pt x="109" y="35"/>
                      <a:pt x="111" y="36"/>
                      <a:pt x="111" y="34"/>
                    </a:cubicBezTo>
                    <a:cubicBezTo>
                      <a:pt x="114" y="31"/>
                      <a:pt x="118" y="30"/>
                      <a:pt x="121" y="27"/>
                    </a:cubicBezTo>
                    <a:cubicBezTo>
                      <a:pt x="121" y="27"/>
                      <a:pt x="121" y="27"/>
                      <a:pt x="121" y="27"/>
                    </a:cubicBezTo>
                    <a:cubicBezTo>
                      <a:pt x="127" y="23"/>
                      <a:pt x="135" y="21"/>
                      <a:pt x="143" y="23"/>
                    </a:cubicBezTo>
                    <a:cubicBezTo>
                      <a:pt x="143" y="22"/>
                      <a:pt x="143" y="22"/>
                      <a:pt x="143" y="22"/>
                    </a:cubicBezTo>
                    <a:cubicBezTo>
                      <a:pt x="143" y="22"/>
                      <a:pt x="143" y="22"/>
                      <a:pt x="144" y="22"/>
                    </a:cubicBezTo>
                    <a:cubicBezTo>
                      <a:pt x="143" y="22"/>
                      <a:pt x="143" y="21"/>
                      <a:pt x="142" y="21"/>
                    </a:cubicBezTo>
                    <a:cubicBezTo>
                      <a:pt x="143" y="21"/>
                      <a:pt x="145" y="21"/>
                      <a:pt x="146" y="21"/>
                    </a:cubicBezTo>
                    <a:cubicBezTo>
                      <a:pt x="145" y="21"/>
                      <a:pt x="145" y="21"/>
                      <a:pt x="145" y="21"/>
                    </a:cubicBezTo>
                    <a:cubicBezTo>
                      <a:pt x="144" y="21"/>
                      <a:pt x="143" y="21"/>
                      <a:pt x="143" y="20"/>
                    </a:cubicBezTo>
                    <a:cubicBezTo>
                      <a:pt x="143" y="20"/>
                      <a:pt x="143" y="20"/>
                      <a:pt x="143" y="20"/>
                    </a:cubicBezTo>
                    <a:cubicBezTo>
                      <a:pt x="143" y="20"/>
                      <a:pt x="143" y="20"/>
                      <a:pt x="143" y="19"/>
                    </a:cubicBezTo>
                    <a:cubicBezTo>
                      <a:pt x="143" y="20"/>
                      <a:pt x="143" y="20"/>
                      <a:pt x="143" y="20"/>
                    </a:cubicBezTo>
                    <a:cubicBezTo>
                      <a:pt x="142" y="20"/>
                      <a:pt x="141" y="20"/>
                      <a:pt x="141" y="20"/>
                    </a:cubicBezTo>
                    <a:cubicBezTo>
                      <a:pt x="140" y="20"/>
                      <a:pt x="140" y="18"/>
                      <a:pt x="140" y="19"/>
                    </a:cubicBezTo>
                    <a:cubicBezTo>
                      <a:pt x="140" y="19"/>
                      <a:pt x="140" y="19"/>
                      <a:pt x="140" y="19"/>
                    </a:cubicBezTo>
                    <a:cubicBezTo>
                      <a:pt x="140" y="18"/>
                      <a:pt x="140" y="18"/>
                      <a:pt x="140" y="18"/>
                    </a:cubicBezTo>
                    <a:cubicBezTo>
                      <a:pt x="139" y="17"/>
                      <a:pt x="139" y="18"/>
                      <a:pt x="138" y="18"/>
                    </a:cubicBezTo>
                    <a:cubicBezTo>
                      <a:pt x="138" y="18"/>
                      <a:pt x="138" y="18"/>
                      <a:pt x="138" y="18"/>
                    </a:cubicBezTo>
                    <a:cubicBezTo>
                      <a:pt x="138" y="18"/>
                      <a:pt x="138" y="18"/>
                      <a:pt x="138" y="18"/>
                    </a:cubicBezTo>
                    <a:cubicBezTo>
                      <a:pt x="138" y="17"/>
                      <a:pt x="138" y="17"/>
                      <a:pt x="138" y="16"/>
                    </a:cubicBezTo>
                    <a:cubicBezTo>
                      <a:pt x="139" y="17"/>
                      <a:pt x="139" y="16"/>
                      <a:pt x="140" y="17"/>
                    </a:cubicBezTo>
                    <a:cubicBezTo>
                      <a:pt x="140" y="16"/>
                      <a:pt x="141" y="17"/>
                      <a:pt x="141" y="16"/>
                    </a:cubicBezTo>
                    <a:cubicBezTo>
                      <a:pt x="140" y="16"/>
                      <a:pt x="139" y="16"/>
                      <a:pt x="138" y="16"/>
                    </a:cubicBezTo>
                    <a:cubicBezTo>
                      <a:pt x="138" y="16"/>
                      <a:pt x="137" y="16"/>
                      <a:pt x="137" y="16"/>
                    </a:cubicBezTo>
                    <a:cubicBezTo>
                      <a:pt x="137" y="16"/>
                      <a:pt x="136" y="16"/>
                      <a:pt x="136" y="16"/>
                    </a:cubicBezTo>
                    <a:cubicBezTo>
                      <a:pt x="136" y="16"/>
                      <a:pt x="136" y="16"/>
                      <a:pt x="136" y="16"/>
                    </a:cubicBezTo>
                    <a:cubicBezTo>
                      <a:pt x="136" y="16"/>
                      <a:pt x="136" y="16"/>
                      <a:pt x="136" y="16"/>
                    </a:cubicBezTo>
                    <a:cubicBezTo>
                      <a:pt x="136" y="16"/>
                      <a:pt x="136" y="15"/>
                      <a:pt x="136" y="15"/>
                    </a:cubicBezTo>
                    <a:cubicBezTo>
                      <a:pt x="136" y="15"/>
                      <a:pt x="136" y="15"/>
                      <a:pt x="136" y="15"/>
                    </a:cubicBezTo>
                    <a:cubicBezTo>
                      <a:pt x="135" y="15"/>
                      <a:pt x="135" y="15"/>
                      <a:pt x="135" y="15"/>
                    </a:cubicBezTo>
                    <a:cubicBezTo>
                      <a:pt x="136" y="16"/>
                      <a:pt x="134" y="16"/>
                      <a:pt x="136" y="17"/>
                    </a:cubicBezTo>
                    <a:cubicBezTo>
                      <a:pt x="135" y="17"/>
                      <a:pt x="135" y="17"/>
                      <a:pt x="134" y="17"/>
                    </a:cubicBezTo>
                    <a:cubicBezTo>
                      <a:pt x="134" y="17"/>
                      <a:pt x="134" y="16"/>
                      <a:pt x="135" y="16"/>
                    </a:cubicBezTo>
                    <a:cubicBezTo>
                      <a:pt x="135" y="16"/>
                      <a:pt x="135" y="16"/>
                      <a:pt x="135" y="16"/>
                    </a:cubicBezTo>
                    <a:cubicBezTo>
                      <a:pt x="134" y="16"/>
                      <a:pt x="133" y="15"/>
                      <a:pt x="132" y="15"/>
                    </a:cubicBezTo>
                    <a:cubicBezTo>
                      <a:pt x="133" y="14"/>
                      <a:pt x="133" y="15"/>
                      <a:pt x="133" y="14"/>
                    </a:cubicBezTo>
                    <a:cubicBezTo>
                      <a:pt x="133" y="14"/>
                      <a:pt x="133" y="14"/>
                      <a:pt x="133" y="14"/>
                    </a:cubicBezTo>
                    <a:cubicBezTo>
                      <a:pt x="132" y="14"/>
                      <a:pt x="131" y="13"/>
                      <a:pt x="130" y="14"/>
                    </a:cubicBezTo>
                    <a:cubicBezTo>
                      <a:pt x="130" y="14"/>
                      <a:pt x="130" y="14"/>
                      <a:pt x="130" y="14"/>
                    </a:cubicBezTo>
                    <a:cubicBezTo>
                      <a:pt x="130" y="14"/>
                      <a:pt x="129" y="13"/>
                      <a:pt x="129" y="14"/>
                    </a:cubicBezTo>
                    <a:cubicBezTo>
                      <a:pt x="128" y="13"/>
                      <a:pt x="128" y="15"/>
                      <a:pt x="126" y="14"/>
                    </a:cubicBezTo>
                    <a:cubicBezTo>
                      <a:pt x="125" y="15"/>
                      <a:pt x="124" y="14"/>
                      <a:pt x="122" y="15"/>
                    </a:cubicBezTo>
                    <a:cubicBezTo>
                      <a:pt x="123" y="15"/>
                      <a:pt x="123" y="15"/>
                      <a:pt x="123" y="15"/>
                    </a:cubicBezTo>
                    <a:cubicBezTo>
                      <a:pt x="122" y="16"/>
                      <a:pt x="122" y="16"/>
                      <a:pt x="122" y="16"/>
                    </a:cubicBezTo>
                    <a:cubicBezTo>
                      <a:pt x="122" y="15"/>
                      <a:pt x="121" y="16"/>
                      <a:pt x="121" y="15"/>
                    </a:cubicBezTo>
                    <a:cubicBezTo>
                      <a:pt x="121" y="15"/>
                      <a:pt x="121" y="15"/>
                      <a:pt x="121" y="15"/>
                    </a:cubicBezTo>
                    <a:cubicBezTo>
                      <a:pt x="121" y="15"/>
                      <a:pt x="121" y="15"/>
                      <a:pt x="121" y="15"/>
                    </a:cubicBezTo>
                    <a:cubicBezTo>
                      <a:pt x="121" y="15"/>
                      <a:pt x="121" y="15"/>
                      <a:pt x="121" y="16"/>
                    </a:cubicBezTo>
                    <a:cubicBezTo>
                      <a:pt x="121" y="16"/>
                      <a:pt x="121" y="16"/>
                      <a:pt x="121" y="16"/>
                    </a:cubicBezTo>
                    <a:cubicBezTo>
                      <a:pt x="120" y="16"/>
                      <a:pt x="120" y="16"/>
                      <a:pt x="120" y="15"/>
                    </a:cubicBezTo>
                    <a:cubicBezTo>
                      <a:pt x="118" y="16"/>
                      <a:pt x="117" y="16"/>
                      <a:pt x="116" y="17"/>
                    </a:cubicBezTo>
                    <a:cubicBezTo>
                      <a:pt x="113" y="18"/>
                      <a:pt x="110" y="20"/>
                      <a:pt x="108" y="22"/>
                    </a:cubicBezTo>
                    <a:cubicBezTo>
                      <a:pt x="106" y="23"/>
                      <a:pt x="106" y="24"/>
                      <a:pt x="105" y="24"/>
                    </a:cubicBezTo>
                    <a:cubicBezTo>
                      <a:pt x="105" y="25"/>
                      <a:pt x="105" y="25"/>
                      <a:pt x="105" y="25"/>
                    </a:cubicBezTo>
                    <a:cubicBezTo>
                      <a:pt x="104" y="26"/>
                      <a:pt x="102" y="27"/>
                      <a:pt x="101" y="28"/>
                    </a:cubicBezTo>
                    <a:cubicBezTo>
                      <a:pt x="101" y="29"/>
                      <a:pt x="100" y="30"/>
                      <a:pt x="100" y="31"/>
                    </a:cubicBezTo>
                    <a:cubicBezTo>
                      <a:pt x="100" y="30"/>
                      <a:pt x="100" y="30"/>
                      <a:pt x="100" y="30"/>
                    </a:cubicBezTo>
                    <a:cubicBezTo>
                      <a:pt x="100" y="30"/>
                      <a:pt x="101" y="31"/>
                      <a:pt x="101" y="31"/>
                    </a:cubicBezTo>
                    <a:cubicBezTo>
                      <a:pt x="101" y="31"/>
                      <a:pt x="101" y="31"/>
                      <a:pt x="101" y="31"/>
                    </a:cubicBezTo>
                    <a:cubicBezTo>
                      <a:pt x="101" y="30"/>
                      <a:pt x="101" y="30"/>
                      <a:pt x="101" y="30"/>
                    </a:cubicBezTo>
                    <a:cubicBezTo>
                      <a:pt x="101" y="30"/>
                      <a:pt x="101" y="30"/>
                      <a:pt x="101" y="30"/>
                    </a:cubicBezTo>
                    <a:cubicBezTo>
                      <a:pt x="101" y="30"/>
                      <a:pt x="101" y="30"/>
                      <a:pt x="101" y="30"/>
                    </a:cubicBezTo>
                    <a:cubicBezTo>
                      <a:pt x="101" y="30"/>
                      <a:pt x="101" y="29"/>
                      <a:pt x="101" y="29"/>
                    </a:cubicBezTo>
                    <a:cubicBezTo>
                      <a:pt x="101" y="29"/>
                      <a:pt x="102" y="29"/>
                      <a:pt x="102" y="30"/>
                    </a:cubicBezTo>
                    <a:cubicBezTo>
                      <a:pt x="102" y="30"/>
                      <a:pt x="102" y="30"/>
                      <a:pt x="101" y="30"/>
                    </a:cubicBezTo>
                    <a:cubicBezTo>
                      <a:pt x="102" y="31"/>
                      <a:pt x="101" y="31"/>
                      <a:pt x="101" y="32"/>
                    </a:cubicBezTo>
                    <a:cubicBezTo>
                      <a:pt x="101" y="32"/>
                      <a:pt x="101" y="32"/>
                      <a:pt x="101" y="32"/>
                    </a:cubicBezTo>
                    <a:cubicBezTo>
                      <a:pt x="102" y="32"/>
                      <a:pt x="102" y="31"/>
                      <a:pt x="102" y="30"/>
                    </a:cubicBezTo>
                    <a:cubicBezTo>
                      <a:pt x="103" y="30"/>
                      <a:pt x="104" y="29"/>
                      <a:pt x="105" y="29"/>
                    </a:cubicBezTo>
                    <a:cubicBezTo>
                      <a:pt x="104" y="30"/>
                      <a:pt x="104" y="30"/>
                      <a:pt x="104" y="30"/>
                    </a:cubicBezTo>
                    <a:cubicBezTo>
                      <a:pt x="104" y="30"/>
                      <a:pt x="104" y="30"/>
                      <a:pt x="104" y="30"/>
                    </a:cubicBezTo>
                    <a:cubicBezTo>
                      <a:pt x="101" y="34"/>
                      <a:pt x="101" y="34"/>
                      <a:pt x="101" y="34"/>
                    </a:cubicBezTo>
                    <a:cubicBezTo>
                      <a:pt x="100" y="33"/>
                      <a:pt x="101" y="33"/>
                      <a:pt x="101" y="32"/>
                    </a:cubicBezTo>
                    <a:cubicBezTo>
                      <a:pt x="100" y="34"/>
                      <a:pt x="100" y="34"/>
                      <a:pt x="100" y="34"/>
                    </a:cubicBezTo>
                    <a:cubicBezTo>
                      <a:pt x="99" y="33"/>
                      <a:pt x="100" y="33"/>
                      <a:pt x="100" y="32"/>
                    </a:cubicBezTo>
                    <a:cubicBezTo>
                      <a:pt x="100" y="32"/>
                      <a:pt x="100" y="32"/>
                      <a:pt x="100" y="32"/>
                    </a:cubicBezTo>
                    <a:cubicBezTo>
                      <a:pt x="100" y="32"/>
                      <a:pt x="101" y="31"/>
                      <a:pt x="100" y="31"/>
                    </a:cubicBezTo>
                    <a:cubicBezTo>
                      <a:pt x="100" y="32"/>
                      <a:pt x="100" y="32"/>
                      <a:pt x="100" y="32"/>
                    </a:cubicBezTo>
                    <a:cubicBezTo>
                      <a:pt x="99" y="32"/>
                      <a:pt x="100" y="31"/>
                      <a:pt x="100" y="31"/>
                    </a:cubicBezTo>
                    <a:cubicBezTo>
                      <a:pt x="99" y="31"/>
                      <a:pt x="99" y="31"/>
                      <a:pt x="99" y="31"/>
                    </a:cubicBezTo>
                    <a:cubicBezTo>
                      <a:pt x="97" y="34"/>
                      <a:pt x="93" y="36"/>
                      <a:pt x="91" y="38"/>
                    </a:cubicBezTo>
                    <a:cubicBezTo>
                      <a:pt x="90" y="37"/>
                      <a:pt x="91" y="35"/>
                      <a:pt x="90" y="34"/>
                    </a:cubicBezTo>
                    <a:cubicBezTo>
                      <a:pt x="88" y="32"/>
                      <a:pt x="86" y="30"/>
                      <a:pt x="85" y="28"/>
                    </a:cubicBezTo>
                    <a:cubicBezTo>
                      <a:pt x="84" y="27"/>
                      <a:pt x="82" y="27"/>
                      <a:pt x="83" y="26"/>
                    </a:cubicBezTo>
                    <a:cubicBezTo>
                      <a:pt x="86" y="25"/>
                      <a:pt x="88" y="26"/>
                      <a:pt x="90" y="26"/>
                    </a:cubicBezTo>
                    <a:cubicBezTo>
                      <a:pt x="90" y="25"/>
                      <a:pt x="91" y="25"/>
                      <a:pt x="91" y="25"/>
                    </a:cubicBezTo>
                    <a:cubicBezTo>
                      <a:pt x="92" y="25"/>
                      <a:pt x="92" y="26"/>
                      <a:pt x="92" y="26"/>
                    </a:cubicBezTo>
                    <a:cubicBezTo>
                      <a:pt x="92" y="26"/>
                      <a:pt x="93" y="26"/>
                      <a:pt x="93" y="26"/>
                    </a:cubicBezTo>
                    <a:cubicBezTo>
                      <a:pt x="94" y="27"/>
                      <a:pt x="94" y="26"/>
                      <a:pt x="95" y="26"/>
                    </a:cubicBezTo>
                    <a:cubicBezTo>
                      <a:pt x="95" y="26"/>
                      <a:pt x="96" y="26"/>
                      <a:pt x="95" y="26"/>
                    </a:cubicBezTo>
                    <a:cubicBezTo>
                      <a:pt x="96" y="27"/>
                      <a:pt x="96" y="27"/>
                      <a:pt x="96" y="26"/>
                    </a:cubicBezTo>
                    <a:cubicBezTo>
                      <a:pt x="97" y="26"/>
                      <a:pt x="97" y="27"/>
                      <a:pt x="98" y="27"/>
                    </a:cubicBezTo>
                    <a:cubicBezTo>
                      <a:pt x="99" y="26"/>
                      <a:pt x="97" y="26"/>
                      <a:pt x="96" y="25"/>
                    </a:cubicBezTo>
                    <a:cubicBezTo>
                      <a:pt x="96" y="24"/>
                      <a:pt x="96" y="24"/>
                      <a:pt x="96" y="24"/>
                    </a:cubicBezTo>
                    <a:cubicBezTo>
                      <a:pt x="96" y="24"/>
                      <a:pt x="96" y="24"/>
                      <a:pt x="96" y="24"/>
                    </a:cubicBezTo>
                    <a:cubicBezTo>
                      <a:pt x="95" y="23"/>
                      <a:pt x="94" y="23"/>
                      <a:pt x="95" y="23"/>
                    </a:cubicBezTo>
                    <a:cubicBezTo>
                      <a:pt x="94" y="23"/>
                      <a:pt x="93" y="22"/>
                      <a:pt x="93" y="22"/>
                    </a:cubicBezTo>
                    <a:cubicBezTo>
                      <a:pt x="90" y="21"/>
                      <a:pt x="88" y="22"/>
                      <a:pt x="86" y="21"/>
                    </a:cubicBezTo>
                    <a:cubicBezTo>
                      <a:pt x="86" y="21"/>
                      <a:pt x="85" y="21"/>
                      <a:pt x="85" y="21"/>
                    </a:cubicBezTo>
                    <a:cubicBezTo>
                      <a:pt x="85" y="21"/>
                      <a:pt x="85" y="20"/>
                      <a:pt x="85" y="21"/>
                    </a:cubicBezTo>
                    <a:cubicBezTo>
                      <a:pt x="86" y="20"/>
                      <a:pt x="84" y="20"/>
                      <a:pt x="85" y="21"/>
                    </a:cubicBezTo>
                    <a:cubicBezTo>
                      <a:pt x="84" y="20"/>
                      <a:pt x="84" y="20"/>
                      <a:pt x="84" y="20"/>
                    </a:cubicBezTo>
                    <a:cubicBezTo>
                      <a:pt x="82" y="20"/>
                      <a:pt x="80" y="19"/>
                      <a:pt x="79" y="20"/>
                    </a:cubicBezTo>
                    <a:cubicBezTo>
                      <a:pt x="77" y="21"/>
                      <a:pt x="75" y="21"/>
                      <a:pt x="73" y="21"/>
                    </a:cubicBezTo>
                    <a:cubicBezTo>
                      <a:pt x="74" y="21"/>
                      <a:pt x="74" y="21"/>
                      <a:pt x="74" y="21"/>
                    </a:cubicBezTo>
                    <a:cubicBezTo>
                      <a:pt x="72" y="22"/>
                      <a:pt x="71" y="22"/>
                      <a:pt x="69" y="22"/>
                    </a:cubicBezTo>
                    <a:cubicBezTo>
                      <a:pt x="69" y="23"/>
                      <a:pt x="69" y="23"/>
                      <a:pt x="69" y="23"/>
                    </a:cubicBezTo>
                    <a:cubicBezTo>
                      <a:pt x="69" y="22"/>
                      <a:pt x="69" y="24"/>
                      <a:pt x="68" y="23"/>
                    </a:cubicBezTo>
                    <a:cubicBezTo>
                      <a:pt x="66" y="22"/>
                      <a:pt x="68" y="21"/>
                      <a:pt x="69" y="20"/>
                    </a:cubicBezTo>
                    <a:cubicBezTo>
                      <a:pt x="72" y="17"/>
                      <a:pt x="77" y="12"/>
                      <a:pt x="83" y="13"/>
                    </a:cubicBezTo>
                    <a:cubicBezTo>
                      <a:pt x="83" y="13"/>
                      <a:pt x="83" y="13"/>
                      <a:pt x="83" y="13"/>
                    </a:cubicBezTo>
                    <a:cubicBezTo>
                      <a:pt x="84" y="13"/>
                      <a:pt x="88" y="13"/>
                      <a:pt x="90" y="12"/>
                    </a:cubicBezTo>
                    <a:cubicBezTo>
                      <a:pt x="90" y="13"/>
                      <a:pt x="92" y="12"/>
                      <a:pt x="91" y="13"/>
                    </a:cubicBezTo>
                    <a:cubicBezTo>
                      <a:pt x="95" y="13"/>
                      <a:pt x="95" y="13"/>
                      <a:pt x="95" y="13"/>
                    </a:cubicBezTo>
                    <a:cubicBezTo>
                      <a:pt x="92" y="13"/>
                      <a:pt x="92" y="13"/>
                      <a:pt x="92" y="13"/>
                    </a:cubicBezTo>
                    <a:cubicBezTo>
                      <a:pt x="93" y="12"/>
                      <a:pt x="96" y="13"/>
                      <a:pt x="96" y="12"/>
                    </a:cubicBezTo>
                    <a:cubicBezTo>
                      <a:pt x="96" y="12"/>
                      <a:pt x="96" y="13"/>
                      <a:pt x="97" y="13"/>
                    </a:cubicBezTo>
                    <a:cubicBezTo>
                      <a:pt x="97" y="13"/>
                      <a:pt x="98" y="13"/>
                      <a:pt x="98" y="13"/>
                    </a:cubicBezTo>
                    <a:cubicBezTo>
                      <a:pt x="99" y="13"/>
                      <a:pt x="99" y="13"/>
                      <a:pt x="99" y="13"/>
                    </a:cubicBezTo>
                    <a:cubicBezTo>
                      <a:pt x="99" y="12"/>
                      <a:pt x="100" y="13"/>
                      <a:pt x="100" y="13"/>
                    </a:cubicBezTo>
                    <a:cubicBezTo>
                      <a:pt x="100" y="12"/>
                      <a:pt x="100" y="12"/>
                      <a:pt x="100" y="12"/>
                    </a:cubicBezTo>
                    <a:cubicBezTo>
                      <a:pt x="101" y="12"/>
                      <a:pt x="102" y="13"/>
                      <a:pt x="104" y="13"/>
                    </a:cubicBezTo>
                    <a:cubicBezTo>
                      <a:pt x="101" y="12"/>
                      <a:pt x="99" y="11"/>
                      <a:pt x="97" y="11"/>
                    </a:cubicBezTo>
                    <a:cubicBezTo>
                      <a:pt x="97" y="11"/>
                      <a:pt x="97" y="11"/>
                      <a:pt x="96" y="10"/>
                    </a:cubicBezTo>
                    <a:cubicBezTo>
                      <a:pt x="97" y="10"/>
                      <a:pt x="97" y="10"/>
                      <a:pt x="97" y="10"/>
                    </a:cubicBezTo>
                    <a:cubicBezTo>
                      <a:pt x="95" y="10"/>
                      <a:pt x="95" y="10"/>
                      <a:pt x="95" y="10"/>
                    </a:cubicBezTo>
                    <a:cubicBezTo>
                      <a:pt x="94" y="9"/>
                      <a:pt x="93" y="10"/>
                      <a:pt x="93" y="9"/>
                    </a:cubicBezTo>
                    <a:cubicBezTo>
                      <a:pt x="88" y="9"/>
                      <a:pt x="88" y="9"/>
                      <a:pt x="88" y="9"/>
                    </a:cubicBezTo>
                    <a:cubicBezTo>
                      <a:pt x="86" y="8"/>
                      <a:pt x="84" y="8"/>
                      <a:pt x="82" y="8"/>
                    </a:cubicBezTo>
                    <a:cubicBezTo>
                      <a:pt x="81" y="7"/>
                      <a:pt x="80" y="8"/>
                      <a:pt x="80" y="7"/>
                    </a:cubicBezTo>
                    <a:cubicBezTo>
                      <a:pt x="80" y="7"/>
                      <a:pt x="79" y="6"/>
                      <a:pt x="79" y="7"/>
                    </a:cubicBezTo>
                    <a:cubicBezTo>
                      <a:pt x="78" y="7"/>
                      <a:pt x="77" y="7"/>
                      <a:pt x="77" y="7"/>
                    </a:cubicBezTo>
                    <a:cubicBezTo>
                      <a:pt x="77" y="7"/>
                      <a:pt x="77" y="7"/>
                      <a:pt x="77" y="7"/>
                    </a:cubicBezTo>
                    <a:cubicBezTo>
                      <a:pt x="77" y="7"/>
                      <a:pt x="77" y="8"/>
                      <a:pt x="77" y="8"/>
                    </a:cubicBezTo>
                    <a:cubicBezTo>
                      <a:pt x="76" y="8"/>
                      <a:pt x="76" y="7"/>
                      <a:pt x="76" y="7"/>
                    </a:cubicBezTo>
                    <a:cubicBezTo>
                      <a:pt x="76" y="7"/>
                      <a:pt x="76" y="7"/>
                      <a:pt x="76" y="7"/>
                    </a:cubicBezTo>
                    <a:cubicBezTo>
                      <a:pt x="76" y="7"/>
                      <a:pt x="75" y="8"/>
                      <a:pt x="75" y="7"/>
                    </a:cubicBezTo>
                    <a:cubicBezTo>
                      <a:pt x="74" y="8"/>
                      <a:pt x="73" y="7"/>
                      <a:pt x="73" y="8"/>
                    </a:cubicBezTo>
                    <a:cubicBezTo>
                      <a:pt x="71" y="7"/>
                      <a:pt x="70" y="9"/>
                      <a:pt x="69" y="8"/>
                    </a:cubicBezTo>
                    <a:cubicBezTo>
                      <a:pt x="68" y="9"/>
                      <a:pt x="66" y="10"/>
                      <a:pt x="66" y="10"/>
                    </a:cubicBezTo>
                    <a:cubicBezTo>
                      <a:pt x="64" y="10"/>
                      <a:pt x="63" y="12"/>
                      <a:pt x="61" y="12"/>
                    </a:cubicBezTo>
                    <a:cubicBezTo>
                      <a:pt x="61" y="12"/>
                      <a:pt x="63" y="11"/>
                      <a:pt x="63" y="10"/>
                    </a:cubicBezTo>
                    <a:cubicBezTo>
                      <a:pt x="62" y="11"/>
                      <a:pt x="62" y="12"/>
                      <a:pt x="61" y="12"/>
                    </a:cubicBezTo>
                    <a:cubicBezTo>
                      <a:pt x="60" y="12"/>
                      <a:pt x="60" y="11"/>
                      <a:pt x="60" y="11"/>
                    </a:cubicBezTo>
                    <a:cubicBezTo>
                      <a:pt x="60" y="11"/>
                      <a:pt x="60" y="11"/>
                      <a:pt x="60" y="11"/>
                    </a:cubicBezTo>
                    <a:cubicBezTo>
                      <a:pt x="60" y="11"/>
                      <a:pt x="60" y="11"/>
                      <a:pt x="60" y="11"/>
                    </a:cubicBezTo>
                    <a:cubicBezTo>
                      <a:pt x="60" y="12"/>
                      <a:pt x="60" y="12"/>
                      <a:pt x="60" y="12"/>
                    </a:cubicBezTo>
                    <a:cubicBezTo>
                      <a:pt x="60" y="13"/>
                      <a:pt x="60" y="13"/>
                      <a:pt x="59" y="13"/>
                    </a:cubicBezTo>
                    <a:cubicBezTo>
                      <a:pt x="59" y="12"/>
                      <a:pt x="59" y="11"/>
                      <a:pt x="59" y="10"/>
                    </a:cubicBezTo>
                    <a:cubicBezTo>
                      <a:pt x="58" y="9"/>
                      <a:pt x="58" y="6"/>
                      <a:pt x="56" y="5"/>
                    </a:cubicBezTo>
                    <a:cubicBezTo>
                      <a:pt x="55" y="1"/>
                      <a:pt x="52" y="2"/>
                      <a:pt x="49" y="1"/>
                    </a:cubicBezTo>
                    <a:cubicBezTo>
                      <a:pt x="50" y="0"/>
                      <a:pt x="50" y="0"/>
                      <a:pt x="50" y="0"/>
                    </a:cubicBezTo>
                    <a:cubicBezTo>
                      <a:pt x="48" y="0"/>
                      <a:pt x="46" y="0"/>
                      <a:pt x="44" y="0"/>
                    </a:cubicBezTo>
                    <a:cubicBezTo>
                      <a:pt x="39" y="1"/>
                      <a:pt x="35" y="1"/>
                      <a:pt x="32" y="4"/>
                    </a:cubicBezTo>
                    <a:cubicBezTo>
                      <a:pt x="28" y="6"/>
                      <a:pt x="28" y="10"/>
                      <a:pt x="28" y="14"/>
                    </a:cubicBezTo>
                    <a:cubicBezTo>
                      <a:pt x="27" y="14"/>
                      <a:pt x="27" y="14"/>
                      <a:pt x="27" y="14"/>
                    </a:cubicBezTo>
                    <a:cubicBezTo>
                      <a:pt x="27" y="14"/>
                      <a:pt x="27" y="14"/>
                      <a:pt x="27" y="14"/>
                    </a:cubicBezTo>
                    <a:cubicBezTo>
                      <a:pt x="27" y="15"/>
                      <a:pt x="26" y="15"/>
                      <a:pt x="25" y="15"/>
                    </a:cubicBezTo>
                    <a:cubicBezTo>
                      <a:pt x="23" y="16"/>
                      <a:pt x="20" y="16"/>
                      <a:pt x="18" y="18"/>
                    </a:cubicBezTo>
                    <a:cubicBezTo>
                      <a:pt x="16" y="18"/>
                      <a:pt x="16" y="21"/>
                      <a:pt x="14" y="20"/>
                    </a:cubicBezTo>
                    <a:cubicBezTo>
                      <a:pt x="14" y="21"/>
                      <a:pt x="14" y="21"/>
                      <a:pt x="14" y="21"/>
                    </a:cubicBezTo>
                    <a:cubicBezTo>
                      <a:pt x="14" y="21"/>
                      <a:pt x="14" y="21"/>
                      <a:pt x="14" y="21"/>
                    </a:cubicBezTo>
                    <a:cubicBezTo>
                      <a:pt x="15" y="21"/>
                      <a:pt x="15" y="21"/>
                      <a:pt x="15" y="21"/>
                    </a:cubicBezTo>
                    <a:cubicBezTo>
                      <a:pt x="16" y="20"/>
                      <a:pt x="16" y="20"/>
                      <a:pt x="16" y="20"/>
                    </a:cubicBezTo>
                    <a:cubicBezTo>
                      <a:pt x="16" y="21"/>
                      <a:pt x="15" y="22"/>
                      <a:pt x="15" y="23"/>
                    </a:cubicBezTo>
                    <a:cubicBezTo>
                      <a:pt x="15" y="23"/>
                      <a:pt x="15" y="23"/>
                      <a:pt x="15" y="23"/>
                    </a:cubicBezTo>
                    <a:cubicBezTo>
                      <a:pt x="14" y="24"/>
                      <a:pt x="14" y="24"/>
                      <a:pt x="14" y="24"/>
                    </a:cubicBezTo>
                    <a:cubicBezTo>
                      <a:pt x="14" y="23"/>
                      <a:pt x="15" y="22"/>
                      <a:pt x="15" y="22"/>
                    </a:cubicBezTo>
                    <a:cubicBezTo>
                      <a:pt x="14" y="22"/>
                      <a:pt x="14" y="24"/>
                      <a:pt x="14" y="25"/>
                    </a:cubicBezTo>
                    <a:cubicBezTo>
                      <a:pt x="13" y="25"/>
                      <a:pt x="13" y="24"/>
                      <a:pt x="13" y="25"/>
                    </a:cubicBezTo>
                    <a:cubicBezTo>
                      <a:pt x="13" y="25"/>
                      <a:pt x="12" y="25"/>
                      <a:pt x="13" y="25"/>
                    </a:cubicBezTo>
                    <a:cubicBezTo>
                      <a:pt x="13" y="25"/>
                      <a:pt x="13" y="25"/>
                      <a:pt x="13" y="25"/>
                    </a:cubicBezTo>
                    <a:cubicBezTo>
                      <a:pt x="14" y="25"/>
                      <a:pt x="14" y="25"/>
                      <a:pt x="14" y="25"/>
                    </a:cubicBezTo>
                    <a:cubicBezTo>
                      <a:pt x="13" y="26"/>
                      <a:pt x="13" y="26"/>
                      <a:pt x="13" y="26"/>
                    </a:cubicBezTo>
                    <a:cubicBezTo>
                      <a:pt x="13" y="26"/>
                      <a:pt x="13" y="26"/>
                      <a:pt x="13" y="26"/>
                    </a:cubicBezTo>
                    <a:cubicBezTo>
                      <a:pt x="13" y="26"/>
                      <a:pt x="13" y="27"/>
                      <a:pt x="12" y="27"/>
                    </a:cubicBezTo>
                    <a:cubicBezTo>
                      <a:pt x="13" y="27"/>
                      <a:pt x="12" y="27"/>
                      <a:pt x="12" y="28"/>
                    </a:cubicBezTo>
                    <a:cubicBezTo>
                      <a:pt x="13" y="28"/>
                      <a:pt x="13" y="28"/>
                      <a:pt x="13" y="28"/>
                    </a:cubicBezTo>
                    <a:cubicBezTo>
                      <a:pt x="13" y="29"/>
                      <a:pt x="13" y="29"/>
                      <a:pt x="13" y="29"/>
                    </a:cubicBezTo>
                    <a:cubicBezTo>
                      <a:pt x="12" y="29"/>
                      <a:pt x="12" y="29"/>
                      <a:pt x="12" y="28"/>
                    </a:cubicBezTo>
                    <a:cubicBezTo>
                      <a:pt x="12" y="31"/>
                      <a:pt x="12" y="31"/>
                      <a:pt x="12" y="31"/>
                    </a:cubicBezTo>
                    <a:cubicBezTo>
                      <a:pt x="14" y="33"/>
                      <a:pt x="14" y="36"/>
                      <a:pt x="17" y="38"/>
                    </a:cubicBezTo>
                    <a:cubicBezTo>
                      <a:pt x="15" y="38"/>
                      <a:pt x="13" y="39"/>
                      <a:pt x="11" y="40"/>
                    </a:cubicBezTo>
                    <a:cubicBezTo>
                      <a:pt x="11" y="41"/>
                      <a:pt x="11" y="41"/>
                      <a:pt x="11" y="41"/>
                    </a:cubicBezTo>
                    <a:cubicBezTo>
                      <a:pt x="4" y="43"/>
                      <a:pt x="6" y="51"/>
                      <a:pt x="3" y="56"/>
                    </a:cubicBezTo>
                    <a:cubicBezTo>
                      <a:pt x="3" y="55"/>
                      <a:pt x="3" y="55"/>
                      <a:pt x="3" y="55"/>
                    </a:cubicBezTo>
                    <a:cubicBezTo>
                      <a:pt x="3" y="55"/>
                      <a:pt x="3" y="55"/>
                      <a:pt x="2" y="55"/>
                    </a:cubicBezTo>
                    <a:cubicBezTo>
                      <a:pt x="2" y="57"/>
                      <a:pt x="2" y="59"/>
                      <a:pt x="2" y="60"/>
                    </a:cubicBezTo>
                    <a:cubicBezTo>
                      <a:pt x="2" y="62"/>
                      <a:pt x="2" y="63"/>
                      <a:pt x="2" y="65"/>
                    </a:cubicBezTo>
                    <a:cubicBezTo>
                      <a:pt x="2" y="65"/>
                      <a:pt x="2" y="64"/>
                      <a:pt x="2" y="64"/>
                    </a:cubicBezTo>
                    <a:cubicBezTo>
                      <a:pt x="2" y="64"/>
                      <a:pt x="2" y="64"/>
                      <a:pt x="2" y="64"/>
                    </a:cubicBezTo>
                    <a:cubicBezTo>
                      <a:pt x="2" y="66"/>
                      <a:pt x="2" y="66"/>
                      <a:pt x="2" y="66"/>
                    </a:cubicBezTo>
                    <a:cubicBezTo>
                      <a:pt x="1" y="65"/>
                      <a:pt x="1" y="63"/>
                      <a:pt x="1" y="61"/>
                    </a:cubicBezTo>
                    <a:cubicBezTo>
                      <a:pt x="1" y="61"/>
                      <a:pt x="1" y="61"/>
                      <a:pt x="1" y="61"/>
                    </a:cubicBezTo>
                    <a:cubicBezTo>
                      <a:pt x="1" y="53"/>
                      <a:pt x="2" y="45"/>
                      <a:pt x="9" y="39"/>
                    </a:cubicBezTo>
                    <a:cubicBezTo>
                      <a:pt x="10" y="39"/>
                      <a:pt x="12" y="38"/>
                      <a:pt x="12" y="37"/>
                    </a:cubicBezTo>
                    <a:cubicBezTo>
                      <a:pt x="7" y="38"/>
                      <a:pt x="5" y="42"/>
                      <a:pt x="3" y="45"/>
                    </a:cubicBezTo>
                    <a:cubicBezTo>
                      <a:pt x="2" y="48"/>
                      <a:pt x="1" y="51"/>
                      <a:pt x="1" y="53"/>
                    </a:cubicBezTo>
                    <a:cubicBezTo>
                      <a:pt x="0" y="53"/>
                      <a:pt x="1" y="53"/>
                      <a:pt x="0" y="53"/>
                    </a:cubicBezTo>
                    <a:cubicBezTo>
                      <a:pt x="1" y="53"/>
                      <a:pt x="1" y="53"/>
                      <a:pt x="1" y="53"/>
                    </a:cubicBezTo>
                    <a:cubicBezTo>
                      <a:pt x="0" y="58"/>
                      <a:pt x="0" y="62"/>
                      <a:pt x="0" y="66"/>
                    </a:cubicBezTo>
                    <a:cubicBezTo>
                      <a:pt x="1" y="66"/>
                      <a:pt x="2" y="67"/>
                      <a:pt x="1" y="67"/>
                    </a:cubicBezTo>
                    <a:cubicBezTo>
                      <a:pt x="2" y="68"/>
                      <a:pt x="0" y="68"/>
                      <a:pt x="1" y="69"/>
                    </a:cubicBezTo>
                    <a:cubicBezTo>
                      <a:pt x="1" y="69"/>
                      <a:pt x="2" y="70"/>
                      <a:pt x="2" y="71"/>
                    </a:cubicBezTo>
                    <a:cubicBezTo>
                      <a:pt x="2" y="71"/>
                      <a:pt x="2" y="71"/>
                      <a:pt x="2" y="71"/>
                    </a:cubicBezTo>
                    <a:cubicBezTo>
                      <a:pt x="3" y="72"/>
                      <a:pt x="3" y="75"/>
                      <a:pt x="5" y="76"/>
                    </a:cubicBezTo>
                    <a:cubicBezTo>
                      <a:pt x="4" y="76"/>
                      <a:pt x="4" y="76"/>
                      <a:pt x="4" y="76"/>
                    </a:cubicBezTo>
                    <a:cubicBezTo>
                      <a:pt x="4" y="77"/>
                      <a:pt x="6" y="78"/>
                      <a:pt x="5" y="78"/>
                    </a:cubicBezTo>
                    <a:cubicBezTo>
                      <a:pt x="7" y="78"/>
                      <a:pt x="6" y="78"/>
                      <a:pt x="7" y="79"/>
                    </a:cubicBezTo>
                    <a:cubicBezTo>
                      <a:pt x="6" y="78"/>
                      <a:pt x="6" y="77"/>
                      <a:pt x="5" y="77"/>
                    </a:cubicBezTo>
                    <a:cubicBezTo>
                      <a:pt x="6" y="77"/>
                      <a:pt x="6" y="77"/>
                      <a:pt x="6" y="77"/>
                    </a:cubicBezTo>
                    <a:cubicBezTo>
                      <a:pt x="5" y="75"/>
                      <a:pt x="4" y="74"/>
                      <a:pt x="4" y="73"/>
                    </a:cubicBezTo>
                    <a:cubicBezTo>
                      <a:pt x="4" y="73"/>
                      <a:pt x="4" y="73"/>
                      <a:pt x="4" y="73"/>
                    </a:cubicBezTo>
                    <a:cubicBezTo>
                      <a:pt x="2" y="71"/>
                      <a:pt x="3" y="68"/>
                      <a:pt x="2" y="65"/>
                    </a:cubicBezTo>
                    <a:cubicBezTo>
                      <a:pt x="3" y="67"/>
                      <a:pt x="3" y="67"/>
                      <a:pt x="3" y="67"/>
                    </a:cubicBezTo>
                    <a:cubicBezTo>
                      <a:pt x="2" y="65"/>
                      <a:pt x="2" y="63"/>
                      <a:pt x="2" y="61"/>
                    </a:cubicBezTo>
                    <a:cubicBezTo>
                      <a:pt x="2" y="60"/>
                      <a:pt x="2" y="60"/>
                      <a:pt x="2" y="60"/>
                    </a:cubicBezTo>
                    <a:cubicBezTo>
                      <a:pt x="2" y="60"/>
                      <a:pt x="2" y="60"/>
                      <a:pt x="2" y="60"/>
                    </a:cubicBezTo>
                    <a:cubicBezTo>
                      <a:pt x="3" y="60"/>
                      <a:pt x="3" y="61"/>
                      <a:pt x="3" y="61"/>
                    </a:cubicBezTo>
                    <a:cubicBezTo>
                      <a:pt x="3" y="61"/>
                      <a:pt x="2" y="60"/>
                      <a:pt x="3" y="59"/>
                    </a:cubicBezTo>
                    <a:cubicBezTo>
                      <a:pt x="3" y="60"/>
                      <a:pt x="3" y="60"/>
                      <a:pt x="3" y="61"/>
                    </a:cubicBezTo>
                    <a:cubicBezTo>
                      <a:pt x="4" y="63"/>
                      <a:pt x="3" y="67"/>
                      <a:pt x="4" y="67"/>
                    </a:cubicBezTo>
                    <a:cubicBezTo>
                      <a:pt x="4" y="68"/>
                      <a:pt x="4" y="68"/>
                      <a:pt x="4" y="68"/>
                    </a:cubicBezTo>
                    <a:cubicBezTo>
                      <a:pt x="4" y="68"/>
                      <a:pt x="5" y="68"/>
                      <a:pt x="5" y="68"/>
                    </a:cubicBezTo>
                    <a:cubicBezTo>
                      <a:pt x="5" y="69"/>
                      <a:pt x="5" y="69"/>
                      <a:pt x="4" y="69"/>
                    </a:cubicBezTo>
                    <a:cubicBezTo>
                      <a:pt x="5" y="69"/>
                      <a:pt x="5" y="69"/>
                      <a:pt x="5" y="69"/>
                    </a:cubicBezTo>
                    <a:cubicBezTo>
                      <a:pt x="5" y="69"/>
                      <a:pt x="5" y="69"/>
                      <a:pt x="5" y="69"/>
                    </a:cubicBezTo>
                    <a:cubicBezTo>
                      <a:pt x="4" y="69"/>
                      <a:pt x="4" y="69"/>
                      <a:pt x="4" y="69"/>
                    </a:cubicBezTo>
                    <a:cubicBezTo>
                      <a:pt x="5" y="69"/>
                      <a:pt x="5" y="70"/>
                      <a:pt x="5" y="70"/>
                    </a:cubicBezTo>
                    <a:cubicBezTo>
                      <a:pt x="6" y="71"/>
                      <a:pt x="5" y="72"/>
                      <a:pt x="6" y="72"/>
                    </a:cubicBezTo>
                    <a:cubicBezTo>
                      <a:pt x="6" y="72"/>
                      <a:pt x="6" y="72"/>
                      <a:pt x="6" y="72"/>
                    </a:cubicBezTo>
                    <a:cubicBezTo>
                      <a:pt x="7" y="74"/>
                      <a:pt x="7" y="74"/>
                      <a:pt x="7" y="74"/>
                    </a:cubicBezTo>
                    <a:cubicBezTo>
                      <a:pt x="7" y="73"/>
                      <a:pt x="7" y="73"/>
                      <a:pt x="7" y="73"/>
                    </a:cubicBezTo>
                    <a:cubicBezTo>
                      <a:pt x="7" y="74"/>
                      <a:pt x="8" y="74"/>
                      <a:pt x="8" y="74"/>
                    </a:cubicBezTo>
                    <a:cubicBezTo>
                      <a:pt x="8" y="74"/>
                      <a:pt x="8" y="74"/>
                      <a:pt x="8" y="74"/>
                    </a:cubicBezTo>
                    <a:cubicBezTo>
                      <a:pt x="9" y="75"/>
                      <a:pt x="9" y="75"/>
                      <a:pt x="9" y="75"/>
                    </a:cubicBezTo>
                    <a:cubicBezTo>
                      <a:pt x="9" y="75"/>
                      <a:pt x="9" y="75"/>
                      <a:pt x="9" y="75"/>
                    </a:cubicBezTo>
                    <a:cubicBezTo>
                      <a:pt x="10" y="76"/>
                      <a:pt x="10" y="76"/>
                      <a:pt x="10" y="76"/>
                    </a:cubicBezTo>
                    <a:cubicBezTo>
                      <a:pt x="10" y="76"/>
                      <a:pt x="9" y="76"/>
                      <a:pt x="9" y="76"/>
                    </a:cubicBezTo>
                    <a:cubicBezTo>
                      <a:pt x="9" y="77"/>
                      <a:pt x="10" y="76"/>
                      <a:pt x="10" y="77"/>
                    </a:cubicBezTo>
                    <a:cubicBezTo>
                      <a:pt x="12" y="78"/>
                      <a:pt x="12" y="78"/>
                      <a:pt x="12" y="78"/>
                    </a:cubicBezTo>
                    <a:cubicBezTo>
                      <a:pt x="12" y="78"/>
                      <a:pt x="12" y="78"/>
                      <a:pt x="12" y="78"/>
                    </a:cubicBezTo>
                    <a:cubicBezTo>
                      <a:pt x="12" y="78"/>
                      <a:pt x="12" y="78"/>
                      <a:pt x="12" y="78"/>
                    </a:cubicBezTo>
                    <a:cubicBezTo>
                      <a:pt x="12" y="78"/>
                      <a:pt x="12" y="78"/>
                      <a:pt x="12" y="79"/>
                    </a:cubicBezTo>
                    <a:cubicBezTo>
                      <a:pt x="12" y="78"/>
                      <a:pt x="12" y="78"/>
                      <a:pt x="12" y="78"/>
                    </a:cubicBezTo>
                    <a:cubicBezTo>
                      <a:pt x="13" y="79"/>
                      <a:pt x="13" y="79"/>
                      <a:pt x="13" y="79"/>
                    </a:cubicBezTo>
                    <a:cubicBezTo>
                      <a:pt x="13" y="79"/>
                      <a:pt x="13" y="79"/>
                      <a:pt x="13" y="79"/>
                    </a:cubicBezTo>
                    <a:cubicBezTo>
                      <a:pt x="12" y="78"/>
                      <a:pt x="11" y="78"/>
                      <a:pt x="11" y="77"/>
                    </a:cubicBezTo>
                    <a:cubicBezTo>
                      <a:pt x="11" y="77"/>
                      <a:pt x="11" y="77"/>
                      <a:pt x="11" y="77"/>
                    </a:cubicBezTo>
                    <a:cubicBezTo>
                      <a:pt x="12" y="77"/>
                      <a:pt x="14" y="79"/>
                      <a:pt x="16" y="79"/>
                    </a:cubicBezTo>
                    <a:cubicBezTo>
                      <a:pt x="15" y="78"/>
                      <a:pt x="15" y="78"/>
                      <a:pt x="15" y="78"/>
                    </a:cubicBezTo>
                    <a:cubicBezTo>
                      <a:pt x="16" y="78"/>
                      <a:pt x="18" y="78"/>
                      <a:pt x="19" y="79"/>
                    </a:cubicBezTo>
                    <a:cubicBezTo>
                      <a:pt x="19" y="78"/>
                      <a:pt x="19" y="78"/>
                      <a:pt x="19" y="78"/>
                    </a:cubicBezTo>
                    <a:cubicBezTo>
                      <a:pt x="20" y="78"/>
                      <a:pt x="21" y="78"/>
                      <a:pt x="20" y="79"/>
                    </a:cubicBezTo>
                    <a:cubicBezTo>
                      <a:pt x="20" y="79"/>
                      <a:pt x="19" y="79"/>
                      <a:pt x="18" y="79"/>
                    </a:cubicBezTo>
                    <a:cubicBezTo>
                      <a:pt x="18" y="79"/>
                      <a:pt x="18" y="79"/>
                      <a:pt x="18" y="79"/>
                    </a:cubicBezTo>
                    <a:cubicBezTo>
                      <a:pt x="18" y="79"/>
                      <a:pt x="17" y="79"/>
                      <a:pt x="17" y="79"/>
                    </a:cubicBezTo>
                    <a:cubicBezTo>
                      <a:pt x="17" y="80"/>
                      <a:pt x="17" y="80"/>
                      <a:pt x="17" y="80"/>
                    </a:cubicBezTo>
                    <a:cubicBezTo>
                      <a:pt x="19" y="79"/>
                      <a:pt x="19" y="79"/>
                      <a:pt x="21" y="80"/>
                    </a:cubicBezTo>
                    <a:cubicBezTo>
                      <a:pt x="21" y="80"/>
                      <a:pt x="21" y="80"/>
                      <a:pt x="21" y="80"/>
                    </a:cubicBezTo>
                    <a:cubicBezTo>
                      <a:pt x="21" y="80"/>
                      <a:pt x="21" y="80"/>
                      <a:pt x="20" y="80"/>
                    </a:cubicBezTo>
                    <a:cubicBezTo>
                      <a:pt x="22" y="80"/>
                      <a:pt x="22" y="82"/>
                      <a:pt x="23" y="83"/>
                    </a:cubicBezTo>
                    <a:cubicBezTo>
                      <a:pt x="28" y="88"/>
                      <a:pt x="34" y="91"/>
                      <a:pt x="41" y="91"/>
                    </a:cubicBezTo>
                    <a:cubicBezTo>
                      <a:pt x="41" y="90"/>
                      <a:pt x="42" y="90"/>
                      <a:pt x="42" y="90"/>
                    </a:cubicBezTo>
                    <a:cubicBezTo>
                      <a:pt x="41" y="91"/>
                      <a:pt x="41" y="91"/>
                      <a:pt x="41" y="91"/>
                    </a:cubicBezTo>
                    <a:cubicBezTo>
                      <a:pt x="42" y="92"/>
                      <a:pt x="42" y="90"/>
                      <a:pt x="43" y="90"/>
                    </a:cubicBezTo>
                    <a:cubicBezTo>
                      <a:pt x="43" y="90"/>
                      <a:pt x="44" y="90"/>
                      <a:pt x="44" y="90"/>
                    </a:cubicBezTo>
                    <a:cubicBezTo>
                      <a:pt x="44" y="91"/>
                      <a:pt x="43" y="90"/>
                      <a:pt x="43" y="91"/>
                    </a:cubicBezTo>
                    <a:cubicBezTo>
                      <a:pt x="44" y="91"/>
                      <a:pt x="44" y="91"/>
                      <a:pt x="44" y="91"/>
                    </a:cubicBezTo>
                    <a:cubicBezTo>
                      <a:pt x="44" y="91"/>
                      <a:pt x="44" y="91"/>
                      <a:pt x="44" y="91"/>
                    </a:cubicBezTo>
                    <a:cubicBezTo>
                      <a:pt x="45" y="90"/>
                      <a:pt x="47" y="90"/>
                      <a:pt x="48" y="90"/>
                    </a:cubicBezTo>
                    <a:cubicBezTo>
                      <a:pt x="48" y="89"/>
                      <a:pt x="49" y="89"/>
                      <a:pt x="49" y="88"/>
                    </a:cubicBezTo>
                    <a:cubicBezTo>
                      <a:pt x="50" y="88"/>
                      <a:pt x="50" y="88"/>
                      <a:pt x="50" y="88"/>
                    </a:cubicBezTo>
                    <a:cubicBezTo>
                      <a:pt x="51" y="87"/>
                      <a:pt x="51" y="90"/>
                      <a:pt x="51" y="88"/>
                    </a:cubicBezTo>
                    <a:cubicBezTo>
                      <a:pt x="51" y="88"/>
                      <a:pt x="51" y="88"/>
                      <a:pt x="51" y="88"/>
                    </a:cubicBezTo>
                    <a:cubicBezTo>
                      <a:pt x="52" y="88"/>
                      <a:pt x="52" y="88"/>
                      <a:pt x="52" y="88"/>
                    </a:cubicBezTo>
                    <a:cubicBezTo>
                      <a:pt x="52" y="88"/>
                      <a:pt x="52" y="88"/>
                      <a:pt x="52" y="89"/>
                    </a:cubicBezTo>
                    <a:cubicBezTo>
                      <a:pt x="51" y="88"/>
                      <a:pt x="51" y="88"/>
                      <a:pt x="51" y="88"/>
                    </a:cubicBezTo>
                    <a:cubicBezTo>
                      <a:pt x="52" y="89"/>
                      <a:pt x="52" y="89"/>
                      <a:pt x="52" y="89"/>
                    </a:cubicBezTo>
                    <a:cubicBezTo>
                      <a:pt x="54" y="87"/>
                      <a:pt x="54" y="87"/>
                      <a:pt x="54" y="87"/>
                    </a:cubicBezTo>
                    <a:cubicBezTo>
                      <a:pt x="54" y="88"/>
                      <a:pt x="54" y="88"/>
                      <a:pt x="54" y="88"/>
                    </a:cubicBezTo>
                    <a:cubicBezTo>
                      <a:pt x="54" y="87"/>
                      <a:pt x="55" y="87"/>
                      <a:pt x="55" y="87"/>
                    </a:cubicBezTo>
                    <a:cubicBezTo>
                      <a:pt x="55" y="86"/>
                      <a:pt x="55" y="86"/>
                      <a:pt x="55" y="86"/>
                    </a:cubicBezTo>
                    <a:cubicBezTo>
                      <a:pt x="56" y="86"/>
                      <a:pt x="55" y="85"/>
                      <a:pt x="56" y="85"/>
                    </a:cubicBezTo>
                    <a:cubicBezTo>
                      <a:pt x="56" y="86"/>
                      <a:pt x="56" y="86"/>
                      <a:pt x="56" y="86"/>
                    </a:cubicBezTo>
                    <a:cubicBezTo>
                      <a:pt x="56" y="85"/>
                      <a:pt x="57" y="86"/>
                      <a:pt x="57" y="86"/>
                    </a:cubicBezTo>
                    <a:cubicBezTo>
                      <a:pt x="57" y="85"/>
                      <a:pt x="57" y="85"/>
                      <a:pt x="57" y="85"/>
                    </a:cubicBezTo>
                    <a:cubicBezTo>
                      <a:pt x="57" y="85"/>
                      <a:pt x="57" y="85"/>
                      <a:pt x="57" y="85"/>
                    </a:cubicBezTo>
                    <a:cubicBezTo>
                      <a:pt x="57" y="85"/>
                      <a:pt x="58" y="84"/>
                      <a:pt x="58" y="84"/>
                    </a:cubicBezTo>
                    <a:cubicBezTo>
                      <a:pt x="58" y="83"/>
                      <a:pt x="58" y="83"/>
                      <a:pt x="59" y="82"/>
                    </a:cubicBezTo>
                    <a:cubicBezTo>
                      <a:pt x="59" y="83"/>
                      <a:pt x="59" y="83"/>
                      <a:pt x="59" y="83"/>
                    </a:cubicBezTo>
                    <a:cubicBezTo>
                      <a:pt x="59" y="82"/>
                      <a:pt x="60" y="82"/>
                      <a:pt x="60" y="81"/>
                    </a:cubicBezTo>
                    <a:cubicBezTo>
                      <a:pt x="60" y="81"/>
                      <a:pt x="59" y="82"/>
                      <a:pt x="59" y="81"/>
                    </a:cubicBezTo>
                    <a:cubicBezTo>
                      <a:pt x="59" y="82"/>
                      <a:pt x="59" y="82"/>
                      <a:pt x="59" y="82"/>
                    </a:cubicBezTo>
                    <a:cubicBezTo>
                      <a:pt x="59" y="82"/>
                      <a:pt x="59" y="82"/>
                      <a:pt x="58" y="83"/>
                    </a:cubicBezTo>
                    <a:cubicBezTo>
                      <a:pt x="57" y="82"/>
                      <a:pt x="58" y="81"/>
                      <a:pt x="58" y="81"/>
                    </a:cubicBezTo>
                    <a:cubicBezTo>
                      <a:pt x="58" y="81"/>
                      <a:pt x="58" y="83"/>
                      <a:pt x="57" y="82"/>
                    </a:cubicBezTo>
                    <a:cubicBezTo>
                      <a:pt x="57" y="81"/>
                      <a:pt x="58" y="80"/>
                      <a:pt x="59" y="79"/>
                    </a:cubicBezTo>
                    <a:cubicBezTo>
                      <a:pt x="59" y="79"/>
                      <a:pt x="59" y="79"/>
                      <a:pt x="59" y="79"/>
                    </a:cubicBezTo>
                    <a:cubicBezTo>
                      <a:pt x="59" y="79"/>
                      <a:pt x="60" y="79"/>
                      <a:pt x="60" y="79"/>
                    </a:cubicBezTo>
                    <a:cubicBezTo>
                      <a:pt x="59" y="80"/>
                      <a:pt x="59" y="80"/>
                      <a:pt x="59" y="80"/>
                    </a:cubicBezTo>
                    <a:cubicBezTo>
                      <a:pt x="59" y="80"/>
                      <a:pt x="59" y="80"/>
                      <a:pt x="59" y="80"/>
                    </a:cubicBezTo>
                    <a:cubicBezTo>
                      <a:pt x="59" y="80"/>
                      <a:pt x="59" y="80"/>
                      <a:pt x="59" y="80"/>
                    </a:cubicBezTo>
                    <a:cubicBezTo>
                      <a:pt x="59" y="80"/>
                      <a:pt x="60" y="80"/>
                      <a:pt x="60" y="80"/>
                    </a:cubicBezTo>
                    <a:cubicBezTo>
                      <a:pt x="65" y="81"/>
                      <a:pt x="70" y="81"/>
                      <a:pt x="76" y="82"/>
                    </a:cubicBezTo>
                    <a:cubicBezTo>
                      <a:pt x="79" y="81"/>
                      <a:pt x="84" y="81"/>
                      <a:pt x="86" y="80"/>
                    </a:cubicBezTo>
                    <a:cubicBezTo>
                      <a:pt x="86" y="80"/>
                      <a:pt x="86" y="80"/>
                      <a:pt x="86" y="80"/>
                    </a:cubicBezTo>
                    <a:cubicBezTo>
                      <a:pt x="87" y="79"/>
                      <a:pt x="87" y="79"/>
                      <a:pt x="87" y="79"/>
                    </a:cubicBezTo>
                    <a:cubicBezTo>
                      <a:pt x="86" y="78"/>
                      <a:pt x="86" y="78"/>
                      <a:pt x="86" y="78"/>
                    </a:cubicBezTo>
                    <a:cubicBezTo>
                      <a:pt x="86" y="78"/>
                      <a:pt x="87" y="78"/>
                      <a:pt x="87" y="78"/>
                    </a:cubicBezTo>
                    <a:cubicBezTo>
                      <a:pt x="87" y="79"/>
                      <a:pt x="88" y="79"/>
                      <a:pt x="88" y="79"/>
                    </a:cubicBezTo>
                    <a:cubicBezTo>
                      <a:pt x="88" y="79"/>
                      <a:pt x="88" y="79"/>
                      <a:pt x="88" y="79"/>
                    </a:cubicBezTo>
                    <a:cubicBezTo>
                      <a:pt x="87" y="79"/>
                      <a:pt x="88" y="78"/>
                      <a:pt x="87" y="78"/>
                    </a:cubicBezTo>
                    <a:cubicBezTo>
                      <a:pt x="88" y="78"/>
                      <a:pt x="88" y="77"/>
                      <a:pt x="89" y="78"/>
                    </a:cubicBezTo>
                    <a:cubicBezTo>
                      <a:pt x="89" y="78"/>
                      <a:pt x="89" y="78"/>
                      <a:pt x="89" y="78"/>
                    </a:cubicBezTo>
                    <a:cubicBezTo>
                      <a:pt x="89" y="78"/>
                      <a:pt x="89" y="78"/>
                      <a:pt x="89" y="78"/>
                    </a:cubicBezTo>
                    <a:cubicBezTo>
                      <a:pt x="89" y="78"/>
                      <a:pt x="89" y="78"/>
                      <a:pt x="89" y="78"/>
                    </a:cubicBezTo>
                    <a:cubicBezTo>
                      <a:pt x="90" y="79"/>
                      <a:pt x="90" y="79"/>
                      <a:pt x="90" y="79"/>
                    </a:cubicBezTo>
                    <a:cubicBezTo>
                      <a:pt x="91" y="78"/>
                      <a:pt x="91" y="78"/>
                      <a:pt x="91" y="78"/>
                    </a:cubicBezTo>
                    <a:cubicBezTo>
                      <a:pt x="91" y="78"/>
                      <a:pt x="91" y="78"/>
                      <a:pt x="91" y="78"/>
                    </a:cubicBezTo>
                    <a:cubicBezTo>
                      <a:pt x="91" y="78"/>
                      <a:pt x="91" y="78"/>
                      <a:pt x="92" y="78"/>
                    </a:cubicBezTo>
                    <a:cubicBezTo>
                      <a:pt x="94" y="78"/>
                      <a:pt x="96" y="76"/>
                      <a:pt x="97" y="75"/>
                    </a:cubicBezTo>
                    <a:cubicBezTo>
                      <a:pt x="97" y="75"/>
                      <a:pt x="97" y="75"/>
                      <a:pt x="97" y="75"/>
                    </a:cubicBezTo>
                    <a:cubicBezTo>
                      <a:pt x="98" y="74"/>
                      <a:pt x="98" y="74"/>
                      <a:pt x="99" y="74"/>
                    </a:cubicBezTo>
                    <a:cubicBezTo>
                      <a:pt x="99" y="73"/>
                      <a:pt x="99" y="73"/>
                      <a:pt x="99" y="73"/>
                    </a:cubicBezTo>
                    <a:cubicBezTo>
                      <a:pt x="99" y="73"/>
                      <a:pt x="100" y="73"/>
                      <a:pt x="100" y="72"/>
                    </a:cubicBezTo>
                    <a:cubicBezTo>
                      <a:pt x="100" y="72"/>
                      <a:pt x="100" y="73"/>
                      <a:pt x="100" y="73"/>
                    </a:cubicBezTo>
                    <a:close/>
                    <a:moveTo>
                      <a:pt x="91" y="68"/>
                    </a:moveTo>
                    <a:cubicBezTo>
                      <a:pt x="91" y="69"/>
                      <a:pt x="91" y="69"/>
                      <a:pt x="91" y="69"/>
                    </a:cubicBezTo>
                    <a:cubicBezTo>
                      <a:pt x="91" y="68"/>
                      <a:pt x="91" y="68"/>
                      <a:pt x="91" y="68"/>
                    </a:cubicBezTo>
                    <a:cubicBezTo>
                      <a:pt x="90" y="70"/>
                      <a:pt x="90" y="70"/>
                      <a:pt x="90" y="70"/>
                    </a:cubicBezTo>
                    <a:cubicBezTo>
                      <a:pt x="90" y="69"/>
                      <a:pt x="90" y="69"/>
                      <a:pt x="91" y="68"/>
                    </a:cubicBezTo>
                    <a:close/>
                    <a:moveTo>
                      <a:pt x="138" y="16"/>
                    </a:moveTo>
                    <a:cubicBezTo>
                      <a:pt x="138" y="16"/>
                      <a:pt x="138" y="16"/>
                      <a:pt x="138" y="16"/>
                    </a:cubicBezTo>
                    <a:cubicBezTo>
                      <a:pt x="137" y="16"/>
                      <a:pt x="137" y="16"/>
                      <a:pt x="137" y="16"/>
                    </a:cubicBezTo>
                    <a:lnTo>
                      <a:pt x="138" y="16"/>
                    </a:lnTo>
                    <a:close/>
                    <a:moveTo>
                      <a:pt x="139" y="18"/>
                    </a:moveTo>
                    <a:cubicBezTo>
                      <a:pt x="139" y="19"/>
                      <a:pt x="139" y="19"/>
                      <a:pt x="139" y="19"/>
                    </a:cubicBezTo>
                    <a:cubicBezTo>
                      <a:pt x="139" y="19"/>
                      <a:pt x="139" y="19"/>
                      <a:pt x="139" y="19"/>
                    </a:cubicBezTo>
                    <a:cubicBezTo>
                      <a:pt x="139" y="19"/>
                      <a:pt x="139" y="19"/>
                      <a:pt x="140" y="19"/>
                    </a:cubicBezTo>
                    <a:cubicBezTo>
                      <a:pt x="140" y="19"/>
                      <a:pt x="140" y="19"/>
                      <a:pt x="140" y="19"/>
                    </a:cubicBezTo>
                    <a:cubicBezTo>
                      <a:pt x="140" y="19"/>
                      <a:pt x="140" y="19"/>
                      <a:pt x="140" y="19"/>
                    </a:cubicBezTo>
                    <a:cubicBezTo>
                      <a:pt x="140" y="19"/>
                      <a:pt x="140" y="19"/>
                      <a:pt x="140" y="19"/>
                    </a:cubicBezTo>
                    <a:cubicBezTo>
                      <a:pt x="139" y="19"/>
                      <a:pt x="139" y="19"/>
                      <a:pt x="139" y="19"/>
                    </a:cubicBezTo>
                    <a:cubicBezTo>
                      <a:pt x="139" y="19"/>
                      <a:pt x="139" y="19"/>
                      <a:pt x="139" y="19"/>
                    </a:cubicBezTo>
                    <a:cubicBezTo>
                      <a:pt x="139" y="19"/>
                      <a:pt x="138" y="19"/>
                      <a:pt x="137" y="18"/>
                    </a:cubicBezTo>
                    <a:lnTo>
                      <a:pt x="139" y="18"/>
                    </a:lnTo>
                    <a:close/>
                    <a:moveTo>
                      <a:pt x="110" y="34"/>
                    </a:moveTo>
                    <a:cubicBezTo>
                      <a:pt x="110" y="34"/>
                      <a:pt x="110" y="34"/>
                      <a:pt x="110" y="34"/>
                    </a:cubicBezTo>
                    <a:cubicBezTo>
                      <a:pt x="110" y="35"/>
                      <a:pt x="110" y="35"/>
                      <a:pt x="110" y="34"/>
                    </a:cubicBezTo>
                    <a:cubicBezTo>
                      <a:pt x="110" y="34"/>
                      <a:pt x="110" y="34"/>
                      <a:pt x="110" y="34"/>
                    </a:cubicBezTo>
                    <a:cubicBezTo>
                      <a:pt x="110" y="34"/>
                      <a:pt x="110" y="34"/>
                      <a:pt x="110" y="34"/>
                    </a:cubicBezTo>
                    <a:cubicBezTo>
                      <a:pt x="110" y="34"/>
                      <a:pt x="110" y="34"/>
                      <a:pt x="110" y="34"/>
                    </a:cubicBezTo>
                    <a:cubicBezTo>
                      <a:pt x="110" y="34"/>
                      <a:pt x="110" y="34"/>
                      <a:pt x="110" y="34"/>
                    </a:cubicBezTo>
                    <a:close/>
                    <a:moveTo>
                      <a:pt x="128" y="18"/>
                    </a:moveTo>
                    <a:cubicBezTo>
                      <a:pt x="128" y="18"/>
                      <a:pt x="128" y="18"/>
                      <a:pt x="128" y="18"/>
                    </a:cubicBezTo>
                    <a:cubicBezTo>
                      <a:pt x="126" y="18"/>
                      <a:pt x="126" y="19"/>
                      <a:pt x="124" y="18"/>
                    </a:cubicBezTo>
                    <a:cubicBezTo>
                      <a:pt x="126" y="18"/>
                      <a:pt x="126" y="17"/>
                      <a:pt x="128" y="18"/>
                    </a:cubicBezTo>
                    <a:cubicBezTo>
                      <a:pt x="128" y="18"/>
                      <a:pt x="128" y="18"/>
                      <a:pt x="128" y="18"/>
                    </a:cubicBezTo>
                    <a:close/>
                    <a:moveTo>
                      <a:pt x="129" y="18"/>
                    </a:moveTo>
                    <a:cubicBezTo>
                      <a:pt x="129" y="17"/>
                      <a:pt x="129" y="17"/>
                      <a:pt x="129" y="17"/>
                    </a:cubicBezTo>
                    <a:cubicBezTo>
                      <a:pt x="130" y="17"/>
                      <a:pt x="130" y="17"/>
                      <a:pt x="130" y="17"/>
                    </a:cubicBezTo>
                    <a:lnTo>
                      <a:pt x="129" y="18"/>
                    </a:lnTo>
                    <a:close/>
                    <a:moveTo>
                      <a:pt x="131" y="16"/>
                    </a:moveTo>
                    <a:cubicBezTo>
                      <a:pt x="131" y="16"/>
                      <a:pt x="132" y="16"/>
                      <a:pt x="132" y="16"/>
                    </a:cubicBezTo>
                    <a:cubicBezTo>
                      <a:pt x="132" y="16"/>
                      <a:pt x="132" y="17"/>
                      <a:pt x="131" y="16"/>
                    </a:cubicBezTo>
                    <a:close/>
                    <a:moveTo>
                      <a:pt x="132" y="17"/>
                    </a:moveTo>
                    <a:cubicBezTo>
                      <a:pt x="132" y="16"/>
                      <a:pt x="132" y="16"/>
                      <a:pt x="132" y="16"/>
                    </a:cubicBezTo>
                    <a:cubicBezTo>
                      <a:pt x="132" y="16"/>
                      <a:pt x="132" y="16"/>
                      <a:pt x="132" y="16"/>
                    </a:cubicBezTo>
                    <a:cubicBezTo>
                      <a:pt x="132" y="16"/>
                      <a:pt x="132" y="16"/>
                      <a:pt x="132" y="16"/>
                    </a:cubicBezTo>
                    <a:cubicBezTo>
                      <a:pt x="132" y="16"/>
                      <a:pt x="132" y="16"/>
                      <a:pt x="132" y="17"/>
                    </a:cubicBezTo>
                    <a:close/>
                    <a:moveTo>
                      <a:pt x="117" y="17"/>
                    </a:moveTo>
                    <a:cubicBezTo>
                      <a:pt x="118" y="18"/>
                      <a:pt x="120" y="16"/>
                      <a:pt x="121" y="16"/>
                    </a:cubicBezTo>
                    <a:cubicBezTo>
                      <a:pt x="123" y="15"/>
                      <a:pt x="125" y="14"/>
                      <a:pt x="126" y="15"/>
                    </a:cubicBezTo>
                    <a:cubicBezTo>
                      <a:pt x="127" y="15"/>
                      <a:pt x="127" y="15"/>
                      <a:pt x="127" y="15"/>
                    </a:cubicBezTo>
                    <a:cubicBezTo>
                      <a:pt x="127" y="15"/>
                      <a:pt x="127" y="15"/>
                      <a:pt x="127" y="15"/>
                    </a:cubicBezTo>
                    <a:cubicBezTo>
                      <a:pt x="127" y="15"/>
                      <a:pt x="127" y="15"/>
                      <a:pt x="127" y="15"/>
                    </a:cubicBezTo>
                    <a:cubicBezTo>
                      <a:pt x="127" y="15"/>
                      <a:pt x="128" y="15"/>
                      <a:pt x="128" y="15"/>
                    </a:cubicBezTo>
                    <a:cubicBezTo>
                      <a:pt x="128" y="15"/>
                      <a:pt x="128" y="15"/>
                      <a:pt x="128" y="15"/>
                    </a:cubicBezTo>
                    <a:cubicBezTo>
                      <a:pt x="128" y="15"/>
                      <a:pt x="128" y="15"/>
                      <a:pt x="128" y="15"/>
                    </a:cubicBezTo>
                    <a:cubicBezTo>
                      <a:pt x="129" y="15"/>
                      <a:pt x="129" y="15"/>
                      <a:pt x="130" y="15"/>
                    </a:cubicBezTo>
                    <a:cubicBezTo>
                      <a:pt x="130" y="15"/>
                      <a:pt x="131" y="14"/>
                      <a:pt x="131" y="15"/>
                    </a:cubicBezTo>
                    <a:cubicBezTo>
                      <a:pt x="132" y="15"/>
                      <a:pt x="132" y="15"/>
                      <a:pt x="132" y="15"/>
                    </a:cubicBezTo>
                    <a:cubicBezTo>
                      <a:pt x="132" y="15"/>
                      <a:pt x="132" y="15"/>
                      <a:pt x="132" y="15"/>
                    </a:cubicBezTo>
                    <a:cubicBezTo>
                      <a:pt x="133" y="15"/>
                      <a:pt x="133" y="15"/>
                      <a:pt x="133" y="15"/>
                    </a:cubicBezTo>
                    <a:cubicBezTo>
                      <a:pt x="132" y="15"/>
                      <a:pt x="131" y="14"/>
                      <a:pt x="130" y="15"/>
                    </a:cubicBezTo>
                    <a:cubicBezTo>
                      <a:pt x="129" y="15"/>
                      <a:pt x="129" y="15"/>
                      <a:pt x="129" y="15"/>
                    </a:cubicBezTo>
                    <a:cubicBezTo>
                      <a:pt x="129" y="15"/>
                      <a:pt x="128" y="15"/>
                      <a:pt x="128" y="15"/>
                    </a:cubicBezTo>
                    <a:cubicBezTo>
                      <a:pt x="128" y="15"/>
                      <a:pt x="128" y="15"/>
                      <a:pt x="128" y="15"/>
                    </a:cubicBezTo>
                    <a:cubicBezTo>
                      <a:pt x="128" y="15"/>
                      <a:pt x="128" y="15"/>
                      <a:pt x="128" y="15"/>
                    </a:cubicBezTo>
                    <a:cubicBezTo>
                      <a:pt x="128" y="15"/>
                      <a:pt x="127" y="15"/>
                      <a:pt x="127" y="15"/>
                    </a:cubicBezTo>
                    <a:cubicBezTo>
                      <a:pt x="127" y="15"/>
                      <a:pt x="127" y="15"/>
                      <a:pt x="127" y="15"/>
                    </a:cubicBezTo>
                    <a:cubicBezTo>
                      <a:pt x="127" y="15"/>
                      <a:pt x="127" y="15"/>
                      <a:pt x="127" y="15"/>
                    </a:cubicBezTo>
                    <a:cubicBezTo>
                      <a:pt x="126" y="16"/>
                      <a:pt x="124" y="15"/>
                      <a:pt x="123" y="16"/>
                    </a:cubicBezTo>
                    <a:cubicBezTo>
                      <a:pt x="121" y="16"/>
                      <a:pt x="119" y="17"/>
                      <a:pt x="116" y="18"/>
                    </a:cubicBezTo>
                    <a:lnTo>
                      <a:pt x="117" y="17"/>
                    </a:lnTo>
                    <a:close/>
                    <a:moveTo>
                      <a:pt x="117" y="25"/>
                    </a:moveTo>
                    <a:cubicBezTo>
                      <a:pt x="115" y="27"/>
                      <a:pt x="115" y="27"/>
                      <a:pt x="115" y="27"/>
                    </a:cubicBezTo>
                    <a:cubicBezTo>
                      <a:pt x="114" y="27"/>
                      <a:pt x="114" y="27"/>
                      <a:pt x="114" y="27"/>
                    </a:cubicBezTo>
                    <a:lnTo>
                      <a:pt x="117" y="25"/>
                    </a:lnTo>
                    <a:close/>
                    <a:moveTo>
                      <a:pt x="113" y="20"/>
                    </a:moveTo>
                    <a:cubicBezTo>
                      <a:pt x="113" y="19"/>
                      <a:pt x="112" y="19"/>
                      <a:pt x="113" y="19"/>
                    </a:cubicBezTo>
                    <a:cubicBezTo>
                      <a:pt x="114" y="20"/>
                      <a:pt x="115" y="18"/>
                      <a:pt x="116" y="18"/>
                    </a:cubicBezTo>
                    <a:cubicBezTo>
                      <a:pt x="115" y="18"/>
                      <a:pt x="113" y="19"/>
                      <a:pt x="113" y="20"/>
                    </a:cubicBezTo>
                    <a:cubicBezTo>
                      <a:pt x="112" y="20"/>
                      <a:pt x="112" y="20"/>
                      <a:pt x="112" y="20"/>
                    </a:cubicBezTo>
                    <a:cubicBezTo>
                      <a:pt x="112" y="20"/>
                      <a:pt x="113" y="20"/>
                      <a:pt x="113" y="20"/>
                    </a:cubicBezTo>
                    <a:close/>
                    <a:moveTo>
                      <a:pt x="113" y="25"/>
                    </a:moveTo>
                    <a:cubicBezTo>
                      <a:pt x="113" y="26"/>
                      <a:pt x="113" y="26"/>
                      <a:pt x="113" y="26"/>
                    </a:cubicBezTo>
                    <a:cubicBezTo>
                      <a:pt x="113" y="25"/>
                      <a:pt x="113" y="25"/>
                      <a:pt x="113" y="25"/>
                    </a:cubicBezTo>
                    <a:close/>
                    <a:moveTo>
                      <a:pt x="114" y="27"/>
                    </a:moveTo>
                    <a:cubicBezTo>
                      <a:pt x="114" y="27"/>
                      <a:pt x="114" y="27"/>
                      <a:pt x="114" y="27"/>
                    </a:cubicBezTo>
                    <a:cubicBezTo>
                      <a:pt x="113" y="28"/>
                      <a:pt x="113" y="28"/>
                      <a:pt x="113" y="28"/>
                    </a:cubicBezTo>
                    <a:lnTo>
                      <a:pt x="114" y="27"/>
                    </a:lnTo>
                    <a:close/>
                    <a:moveTo>
                      <a:pt x="109" y="21"/>
                    </a:moveTo>
                    <a:cubicBezTo>
                      <a:pt x="109" y="22"/>
                      <a:pt x="109" y="22"/>
                      <a:pt x="110" y="22"/>
                    </a:cubicBezTo>
                    <a:cubicBezTo>
                      <a:pt x="110" y="20"/>
                      <a:pt x="111" y="21"/>
                      <a:pt x="112" y="20"/>
                    </a:cubicBezTo>
                    <a:cubicBezTo>
                      <a:pt x="111" y="21"/>
                      <a:pt x="110" y="22"/>
                      <a:pt x="108" y="22"/>
                    </a:cubicBezTo>
                    <a:cubicBezTo>
                      <a:pt x="109" y="22"/>
                      <a:pt x="109" y="22"/>
                      <a:pt x="109" y="21"/>
                    </a:cubicBezTo>
                    <a:close/>
                    <a:moveTo>
                      <a:pt x="107" y="33"/>
                    </a:moveTo>
                    <a:cubicBezTo>
                      <a:pt x="108" y="33"/>
                      <a:pt x="108" y="33"/>
                      <a:pt x="108" y="33"/>
                    </a:cubicBezTo>
                    <a:cubicBezTo>
                      <a:pt x="109" y="32"/>
                      <a:pt x="108" y="32"/>
                      <a:pt x="108" y="32"/>
                    </a:cubicBezTo>
                    <a:cubicBezTo>
                      <a:pt x="109" y="32"/>
                      <a:pt x="109" y="32"/>
                      <a:pt x="109" y="32"/>
                    </a:cubicBezTo>
                    <a:cubicBezTo>
                      <a:pt x="109" y="32"/>
                      <a:pt x="109" y="32"/>
                      <a:pt x="109" y="31"/>
                    </a:cubicBezTo>
                    <a:cubicBezTo>
                      <a:pt x="109" y="32"/>
                      <a:pt x="109" y="32"/>
                      <a:pt x="109" y="32"/>
                    </a:cubicBezTo>
                    <a:cubicBezTo>
                      <a:pt x="108" y="32"/>
                      <a:pt x="109" y="32"/>
                      <a:pt x="109" y="33"/>
                    </a:cubicBezTo>
                    <a:cubicBezTo>
                      <a:pt x="109" y="33"/>
                      <a:pt x="109" y="32"/>
                      <a:pt x="109" y="32"/>
                    </a:cubicBezTo>
                    <a:cubicBezTo>
                      <a:pt x="110" y="32"/>
                      <a:pt x="110" y="32"/>
                      <a:pt x="110" y="32"/>
                    </a:cubicBezTo>
                    <a:cubicBezTo>
                      <a:pt x="108" y="33"/>
                      <a:pt x="108" y="33"/>
                      <a:pt x="108" y="33"/>
                    </a:cubicBezTo>
                    <a:cubicBezTo>
                      <a:pt x="109" y="33"/>
                      <a:pt x="108" y="33"/>
                      <a:pt x="108" y="33"/>
                    </a:cubicBezTo>
                    <a:cubicBezTo>
                      <a:pt x="108" y="33"/>
                      <a:pt x="108" y="33"/>
                      <a:pt x="108" y="34"/>
                    </a:cubicBezTo>
                    <a:lnTo>
                      <a:pt x="107" y="33"/>
                    </a:lnTo>
                    <a:close/>
                    <a:moveTo>
                      <a:pt x="108" y="34"/>
                    </a:moveTo>
                    <a:cubicBezTo>
                      <a:pt x="108" y="34"/>
                      <a:pt x="108" y="34"/>
                      <a:pt x="108" y="34"/>
                    </a:cubicBezTo>
                    <a:cubicBezTo>
                      <a:pt x="108" y="34"/>
                      <a:pt x="108" y="34"/>
                      <a:pt x="108" y="34"/>
                    </a:cubicBezTo>
                    <a:cubicBezTo>
                      <a:pt x="108" y="34"/>
                      <a:pt x="108" y="34"/>
                      <a:pt x="108" y="34"/>
                    </a:cubicBezTo>
                    <a:close/>
                    <a:moveTo>
                      <a:pt x="103" y="36"/>
                    </a:moveTo>
                    <a:cubicBezTo>
                      <a:pt x="103" y="36"/>
                      <a:pt x="103" y="36"/>
                      <a:pt x="103" y="36"/>
                    </a:cubicBezTo>
                    <a:cubicBezTo>
                      <a:pt x="103" y="36"/>
                      <a:pt x="103" y="36"/>
                      <a:pt x="103" y="36"/>
                    </a:cubicBezTo>
                    <a:cubicBezTo>
                      <a:pt x="103" y="36"/>
                      <a:pt x="103" y="36"/>
                      <a:pt x="104" y="36"/>
                    </a:cubicBezTo>
                    <a:cubicBezTo>
                      <a:pt x="104" y="36"/>
                      <a:pt x="103" y="36"/>
                      <a:pt x="103" y="36"/>
                    </a:cubicBezTo>
                    <a:close/>
                    <a:moveTo>
                      <a:pt x="106" y="32"/>
                    </a:moveTo>
                    <a:cubicBezTo>
                      <a:pt x="106" y="31"/>
                      <a:pt x="106" y="31"/>
                      <a:pt x="106" y="31"/>
                    </a:cubicBezTo>
                    <a:cubicBezTo>
                      <a:pt x="106" y="31"/>
                      <a:pt x="106" y="31"/>
                      <a:pt x="106" y="31"/>
                    </a:cubicBezTo>
                    <a:cubicBezTo>
                      <a:pt x="106" y="31"/>
                      <a:pt x="106" y="31"/>
                      <a:pt x="106" y="31"/>
                    </a:cubicBezTo>
                    <a:cubicBezTo>
                      <a:pt x="106" y="31"/>
                      <a:pt x="106" y="31"/>
                      <a:pt x="106" y="31"/>
                    </a:cubicBezTo>
                    <a:cubicBezTo>
                      <a:pt x="106" y="31"/>
                      <a:pt x="106" y="31"/>
                      <a:pt x="106" y="31"/>
                    </a:cubicBezTo>
                    <a:cubicBezTo>
                      <a:pt x="107" y="31"/>
                      <a:pt x="106" y="31"/>
                      <a:pt x="106" y="32"/>
                    </a:cubicBezTo>
                    <a:close/>
                    <a:moveTo>
                      <a:pt x="106" y="25"/>
                    </a:moveTo>
                    <a:cubicBezTo>
                      <a:pt x="106" y="25"/>
                      <a:pt x="106" y="25"/>
                      <a:pt x="106" y="25"/>
                    </a:cubicBezTo>
                    <a:cubicBezTo>
                      <a:pt x="106" y="25"/>
                      <a:pt x="106" y="25"/>
                      <a:pt x="106" y="25"/>
                    </a:cubicBezTo>
                    <a:close/>
                    <a:moveTo>
                      <a:pt x="106" y="27"/>
                    </a:moveTo>
                    <a:cubicBezTo>
                      <a:pt x="105" y="29"/>
                      <a:pt x="105" y="29"/>
                      <a:pt x="105" y="29"/>
                    </a:cubicBezTo>
                    <a:cubicBezTo>
                      <a:pt x="105" y="29"/>
                      <a:pt x="105" y="28"/>
                      <a:pt x="106" y="27"/>
                    </a:cubicBezTo>
                    <a:close/>
                    <a:moveTo>
                      <a:pt x="104" y="33"/>
                    </a:moveTo>
                    <a:cubicBezTo>
                      <a:pt x="104" y="33"/>
                      <a:pt x="104" y="33"/>
                      <a:pt x="104" y="33"/>
                    </a:cubicBezTo>
                    <a:cubicBezTo>
                      <a:pt x="104" y="33"/>
                      <a:pt x="104" y="33"/>
                      <a:pt x="104" y="33"/>
                    </a:cubicBezTo>
                    <a:cubicBezTo>
                      <a:pt x="104" y="33"/>
                      <a:pt x="104" y="33"/>
                      <a:pt x="104" y="33"/>
                    </a:cubicBezTo>
                    <a:cubicBezTo>
                      <a:pt x="105" y="33"/>
                      <a:pt x="105" y="33"/>
                      <a:pt x="105" y="33"/>
                    </a:cubicBezTo>
                    <a:cubicBezTo>
                      <a:pt x="105" y="33"/>
                      <a:pt x="105" y="33"/>
                      <a:pt x="104" y="33"/>
                    </a:cubicBezTo>
                    <a:cubicBezTo>
                      <a:pt x="104" y="33"/>
                      <a:pt x="104" y="33"/>
                      <a:pt x="104" y="33"/>
                    </a:cubicBezTo>
                    <a:cubicBezTo>
                      <a:pt x="104" y="33"/>
                      <a:pt x="104" y="33"/>
                      <a:pt x="104" y="33"/>
                    </a:cubicBezTo>
                    <a:close/>
                    <a:moveTo>
                      <a:pt x="102" y="36"/>
                    </a:moveTo>
                    <a:cubicBezTo>
                      <a:pt x="103" y="35"/>
                      <a:pt x="102" y="34"/>
                      <a:pt x="103" y="34"/>
                    </a:cubicBezTo>
                    <a:cubicBezTo>
                      <a:pt x="103" y="34"/>
                      <a:pt x="104" y="34"/>
                      <a:pt x="104" y="34"/>
                    </a:cubicBezTo>
                    <a:cubicBezTo>
                      <a:pt x="104" y="34"/>
                      <a:pt x="104" y="34"/>
                      <a:pt x="104" y="34"/>
                    </a:cubicBezTo>
                    <a:cubicBezTo>
                      <a:pt x="104" y="34"/>
                      <a:pt x="104" y="34"/>
                      <a:pt x="104" y="34"/>
                    </a:cubicBezTo>
                    <a:cubicBezTo>
                      <a:pt x="104" y="33"/>
                      <a:pt x="104" y="33"/>
                      <a:pt x="104" y="33"/>
                    </a:cubicBezTo>
                    <a:cubicBezTo>
                      <a:pt x="104" y="33"/>
                      <a:pt x="104" y="33"/>
                      <a:pt x="104" y="33"/>
                    </a:cubicBezTo>
                    <a:cubicBezTo>
                      <a:pt x="104" y="33"/>
                      <a:pt x="104" y="33"/>
                      <a:pt x="104" y="33"/>
                    </a:cubicBezTo>
                    <a:cubicBezTo>
                      <a:pt x="104" y="33"/>
                      <a:pt x="104" y="33"/>
                      <a:pt x="104" y="34"/>
                    </a:cubicBezTo>
                    <a:cubicBezTo>
                      <a:pt x="104" y="34"/>
                      <a:pt x="104" y="34"/>
                      <a:pt x="104" y="34"/>
                    </a:cubicBezTo>
                    <a:cubicBezTo>
                      <a:pt x="104" y="34"/>
                      <a:pt x="104" y="34"/>
                      <a:pt x="104" y="34"/>
                    </a:cubicBezTo>
                    <a:cubicBezTo>
                      <a:pt x="104" y="34"/>
                      <a:pt x="104" y="34"/>
                      <a:pt x="104" y="34"/>
                    </a:cubicBezTo>
                    <a:cubicBezTo>
                      <a:pt x="104" y="34"/>
                      <a:pt x="103" y="36"/>
                      <a:pt x="102" y="36"/>
                    </a:cubicBezTo>
                    <a:cubicBezTo>
                      <a:pt x="102" y="36"/>
                      <a:pt x="102" y="36"/>
                      <a:pt x="102" y="36"/>
                    </a:cubicBezTo>
                    <a:close/>
                    <a:moveTo>
                      <a:pt x="95" y="43"/>
                    </a:moveTo>
                    <a:cubicBezTo>
                      <a:pt x="96" y="42"/>
                      <a:pt x="96" y="42"/>
                      <a:pt x="96" y="42"/>
                    </a:cubicBezTo>
                    <a:cubicBezTo>
                      <a:pt x="96" y="42"/>
                      <a:pt x="96" y="42"/>
                      <a:pt x="96" y="42"/>
                    </a:cubicBezTo>
                    <a:lnTo>
                      <a:pt x="95" y="43"/>
                    </a:lnTo>
                    <a:close/>
                    <a:moveTo>
                      <a:pt x="98" y="41"/>
                    </a:moveTo>
                    <a:cubicBezTo>
                      <a:pt x="98" y="40"/>
                      <a:pt x="98" y="40"/>
                      <a:pt x="98" y="40"/>
                    </a:cubicBezTo>
                    <a:cubicBezTo>
                      <a:pt x="99" y="40"/>
                      <a:pt x="99" y="40"/>
                      <a:pt x="99" y="40"/>
                    </a:cubicBezTo>
                    <a:lnTo>
                      <a:pt x="98" y="41"/>
                    </a:lnTo>
                    <a:close/>
                    <a:moveTo>
                      <a:pt x="93" y="43"/>
                    </a:moveTo>
                    <a:cubicBezTo>
                      <a:pt x="93" y="42"/>
                      <a:pt x="95" y="42"/>
                      <a:pt x="95" y="41"/>
                    </a:cubicBezTo>
                    <a:cubicBezTo>
                      <a:pt x="95" y="41"/>
                      <a:pt x="95" y="41"/>
                      <a:pt x="95" y="41"/>
                    </a:cubicBezTo>
                    <a:cubicBezTo>
                      <a:pt x="95" y="41"/>
                      <a:pt x="95" y="41"/>
                      <a:pt x="95" y="41"/>
                    </a:cubicBezTo>
                    <a:cubicBezTo>
                      <a:pt x="96" y="41"/>
                      <a:pt x="96" y="41"/>
                      <a:pt x="96" y="41"/>
                    </a:cubicBezTo>
                    <a:cubicBezTo>
                      <a:pt x="96" y="41"/>
                      <a:pt x="96" y="41"/>
                      <a:pt x="96" y="41"/>
                    </a:cubicBezTo>
                    <a:cubicBezTo>
                      <a:pt x="96" y="41"/>
                      <a:pt x="96" y="41"/>
                      <a:pt x="96" y="41"/>
                    </a:cubicBezTo>
                    <a:cubicBezTo>
                      <a:pt x="97" y="40"/>
                      <a:pt x="97" y="40"/>
                      <a:pt x="97" y="40"/>
                    </a:cubicBezTo>
                    <a:cubicBezTo>
                      <a:pt x="97" y="40"/>
                      <a:pt x="97" y="40"/>
                      <a:pt x="97" y="40"/>
                    </a:cubicBezTo>
                    <a:cubicBezTo>
                      <a:pt x="98" y="39"/>
                      <a:pt x="98" y="38"/>
                      <a:pt x="99" y="39"/>
                    </a:cubicBezTo>
                    <a:cubicBezTo>
                      <a:pt x="97" y="40"/>
                      <a:pt x="95" y="42"/>
                      <a:pt x="93" y="43"/>
                    </a:cubicBezTo>
                    <a:close/>
                    <a:moveTo>
                      <a:pt x="99" y="32"/>
                    </a:moveTo>
                    <a:cubicBezTo>
                      <a:pt x="99" y="32"/>
                      <a:pt x="99" y="32"/>
                      <a:pt x="99" y="32"/>
                    </a:cubicBezTo>
                    <a:cubicBezTo>
                      <a:pt x="99" y="32"/>
                      <a:pt x="100" y="33"/>
                      <a:pt x="99" y="34"/>
                    </a:cubicBezTo>
                    <a:cubicBezTo>
                      <a:pt x="99" y="34"/>
                      <a:pt x="99" y="34"/>
                      <a:pt x="99" y="34"/>
                    </a:cubicBezTo>
                    <a:cubicBezTo>
                      <a:pt x="99" y="34"/>
                      <a:pt x="99" y="34"/>
                      <a:pt x="99" y="34"/>
                    </a:cubicBezTo>
                    <a:cubicBezTo>
                      <a:pt x="99" y="34"/>
                      <a:pt x="99" y="34"/>
                      <a:pt x="99" y="34"/>
                    </a:cubicBezTo>
                    <a:cubicBezTo>
                      <a:pt x="99" y="34"/>
                      <a:pt x="99" y="33"/>
                      <a:pt x="99" y="33"/>
                    </a:cubicBezTo>
                    <a:cubicBezTo>
                      <a:pt x="98" y="33"/>
                      <a:pt x="98" y="33"/>
                      <a:pt x="98" y="34"/>
                    </a:cubicBezTo>
                    <a:cubicBezTo>
                      <a:pt x="98" y="33"/>
                      <a:pt x="99" y="33"/>
                      <a:pt x="99" y="32"/>
                    </a:cubicBezTo>
                    <a:close/>
                    <a:moveTo>
                      <a:pt x="97" y="36"/>
                    </a:moveTo>
                    <a:cubicBezTo>
                      <a:pt x="96" y="36"/>
                      <a:pt x="96" y="36"/>
                      <a:pt x="96" y="36"/>
                    </a:cubicBezTo>
                    <a:cubicBezTo>
                      <a:pt x="96" y="37"/>
                      <a:pt x="96" y="37"/>
                      <a:pt x="96" y="37"/>
                    </a:cubicBezTo>
                    <a:lnTo>
                      <a:pt x="97" y="36"/>
                    </a:lnTo>
                    <a:close/>
                    <a:moveTo>
                      <a:pt x="91" y="40"/>
                    </a:moveTo>
                    <a:cubicBezTo>
                      <a:pt x="91" y="40"/>
                      <a:pt x="91" y="40"/>
                      <a:pt x="91" y="40"/>
                    </a:cubicBezTo>
                    <a:cubicBezTo>
                      <a:pt x="92" y="40"/>
                      <a:pt x="93" y="39"/>
                      <a:pt x="93" y="39"/>
                    </a:cubicBezTo>
                    <a:cubicBezTo>
                      <a:pt x="93" y="39"/>
                      <a:pt x="93" y="38"/>
                      <a:pt x="93" y="38"/>
                    </a:cubicBezTo>
                    <a:cubicBezTo>
                      <a:pt x="93" y="38"/>
                      <a:pt x="93" y="38"/>
                      <a:pt x="93" y="38"/>
                    </a:cubicBezTo>
                    <a:cubicBezTo>
                      <a:pt x="92" y="38"/>
                      <a:pt x="92" y="38"/>
                      <a:pt x="92" y="39"/>
                    </a:cubicBezTo>
                    <a:cubicBezTo>
                      <a:pt x="92" y="38"/>
                      <a:pt x="92" y="39"/>
                      <a:pt x="91" y="38"/>
                    </a:cubicBezTo>
                    <a:cubicBezTo>
                      <a:pt x="92" y="38"/>
                      <a:pt x="93" y="38"/>
                      <a:pt x="92" y="37"/>
                    </a:cubicBezTo>
                    <a:cubicBezTo>
                      <a:pt x="93" y="37"/>
                      <a:pt x="93" y="37"/>
                      <a:pt x="93" y="37"/>
                    </a:cubicBezTo>
                    <a:cubicBezTo>
                      <a:pt x="93" y="38"/>
                      <a:pt x="93" y="38"/>
                      <a:pt x="93" y="38"/>
                    </a:cubicBezTo>
                    <a:cubicBezTo>
                      <a:pt x="93" y="39"/>
                      <a:pt x="93" y="37"/>
                      <a:pt x="94" y="37"/>
                    </a:cubicBezTo>
                    <a:cubicBezTo>
                      <a:pt x="94" y="37"/>
                      <a:pt x="94" y="37"/>
                      <a:pt x="94" y="37"/>
                    </a:cubicBezTo>
                    <a:cubicBezTo>
                      <a:pt x="94" y="37"/>
                      <a:pt x="93" y="37"/>
                      <a:pt x="93" y="37"/>
                    </a:cubicBezTo>
                    <a:cubicBezTo>
                      <a:pt x="93" y="37"/>
                      <a:pt x="94" y="37"/>
                      <a:pt x="95" y="37"/>
                    </a:cubicBezTo>
                    <a:cubicBezTo>
                      <a:pt x="95" y="37"/>
                      <a:pt x="94" y="37"/>
                      <a:pt x="94" y="37"/>
                    </a:cubicBezTo>
                    <a:cubicBezTo>
                      <a:pt x="94" y="37"/>
                      <a:pt x="94" y="37"/>
                      <a:pt x="94" y="37"/>
                    </a:cubicBezTo>
                    <a:cubicBezTo>
                      <a:pt x="94" y="37"/>
                      <a:pt x="94" y="37"/>
                      <a:pt x="94" y="37"/>
                    </a:cubicBezTo>
                    <a:cubicBezTo>
                      <a:pt x="93" y="38"/>
                      <a:pt x="93" y="38"/>
                      <a:pt x="93" y="38"/>
                    </a:cubicBezTo>
                    <a:cubicBezTo>
                      <a:pt x="93" y="38"/>
                      <a:pt x="94" y="38"/>
                      <a:pt x="94" y="38"/>
                    </a:cubicBezTo>
                    <a:cubicBezTo>
                      <a:pt x="95" y="37"/>
                      <a:pt x="95" y="37"/>
                      <a:pt x="95" y="37"/>
                    </a:cubicBezTo>
                    <a:cubicBezTo>
                      <a:pt x="95" y="38"/>
                      <a:pt x="95" y="38"/>
                      <a:pt x="95" y="38"/>
                    </a:cubicBezTo>
                    <a:cubicBezTo>
                      <a:pt x="96" y="37"/>
                      <a:pt x="97" y="37"/>
                      <a:pt x="98" y="36"/>
                    </a:cubicBezTo>
                    <a:cubicBezTo>
                      <a:pt x="98" y="36"/>
                      <a:pt x="99" y="35"/>
                      <a:pt x="99" y="35"/>
                    </a:cubicBezTo>
                    <a:cubicBezTo>
                      <a:pt x="99" y="35"/>
                      <a:pt x="98" y="36"/>
                      <a:pt x="98" y="36"/>
                    </a:cubicBezTo>
                    <a:cubicBezTo>
                      <a:pt x="96" y="38"/>
                      <a:pt x="94" y="39"/>
                      <a:pt x="92" y="40"/>
                    </a:cubicBezTo>
                    <a:cubicBezTo>
                      <a:pt x="91" y="40"/>
                      <a:pt x="91" y="40"/>
                      <a:pt x="91" y="40"/>
                    </a:cubicBezTo>
                    <a:close/>
                    <a:moveTo>
                      <a:pt x="90" y="37"/>
                    </a:moveTo>
                    <a:cubicBezTo>
                      <a:pt x="90" y="37"/>
                      <a:pt x="90" y="37"/>
                      <a:pt x="90" y="37"/>
                    </a:cubicBezTo>
                    <a:cubicBezTo>
                      <a:pt x="90" y="38"/>
                      <a:pt x="90" y="38"/>
                      <a:pt x="89" y="39"/>
                    </a:cubicBezTo>
                    <a:cubicBezTo>
                      <a:pt x="90" y="39"/>
                      <a:pt x="90" y="38"/>
                      <a:pt x="90" y="37"/>
                    </a:cubicBezTo>
                    <a:close/>
                    <a:moveTo>
                      <a:pt x="88" y="49"/>
                    </a:moveTo>
                    <a:cubicBezTo>
                      <a:pt x="88" y="48"/>
                      <a:pt x="88" y="49"/>
                      <a:pt x="89" y="48"/>
                    </a:cubicBezTo>
                    <a:cubicBezTo>
                      <a:pt x="89" y="49"/>
                      <a:pt x="89" y="49"/>
                      <a:pt x="89" y="49"/>
                    </a:cubicBezTo>
                    <a:cubicBezTo>
                      <a:pt x="88" y="49"/>
                      <a:pt x="88" y="49"/>
                      <a:pt x="88" y="49"/>
                    </a:cubicBezTo>
                    <a:cubicBezTo>
                      <a:pt x="87" y="49"/>
                      <a:pt x="87" y="49"/>
                      <a:pt x="87" y="49"/>
                    </a:cubicBezTo>
                    <a:cubicBezTo>
                      <a:pt x="87" y="49"/>
                      <a:pt x="88" y="48"/>
                      <a:pt x="88" y="49"/>
                    </a:cubicBezTo>
                    <a:close/>
                    <a:moveTo>
                      <a:pt x="72" y="22"/>
                    </a:moveTo>
                    <a:cubicBezTo>
                      <a:pt x="73" y="22"/>
                      <a:pt x="73" y="22"/>
                      <a:pt x="73" y="22"/>
                    </a:cubicBezTo>
                    <a:cubicBezTo>
                      <a:pt x="72" y="22"/>
                      <a:pt x="72" y="22"/>
                      <a:pt x="72" y="22"/>
                    </a:cubicBezTo>
                    <a:close/>
                    <a:moveTo>
                      <a:pt x="57" y="13"/>
                    </a:moveTo>
                    <a:cubicBezTo>
                      <a:pt x="58" y="13"/>
                      <a:pt x="57" y="15"/>
                      <a:pt x="57" y="15"/>
                    </a:cubicBezTo>
                    <a:cubicBezTo>
                      <a:pt x="57" y="16"/>
                      <a:pt x="57" y="16"/>
                      <a:pt x="57" y="16"/>
                    </a:cubicBezTo>
                    <a:cubicBezTo>
                      <a:pt x="57" y="15"/>
                      <a:pt x="57" y="15"/>
                      <a:pt x="57" y="14"/>
                    </a:cubicBezTo>
                    <a:lnTo>
                      <a:pt x="57" y="13"/>
                    </a:lnTo>
                    <a:close/>
                    <a:moveTo>
                      <a:pt x="2" y="69"/>
                    </a:moveTo>
                    <a:cubicBezTo>
                      <a:pt x="2" y="67"/>
                      <a:pt x="2" y="67"/>
                      <a:pt x="2" y="67"/>
                    </a:cubicBezTo>
                    <a:cubicBezTo>
                      <a:pt x="2" y="68"/>
                      <a:pt x="2" y="68"/>
                      <a:pt x="2" y="68"/>
                    </a:cubicBezTo>
                    <a:lnTo>
                      <a:pt x="2" y="69"/>
                    </a:lnTo>
                    <a:close/>
                    <a:moveTo>
                      <a:pt x="2" y="58"/>
                    </a:moveTo>
                    <a:cubicBezTo>
                      <a:pt x="2" y="57"/>
                      <a:pt x="2" y="57"/>
                      <a:pt x="3" y="56"/>
                    </a:cubicBezTo>
                    <a:cubicBezTo>
                      <a:pt x="3" y="57"/>
                      <a:pt x="3" y="57"/>
                      <a:pt x="2" y="58"/>
                    </a:cubicBezTo>
                    <a:close/>
                    <a:moveTo>
                      <a:pt x="6" y="73"/>
                    </a:moveTo>
                    <a:cubicBezTo>
                      <a:pt x="7" y="73"/>
                      <a:pt x="7" y="72"/>
                      <a:pt x="7" y="73"/>
                    </a:cubicBezTo>
                    <a:cubicBezTo>
                      <a:pt x="7" y="73"/>
                      <a:pt x="7" y="72"/>
                      <a:pt x="6" y="73"/>
                    </a:cubicBezTo>
                    <a:close/>
                    <a:moveTo>
                      <a:pt x="55" y="43"/>
                    </a:moveTo>
                    <a:cubicBezTo>
                      <a:pt x="54" y="42"/>
                      <a:pt x="55" y="40"/>
                      <a:pt x="55" y="39"/>
                    </a:cubicBezTo>
                    <a:cubicBezTo>
                      <a:pt x="56" y="40"/>
                      <a:pt x="55" y="42"/>
                      <a:pt x="55" y="43"/>
                    </a:cubicBezTo>
                    <a:close/>
                    <a:moveTo>
                      <a:pt x="10" y="73"/>
                    </a:moveTo>
                    <a:cubicBezTo>
                      <a:pt x="9" y="72"/>
                      <a:pt x="9" y="71"/>
                      <a:pt x="9" y="71"/>
                    </a:cubicBezTo>
                    <a:cubicBezTo>
                      <a:pt x="9" y="72"/>
                      <a:pt x="10" y="73"/>
                      <a:pt x="11" y="74"/>
                    </a:cubicBezTo>
                    <a:cubicBezTo>
                      <a:pt x="10" y="75"/>
                      <a:pt x="11" y="73"/>
                      <a:pt x="10" y="73"/>
                    </a:cubicBezTo>
                    <a:close/>
                    <a:moveTo>
                      <a:pt x="11" y="75"/>
                    </a:moveTo>
                    <a:cubicBezTo>
                      <a:pt x="11" y="75"/>
                      <a:pt x="11" y="75"/>
                      <a:pt x="11" y="75"/>
                    </a:cubicBezTo>
                    <a:cubicBezTo>
                      <a:pt x="12" y="75"/>
                      <a:pt x="12" y="75"/>
                      <a:pt x="12" y="75"/>
                    </a:cubicBezTo>
                    <a:lnTo>
                      <a:pt x="11" y="75"/>
                    </a:lnTo>
                    <a:close/>
                    <a:moveTo>
                      <a:pt x="15" y="78"/>
                    </a:moveTo>
                    <a:cubicBezTo>
                      <a:pt x="14" y="77"/>
                      <a:pt x="14" y="77"/>
                      <a:pt x="14" y="77"/>
                    </a:cubicBezTo>
                    <a:cubicBezTo>
                      <a:pt x="15" y="77"/>
                      <a:pt x="15" y="77"/>
                      <a:pt x="15" y="77"/>
                    </a:cubicBezTo>
                    <a:lnTo>
                      <a:pt x="15" y="78"/>
                    </a:lnTo>
                    <a:close/>
                    <a:moveTo>
                      <a:pt x="14" y="76"/>
                    </a:moveTo>
                    <a:cubicBezTo>
                      <a:pt x="15" y="75"/>
                      <a:pt x="15" y="76"/>
                      <a:pt x="15" y="76"/>
                    </a:cubicBezTo>
                    <a:cubicBezTo>
                      <a:pt x="15" y="76"/>
                      <a:pt x="15" y="77"/>
                      <a:pt x="14" y="76"/>
                    </a:cubicBezTo>
                    <a:close/>
                    <a:moveTo>
                      <a:pt x="20" y="78"/>
                    </a:moveTo>
                    <a:cubicBezTo>
                      <a:pt x="19" y="77"/>
                      <a:pt x="19" y="78"/>
                      <a:pt x="19" y="78"/>
                    </a:cubicBezTo>
                    <a:cubicBezTo>
                      <a:pt x="19" y="78"/>
                      <a:pt x="19" y="78"/>
                      <a:pt x="19" y="78"/>
                    </a:cubicBezTo>
                    <a:cubicBezTo>
                      <a:pt x="18" y="78"/>
                      <a:pt x="17" y="78"/>
                      <a:pt x="16" y="77"/>
                    </a:cubicBezTo>
                    <a:cubicBezTo>
                      <a:pt x="16" y="77"/>
                      <a:pt x="17" y="78"/>
                      <a:pt x="18" y="78"/>
                    </a:cubicBezTo>
                    <a:cubicBezTo>
                      <a:pt x="18" y="78"/>
                      <a:pt x="18" y="77"/>
                      <a:pt x="18" y="77"/>
                    </a:cubicBezTo>
                    <a:cubicBezTo>
                      <a:pt x="17" y="77"/>
                      <a:pt x="17" y="77"/>
                      <a:pt x="17" y="77"/>
                    </a:cubicBezTo>
                    <a:cubicBezTo>
                      <a:pt x="17" y="76"/>
                      <a:pt x="17" y="77"/>
                      <a:pt x="17" y="77"/>
                    </a:cubicBezTo>
                    <a:cubicBezTo>
                      <a:pt x="17" y="76"/>
                      <a:pt x="17" y="76"/>
                      <a:pt x="17" y="76"/>
                    </a:cubicBezTo>
                    <a:cubicBezTo>
                      <a:pt x="16" y="76"/>
                      <a:pt x="16" y="76"/>
                      <a:pt x="16" y="76"/>
                    </a:cubicBezTo>
                    <a:cubicBezTo>
                      <a:pt x="16" y="76"/>
                      <a:pt x="17" y="76"/>
                      <a:pt x="17" y="76"/>
                    </a:cubicBezTo>
                    <a:cubicBezTo>
                      <a:pt x="16" y="75"/>
                      <a:pt x="15" y="75"/>
                      <a:pt x="14" y="75"/>
                    </a:cubicBezTo>
                    <a:cubicBezTo>
                      <a:pt x="14" y="75"/>
                      <a:pt x="14" y="75"/>
                      <a:pt x="14" y="75"/>
                    </a:cubicBezTo>
                    <a:cubicBezTo>
                      <a:pt x="15" y="75"/>
                      <a:pt x="15" y="74"/>
                      <a:pt x="15" y="75"/>
                    </a:cubicBezTo>
                    <a:cubicBezTo>
                      <a:pt x="16" y="74"/>
                      <a:pt x="18" y="75"/>
                      <a:pt x="19" y="75"/>
                    </a:cubicBezTo>
                    <a:cubicBezTo>
                      <a:pt x="19" y="76"/>
                      <a:pt x="20" y="77"/>
                      <a:pt x="20" y="78"/>
                    </a:cubicBezTo>
                    <a:close/>
                    <a:moveTo>
                      <a:pt x="47" y="90"/>
                    </a:moveTo>
                    <a:cubicBezTo>
                      <a:pt x="47" y="90"/>
                      <a:pt x="47" y="90"/>
                      <a:pt x="47"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7" y="89"/>
                      <a:pt x="47" y="89"/>
                      <a:pt x="47" y="89"/>
                    </a:cubicBezTo>
                    <a:cubicBezTo>
                      <a:pt x="47" y="89"/>
                      <a:pt x="47" y="89"/>
                      <a:pt x="47" y="89"/>
                    </a:cubicBezTo>
                    <a:cubicBezTo>
                      <a:pt x="47" y="89"/>
                      <a:pt x="47" y="89"/>
                      <a:pt x="47" y="89"/>
                    </a:cubicBezTo>
                    <a:cubicBezTo>
                      <a:pt x="47" y="89"/>
                      <a:pt x="47" y="89"/>
                      <a:pt x="47" y="89"/>
                    </a:cubicBezTo>
                    <a:cubicBezTo>
                      <a:pt x="48" y="89"/>
                      <a:pt x="48" y="89"/>
                      <a:pt x="48" y="89"/>
                    </a:cubicBezTo>
                    <a:lnTo>
                      <a:pt x="47" y="90"/>
                    </a:lnTo>
                    <a:close/>
                    <a:moveTo>
                      <a:pt x="48" y="89"/>
                    </a:moveTo>
                    <a:cubicBezTo>
                      <a:pt x="48" y="89"/>
                      <a:pt x="48" y="88"/>
                      <a:pt x="48" y="88"/>
                    </a:cubicBezTo>
                    <a:cubicBezTo>
                      <a:pt x="48" y="88"/>
                      <a:pt x="48" y="89"/>
                      <a:pt x="48" y="89"/>
                    </a:cubicBezTo>
                    <a:close/>
                    <a:moveTo>
                      <a:pt x="49" y="79"/>
                    </a:moveTo>
                    <a:cubicBezTo>
                      <a:pt x="49" y="79"/>
                      <a:pt x="49" y="79"/>
                      <a:pt x="49" y="79"/>
                    </a:cubicBezTo>
                    <a:cubicBezTo>
                      <a:pt x="49" y="79"/>
                      <a:pt x="49" y="79"/>
                      <a:pt x="49" y="79"/>
                    </a:cubicBezTo>
                    <a:cubicBezTo>
                      <a:pt x="49" y="79"/>
                      <a:pt x="50" y="79"/>
                      <a:pt x="50" y="79"/>
                    </a:cubicBezTo>
                    <a:cubicBezTo>
                      <a:pt x="49" y="79"/>
                      <a:pt x="49" y="79"/>
                      <a:pt x="49" y="79"/>
                    </a:cubicBezTo>
                    <a:close/>
                    <a:moveTo>
                      <a:pt x="51" y="87"/>
                    </a:moveTo>
                    <a:cubicBezTo>
                      <a:pt x="51" y="87"/>
                      <a:pt x="51" y="87"/>
                      <a:pt x="51" y="87"/>
                    </a:cubicBezTo>
                    <a:cubicBezTo>
                      <a:pt x="52" y="87"/>
                      <a:pt x="52" y="87"/>
                      <a:pt x="52" y="87"/>
                    </a:cubicBezTo>
                    <a:cubicBezTo>
                      <a:pt x="52" y="87"/>
                      <a:pt x="52" y="87"/>
                      <a:pt x="52" y="87"/>
                    </a:cubicBezTo>
                    <a:lnTo>
                      <a:pt x="51" y="87"/>
                    </a:lnTo>
                    <a:close/>
                    <a:moveTo>
                      <a:pt x="50" y="76"/>
                    </a:moveTo>
                    <a:cubicBezTo>
                      <a:pt x="46" y="78"/>
                      <a:pt x="41" y="79"/>
                      <a:pt x="36" y="78"/>
                    </a:cubicBezTo>
                    <a:cubicBezTo>
                      <a:pt x="32" y="76"/>
                      <a:pt x="27" y="73"/>
                      <a:pt x="26" y="69"/>
                    </a:cubicBezTo>
                    <a:cubicBezTo>
                      <a:pt x="25" y="67"/>
                      <a:pt x="23" y="67"/>
                      <a:pt x="21" y="66"/>
                    </a:cubicBezTo>
                    <a:cubicBezTo>
                      <a:pt x="21" y="69"/>
                      <a:pt x="21" y="69"/>
                      <a:pt x="21" y="69"/>
                    </a:cubicBezTo>
                    <a:cubicBezTo>
                      <a:pt x="21" y="69"/>
                      <a:pt x="21" y="68"/>
                      <a:pt x="20" y="68"/>
                    </a:cubicBezTo>
                    <a:cubicBezTo>
                      <a:pt x="20" y="69"/>
                      <a:pt x="20" y="69"/>
                      <a:pt x="20" y="69"/>
                    </a:cubicBezTo>
                    <a:cubicBezTo>
                      <a:pt x="19" y="69"/>
                      <a:pt x="19" y="69"/>
                      <a:pt x="19" y="69"/>
                    </a:cubicBezTo>
                    <a:cubicBezTo>
                      <a:pt x="19" y="69"/>
                      <a:pt x="18" y="69"/>
                      <a:pt x="19" y="70"/>
                    </a:cubicBezTo>
                    <a:cubicBezTo>
                      <a:pt x="19" y="70"/>
                      <a:pt x="19" y="70"/>
                      <a:pt x="19" y="70"/>
                    </a:cubicBezTo>
                    <a:cubicBezTo>
                      <a:pt x="18" y="70"/>
                      <a:pt x="19" y="71"/>
                      <a:pt x="19" y="72"/>
                    </a:cubicBezTo>
                    <a:cubicBezTo>
                      <a:pt x="18" y="72"/>
                      <a:pt x="18" y="72"/>
                      <a:pt x="18" y="72"/>
                    </a:cubicBezTo>
                    <a:cubicBezTo>
                      <a:pt x="18" y="72"/>
                      <a:pt x="18" y="73"/>
                      <a:pt x="18" y="74"/>
                    </a:cubicBezTo>
                    <a:cubicBezTo>
                      <a:pt x="18" y="74"/>
                      <a:pt x="18" y="74"/>
                      <a:pt x="18" y="74"/>
                    </a:cubicBezTo>
                    <a:cubicBezTo>
                      <a:pt x="18" y="74"/>
                      <a:pt x="18" y="74"/>
                      <a:pt x="18" y="74"/>
                    </a:cubicBezTo>
                    <a:cubicBezTo>
                      <a:pt x="18" y="74"/>
                      <a:pt x="18" y="74"/>
                      <a:pt x="18" y="74"/>
                    </a:cubicBezTo>
                    <a:cubicBezTo>
                      <a:pt x="19" y="75"/>
                      <a:pt x="19" y="75"/>
                      <a:pt x="19" y="75"/>
                    </a:cubicBezTo>
                    <a:cubicBezTo>
                      <a:pt x="17" y="74"/>
                      <a:pt x="17" y="74"/>
                      <a:pt x="17" y="74"/>
                    </a:cubicBezTo>
                    <a:cubicBezTo>
                      <a:pt x="18" y="74"/>
                      <a:pt x="18" y="74"/>
                      <a:pt x="18" y="74"/>
                    </a:cubicBezTo>
                    <a:cubicBezTo>
                      <a:pt x="18" y="74"/>
                      <a:pt x="18" y="74"/>
                      <a:pt x="18" y="74"/>
                    </a:cubicBezTo>
                    <a:cubicBezTo>
                      <a:pt x="16" y="72"/>
                      <a:pt x="16" y="72"/>
                      <a:pt x="16" y="72"/>
                    </a:cubicBezTo>
                    <a:cubicBezTo>
                      <a:pt x="15" y="73"/>
                      <a:pt x="15" y="73"/>
                      <a:pt x="15" y="73"/>
                    </a:cubicBezTo>
                    <a:cubicBezTo>
                      <a:pt x="15" y="72"/>
                      <a:pt x="15" y="72"/>
                      <a:pt x="15" y="72"/>
                    </a:cubicBezTo>
                    <a:cubicBezTo>
                      <a:pt x="15" y="72"/>
                      <a:pt x="15" y="72"/>
                      <a:pt x="15" y="72"/>
                    </a:cubicBezTo>
                    <a:cubicBezTo>
                      <a:pt x="14" y="72"/>
                      <a:pt x="14" y="70"/>
                      <a:pt x="13" y="70"/>
                    </a:cubicBezTo>
                    <a:cubicBezTo>
                      <a:pt x="14" y="72"/>
                      <a:pt x="14" y="72"/>
                      <a:pt x="14" y="72"/>
                    </a:cubicBezTo>
                    <a:cubicBezTo>
                      <a:pt x="14" y="73"/>
                      <a:pt x="14" y="73"/>
                      <a:pt x="14" y="73"/>
                    </a:cubicBezTo>
                    <a:cubicBezTo>
                      <a:pt x="14" y="72"/>
                      <a:pt x="14" y="72"/>
                      <a:pt x="14" y="72"/>
                    </a:cubicBezTo>
                    <a:cubicBezTo>
                      <a:pt x="13" y="73"/>
                      <a:pt x="13" y="73"/>
                      <a:pt x="13" y="73"/>
                    </a:cubicBezTo>
                    <a:cubicBezTo>
                      <a:pt x="13" y="73"/>
                      <a:pt x="14" y="73"/>
                      <a:pt x="14" y="73"/>
                    </a:cubicBezTo>
                    <a:cubicBezTo>
                      <a:pt x="14" y="73"/>
                      <a:pt x="14" y="73"/>
                      <a:pt x="14" y="73"/>
                    </a:cubicBezTo>
                    <a:cubicBezTo>
                      <a:pt x="14" y="73"/>
                      <a:pt x="14" y="73"/>
                      <a:pt x="14" y="73"/>
                    </a:cubicBezTo>
                    <a:cubicBezTo>
                      <a:pt x="15" y="73"/>
                      <a:pt x="14" y="73"/>
                      <a:pt x="15" y="73"/>
                    </a:cubicBezTo>
                    <a:cubicBezTo>
                      <a:pt x="15" y="74"/>
                      <a:pt x="15" y="74"/>
                      <a:pt x="15" y="74"/>
                    </a:cubicBezTo>
                    <a:cubicBezTo>
                      <a:pt x="15" y="73"/>
                      <a:pt x="14" y="73"/>
                      <a:pt x="14" y="73"/>
                    </a:cubicBezTo>
                    <a:cubicBezTo>
                      <a:pt x="13" y="74"/>
                      <a:pt x="14" y="74"/>
                      <a:pt x="13" y="74"/>
                    </a:cubicBezTo>
                    <a:cubicBezTo>
                      <a:pt x="13" y="73"/>
                      <a:pt x="12" y="72"/>
                      <a:pt x="12" y="72"/>
                    </a:cubicBezTo>
                    <a:cubicBezTo>
                      <a:pt x="12" y="72"/>
                      <a:pt x="12" y="72"/>
                      <a:pt x="12" y="72"/>
                    </a:cubicBezTo>
                    <a:cubicBezTo>
                      <a:pt x="12" y="72"/>
                      <a:pt x="12" y="72"/>
                      <a:pt x="12" y="72"/>
                    </a:cubicBezTo>
                    <a:cubicBezTo>
                      <a:pt x="12" y="72"/>
                      <a:pt x="12" y="72"/>
                      <a:pt x="12" y="72"/>
                    </a:cubicBezTo>
                    <a:cubicBezTo>
                      <a:pt x="12" y="72"/>
                      <a:pt x="12" y="72"/>
                      <a:pt x="13" y="72"/>
                    </a:cubicBezTo>
                    <a:cubicBezTo>
                      <a:pt x="12" y="71"/>
                      <a:pt x="12" y="71"/>
                      <a:pt x="12" y="71"/>
                    </a:cubicBezTo>
                    <a:cubicBezTo>
                      <a:pt x="11" y="71"/>
                      <a:pt x="11" y="71"/>
                      <a:pt x="11" y="71"/>
                    </a:cubicBezTo>
                    <a:cubicBezTo>
                      <a:pt x="11" y="71"/>
                      <a:pt x="11" y="71"/>
                      <a:pt x="11" y="71"/>
                    </a:cubicBezTo>
                    <a:cubicBezTo>
                      <a:pt x="11" y="71"/>
                      <a:pt x="11" y="71"/>
                      <a:pt x="11" y="71"/>
                    </a:cubicBezTo>
                    <a:cubicBezTo>
                      <a:pt x="10" y="72"/>
                      <a:pt x="11" y="72"/>
                      <a:pt x="11" y="73"/>
                    </a:cubicBezTo>
                    <a:cubicBezTo>
                      <a:pt x="11" y="73"/>
                      <a:pt x="11" y="73"/>
                      <a:pt x="11" y="73"/>
                    </a:cubicBezTo>
                    <a:cubicBezTo>
                      <a:pt x="12" y="73"/>
                      <a:pt x="12" y="74"/>
                      <a:pt x="12" y="74"/>
                    </a:cubicBezTo>
                    <a:cubicBezTo>
                      <a:pt x="13" y="75"/>
                      <a:pt x="13" y="75"/>
                      <a:pt x="13" y="75"/>
                    </a:cubicBezTo>
                    <a:cubicBezTo>
                      <a:pt x="13" y="75"/>
                      <a:pt x="13" y="75"/>
                      <a:pt x="12" y="74"/>
                    </a:cubicBezTo>
                    <a:cubicBezTo>
                      <a:pt x="12" y="74"/>
                      <a:pt x="12" y="73"/>
                      <a:pt x="11" y="73"/>
                    </a:cubicBezTo>
                    <a:cubicBezTo>
                      <a:pt x="11" y="73"/>
                      <a:pt x="11" y="73"/>
                      <a:pt x="11" y="73"/>
                    </a:cubicBezTo>
                    <a:cubicBezTo>
                      <a:pt x="11" y="73"/>
                      <a:pt x="11" y="73"/>
                      <a:pt x="11" y="73"/>
                    </a:cubicBezTo>
                    <a:cubicBezTo>
                      <a:pt x="11" y="72"/>
                      <a:pt x="10" y="70"/>
                      <a:pt x="9" y="69"/>
                    </a:cubicBezTo>
                    <a:cubicBezTo>
                      <a:pt x="10" y="70"/>
                      <a:pt x="10" y="69"/>
                      <a:pt x="10" y="70"/>
                    </a:cubicBezTo>
                    <a:cubicBezTo>
                      <a:pt x="11" y="70"/>
                      <a:pt x="10" y="69"/>
                      <a:pt x="10" y="69"/>
                    </a:cubicBezTo>
                    <a:cubicBezTo>
                      <a:pt x="10" y="69"/>
                      <a:pt x="10" y="69"/>
                      <a:pt x="9" y="69"/>
                    </a:cubicBezTo>
                    <a:cubicBezTo>
                      <a:pt x="9" y="69"/>
                      <a:pt x="9" y="68"/>
                      <a:pt x="9" y="68"/>
                    </a:cubicBezTo>
                    <a:cubicBezTo>
                      <a:pt x="9" y="68"/>
                      <a:pt x="9" y="68"/>
                      <a:pt x="9" y="68"/>
                    </a:cubicBezTo>
                    <a:cubicBezTo>
                      <a:pt x="10" y="68"/>
                      <a:pt x="10" y="68"/>
                      <a:pt x="10" y="68"/>
                    </a:cubicBezTo>
                    <a:cubicBezTo>
                      <a:pt x="9" y="67"/>
                      <a:pt x="9" y="67"/>
                      <a:pt x="9" y="67"/>
                    </a:cubicBezTo>
                    <a:cubicBezTo>
                      <a:pt x="10" y="67"/>
                      <a:pt x="10" y="66"/>
                      <a:pt x="10" y="67"/>
                    </a:cubicBezTo>
                    <a:cubicBezTo>
                      <a:pt x="10" y="67"/>
                      <a:pt x="10" y="67"/>
                      <a:pt x="11" y="67"/>
                    </a:cubicBezTo>
                    <a:cubicBezTo>
                      <a:pt x="11" y="67"/>
                      <a:pt x="11" y="67"/>
                      <a:pt x="11" y="66"/>
                    </a:cubicBezTo>
                    <a:cubicBezTo>
                      <a:pt x="11" y="66"/>
                      <a:pt x="10" y="66"/>
                      <a:pt x="10" y="66"/>
                    </a:cubicBezTo>
                    <a:cubicBezTo>
                      <a:pt x="10" y="66"/>
                      <a:pt x="10" y="66"/>
                      <a:pt x="10" y="66"/>
                    </a:cubicBezTo>
                    <a:cubicBezTo>
                      <a:pt x="10" y="66"/>
                      <a:pt x="10" y="66"/>
                      <a:pt x="10" y="66"/>
                    </a:cubicBezTo>
                    <a:cubicBezTo>
                      <a:pt x="11" y="66"/>
                      <a:pt x="11" y="66"/>
                      <a:pt x="11" y="66"/>
                    </a:cubicBezTo>
                    <a:cubicBezTo>
                      <a:pt x="11" y="67"/>
                      <a:pt x="11" y="67"/>
                      <a:pt x="12" y="67"/>
                    </a:cubicBezTo>
                    <a:cubicBezTo>
                      <a:pt x="12" y="67"/>
                      <a:pt x="12" y="67"/>
                      <a:pt x="12" y="67"/>
                    </a:cubicBezTo>
                    <a:cubicBezTo>
                      <a:pt x="12" y="67"/>
                      <a:pt x="11" y="66"/>
                      <a:pt x="12" y="66"/>
                    </a:cubicBezTo>
                    <a:cubicBezTo>
                      <a:pt x="11" y="65"/>
                      <a:pt x="11" y="64"/>
                      <a:pt x="10" y="62"/>
                    </a:cubicBezTo>
                    <a:cubicBezTo>
                      <a:pt x="11" y="62"/>
                      <a:pt x="11" y="62"/>
                      <a:pt x="11" y="62"/>
                    </a:cubicBezTo>
                    <a:cubicBezTo>
                      <a:pt x="11" y="61"/>
                      <a:pt x="11" y="61"/>
                      <a:pt x="11" y="61"/>
                    </a:cubicBezTo>
                    <a:cubicBezTo>
                      <a:pt x="11" y="61"/>
                      <a:pt x="11" y="61"/>
                      <a:pt x="11" y="61"/>
                    </a:cubicBezTo>
                    <a:cubicBezTo>
                      <a:pt x="11" y="58"/>
                      <a:pt x="11" y="54"/>
                      <a:pt x="13" y="52"/>
                    </a:cubicBezTo>
                    <a:cubicBezTo>
                      <a:pt x="15" y="48"/>
                      <a:pt x="17" y="46"/>
                      <a:pt x="21" y="44"/>
                    </a:cubicBezTo>
                    <a:cubicBezTo>
                      <a:pt x="22" y="44"/>
                      <a:pt x="24" y="43"/>
                      <a:pt x="25" y="42"/>
                    </a:cubicBezTo>
                    <a:cubicBezTo>
                      <a:pt x="25" y="42"/>
                      <a:pt x="25" y="42"/>
                      <a:pt x="25" y="42"/>
                    </a:cubicBezTo>
                    <a:cubicBezTo>
                      <a:pt x="25" y="41"/>
                      <a:pt x="25" y="42"/>
                      <a:pt x="24" y="41"/>
                    </a:cubicBezTo>
                    <a:cubicBezTo>
                      <a:pt x="24" y="41"/>
                      <a:pt x="24" y="41"/>
                      <a:pt x="24" y="41"/>
                    </a:cubicBezTo>
                    <a:cubicBezTo>
                      <a:pt x="24" y="41"/>
                      <a:pt x="24" y="41"/>
                      <a:pt x="24" y="41"/>
                    </a:cubicBezTo>
                    <a:cubicBezTo>
                      <a:pt x="25" y="40"/>
                      <a:pt x="27" y="40"/>
                      <a:pt x="28" y="39"/>
                    </a:cubicBezTo>
                    <a:cubicBezTo>
                      <a:pt x="29" y="39"/>
                      <a:pt x="29" y="39"/>
                      <a:pt x="29" y="39"/>
                    </a:cubicBezTo>
                    <a:cubicBezTo>
                      <a:pt x="30" y="39"/>
                      <a:pt x="30" y="39"/>
                      <a:pt x="31" y="38"/>
                    </a:cubicBezTo>
                    <a:cubicBezTo>
                      <a:pt x="30" y="36"/>
                      <a:pt x="32" y="36"/>
                      <a:pt x="31" y="34"/>
                    </a:cubicBezTo>
                    <a:cubicBezTo>
                      <a:pt x="30" y="34"/>
                      <a:pt x="30" y="33"/>
                      <a:pt x="29" y="34"/>
                    </a:cubicBezTo>
                    <a:cubicBezTo>
                      <a:pt x="29" y="35"/>
                      <a:pt x="28" y="33"/>
                      <a:pt x="27" y="33"/>
                    </a:cubicBezTo>
                    <a:cubicBezTo>
                      <a:pt x="24" y="30"/>
                      <a:pt x="24" y="25"/>
                      <a:pt x="25" y="21"/>
                    </a:cubicBezTo>
                    <a:cubicBezTo>
                      <a:pt x="26" y="20"/>
                      <a:pt x="27" y="20"/>
                      <a:pt x="27" y="19"/>
                    </a:cubicBezTo>
                    <a:cubicBezTo>
                      <a:pt x="27" y="19"/>
                      <a:pt x="27" y="19"/>
                      <a:pt x="27" y="19"/>
                    </a:cubicBezTo>
                    <a:cubicBezTo>
                      <a:pt x="30" y="16"/>
                      <a:pt x="30" y="22"/>
                      <a:pt x="32" y="23"/>
                    </a:cubicBezTo>
                    <a:cubicBezTo>
                      <a:pt x="33" y="23"/>
                      <a:pt x="33" y="24"/>
                      <a:pt x="34" y="24"/>
                    </a:cubicBezTo>
                    <a:cubicBezTo>
                      <a:pt x="34" y="24"/>
                      <a:pt x="34" y="24"/>
                      <a:pt x="34" y="24"/>
                    </a:cubicBezTo>
                    <a:cubicBezTo>
                      <a:pt x="36" y="24"/>
                      <a:pt x="37" y="23"/>
                      <a:pt x="38" y="23"/>
                    </a:cubicBezTo>
                    <a:cubicBezTo>
                      <a:pt x="39" y="23"/>
                      <a:pt x="39" y="23"/>
                      <a:pt x="39" y="23"/>
                    </a:cubicBezTo>
                    <a:cubicBezTo>
                      <a:pt x="39" y="23"/>
                      <a:pt x="39" y="23"/>
                      <a:pt x="39" y="23"/>
                    </a:cubicBezTo>
                    <a:cubicBezTo>
                      <a:pt x="43" y="18"/>
                      <a:pt x="33" y="10"/>
                      <a:pt x="42" y="7"/>
                    </a:cubicBezTo>
                    <a:cubicBezTo>
                      <a:pt x="46" y="7"/>
                      <a:pt x="49" y="7"/>
                      <a:pt x="51" y="10"/>
                    </a:cubicBezTo>
                    <a:cubicBezTo>
                      <a:pt x="51" y="12"/>
                      <a:pt x="53" y="14"/>
                      <a:pt x="53" y="16"/>
                    </a:cubicBezTo>
                    <a:cubicBezTo>
                      <a:pt x="53" y="16"/>
                      <a:pt x="53" y="16"/>
                      <a:pt x="53" y="16"/>
                    </a:cubicBezTo>
                    <a:cubicBezTo>
                      <a:pt x="51" y="17"/>
                      <a:pt x="49" y="16"/>
                      <a:pt x="48" y="17"/>
                    </a:cubicBezTo>
                    <a:cubicBezTo>
                      <a:pt x="48" y="17"/>
                      <a:pt x="48" y="17"/>
                      <a:pt x="48" y="17"/>
                    </a:cubicBezTo>
                    <a:cubicBezTo>
                      <a:pt x="48" y="17"/>
                      <a:pt x="48" y="17"/>
                      <a:pt x="48" y="17"/>
                    </a:cubicBezTo>
                    <a:cubicBezTo>
                      <a:pt x="48" y="17"/>
                      <a:pt x="47" y="17"/>
                      <a:pt x="47" y="17"/>
                    </a:cubicBezTo>
                    <a:cubicBezTo>
                      <a:pt x="47" y="17"/>
                      <a:pt x="47" y="17"/>
                      <a:pt x="47" y="17"/>
                    </a:cubicBezTo>
                    <a:cubicBezTo>
                      <a:pt x="46" y="17"/>
                      <a:pt x="45" y="18"/>
                      <a:pt x="44" y="18"/>
                    </a:cubicBezTo>
                    <a:cubicBezTo>
                      <a:pt x="44" y="20"/>
                      <a:pt x="42" y="20"/>
                      <a:pt x="42" y="22"/>
                    </a:cubicBezTo>
                    <a:cubicBezTo>
                      <a:pt x="43" y="22"/>
                      <a:pt x="43" y="22"/>
                      <a:pt x="43" y="22"/>
                    </a:cubicBezTo>
                    <a:cubicBezTo>
                      <a:pt x="43" y="24"/>
                      <a:pt x="43" y="24"/>
                      <a:pt x="43" y="24"/>
                    </a:cubicBezTo>
                    <a:cubicBezTo>
                      <a:pt x="43" y="24"/>
                      <a:pt x="43" y="24"/>
                      <a:pt x="43" y="24"/>
                    </a:cubicBezTo>
                    <a:cubicBezTo>
                      <a:pt x="43" y="24"/>
                      <a:pt x="43" y="24"/>
                      <a:pt x="43" y="24"/>
                    </a:cubicBezTo>
                    <a:cubicBezTo>
                      <a:pt x="44" y="25"/>
                      <a:pt x="45" y="25"/>
                      <a:pt x="47" y="25"/>
                    </a:cubicBezTo>
                    <a:cubicBezTo>
                      <a:pt x="46" y="25"/>
                      <a:pt x="46" y="25"/>
                      <a:pt x="46" y="25"/>
                    </a:cubicBezTo>
                    <a:cubicBezTo>
                      <a:pt x="46" y="25"/>
                      <a:pt x="46" y="25"/>
                      <a:pt x="46" y="25"/>
                    </a:cubicBezTo>
                    <a:cubicBezTo>
                      <a:pt x="46" y="25"/>
                      <a:pt x="46" y="25"/>
                      <a:pt x="46" y="25"/>
                    </a:cubicBezTo>
                    <a:cubicBezTo>
                      <a:pt x="47" y="26"/>
                      <a:pt x="47" y="25"/>
                      <a:pt x="48" y="25"/>
                    </a:cubicBezTo>
                    <a:cubicBezTo>
                      <a:pt x="49" y="23"/>
                      <a:pt x="52" y="23"/>
                      <a:pt x="54" y="23"/>
                    </a:cubicBezTo>
                    <a:cubicBezTo>
                      <a:pt x="56" y="25"/>
                      <a:pt x="55" y="28"/>
                      <a:pt x="54" y="31"/>
                    </a:cubicBezTo>
                    <a:cubicBezTo>
                      <a:pt x="53" y="32"/>
                      <a:pt x="53" y="34"/>
                      <a:pt x="51" y="35"/>
                    </a:cubicBezTo>
                    <a:cubicBezTo>
                      <a:pt x="51" y="35"/>
                      <a:pt x="50" y="35"/>
                      <a:pt x="50" y="35"/>
                    </a:cubicBezTo>
                    <a:cubicBezTo>
                      <a:pt x="50" y="35"/>
                      <a:pt x="50" y="35"/>
                      <a:pt x="50" y="35"/>
                    </a:cubicBezTo>
                    <a:cubicBezTo>
                      <a:pt x="50" y="36"/>
                      <a:pt x="48" y="35"/>
                      <a:pt x="48" y="35"/>
                    </a:cubicBezTo>
                    <a:cubicBezTo>
                      <a:pt x="47" y="35"/>
                      <a:pt x="45" y="35"/>
                      <a:pt x="44" y="35"/>
                    </a:cubicBezTo>
                    <a:cubicBezTo>
                      <a:pt x="43" y="35"/>
                      <a:pt x="43" y="34"/>
                      <a:pt x="42" y="34"/>
                    </a:cubicBezTo>
                    <a:cubicBezTo>
                      <a:pt x="42" y="34"/>
                      <a:pt x="42" y="33"/>
                      <a:pt x="41" y="33"/>
                    </a:cubicBezTo>
                    <a:cubicBezTo>
                      <a:pt x="40" y="33"/>
                      <a:pt x="40" y="34"/>
                      <a:pt x="40" y="35"/>
                    </a:cubicBezTo>
                    <a:cubicBezTo>
                      <a:pt x="41" y="35"/>
                      <a:pt x="42" y="36"/>
                      <a:pt x="41" y="37"/>
                    </a:cubicBezTo>
                    <a:cubicBezTo>
                      <a:pt x="40" y="38"/>
                      <a:pt x="43" y="38"/>
                      <a:pt x="42" y="39"/>
                    </a:cubicBezTo>
                    <a:cubicBezTo>
                      <a:pt x="43" y="40"/>
                      <a:pt x="43" y="40"/>
                      <a:pt x="44" y="41"/>
                    </a:cubicBezTo>
                    <a:cubicBezTo>
                      <a:pt x="39" y="40"/>
                      <a:pt x="33" y="39"/>
                      <a:pt x="29" y="42"/>
                    </a:cubicBezTo>
                    <a:cubicBezTo>
                      <a:pt x="29" y="43"/>
                      <a:pt x="27" y="43"/>
                      <a:pt x="27" y="45"/>
                    </a:cubicBezTo>
                    <a:cubicBezTo>
                      <a:pt x="30" y="48"/>
                      <a:pt x="34" y="44"/>
                      <a:pt x="37" y="47"/>
                    </a:cubicBezTo>
                    <a:cubicBezTo>
                      <a:pt x="39" y="48"/>
                      <a:pt x="40" y="50"/>
                      <a:pt x="40" y="52"/>
                    </a:cubicBezTo>
                    <a:cubicBezTo>
                      <a:pt x="38" y="53"/>
                      <a:pt x="35" y="54"/>
                      <a:pt x="34" y="56"/>
                    </a:cubicBezTo>
                    <a:cubicBezTo>
                      <a:pt x="33" y="56"/>
                      <a:pt x="33" y="57"/>
                      <a:pt x="33" y="57"/>
                    </a:cubicBezTo>
                    <a:cubicBezTo>
                      <a:pt x="32" y="58"/>
                      <a:pt x="31" y="59"/>
                      <a:pt x="31" y="60"/>
                    </a:cubicBezTo>
                    <a:cubicBezTo>
                      <a:pt x="32" y="61"/>
                      <a:pt x="34" y="61"/>
                      <a:pt x="35" y="61"/>
                    </a:cubicBezTo>
                    <a:cubicBezTo>
                      <a:pt x="37" y="60"/>
                      <a:pt x="39" y="59"/>
                      <a:pt x="41" y="59"/>
                    </a:cubicBezTo>
                    <a:cubicBezTo>
                      <a:pt x="42" y="59"/>
                      <a:pt x="42" y="59"/>
                      <a:pt x="42" y="59"/>
                    </a:cubicBezTo>
                    <a:cubicBezTo>
                      <a:pt x="40" y="60"/>
                      <a:pt x="43" y="60"/>
                      <a:pt x="42" y="61"/>
                    </a:cubicBezTo>
                    <a:cubicBezTo>
                      <a:pt x="42" y="62"/>
                      <a:pt x="42" y="62"/>
                      <a:pt x="42" y="62"/>
                    </a:cubicBezTo>
                    <a:cubicBezTo>
                      <a:pt x="43" y="60"/>
                      <a:pt x="43" y="60"/>
                      <a:pt x="43" y="60"/>
                    </a:cubicBezTo>
                    <a:cubicBezTo>
                      <a:pt x="44" y="61"/>
                      <a:pt x="44" y="61"/>
                      <a:pt x="44" y="61"/>
                    </a:cubicBezTo>
                    <a:cubicBezTo>
                      <a:pt x="45" y="60"/>
                      <a:pt x="45" y="58"/>
                      <a:pt x="47" y="57"/>
                    </a:cubicBezTo>
                    <a:cubicBezTo>
                      <a:pt x="49" y="58"/>
                      <a:pt x="52" y="59"/>
                      <a:pt x="53" y="60"/>
                    </a:cubicBezTo>
                    <a:cubicBezTo>
                      <a:pt x="54" y="63"/>
                      <a:pt x="54" y="67"/>
                      <a:pt x="53" y="69"/>
                    </a:cubicBezTo>
                    <a:cubicBezTo>
                      <a:pt x="51" y="72"/>
                      <a:pt x="49" y="75"/>
                      <a:pt x="47" y="77"/>
                    </a:cubicBezTo>
                    <a:cubicBezTo>
                      <a:pt x="49" y="76"/>
                      <a:pt x="51" y="74"/>
                      <a:pt x="54" y="74"/>
                    </a:cubicBezTo>
                    <a:cubicBezTo>
                      <a:pt x="54" y="74"/>
                      <a:pt x="53" y="74"/>
                      <a:pt x="52" y="75"/>
                    </a:cubicBezTo>
                    <a:cubicBezTo>
                      <a:pt x="52" y="75"/>
                      <a:pt x="51" y="75"/>
                      <a:pt x="50" y="76"/>
                    </a:cubicBezTo>
                    <a:close/>
                    <a:moveTo>
                      <a:pt x="54" y="84"/>
                    </a:moveTo>
                    <a:cubicBezTo>
                      <a:pt x="53" y="84"/>
                      <a:pt x="53" y="84"/>
                      <a:pt x="53" y="84"/>
                    </a:cubicBezTo>
                    <a:cubicBezTo>
                      <a:pt x="53" y="85"/>
                      <a:pt x="54" y="84"/>
                      <a:pt x="54" y="84"/>
                    </a:cubicBezTo>
                    <a:close/>
                    <a:moveTo>
                      <a:pt x="55" y="87"/>
                    </a:moveTo>
                    <a:cubicBezTo>
                      <a:pt x="54" y="87"/>
                      <a:pt x="54" y="87"/>
                      <a:pt x="54" y="87"/>
                    </a:cubicBezTo>
                    <a:cubicBezTo>
                      <a:pt x="55" y="86"/>
                      <a:pt x="55" y="86"/>
                      <a:pt x="55" y="86"/>
                    </a:cubicBezTo>
                    <a:lnTo>
                      <a:pt x="55" y="87"/>
                    </a:lnTo>
                    <a:close/>
                    <a:moveTo>
                      <a:pt x="56" y="75"/>
                    </a:moveTo>
                    <a:cubicBezTo>
                      <a:pt x="55" y="76"/>
                      <a:pt x="54" y="76"/>
                      <a:pt x="54" y="76"/>
                    </a:cubicBezTo>
                    <a:cubicBezTo>
                      <a:pt x="54" y="76"/>
                      <a:pt x="54" y="76"/>
                      <a:pt x="54" y="76"/>
                    </a:cubicBezTo>
                    <a:cubicBezTo>
                      <a:pt x="54" y="76"/>
                      <a:pt x="54" y="76"/>
                      <a:pt x="54" y="77"/>
                    </a:cubicBezTo>
                    <a:cubicBezTo>
                      <a:pt x="53" y="77"/>
                      <a:pt x="53" y="77"/>
                      <a:pt x="52" y="78"/>
                    </a:cubicBezTo>
                    <a:cubicBezTo>
                      <a:pt x="52" y="76"/>
                      <a:pt x="53" y="77"/>
                      <a:pt x="54" y="77"/>
                    </a:cubicBezTo>
                    <a:cubicBezTo>
                      <a:pt x="54" y="76"/>
                      <a:pt x="54" y="76"/>
                      <a:pt x="54" y="76"/>
                    </a:cubicBezTo>
                    <a:cubicBezTo>
                      <a:pt x="54" y="76"/>
                      <a:pt x="54" y="76"/>
                      <a:pt x="54" y="76"/>
                    </a:cubicBezTo>
                    <a:cubicBezTo>
                      <a:pt x="55" y="74"/>
                      <a:pt x="55" y="74"/>
                      <a:pt x="55" y="74"/>
                    </a:cubicBezTo>
                    <a:cubicBezTo>
                      <a:pt x="55" y="74"/>
                      <a:pt x="55" y="74"/>
                      <a:pt x="55" y="74"/>
                    </a:cubicBezTo>
                    <a:cubicBezTo>
                      <a:pt x="56" y="74"/>
                      <a:pt x="56" y="74"/>
                      <a:pt x="56" y="74"/>
                    </a:cubicBezTo>
                    <a:cubicBezTo>
                      <a:pt x="56" y="75"/>
                      <a:pt x="55" y="75"/>
                      <a:pt x="56" y="75"/>
                    </a:cubicBezTo>
                    <a:close/>
                    <a:moveTo>
                      <a:pt x="57" y="85"/>
                    </a:moveTo>
                    <a:cubicBezTo>
                      <a:pt x="56" y="85"/>
                      <a:pt x="56" y="85"/>
                      <a:pt x="56" y="85"/>
                    </a:cubicBezTo>
                    <a:cubicBezTo>
                      <a:pt x="57" y="85"/>
                      <a:pt x="57" y="85"/>
                      <a:pt x="57" y="85"/>
                    </a:cubicBezTo>
                    <a:close/>
                    <a:moveTo>
                      <a:pt x="61" y="79"/>
                    </a:moveTo>
                    <a:cubicBezTo>
                      <a:pt x="61" y="79"/>
                      <a:pt x="61" y="79"/>
                      <a:pt x="60" y="79"/>
                    </a:cubicBezTo>
                    <a:cubicBezTo>
                      <a:pt x="60" y="79"/>
                      <a:pt x="60" y="79"/>
                      <a:pt x="60" y="79"/>
                    </a:cubicBezTo>
                    <a:cubicBezTo>
                      <a:pt x="60" y="79"/>
                      <a:pt x="60" y="79"/>
                      <a:pt x="60" y="78"/>
                    </a:cubicBezTo>
                    <a:cubicBezTo>
                      <a:pt x="60" y="78"/>
                      <a:pt x="60" y="79"/>
                      <a:pt x="60" y="79"/>
                    </a:cubicBezTo>
                    <a:cubicBezTo>
                      <a:pt x="60" y="79"/>
                      <a:pt x="60" y="79"/>
                      <a:pt x="60" y="79"/>
                    </a:cubicBezTo>
                    <a:cubicBezTo>
                      <a:pt x="61" y="79"/>
                      <a:pt x="61" y="79"/>
                      <a:pt x="61" y="79"/>
                    </a:cubicBezTo>
                    <a:close/>
                    <a:moveTo>
                      <a:pt x="79" y="73"/>
                    </a:moveTo>
                    <a:cubicBezTo>
                      <a:pt x="79" y="73"/>
                      <a:pt x="79" y="73"/>
                      <a:pt x="79" y="73"/>
                    </a:cubicBezTo>
                    <a:cubicBezTo>
                      <a:pt x="79" y="73"/>
                      <a:pt x="79" y="73"/>
                      <a:pt x="79" y="73"/>
                    </a:cubicBezTo>
                    <a:cubicBezTo>
                      <a:pt x="79" y="73"/>
                      <a:pt x="79" y="73"/>
                      <a:pt x="79" y="73"/>
                    </a:cubicBezTo>
                    <a:close/>
                    <a:moveTo>
                      <a:pt x="79" y="73"/>
                    </a:moveTo>
                    <a:cubicBezTo>
                      <a:pt x="79" y="73"/>
                      <a:pt x="80" y="73"/>
                      <a:pt x="80" y="73"/>
                    </a:cubicBezTo>
                    <a:cubicBezTo>
                      <a:pt x="80" y="73"/>
                      <a:pt x="80" y="73"/>
                      <a:pt x="79" y="73"/>
                    </a:cubicBezTo>
                    <a:close/>
                    <a:moveTo>
                      <a:pt x="85" y="70"/>
                    </a:moveTo>
                    <a:cubicBezTo>
                      <a:pt x="85" y="70"/>
                      <a:pt x="86" y="70"/>
                      <a:pt x="86" y="70"/>
                    </a:cubicBezTo>
                    <a:cubicBezTo>
                      <a:pt x="86" y="70"/>
                      <a:pt x="87" y="69"/>
                      <a:pt x="87" y="69"/>
                    </a:cubicBezTo>
                    <a:cubicBezTo>
                      <a:pt x="87" y="69"/>
                      <a:pt x="87" y="69"/>
                      <a:pt x="87" y="69"/>
                    </a:cubicBezTo>
                    <a:cubicBezTo>
                      <a:pt x="87" y="69"/>
                      <a:pt x="87" y="69"/>
                      <a:pt x="87" y="69"/>
                    </a:cubicBezTo>
                    <a:cubicBezTo>
                      <a:pt x="88" y="69"/>
                      <a:pt x="88" y="68"/>
                      <a:pt x="89" y="68"/>
                    </a:cubicBezTo>
                    <a:cubicBezTo>
                      <a:pt x="89" y="69"/>
                      <a:pt x="87" y="69"/>
                      <a:pt x="87" y="69"/>
                    </a:cubicBezTo>
                    <a:cubicBezTo>
                      <a:pt x="87" y="69"/>
                      <a:pt x="87" y="69"/>
                      <a:pt x="87" y="69"/>
                    </a:cubicBezTo>
                    <a:cubicBezTo>
                      <a:pt x="87" y="69"/>
                      <a:pt x="87" y="69"/>
                      <a:pt x="87" y="69"/>
                    </a:cubicBezTo>
                    <a:cubicBezTo>
                      <a:pt x="87" y="70"/>
                      <a:pt x="86" y="71"/>
                      <a:pt x="85" y="71"/>
                    </a:cubicBezTo>
                    <a:cubicBezTo>
                      <a:pt x="85" y="71"/>
                      <a:pt x="85" y="71"/>
                      <a:pt x="85" y="71"/>
                    </a:cubicBezTo>
                    <a:cubicBezTo>
                      <a:pt x="85" y="71"/>
                      <a:pt x="85" y="71"/>
                      <a:pt x="85" y="71"/>
                    </a:cubicBezTo>
                    <a:cubicBezTo>
                      <a:pt x="84" y="71"/>
                      <a:pt x="84" y="71"/>
                      <a:pt x="84" y="71"/>
                    </a:cubicBezTo>
                    <a:cubicBezTo>
                      <a:pt x="84" y="70"/>
                      <a:pt x="85" y="71"/>
                      <a:pt x="85" y="70"/>
                    </a:cubicBezTo>
                    <a:close/>
                    <a:moveTo>
                      <a:pt x="86" y="74"/>
                    </a:moveTo>
                    <a:cubicBezTo>
                      <a:pt x="85" y="74"/>
                      <a:pt x="85" y="74"/>
                      <a:pt x="85" y="74"/>
                    </a:cubicBezTo>
                    <a:cubicBezTo>
                      <a:pt x="85" y="74"/>
                      <a:pt x="85" y="74"/>
                      <a:pt x="85" y="74"/>
                    </a:cubicBezTo>
                    <a:lnTo>
                      <a:pt x="86" y="74"/>
                    </a:lnTo>
                    <a:close/>
                    <a:moveTo>
                      <a:pt x="85" y="72"/>
                    </a:moveTo>
                    <a:cubicBezTo>
                      <a:pt x="84" y="73"/>
                      <a:pt x="83" y="74"/>
                      <a:pt x="82" y="73"/>
                    </a:cubicBezTo>
                    <a:cubicBezTo>
                      <a:pt x="82" y="73"/>
                      <a:pt x="82" y="73"/>
                      <a:pt x="82" y="73"/>
                    </a:cubicBezTo>
                    <a:cubicBezTo>
                      <a:pt x="82" y="73"/>
                      <a:pt x="82" y="73"/>
                      <a:pt x="82" y="73"/>
                    </a:cubicBezTo>
                    <a:cubicBezTo>
                      <a:pt x="83" y="73"/>
                      <a:pt x="84" y="73"/>
                      <a:pt x="85" y="72"/>
                    </a:cubicBezTo>
                    <a:close/>
                    <a:moveTo>
                      <a:pt x="83" y="76"/>
                    </a:moveTo>
                    <a:cubicBezTo>
                      <a:pt x="83" y="76"/>
                      <a:pt x="83" y="76"/>
                      <a:pt x="83" y="76"/>
                    </a:cubicBezTo>
                    <a:cubicBezTo>
                      <a:pt x="83" y="76"/>
                      <a:pt x="83" y="76"/>
                      <a:pt x="83" y="76"/>
                    </a:cubicBezTo>
                    <a:cubicBezTo>
                      <a:pt x="83" y="76"/>
                      <a:pt x="83" y="76"/>
                      <a:pt x="83" y="76"/>
                    </a:cubicBezTo>
                    <a:cubicBezTo>
                      <a:pt x="83" y="76"/>
                      <a:pt x="83" y="76"/>
                      <a:pt x="83" y="76"/>
                    </a:cubicBezTo>
                    <a:cubicBezTo>
                      <a:pt x="82" y="76"/>
                      <a:pt x="82" y="76"/>
                      <a:pt x="82" y="76"/>
                    </a:cubicBezTo>
                    <a:cubicBezTo>
                      <a:pt x="82" y="75"/>
                      <a:pt x="82" y="75"/>
                      <a:pt x="83" y="75"/>
                    </a:cubicBezTo>
                    <a:cubicBezTo>
                      <a:pt x="83" y="75"/>
                      <a:pt x="83" y="75"/>
                      <a:pt x="83" y="75"/>
                    </a:cubicBezTo>
                    <a:lnTo>
                      <a:pt x="83" y="76"/>
                    </a:lnTo>
                    <a:close/>
                    <a:moveTo>
                      <a:pt x="83" y="75"/>
                    </a:moveTo>
                    <a:cubicBezTo>
                      <a:pt x="83" y="75"/>
                      <a:pt x="84" y="75"/>
                      <a:pt x="84" y="75"/>
                    </a:cubicBezTo>
                    <a:cubicBezTo>
                      <a:pt x="84" y="75"/>
                      <a:pt x="84" y="75"/>
                      <a:pt x="83" y="75"/>
                    </a:cubicBezTo>
                    <a:close/>
                    <a:moveTo>
                      <a:pt x="84" y="71"/>
                    </a:moveTo>
                    <a:cubicBezTo>
                      <a:pt x="83" y="71"/>
                      <a:pt x="83" y="71"/>
                      <a:pt x="83" y="71"/>
                    </a:cubicBezTo>
                    <a:cubicBezTo>
                      <a:pt x="84" y="72"/>
                      <a:pt x="84" y="72"/>
                      <a:pt x="84" y="72"/>
                    </a:cubicBezTo>
                    <a:cubicBezTo>
                      <a:pt x="83" y="71"/>
                      <a:pt x="83" y="71"/>
                      <a:pt x="83" y="71"/>
                    </a:cubicBezTo>
                    <a:lnTo>
                      <a:pt x="84" y="71"/>
                    </a:lnTo>
                    <a:close/>
                    <a:moveTo>
                      <a:pt x="81" y="72"/>
                    </a:moveTo>
                    <a:cubicBezTo>
                      <a:pt x="81" y="72"/>
                      <a:pt x="82" y="72"/>
                      <a:pt x="83" y="72"/>
                    </a:cubicBezTo>
                    <a:cubicBezTo>
                      <a:pt x="83" y="72"/>
                      <a:pt x="83" y="72"/>
                      <a:pt x="83" y="72"/>
                    </a:cubicBezTo>
                    <a:cubicBezTo>
                      <a:pt x="82" y="72"/>
                      <a:pt x="82" y="72"/>
                      <a:pt x="81" y="73"/>
                    </a:cubicBezTo>
                    <a:lnTo>
                      <a:pt x="81" y="72"/>
                    </a:lnTo>
                    <a:close/>
                    <a:moveTo>
                      <a:pt x="82" y="77"/>
                    </a:moveTo>
                    <a:cubicBezTo>
                      <a:pt x="82" y="77"/>
                      <a:pt x="83" y="76"/>
                      <a:pt x="84" y="76"/>
                    </a:cubicBezTo>
                    <a:cubicBezTo>
                      <a:pt x="85" y="76"/>
                      <a:pt x="85" y="75"/>
                      <a:pt x="86" y="75"/>
                    </a:cubicBezTo>
                    <a:cubicBezTo>
                      <a:pt x="86" y="75"/>
                      <a:pt x="86" y="75"/>
                      <a:pt x="86" y="75"/>
                    </a:cubicBezTo>
                    <a:cubicBezTo>
                      <a:pt x="85" y="75"/>
                      <a:pt x="86" y="75"/>
                      <a:pt x="86" y="74"/>
                    </a:cubicBezTo>
                    <a:cubicBezTo>
                      <a:pt x="86" y="75"/>
                      <a:pt x="86" y="75"/>
                      <a:pt x="86" y="75"/>
                    </a:cubicBezTo>
                    <a:cubicBezTo>
                      <a:pt x="86" y="75"/>
                      <a:pt x="87" y="74"/>
                      <a:pt x="87" y="74"/>
                    </a:cubicBezTo>
                    <a:cubicBezTo>
                      <a:pt x="87" y="75"/>
                      <a:pt x="87" y="75"/>
                      <a:pt x="87" y="75"/>
                    </a:cubicBezTo>
                    <a:cubicBezTo>
                      <a:pt x="88" y="74"/>
                      <a:pt x="88" y="74"/>
                      <a:pt x="88" y="74"/>
                    </a:cubicBezTo>
                    <a:cubicBezTo>
                      <a:pt x="89" y="74"/>
                      <a:pt x="89" y="74"/>
                      <a:pt x="89" y="74"/>
                    </a:cubicBezTo>
                    <a:cubicBezTo>
                      <a:pt x="88" y="75"/>
                      <a:pt x="88" y="75"/>
                      <a:pt x="88" y="75"/>
                    </a:cubicBezTo>
                    <a:cubicBezTo>
                      <a:pt x="88" y="75"/>
                      <a:pt x="88" y="75"/>
                      <a:pt x="88" y="75"/>
                    </a:cubicBezTo>
                    <a:cubicBezTo>
                      <a:pt x="88" y="75"/>
                      <a:pt x="88" y="75"/>
                      <a:pt x="88" y="75"/>
                    </a:cubicBezTo>
                    <a:cubicBezTo>
                      <a:pt x="88" y="76"/>
                      <a:pt x="88" y="76"/>
                      <a:pt x="88" y="76"/>
                    </a:cubicBezTo>
                    <a:cubicBezTo>
                      <a:pt x="87" y="76"/>
                      <a:pt x="87" y="76"/>
                      <a:pt x="87" y="76"/>
                    </a:cubicBezTo>
                    <a:cubicBezTo>
                      <a:pt x="87" y="76"/>
                      <a:pt x="88" y="76"/>
                      <a:pt x="88" y="75"/>
                    </a:cubicBezTo>
                    <a:cubicBezTo>
                      <a:pt x="88" y="75"/>
                      <a:pt x="88" y="75"/>
                      <a:pt x="88" y="75"/>
                    </a:cubicBezTo>
                    <a:cubicBezTo>
                      <a:pt x="88" y="75"/>
                      <a:pt x="87" y="75"/>
                      <a:pt x="87" y="76"/>
                    </a:cubicBezTo>
                    <a:cubicBezTo>
                      <a:pt x="87" y="76"/>
                      <a:pt x="87" y="76"/>
                      <a:pt x="87" y="76"/>
                    </a:cubicBezTo>
                    <a:cubicBezTo>
                      <a:pt x="87" y="76"/>
                      <a:pt x="86" y="76"/>
                      <a:pt x="85" y="77"/>
                    </a:cubicBezTo>
                    <a:cubicBezTo>
                      <a:pt x="85" y="77"/>
                      <a:pt x="85" y="77"/>
                      <a:pt x="85" y="77"/>
                    </a:cubicBezTo>
                    <a:cubicBezTo>
                      <a:pt x="85" y="77"/>
                      <a:pt x="85" y="77"/>
                      <a:pt x="85" y="77"/>
                    </a:cubicBezTo>
                    <a:cubicBezTo>
                      <a:pt x="85" y="77"/>
                      <a:pt x="85" y="77"/>
                      <a:pt x="85" y="77"/>
                    </a:cubicBezTo>
                    <a:cubicBezTo>
                      <a:pt x="85" y="77"/>
                      <a:pt x="85" y="77"/>
                      <a:pt x="85" y="77"/>
                    </a:cubicBezTo>
                    <a:cubicBezTo>
                      <a:pt x="85" y="76"/>
                      <a:pt x="85" y="76"/>
                      <a:pt x="85" y="76"/>
                    </a:cubicBezTo>
                    <a:cubicBezTo>
                      <a:pt x="85" y="77"/>
                      <a:pt x="85" y="77"/>
                      <a:pt x="85" y="77"/>
                    </a:cubicBezTo>
                    <a:cubicBezTo>
                      <a:pt x="85" y="77"/>
                      <a:pt x="85" y="77"/>
                      <a:pt x="85" y="77"/>
                    </a:cubicBezTo>
                    <a:cubicBezTo>
                      <a:pt x="86" y="76"/>
                      <a:pt x="86" y="76"/>
                      <a:pt x="86" y="76"/>
                    </a:cubicBezTo>
                    <a:cubicBezTo>
                      <a:pt x="85" y="76"/>
                      <a:pt x="84" y="77"/>
                      <a:pt x="83" y="77"/>
                    </a:cubicBezTo>
                    <a:cubicBezTo>
                      <a:pt x="83" y="77"/>
                      <a:pt x="83" y="77"/>
                      <a:pt x="84" y="77"/>
                    </a:cubicBezTo>
                    <a:cubicBezTo>
                      <a:pt x="83" y="77"/>
                      <a:pt x="82" y="78"/>
                      <a:pt x="82" y="77"/>
                    </a:cubicBezTo>
                    <a:close/>
                    <a:moveTo>
                      <a:pt x="89" y="77"/>
                    </a:moveTo>
                    <a:cubicBezTo>
                      <a:pt x="87" y="78"/>
                      <a:pt x="85" y="78"/>
                      <a:pt x="83" y="79"/>
                    </a:cubicBezTo>
                    <a:cubicBezTo>
                      <a:pt x="85" y="77"/>
                      <a:pt x="87" y="77"/>
                      <a:pt x="89" y="76"/>
                    </a:cubicBezTo>
                    <a:cubicBezTo>
                      <a:pt x="89" y="76"/>
                      <a:pt x="89" y="76"/>
                      <a:pt x="89" y="76"/>
                    </a:cubicBezTo>
                    <a:cubicBezTo>
                      <a:pt x="89" y="76"/>
                      <a:pt x="89" y="77"/>
                      <a:pt x="89" y="77"/>
                    </a:cubicBezTo>
                    <a:close/>
                    <a:moveTo>
                      <a:pt x="97" y="72"/>
                    </a:moveTo>
                    <a:cubicBezTo>
                      <a:pt x="97" y="72"/>
                      <a:pt x="97" y="72"/>
                      <a:pt x="98" y="72"/>
                    </a:cubicBezTo>
                    <a:cubicBezTo>
                      <a:pt x="97" y="73"/>
                      <a:pt x="97" y="73"/>
                      <a:pt x="97" y="73"/>
                    </a:cubicBezTo>
                    <a:cubicBezTo>
                      <a:pt x="97" y="73"/>
                      <a:pt x="97" y="73"/>
                      <a:pt x="97" y="72"/>
                    </a:cubicBezTo>
                    <a:close/>
                    <a:moveTo>
                      <a:pt x="98" y="74"/>
                    </a:moveTo>
                    <a:cubicBezTo>
                      <a:pt x="98" y="74"/>
                      <a:pt x="98" y="74"/>
                      <a:pt x="98" y="73"/>
                    </a:cubicBezTo>
                    <a:cubicBezTo>
                      <a:pt x="98" y="73"/>
                      <a:pt x="98" y="73"/>
                      <a:pt x="98" y="73"/>
                    </a:cubicBezTo>
                    <a:cubicBezTo>
                      <a:pt x="97" y="74"/>
                      <a:pt x="97" y="74"/>
                      <a:pt x="97" y="74"/>
                    </a:cubicBezTo>
                    <a:cubicBezTo>
                      <a:pt x="97" y="73"/>
                      <a:pt x="97" y="73"/>
                      <a:pt x="98" y="73"/>
                    </a:cubicBezTo>
                    <a:cubicBezTo>
                      <a:pt x="98" y="73"/>
                      <a:pt x="98" y="73"/>
                      <a:pt x="98" y="73"/>
                    </a:cubicBezTo>
                    <a:cubicBezTo>
                      <a:pt x="98" y="74"/>
                      <a:pt x="99" y="73"/>
                      <a:pt x="99" y="73"/>
                    </a:cubicBezTo>
                    <a:lnTo>
                      <a:pt x="98" y="74"/>
                    </a:lnTo>
                    <a:close/>
                  </a:path>
                </a:pathLst>
              </a:custGeom>
              <a:solidFill>
                <a:srgbClr val="D32F2F"/>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4" name="Freeform 35"/>
              <p:cNvSpPr>
                <a:spLocks noEditPoints="1"/>
              </p:cNvSpPr>
              <p:nvPr/>
            </p:nvSpPr>
            <p:spPr bwMode="auto">
              <a:xfrm>
                <a:off x="3691392" y="3010581"/>
                <a:ext cx="2828925" cy="1133475"/>
              </a:xfrm>
              <a:custGeom>
                <a:avLst/>
                <a:gdLst>
                  <a:gd name="T0" fmla="*/ 84 w 90"/>
                  <a:gd name="T1" fmla="*/ 6 h 36"/>
                  <a:gd name="T2" fmla="*/ 76 w 90"/>
                  <a:gd name="T3" fmla="*/ 2 h 36"/>
                  <a:gd name="T4" fmla="*/ 65 w 90"/>
                  <a:gd name="T5" fmla="*/ 0 h 36"/>
                  <a:gd name="T6" fmla="*/ 54 w 90"/>
                  <a:gd name="T7" fmla="*/ 2 h 36"/>
                  <a:gd name="T8" fmla="*/ 49 w 90"/>
                  <a:gd name="T9" fmla="*/ 4 h 36"/>
                  <a:gd name="T10" fmla="*/ 44 w 90"/>
                  <a:gd name="T11" fmla="*/ 7 h 36"/>
                  <a:gd name="T12" fmla="*/ 41 w 90"/>
                  <a:gd name="T13" fmla="*/ 9 h 36"/>
                  <a:gd name="T14" fmla="*/ 36 w 90"/>
                  <a:gd name="T15" fmla="*/ 12 h 36"/>
                  <a:gd name="T16" fmla="*/ 36 w 90"/>
                  <a:gd name="T17" fmla="*/ 8 h 36"/>
                  <a:gd name="T18" fmla="*/ 27 w 90"/>
                  <a:gd name="T19" fmla="*/ 15 h 36"/>
                  <a:gd name="T20" fmla="*/ 31 w 90"/>
                  <a:gd name="T21" fmla="*/ 15 h 36"/>
                  <a:gd name="T22" fmla="*/ 12 w 90"/>
                  <a:gd name="T23" fmla="*/ 29 h 36"/>
                  <a:gd name="T24" fmla="*/ 8 w 90"/>
                  <a:gd name="T25" fmla="*/ 30 h 36"/>
                  <a:gd name="T26" fmla="*/ 1 w 90"/>
                  <a:gd name="T27" fmla="*/ 33 h 36"/>
                  <a:gd name="T28" fmla="*/ 7 w 90"/>
                  <a:gd name="T29" fmla="*/ 34 h 36"/>
                  <a:gd name="T30" fmla="*/ 21 w 90"/>
                  <a:gd name="T31" fmla="*/ 34 h 36"/>
                  <a:gd name="T32" fmla="*/ 30 w 90"/>
                  <a:gd name="T33" fmla="*/ 31 h 36"/>
                  <a:gd name="T34" fmla="*/ 40 w 90"/>
                  <a:gd name="T35" fmla="*/ 24 h 36"/>
                  <a:gd name="T36" fmla="*/ 43 w 90"/>
                  <a:gd name="T37" fmla="*/ 22 h 36"/>
                  <a:gd name="T38" fmla="*/ 47 w 90"/>
                  <a:gd name="T39" fmla="*/ 16 h 36"/>
                  <a:gd name="T40" fmla="*/ 68 w 90"/>
                  <a:gd name="T41" fmla="*/ 6 h 36"/>
                  <a:gd name="T42" fmla="*/ 87 w 90"/>
                  <a:gd name="T43" fmla="*/ 9 h 36"/>
                  <a:gd name="T44" fmla="*/ 20 w 90"/>
                  <a:gd name="T45" fmla="*/ 26 h 36"/>
                  <a:gd name="T46" fmla="*/ 41 w 90"/>
                  <a:gd name="T47" fmla="*/ 15 h 36"/>
                  <a:gd name="T48" fmla="*/ 38 w 90"/>
                  <a:gd name="T49" fmla="*/ 17 h 36"/>
                  <a:gd name="T50" fmla="*/ 34 w 90"/>
                  <a:gd name="T51" fmla="*/ 11 h 36"/>
                  <a:gd name="T52" fmla="*/ 34 w 90"/>
                  <a:gd name="T53" fmla="*/ 14 h 36"/>
                  <a:gd name="T54" fmla="*/ 35 w 90"/>
                  <a:gd name="T55" fmla="*/ 21 h 36"/>
                  <a:gd name="T56" fmla="*/ 34 w 90"/>
                  <a:gd name="T57" fmla="*/ 22 h 36"/>
                  <a:gd name="T58" fmla="*/ 34 w 90"/>
                  <a:gd name="T59" fmla="*/ 16 h 36"/>
                  <a:gd name="T60" fmla="*/ 31 w 90"/>
                  <a:gd name="T61" fmla="*/ 18 h 36"/>
                  <a:gd name="T62" fmla="*/ 32 w 90"/>
                  <a:gd name="T63" fmla="*/ 18 h 36"/>
                  <a:gd name="T64" fmla="*/ 32 w 90"/>
                  <a:gd name="T65" fmla="*/ 19 h 36"/>
                  <a:gd name="T66" fmla="*/ 39 w 90"/>
                  <a:gd name="T67" fmla="*/ 25 h 36"/>
                  <a:gd name="T68" fmla="*/ 39 w 90"/>
                  <a:gd name="T69" fmla="*/ 20 h 36"/>
                  <a:gd name="T70" fmla="*/ 36 w 90"/>
                  <a:gd name="T71" fmla="*/ 23 h 36"/>
                  <a:gd name="T72" fmla="*/ 35 w 90"/>
                  <a:gd name="T73" fmla="*/ 23 h 36"/>
                  <a:gd name="T74" fmla="*/ 40 w 90"/>
                  <a:gd name="T75" fmla="*/ 19 h 36"/>
                  <a:gd name="T76" fmla="*/ 44 w 90"/>
                  <a:gd name="T77" fmla="*/ 16 h 36"/>
                  <a:gd name="T78" fmla="*/ 55 w 90"/>
                  <a:gd name="T79" fmla="*/ 3 h 36"/>
                  <a:gd name="T80" fmla="*/ 56 w 90"/>
                  <a:gd name="T81" fmla="*/ 4 h 36"/>
                  <a:gd name="T82" fmla="*/ 53 w 90"/>
                  <a:gd name="T83" fmla="*/ 5 h 36"/>
                  <a:gd name="T84" fmla="*/ 52 w 90"/>
                  <a:gd name="T85" fmla="*/ 6 h 36"/>
                  <a:gd name="T86" fmla="*/ 47 w 90"/>
                  <a:gd name="T87" fmla="*/ 12 h 36"/>
                  <a:gd name="T88" fmla="*/ 48 w 90"/>
                  <a:gd name="T89" fmla="*/ 5 h 36"/>
                  <a:gd name="T90" fmla="*/ 51 w 90"/>
                  <a:gd name="T91" fmla="*/ 10 h 36"/>
                  <a:gd name="T92" fmla="*/ 50 w 90"/>
                  <a:gd name="T93" fmla="*/ 9 h 36"/>
                  <a:gd name="T94" fmla="*/ 50 w 90"/>
                  <a:gd name="T95" fmla="*/ 9 h 36"/>
                  <a:gd name="T96" fmla="*/ 54 w 90"/>
                  <a:gd name="T97" fmla="*/ 8 h 36"/>
                  <a:gd name="T98" fmla="*/ 52 w 90"/>
                  <a:gd name="T99" fmla="*/ 8 h 36"/>
                  <a:gd name="T100" fmla="*/ 55 w 90"/>
                  <a:gd name="T101" fmla="*/ 7 h 36"/>
                  <a:gd name="T102" fmla="*/ 56 w 90"/>
                  <a:gd name="T103" fmla="*/ 6 h 36"/>
                  <a:gd name="T104" fmla="*/ 56 w 90"/>
                  <a:gd name="T105" fmla="*/ 6 h 36"/>
                  <a:gd name="T106" fmla="*/ 58 w 90"/>
                  <a:gd name="T107" fmla="*/ 7 h 36"/>
                  <a:gd name="T108" fmla="*/ 63 w 90"/>
                  <a:gd name="T109"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0" h="36">
                    <a:moveTo>
                      <a:pt x="90" y="10"/>
                    </a:moveTo>
                    <a:cubicBezTo>
                      <a:pt x="90" y="10"/>
                      <a:pt x="90" y="10"/>
                      <a:pt x="89" y="10"/>
                    </a:cubicBezTo>
                    <a:cubicBezTo>
                      <a:pt x="89" y="10"/>
                      <a:pt x="89" y="10"/>
                      <a:pt x="89" y="10"/>
                    </a:cubicBezTo>
                    <a:cubicBezTo>
                      <a:pt x="87" y="9"/>
                      <a:pt x="86" y="7"/>
                      <a:pt x="85" y="6"/>
                    </a:cubicBezTo>
                    <a:cubicBezTo>
                      <a:pt x="84" y="6"/>
                      <a:pt x="84" y="6"/>
                      <a:pt x="84" y="6"/>
                    </a:cubicBezTo>
                    <a:cubicBezTo>
                      <a:pt x="84" y="6"/>
                      <a:pt x="84" y="6"/>
                      <a:pt x="84" y="5"/>
                    </a:cubicBezTo>
                    <a:cubicBezTo>
                      <a:pt x="83" y="6"/>
                      <a:pt x="83" y="4"/>
                      <a:pt x="82" y="5"/>
                    </a:cubicBezTo>
                    <a:cubicBezTo>
                      <a:pt x="81" y="4"/>
                      <a:pt x="81" y="4"/>
                      <a:pt x="80" y="4"/>
                    </a:cubicBezTo>
                    <a:cubicBezTo>
                      <a:pt x="80" y="3"/>
                      <a:pt x="80" y="3"/>
                      <a:pt x="80" y="4"/>
                    </a:cubicBezTo>
                    <a:cubicBezTo>
                      <a:pt x="78" y="4"/>
                      <a:pt x="78" y="2"/>
                      <a:pt x="76" y="2"/>
                    </a:cubicBezTo>
                    <a:cubicBezTo>
                      <a:pt x="75" y="2"/>
                      <a:pt x="73" y="1"/>
                      <a:pt x="72" y="1"/>
                    </a:cubicBezTo>
                    <a:cubicBezTo>
                      <a:pt x="72" y="1"/>
                      <a:pt x="72" y="1"/>
                      <a:pt x="71" y="1"/>
                    </a:cubicBezTo>
                    <a:cubicBezTo>
                      <a:pt x="70" y="1"/>
                      <a:pt x="67" y="0"/>
                      <a:pt x="66" y="0"/>
                    </a:cubicBezTo>
                    <a:cubicBezTo>
                      <a:pt x="66" y="1"/>
                      <a:pt x="65" y="0"/>
                      <a:pt x="65" y="0"/>
                    </a:cubicBezTo>
                    <a:cubicBezTo>
                      <a:pt x="65" y="0"/>
                      <a:pt x="65" y="0"/>
                      <a:pt x="65" y="0"/>
                    </a:cubicBezTo>
                    <a:cubicBezTo>
                      <a:pt x="62" y="1"/>
                      <a:pt x="59" y="0"/>
                      <a:pt x="56" y="2"/>
                    </a:cubicBezTo>
                    <a:cubicBezTo>
                      <a:pt x="56" y="2"/>
                      <a:pt x="56" y="2"/>
                      <a:pt x="56" y="2"/>
                    </a:cubicBezTo>
                    <a:cubicBezTo>
                      <a:pt x="57" y="2"/>
                      <a:pt x="57" y="2"/>
                      <a:pt x="57" y="2"/>
                    </a:cubicBezTo>
                    <a:cubicBezTo>
                      <a:pt x="56" y="2"/>
                      <a:pt x="55" y="3"/>
                      <a:pt x="54" y="2"/>
                    </a:cubicBezTo>
                    <a:cubicBezTo>
                      <a:pt x="54" y="2"/>
                      <a:pt x="54" y="2"/>
                      <a:pt x="54" y="2"/>
                    </a:cubicBezTo>
                    <a:cubicBezTo>
                      <a:pt x="53" y="2"/>
                      <a:pt x="52" y="3"/>
                      <a:pt x="51" y="3"/>
                    </a:cubicBezTo>
                    <a:cubicBezTo>
                      <a:pt x="51" y="3"/>
                      <a:pt x="51" y="3"/>
                      <a:pt x="52" y="4"/>
                    </a:cubicBezTo>
                    <a:cubicBezTo>
                      <a:pt x="52" y="4"/>
                      <a:pt x="51" y="4"/>
                      <a:pt x="50" y="4"/>
                    </a:cubicBezTo>
                    <a:cubicBezTo>
                      <a:pt x="50" y="4"/>
                      <a:pt x="50" y="4"/>
                      <a:pt x="50" y="4"/>
                    </a:cubicBezTo>
                    <a:cubicBezTo>
                      <a:pt x="49" y="4"/>
                      <a:pt x="49" y="3"/>
                      <a:pt x="49" y="4"/>
                    </a:cubicBezTo>
                    <a:cubicBezTo>
                      <a:pt x="48" y="4"/>
                      <a:pt x="48" y="4"/>
                      <a:pt x="48" y="4"/>
                    </a:cubicBezTo>
                    <a:cubicBezTo>
                      <a:pt x="48" y="5"/>
                      <a:pt x="48" y="5"/>
                      <a:pt x="47" y="5"/>
                    </a:cubicBezTo>
                    <a:cubicBezTo>
                      <a:pt x="47" y="4"/>
                      <a:pt x="46" y="5"/>
                      <a:pt x="45" y="5"/>
                    </a:cubicBezTo>
                    <a:cubicBezTo>
                      <a:pt x="46" y="5"/>
                      <a:pt x="46" y="5"/>
                      <a:pt x="47" y="5"/>
                    </a:cubicBezTo>
                    <a:cubicBezTo>
                      <a:pt x="46" y="6"/>
                      <a:pt x="45" y="6"/>
                      <a:pt x="44" y="7"/>
                    </a:cubicBezTo>
                    <a:cubicBezTo>
                      <a:pt x="44" y="7"/>
                      <a:pt x="42" y="8"/>
                      <a:pt x="42" y="8"/>
                    </a:cubicBezTo>
                    <a:cubicBezTo>
                      <a:pt x="42" y="9"/>
                      <a:pt x="42" y="8"/>
                      <a:pt x="41" y="9"/>
                    </a:cubicBezTo>
                    <a:cubicBezTo>
                      <a:pt x="41" y="9"/>
                      <a:pt x="41" y="9"/>
                      <a:pt x="41" y="9"/>
                    </a:cubicBezTo>
                    <a:cubicBezTo>
                      <a:pt x="41" y="9"/>
                      <a:pt x="41" y="9"/>
                      <a:pt x="41" y="9"/>
                    </a:cubicBezTo>
                    <a:cubicBezTo>
                      <a:pt x="41" y="9"/>
                      <a:pt x="41" y="9"/>
                      <a:pt x="41" y="9"/>
                    </a:cubicBezTo>
                    <a:cubicBezTo>
                      <a:pt x="40" y="9"/>
                      <a:pt x="40" y="10"/>
                      <a:pt x="39" y="10"/>
                    </a:cubicBezTo>
                    <a:cubicBezTo>
                      <a:pt x="40" y="9"/>
                      <a:pt x="40" y="9"/>
                      <a:pt x="40" y="9"/>
                    </a:cubicBezTo>
                    <a:cubicBezTo>
                      <a:pt x="40" y="9"/>
                      <a:pt x="40" y="9"/>
                      <a:pt x="40" y="9"/>
                    </a:cubicBezTo>
                    <a:cubicBezTo>
                      <a:pt x="38" y="10"/>
                      <a:pt x="37" y="11"/>
                      <a:pt x="36" y="12"/>
                    </a:cubicBezTo>
                    <a:cubicBezTo>
                      <a:pt x="36" y="12"/>
                      <a:pt x="36" y="12"/>
                      <a:pt x="36" y="12"/>
                    </a:cubicBezTo>
                    <a:cubicBezTo>
                      <a:pt x="36" y="11"/>
                      <a:pt x="36" y="11"/>
                      <a:pt x="37" y="11"/>
                    </a:cubicBezTo>
                    <a:cubicBezTo>
                      <a:pt x="36" y="11"/>
                      <a:pt x="36" y="11"/>
                      <a:pt x="36" y="11"/>
                    </a:cubicBezTo>
                    <a:cubicBezTo>
                      <a:pt x="36" y="11"/>
                      <a:pt x="36" y="11"/>
                      <a:pt x="36" y="11"/>
                    </a:cubicBezTo>
                    <a:cubicBezTo>
                      <a:pt x="36" y="10"/>
                      <a:pt x="35" y="10"/>
                      <a:pt x="35" y="10"/>
                    </a:cubicBezTo>
                    <a:cubicBezTo>
                      <a:pt x="35" y="9"/>
                      <a:pt x="36" y="8"/>
                      <a:pt x="36" y="8"/>
                    </a:cubicBezTo>
                    <a:cubicBezTo>
                      <a:pt x="36" y="8"/>
                      <a:pt x="36" y="7"/>
                      <a:pt x="35" y="7"/>
                    </a:cubicBezTo>
                    <a:cubicBezTo>
                      <a:pt x="36" y="8"/>
                      <a:pt x="35" y="8"/>
                      <a:pt x="35" y="9"/>
                    </a:cubicBezTo>
                    <a:cubicBezTo>
                      <a:pt x="34" y="8"/>
                      <a:pt x="34" y="8"/>
                      <a:pt x="34" y="8"/>
                    </a:cubicBezTo>
                    <a:cubicBezTo>
                      <a:pt x="33" y="11"/>
                      <a:pt x="31" y="12"/>
                      <a:pt x="29" y="14"/>
                    </a:cubicBezTo>
                    <a:cubicBezTo>
                      <a:pt x="29" y="14"/>
                      <a:pt x="27" y="14"/>
                      <a:pt x="27" y="15"/>
                    </a:cubicBezTo>
                    <a:cubicBezTo>
                      <a:pt x="28" y="15"/>
                      <a:pt x="28" y="15"/>
                      <a:pt x="29" y="15"/>
                    </a:cubicBezTo>
                    <a:cubicBezTo>
                      <a:pt x="29" y="15"/>
                      <a:pt x="29" y="14"/>
                      <a:pt x="29" y="15"/>
                    </a:cubicBezTo>
                    <a:cubicBezTo>
                      <a:pt x="29" y="15"/>
                      <a:pt x="29" y="15"/>
                      <a:pt x="28" y="15"/>
                    </a:cubicBezTo>
                    <a:cubicBezTo>
                      <a:pt x="28" y="16"/>
                      <a:pt x="28" y="16"/>
                      <a:pt x="28" y="16"/>
                    </a:cubicBezTo>
                    <a:cubicBezTo>
                      <a:pt x="29" y="17"/>
                      <a:pt x="30" y="15"/>
                      <a:pt x="31" y="15"/>
                    </a:cubicBezTo>
                    <a:cubicBezTo>
                      <a:pt x="33" y="15"/>
                      <a:pt x="34" y="13"/>
                      <a:pt x="35" y="13"/>
                    </a:cubicBezTo>
                    <a:cubicBezTo>
                      <a:pt x="31" y="19"/>
                      <a:pt x="27" y="22"/>
                      <a:pt x="21" y="26"/>
                    </a:cubicBezTo>
                    <a:cubicBezTo>
                      <a:pt x="18" y="27"/>
                      <a:pt x="16" y="28"/>
                      <a:pt x="13" y="28"/>
                    </a:cubicBezTo>
                    <a:cubicBezTo>
                      <a:pt x="13" y="28"/>
                      <a:pt x="12" y="29"/>
                      <a:pt x="12" y="29"/>
                    </a:cubicBezTo>
                    <a:cubicBezTo>
                      <a:pt x="12" y="29"/>
                      <a:pt x="12" y="29"/>
                      <a:pt x="12" y="29"/>
                    </a:cubicBezTo>
                    <a:cubicBezTo>
                      <a:pt x="12" y="29"/>
                      <a:pt x="12" y="29"/>
                      <a:pt x="12" y="29"/>
                    </a:cubicBezTo>
                    <a:cubicBezTo>
                      <a:pt x="11" y="29"/>
                      <a:pt x="11" y="29"/>
                      <a:pt x="11" y="29"/>
                    </a:cubicBezTo>
                    <a:cubicBezTo>
                      <a:pt x="11" y="29"/>
                      <a:pt x="11" y="29"/>
                      <a:pt x="11" y="29"/>
                    </a:cubicBezTo>
                    <a:cubicBezTo>
                      <a:pt x="11" y="29"/>
                      <a:pt x="11" y="29"/>
                      <a:pt x="11" y="29"/>
                    </a:cubicBezTo>
                    <a:cubicBezTo>
                      <a:pt x="10" y="28"/>
                      <a:pt x="9" y="31"/>
                      <a:pt x="8" y="30"/>
                    </a:cubicBezTo>
                    <a:cubicBezTo>
                      <a:pt x="8" y="30"/>
                      <a:pt x="8" y="30"/>
                      <a:pt x="8" y="30"/>
                    </a:cubicBezTo>
                    <a:cubicBezTo>
                      <a:pt x="6" y="31"/>
                      <a:pt x="5" y="31"/>
                      <a:pt x="3" y="31"/>
                    </a:cubicBezTo>
                    <a:cubicBezTo>
                      <a:pt x="2" y="31"/>
                      <a:pt x="2" y="31"/>
                      <a:pt x="2" y="31"/>
                    </a:cubicBezTo>
                    <a:cubicBezTo>
                      <a:pt x="1" y="31"/>
                      <a:pt x="0" y="32"/>
                      <a:pt x="0" y="33"/>
                    </a:cubicBezTo>
                    <a:cubicBezTo>
                      <a:pt x="0" y="33"/>
                      <a:pt x="0" y="33"/>
                      <a:pt x="1" y="33"/>
                    </a:cubicBezTo>
                    <a:cubicBezTo>
                      <a:pt x="1" y="33"/>
                      <a:pt x="1" y="33"/>
                      <a:pt x="1" y="33"/>
                    </a:cubicBezTo>
                    <a:cubicBezTo>
                      <a:pt x="2" y="33"/>
                      <a:pt x="2" y="33"/>
                      <a:pt x="2" y="33"/>
                    </a:cubicBezTo>
                    <a:cubicBezTo>
                      <a:pt x="2" y="34"/>
                      <a:pt x="2" y="34"/>
                      <a:pt x="2" y="34"/>
                    </a:cubicBezTo>
                    <a:cubicBezTo>
                      <a:pt x="2" y="34"/>
                      <a:pt x="2" y="34"/>
                      <a:pt x="2" y="34"/>
                    </a:cubicBezTo>
                    <a:cubicBezTo>
                      <a:pt x="3" y="35"/>
                      <a:pt x="5" y="34"/>
                      <a:pt x="7" y="34"/>
                    </a:cubicBezTo>
                    <a:cubicBezTo>
                      <a:pt x="7" y="35"/>
                      <a:pt x="5" y="35"/>
                      <a:pt x="6" y="35"/>
                    </a:cubicBezTo>
                    <a:cubicBezTo>
                      <a:pt x="7" y="35"/>
                      <a:pt x="7" y="35"/>
                      <a:pt x="7" y="35"/>
                    </a:cubicBezTo>
                    <a:cubicBezTo>
                      <a:pt x="7" y="36"/>
                      <a:pt x="6" y="35"/>
                      <a:pt x="6" y="36"/>
                    </a:cubicBezTo>
                    <a:cubicBezTo>
                      <a:pt x="6" y="36"/>
                      <a:pt x="6" y="36"/>
                      <a:pt x="6" y="36"/>
                    </a:cubicBezTo>
                    <a:cubicBezTo>
                      <a:pt x="12" y="36"/>
                      <a:pt x="16" y="35"/>
                      <a:pt x="21" y="34"/>
                    </a:cubicBezTo>
                    <a:cubicBezTo>
                      <a:pt x="21" y="34"/>
                      <a:pt x="21" y="34"/>
                      <a:pt x="21" y="34"/>
                    </a:cubicBezTo>
                    <a:cubicBezTo>
                      <a:pt x="23" y="34"/>
                      <a:pt x="24" y="33"/>
                      <a:pt x="26" y="33"/>
                    </a:cubicBezTo>
                    <a:cubicBezTo>
                      <a:pt x="26" y="34"/>
                      <a:pt x="25" y="34"/>
                      <a:pt x="26" y="34"/>
                    </a:cubicBezTo>
                    <a:cubicBezTo>
                      <a:pt x="26" y="33"/>
                      <a:pt x="26" y="33"/>
                      <a:pt x="26" y="33"/>
                    </a:cubicBezTo>
                    <a:cubicBezTo>
                      <a:pt x="28" y="32"/>
                      <a:pt x="29" y="32"/>
                      <a:pt x="30" y="31"/>
                    </a:cubicBezTo>
                    <a:cubicBezTo>
                      <a:pt x="30" y="31"/>
                      <a:pt x="30" y="31"/>
                      <a:pt x="30" y="31"/>
                    </a:cubicBezTo>
                    <a:cubicBezTo>
                      <a:pt x="33" y="30"/>
                      <a:pt x="37" y="29"/>
                      <a:pt x="39" y="26"/>
                    </a:cubicBezTo>
                    <a:cubicBezTo>
                      <a:pt x="39" y="27"/>
                      <a:pt x="39" y="27"/>
                      <a:pt x="39" y="27"/>
                    </a:cubicBezTo>
                    <a:cubicBezTo>
                      <a:pt x="40" y="26"/>
                      <a:pt x="40" y="25"/>
                      <a:pt x="41" y="24"/>
                    </a:cubicBezTo>
                    <a:cubicBezTo>
                      <a:pt x="40" y="24"/>
                      <a:pt x="40" y="24"/>
                      <a:pt x="40" y="24"/>
                    </a:cubicBezTo>
                    <a:cubicBezTo>
                      <a:pt x="41" y="23"/>
                      <a:pt x="42" y="23"/>
                      <a:pt x="42" y="22"/>
                    </a:cubicBezTo>
                    <a:cubicBezTo>
                      <a:pt x="43" y="22"/>
                      <a:pt x="43" y="22"/>
                      <a:pt x="43" y="22"/>
                    </a:cubicBezTo>
                    <a:cubicBezTo>
                      <a:pt x="42" y="23"/>
                      <a:pt x="42" y="23"/>
                      <a:pt x="42" y="23"/>
                    </a:cubicBezTo>
                    <a:cubicBezTo>
                      <a:pt x="43" y="23"/>
                      <a:pt x="43" y="23"/>
                      <a:pt x="43" y="23"/>
                    </a:cubicBezTo>
                    <a:cubicBezTo>
                      <a:pt x="43" y="23"/>
                      <a:pt x="43" y="22"/>
                      <a:pt x="43" y="22"/>
                    </a:cubicBezTo>
                    <a:cubicBezTo>
                      <a:pt x="43" y="22"/>
                      <a:pt x="43" y="22"/>
                      <a:pt x="44" y="22"/>
                    </a:cubicBezTo>
                    <a:cubicBezTo>
                      <a:pt x="44" y="21"/>
                      <a:pt x="45" y="22"/>
                      <a:pt x="45" y="21"/>
                    </a:cubicBezTo>
                    <a:cubicBezTo>
                      <a:pt x="46" y="20"/>
                      <a:pt x="46" y="19"/>
                      <a:pt x="47" y="18"/>
                    </a:cubicBezTo>
                    <a:cubicBezTo>
                      <a:pt x="47" y="18"/>
                      <a:pt x="46" y="19"/>
                      <a:pt x="45" y="19"/>
                    </a:cubicBezTo>
                    <a:cubicBezTo>
                      <a:pt x="45" y="18"/>
                      <a:pt x="47" y="17"/>
                      <a:pt x="47" y="16"/>
                    </a:cubicBezTo>
                    <a:cubicBezTo>
                      <a:pt x="48" y="16"/>
                      <a:pt x="47" y="17"/>
                      <a:pt x="48" y="17"/>
                    </a:cubicBezTo>
                    <a:cubicBezTo>
                      <a:pt x="48" y="17"/>
                      <a:pt x="48" y="16"/>
                      <a:pt x="48" y="16"/>
                    </a:cubicBezTo>
                    <a:cubicBezTo>
                      <a:pt x="51" y="14"/>
                      <a:pt x="55" y="12"/>
                      <a:pt x="58" y="9"/>
                    </a:cubicBezTo>
                    <a:cubicBezTo>
                      <a:pt x="61" y="8"/>
                      <a:pt x="64" y="7"/>
                      <a:pt x="67" y="7"/>
                    </a:cubicBezTo>
                    <a:cubicBezTo>
                      <a:pt x="67" y="7"/>
                      <a:pt x="68" y="6"/>
                      <a:pt x="68" y="6"/>
                    </a:cubicBezTo>
                    <a:cubicBezTo>
                      <a:pt x="68" y="6"/>
                      <a:pt x="71" y="6"/>
                      <a:pt x="72" y="6"/>
                    </a:cubicBezTo>
                    <a:cubicBezTo>
                      <a:pt x="73" y="6"/>
                      <a:pt x="74" y="6"/>
                      <a:pt x="74" y="7"/>
                    </a:cubicBezTo>
                    <a:cubicBezTo>
                      <a:pt x="74" y="7"/>
                      <a:pt x="74" y="7"/>
                      <a:pt x="74" y="7"/>
                    </a:cubicBezTo>
                    <a:cubicBezTo>
                      <a:pt x="78" y="7"/>
                      <a:pt x="82" y="8"/>
                      <a:pt x="86" y="9"/>
                    </a:cubicBezTo>
                    <a:cubicBezTo>
                      <a:pt x="86" y="9"/>
                      <a:pt x="87" y="10"/>
                      <a:pt x="87" y="9"/>
                    </a:cubicBezTo>
                    <a:cubicBezTo>
                      <a:pt x="88" y="10"/>
                      <a:pt x="89" y="10"/>
                      <a:pt x="89" y="11"/>
                    </a:cubicBezTo>
                    <a:cubicBezTo>
                      <a:pt x="89" y="10"/>
                      <a:pt x="90" y="11"/>
                      <a:pt x="90" y="11"/>
                    </a:cubicBezTo>
                    <a:cubicBezTo>
                      <a:pt x="90" y="11"/>
                      <a:pt x="90" y="11"/>
                      <a:pt x="90" y="11"/>
                    </a:cubicBezTo>
                    <a:cubicBezTo>
                      <a:pt x="90" y="10"/>
                      <a:pt x="90" y="10"/>
                      <a:pt x="90" y="10"/>
                    </a:cubicBezTo>
                    <a:close/>
                    <a:moveTo>
                      <a:pt x="20" y="26"/>
                    </a:moveTo>
                    <a:cubicBezTo>
                      <a:pt x="21" y="25"/>
                      <a:pt x="21" y="25"/>
                      <a:pt x="21" y="25"/>
                    </a:cubicBezTo>
                    <a:cubicBezTo>
                      <a:pt x="21" y="25"/>
                      <a:pt x="21" y="25"/>
                      <a:pt x="21" y="25"/>
                    </a:cubicBezTo>
                    <a:lnTo>
                      <a:pt x="20" y="26"/>
                    </a:lnTo>
                    <a:close/>
                    <a:moveTo>
                      <a:pt x="40" y="15"/>
                    </a:moveTo>
                    <a:cubicBezTo>
                      <a:pt x="41" y="15"/>
                      <a:pt x="41" y="15"/>
                      <a:pt x="41" y="15"/>
                    </a:cubicBezTo>
                    <a:cubicBezTo>
                      <a:pt x="41" y="16"/>
                      <a:pt x="39" y="17"/>
                      <a:pt x="38" y="18"/>
                    </a:cubicBezTo>
                    <a:cubicBezTo>
                      <a:pt x="38" y="18"/>
                      <a:pt x="38" y="18"/>
                      <a:pt x="38" y="17"/>
                    </a:cubicBezTo>
                    <a:cubicBezTo>
                      <a:pt x="38" y="18"/>
                      <a:pt x="38" y="18"/>
                      <a:pt x="38" y="18"/>
                    </a:cubicBezTo>
                    <a:cubicBezTo>
                      <a:pt x="39" y="17"/>
                      <a:pt x="39" y="17"/>
                      <a:pt x="39" y="17"/>
                    </a:cubicBezTo>
                    <a:cubicBezTo>
                      <a:pt x="38" y="17"/>
                      <a:pt x="38" y="17"/>
                      <a:pt x="38" y="17"/>
                    </a:cubicBezTo>
                    <a:cubicBezTo>
                      <a:pt x="40" y="15"/>
                      <a:pt x="40" y="15"/>
                      <a:pt x="40" y="15"/>
                    </a:cubicBezTo>
                    <a:close/>
                    <a:moveTo>
                      <a:pt x="34" y="11"/>
                    </a:moveTo>
                    <a:cubicBezTo>
                      <a:pt x="35" y="10"/>
                      <a:pt x="35" y="10"/>
                      <a:pt x="35" y="10"/>
                    </a:cubicBezTo>
                    <a:cubicBezTo>
                      <a:pt x="35" y="10"/>
                      <a:pt x="35" y="10"/>
                      <a:pt x="35" y="10"/>
                    </a:cubicBezTo>
                    <a:lnTo>
                      <a:pt x="34" y="11"/>
                    </a:lnTo>
                    <a:close/>
                    <a:moveTo>
                      <a:pt x="39" y="10"/>
                    </a:moveTo>
                    <a:cubicBezTo>
                      <a:pt x="40" y="10"/>
                      <a:pt x="40" y="10"/>
                      <a:pt x="40" y="10"/>
                    </a:cubicBezTo>
                    <a:cubicBezTo>
                      <a:pt x="38" y="11"/>
                      <a:pt x="37" y="13"/>
                      <a:pt x="35" y="14"/>
                    </a:cubicBezTo>
                    <a:cubicBezTo>
                      <a:pt x="36" y="13"/>
                      <a:pt x="38" y="11"/>
                      <a:pt x="39" y="10"/>
                    </a:cubicBezTo>
                    <a:close/>
                    <a:moveTo>
                      <a:pt x="34" y="14"/>
                    </a:moveTo>
                    <a:cubicBezTo>
                      <a:pt x="34" y="15"/>
                      <a:pt x="34" y="15"/>
                      <a:pt x="34" y="15"/>
                    </a:cubicBezTo>
                    <a:cubicBezTo>
                      <a:pt x="34" y="15"/>
                      <a:pt x="34" y="15"/>
                      <a:pt x="34" y="15"/>
                    </a:cubicBezTo>
                    <a:lnTo>
                      <a:pt x="34" y="14"/>
                    </a:lnTo>
                    <a:close/>
                    <a:moveTo>
                      <a:pt x="35" y="21"/>
                    </a:move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4" y="22"/>
                      <a:pt x="34" y="22"/>
                      <a:pt x="34" y="22"/>
                    </a:cubicBezTo>
                    <a:cubicBezTo>
                      <a:pt x="34" y="22"/>
                      <a:pt x="34" y="22"/>
                      <a:pt x="34" y="22"/>
                    </a:cubicBezTo>
                    <a:cubicBezTo>
                      <a:pt x="34" y="22"/>
                      <a:pt x="34" y="22"/>
                      <a:pt x="34" y="22"/>
                    </a:cubicBezTo>
                    <a:cubicBezTo>
                      <a:pt x="34" y="22"/>
                      <a:pt x="34" y="21"/>
                      <a:pt x="35" y="21"/>
                    </a:cubicBezTo>
                    <a:close/>
                    <a:moveTo>
                      <a:pt x="34" y="16"/>
                    </a:moveTo>
                    <a:cubicBezTo>
                      <a:pt x="34" y="16"/>
                      <a:pt x="34" y="16"/>
                      <a:pt x="34" y="16"/>
                    </a:cubicBezTo>
                    <a:cubicBezTo>
                      <a:pt x="33" y="16"/>
                      <a:pt x="33" y="16"/>
                      <a:pt x="33" y="16"/>
                    </a:cubicBezTo>
                    <a:lnTo>
                      <a:pt x="34" y="16"/>
                    </a:lnTo>
                    <a:close/>
                    <a:moveTo>
                      <a:pt x="32" y="18"/>
                    </a:moveTo>
                    <a:cubicBezTo>
                      <a:pt x="31" y="18"/>
                      <a:pt x="31" y="18"/>
                      <a:pt x="31" y="18"/>
                    </a:cubicBezTo>
                    <a:cubicBezTo>
                      <a:pt x="31" y="18"/>
                      <a:pt x="31" y="18"/>
                      <a:pt x="31" y="18"/>
                    </a:cubicBezTo>
                    <a:cubicBezTo>
                      <a:pt x="30" y="20"/>
                      <a:pt x="28" y="22"/>
                      <a:pt x="26" y="23"/>
                    </a:cubicBezTo>
                    <a:cubicBezTo>
                      <a:pt x="27" y="21"/>
                      <a:pt x="30" y="20"/>
                      <a:pt x="31" y="18"/>
                    </a:cubicBezTo>
                    <a:cubicBezTo>
                      <a:pt x="31" y="18"/>
                      <a:pt x="31" y="18"/>
                      <a:pt x="31" y="18"/>
                    </a:cubicBezTo>
                    <a:cubicBezTo>
                      <a:pt x="31" y="18"/>
                      <a:pt x="31" y="18"/>
                      <a:pt x="31" y="18"/>
                    </a:cubicBezTo>
                    <a:cubicBezTo>
                      <a:pt x="32" y="18"/>
                      <a:pt x="32" y="18"/>
                      <a:pt x="32" y="18"/>
                    </a:cubicBezTo>
                    <a:close/>
                    <a:moveTo>
                      <a:pt x="32" y="19"/>
                    </a:moveTo>
                    <a:cubicBezTo>
                      <a:pt x="33" y="18"/>
                      <a:pt x="33" y="18"/>
                      <a:pt x="33" y="18"/>
                    </a:cubicBezTo>
                    <a:cubicBezTo>
                      <a:pt x="33" y="18"/>
                      <a:pt x="32" y="18"/>
                      <a:pt x="32" y="19"/>
                    </a:cubicBezTo>
                    <a:cubicBezTo>
                      <a:pt x="33" y="19"/>
                      <a:pt x="33" y="19"/>
                      <a:pt x="33" y="19"/>
                    </a:cubicBezTo>
                    <a:lnTo>
                      <a:pt x="32" y="19"/>
                    </a:lnTo>
                    <a:close/>
                    <a:moveTo>
                      <a:pt x="39" y="25"/>
                    </a:moveTo>
                    <a:cubicBezTo>
                      <a:pt x="38" y="26"/>
                      <a:pt x="38" y="26"/>
                      <a:pt x="38" y="26"/>
                    </a:cubicBezTo>
                    <a:cubicBezTo>
                      <a:pt x="39" y="26"/>
                      <a:pt x="39" y="25"/>
                      <a:pt x="39" y="25"/>
                    </a:cubicBezTo>
                    <a:cubicBezTo>
                      <a:pt x="40" y="24"/>
                      <a:pt x="40" y="24"/>
                      <a:pt x="40" y="24"/>
                    </a:cubicBezTo>
                    <a:cubicBezTo>
                      <a:pt x="40" y="25"/>
                      <a:pt x="40" y="25"/>
                      <a:pt x="39" y="25"/>
                    </a:cubicBezTo>
                    <a:close/>
                    <a:moveTo>
                      <a:pt x="44" y="16"/>
                    </a:moveTo>
                    <a:cubicBezTo>
                      <a:pt x="41" y="19"/>
                      <a:pt x="41" y="19"/>
                      <a:pt x="41" y="19"/>
                    </a:cubicBezTo>
                    <a:cubicBezTo>
                      <a:pt x="40" y="19"/>
                      <a:pt x="40" y="19"/>
                      <a:pt x="40" y="19"/>
                    </a:cubicBezTo>
                    <a:cubicBezTo>
                      <a:pt x="40" y="20"/>
                      <a:pt x="40" y="20"/>
                      <a:pt x="40" y="21"/>
                    </a:cubicBezTo>
                    <a:cubicBezTo>
                      <a:pt x="39" y="20"/>
                      <a:pt x="39" y="20"/>
                      <a:pt x="39" y="20"/>
                    </a:cubicBezTo>
                    <a:cubicBezTo>
                      <a:pt x="39" y="22"/>
                      <a:pt x="37" y="22"/>
                      <a:pt x="37" y="23"/>
                    </a:cubicBezTo>
                    <a:cubicBezTo>
                      <a:pt x="37" y="23"/>
                      <a:pt x="37" y="23"/>
                      <a:pt x="37" y="23"/>
                    </a:cubicBezTo>
                    <a:cubicBezTo>
                      <a:pt x="36" y="24"/>
                      <a:pt x="36" y="24"/>
                      <a:pt x="36" y="24"/>
                    </a:cubicBezTo>
                    <a:cubicBezTo>
                      <a:pt x="36" y="24"/>
                      <a:pt x="37" y="23"/>
                      <a:pt x="37" y="23"/>
                    </a:cubicBezTo>
                    <a:cubicBezTo>
                      <a:pt x="36" y="23"/>
                      <a:pt x="36" y="23"/>
                      <a:pt x="36" y="23"/>
                    </a:cubicBezTo>
                    <a:cubicBezTo>
                      <a:pt x="35" y="24"/>
                      <a:pt x="34" y="25"/>
                      <a:pt x="33" y="26"/>
                    </a:cubicBezTo>
                    <a:cubicBezTo>
                      <a:pt x="33" y="25"/>
                      <a:pt x="33" y="25"/>
                      <a:pt x="33" y="25"/>
                    </a:cubicBezTo>
                    <a:cubicBezTo>
                      <a:pt x="34" y="25"/>
                      <a:pt x="34" y="24"/>
                      <a:pt x="35" y="24"/>
                    </a:cubicBezTo>
                    <a:cubicBezTo>
                      <a:pt x="35" y="24"/>
                      <a:pt x="35" y="24"/>
                      <a:pt x="35" y="23"/>
                    </a:cubicBezTo>
                    <a:cubicBezTo>
                      <a:pt x="35" y="23"/>
                      <a:pt x="35" y="23"/>
                      <a:pt x="35" y="23"/>
                    </a:cubicBezTo>
                    <a:cubicBezTo>
                      <a:pt x="35" y="23"/>
                      <a:pt x="37" y="23"/>
                      <a:pt x="37" y="21"/>
                    </a:cubicBezTo>
                    <a:cubicBezTo>
                      <a:pt x="37" y="22"/>
                      <a:pt x="37" y="22"/>
                      <a:pt x="37" y="22"/>
                    </a:cubicBezTo>
                    <a:cubicBezTo>
                      <a:pt x="37" y="21"/>
                      <a:pt x="40" y="21"/>
                      <a:pt x="39" y="20"/>
                    </a:cubicBezTo>
                    <a:cubicBezTo>
                      <a:pt x="40" y="20"/>
                      <a:pt x="40" y="19"/>
                      <a:pt x="40" y="18"/>
                    </a:cubicBezTo>
                    <a:cubicBezTo>
                      <a:pt x="40" y="19"/>
                      <a:pt x="40" y="19"/>
                      <a:pt x="40" y="19"/>
                    </a:cubicBezTo>
                    <a:cubicBezTo>
                      <a:pt x="41" y="17"/>
                      <a:pt x="42" y="17"/>
                      <a:pt x="44" y="16"/>
                    </a:cubicBezTo>
                    <a:cubicBezTo>
                      <a:pt x="44" y="15"/>
                      <a:pt x="44" y="15"/>
                      <a:pt x="44" y="15"/>
                    </a:cubicBezTo>
                    <a:cubicBezTo>
                      <a:pt x="44" y="15"/>
                      <a:pt x="44" y="15"/>
                      <a:pt x="44" y="16"/>
                    </a:cubicBezTo>
                    <a:cubicBezTo>
                      <a:pt x="43" y="16"/>
                      <a:pt x="43" y="16"/>
                      <a:pt x="43" y="16"/>
                    </a:cubicBezTo>
                    <a:lnTo>
                      <a:pt x="44" y="16"/>
                    </a:lnTo>
                    <a:close/>
                    <a:moveTo>
                      <a:pt x="59" y="3"/>
                    </a:moveTo>
                    <a:cubicBezTo>
                      <a:pt x="58" y="4"/>
                      <a:pt x="58" y="3"/>
                      <a:pt x="58" y="3"/>
                    </a:cubicBezTo>
                    <a:cubicBezTo>
                      <a:pt x="58" y="3"/>
                      <a:pt x="58" y="3"/>
                      <a:pt x="59" y="3"/>
                    </a:cubicBezTo>
                    <a:close/>
                    <a:moveTo>
                      <a:pt x="55" y="3"/>
                    </a:moveTo>
                    <a:cubicBezTo>
                      <a:pt x="55" y="3"/>
                      <a:pt x="55" y="3"/>
                      <a:pt x="55" y="3"/>
                    </a:cubicBezTo>
                    <a:cubicBezTo>
                      <a:pt x="55" y="4"/>
                      <a:pt x="55" y="4"/>
                      <a:pt x="55" y="4"/>
                    </a:cubicBezTo>
                    <a:lnTo>
                      <a:pt x="55" y="3"/>
                    </a:lnTo>
                    <a:close/>
                    <a:moveTo>
                      <a:pt x="56" y="4"/>
                    </a:moveTo>
                    <a:cubicBezTo>
                      <a:pt x="56" y="4"/>
                      <a:pt x="56" y="4"/>
                      <a:pt x="56" y="4"/>
                    </a:cubicBezTo>
                    <a:cubicBezTo>
                      <a:pt x="56" y="4"/>
                      <a:pt x="56" y="4"/>
                      <a:pt x="56" y="4"/>
                    </a:cubicBezTo>
                    <a:cubicBezTo>
                      <a:pt x="56" y="4"/>
                      <a:pt x="56" y="4"/>
                      <a:pt x="56" y="4"/>
                    </a:cubicBezTo>
                    <a:cubicBezTo>
                      <a:pt x="56" y="5"/>
                      <a:pt x="56" y="5"/>
                      <a:pt x="56" y="5"/>
                    </a:cubicBezTo>
                    <a:cubicBezTo>
                      <a:pt x="55" y="5"/>
                      <a:pt x="55" y="5"/>
                      <a:pt x="55" y="5"/>
                    </a:cubicBezTo>
                    <a:cubicBezTo>
                      <a:pt x="56" y="5"/>
                      <a:pt x="55" y="5"/>
                      <a:pt x="55" y="4"/>
                    </a:cubicBezTo>
                    <a:cubicBezTo>
                      <a:pt x="55" y="5"/>
                      <a:pt x="54" y="5"/>
                      <a:pt x="53" y="5"/>
                    </a:cubicBezTo>
                    <a:cubicBezTo>
                      <a:pt x="53" y="5"/>
                      <a:pt x="56" y="5"/>
                      <a:pt x="56" y="4"/>
                    </a:cubicBezTo>
                    <a:close/>
                    <a:moveTo>
                      <a:pt x="52" y="6"/>
                    </a:moveTo>
                    <a:cubicBezTo>
                      <a:pt x="52" y="6"/>
                      <a:pt x="51" y="6"/>
                      <a:pt x="51" y="7"/>
                    </a:cubicBezTo>
                    <a:cubicBezTo>
                      <a:pt x="51" y="7"/>
                      <a:pt x="51" y="7"/>
                      <a:pt x="50" y="7"/>
                    </a:cubicBezTo>
                    <a:cubicBezTo>
                      <a:pt x="51" y="7"/>
                      <a:pt x="51" y="6"/>
                      <a:pt x="52" y="6"/>
                    </a:cubicBezTo>
                    <a:close/>
                    <a:moveTo>
                      <a:pt x="48" y="6"/>
                    </a:moveTo>
                    <a:cubicBezTo>
                      <a:pt x="48" y="7"/>
                      <a:pt x="48" y="7"/>
                      <a:pt x="48" y="7"/>
                    </a:cubicBezTo>
                    <a:cubicBezTo>
                      <a:pt x="47" y="7"/>
                      <a:pt x="47" y="7"/>
                      <a:pt x="47" y="7"/>
                    </a:cubicBezTo>
                    <a:lnTo>
                      <a:pt x="48" y="6"/>
                    </a:lnTo>
                    <a:close/>
                    <a:moveTo>
                      <a:pt x="47" y="12"/>
                    </a:moveTo>
                    <a:cubicBezTo>
                      <a:pt x="47" y="12"/>
                      <a:pt x="47" y="12"/>
                      <a:pt x="47" y="12"/>
                    </a:cubicBezTo>
                    <a:cubicBezTo>
                      <a:pt x="47" y="12"/>
                      <a:pt x="47" y="12"/>
                      <a:pt x="47" y="12"/>
                    </a:cubicBezTo>
                    <a:cubicBezTo>
                      <a:pt x="49" y="10"/>
                      <a:pt x="49" y="10"/>
                      <a:pt x="49" y="10"/>
                    </a:cubicBezTo>
                    <a:lnTo>
                      <a:pt x="47" y="12"/>
                    </a:lnTo>
                    <a:close/>
                    <a:moveTo>
                      <a:pt x="48" y="5"/>
                    </a:moveTo>
                    <a:cubicBezTo>
                      <a:pt x="48" y="5"/>
                      <a:pt x="48" y="6"/>
                      <a:pt x="48" y="5"/>
                    </a:cubicBezTo>
                    <a:cubicBezTo>
                      <a:pt x="48" y="5"/>
                      <a:pt x="48" y="5"/>
                      <a:pt x="48" y="5"/>
                    </a:cubicBezTo>
                    <a:cubicBezTo>
                      <a:pt x="48" y="5"/>
                      <a:pt x="48" y="5"/>
                      <a:pt x="49" y="5"/>
                    </a:cubicBezTo>
                    <a:lnTo>
                      <a:pt x="48" y="5"/>
                    </a:lnTo>
                    <a:close/>
                    <a:moveTo>
                      <a:pt x="51" y="10"/>
                    </a:moveTo>
                    <a:cubicBezTo>
                      <a:pt x="51" y="9"/>
                      <a:pt x="51" y="9"/>
                      <a:pt x="51" y="9"/>
                    </a:cubicBezTo>
                    <a:cubicBezTo>
                      <a:pt x="51" y="9"/>
                      <a:pt x="50" y="10"/>
                      <a:pt x="49" y="10"/>
                    </a:cubicBezTo>
                    <a:cubicBezTo>
                      <a:pt x="49" y="10"/>
                      <a:pt x="50" y="10"/>
                      <a:pt x="50" y="9"/>
                    </a:cubicBezTo>
                    <a:cubicBezTo>
                      <a:pt x="49"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1" y="9"/>
                      <a:pt x="51" y="9"/>
                      <a:pt x="51" y="9"/>
                    </a:cubicBezTo>
                    <a:cubicBezTo>
                      <a:pt x="50" y="9"/>
                      <a:pt x="50" y="9"/>
                      <a:pt x="50" y="9"/>
                    </a:cubicBezTo>
                    <a:cubicBezTo>
                      <a:pt x="52" y="8"/>
                      <a:pt x="52" y="8"/>
                      <a:pt x="52" y="8"/>
                    </a:cubicBezTo>
                    <a:cubicBezTo>
                      <a:pt x="51" y="8"/>
                      <a:pt x="51" y="8"/>
                      <a:pt x="51" y="8"/>
                    </a:cubicBezTo>
                    <a:cubicBezTo>
                      <a:pt x="51" y="9"/>
                      <a:pt x="52" y="9"/>
                      <a:pt x="52" y="9"/>
                    </a:cubicBezTo>
                    <a:lnTo>
                      <a:pt x="51" y="10"/>
                    </a:lnTo>
                    <a:close/>
                    <a:moveTo>
                      <a:pt x="54" y="8"/>
                    </a:moveTo>
                    <a:cubicBezTo>
                      <a:pt x="54" y="8"/>
                      <a:pt x="54" y="8"/>
                      <a:pt x="54" y="8"/>
                    </a:cubicBezTo>
                    <a:cubicBezTo>
                      <a:pt x="53" y="8"/>
                      <a:pt x="53" y="8"/>
                      <a:pt x="53" y="8"/>
                    </a:cubicBezTo>
                    <a:cubicBezTo>
                      <a:pt x="52" y="9"/>
                      <a:pt x="52" y="9"/>
                      <a:pt x="52" y="9"/>
                    </a:cubicBezTo>
                    <a:cubicBezTo>
                      <a:pt x="53" y="9"/>
                      <a:pt x="52" y="8"/>
                      <a:pt x="52" y="8"/>
                    </a:cubicBezTo>
                    <a:cubicBezTo>
                      <a:pt x="52" y="8"/>
                      <a:pt x="52" y="8"/>
                      <a:pt x="52" y="8"/>
                    </a:cubicBezTo>
                    <a:cubicBezTo>
                      <a:pt x="53" y="7"/>
                      <a:pt x="53" y="7"/>
                      <a:pt x="53" y="7"/>
                    </a:cubicBezTo>
                    <a:cubicBezTo>
                      <a:pt x="52" y="8"/>
                      <a:pt x="52" y="8"/>
                      <a:pt x="52" y="8"/>
                    </a:cubicBezTo>
                    <a:cubicBezTo>
                      <a:pt x="53" y="8"/>
                      <a:pt x="54" y="7"/>
                      <a:pt x="55" y="7"/>
                    </a:cubicBezTo>
                    <a:cubicBezTo>
                      <a:pt x="55" y="7"/>
                      <a:pt x="54" y="8"/>
                      <a:pt x="54" y="8"/>
                    </a:cubicBezTo>
                    <a:close/>
                    <a:moveTo>
                      <a:pt x="55" y="7"/>
                    </a:moveTo>
                    <a:cubicBezTo>
                      <a:pt x="54" y="7"/>
                      <a:pt x="54" y="7"/>
                      <a:pt x="54" y="7"/>
                    </a:cubicBezTo>
                    <a:cubicBezTo>
                      <a:pt x="54" y="6"/>
                      <a:pt x="54" y="6"/>
                      <a:pt x="54" y="6"/>
                    </a:cubicBezTo>
                    <a:cubicBezTo>
                      <a:pt x="55" y="6"/>
                      <a:pt x="55" y="6"/>
                      <a:pt x="55" y="6"/>
                    </a:cubicBezTo>
                    <a:cubicBezTo>
                      <a:pt x="55" y="6"/>
                      <a:pt x="55" y="6"/>
                      <a:pt x="55" y="7"/>
                    </a:cubicBezTo>
                    <a:close/>
                    <a:moveTo>
                      <a:pt x="56" y="6"/>
                    </a:moveTo>
                    <a:cubicBezTo>
                      <a:pt x="56" y="7"/>
                      <a:pt x="56" y="7"/>
                      <a:pt x="56" y="7"/>
                    </a:cubicBezTo>
                    <a:cubicBezTo>
                      <a:pt x="56" y="7"/>
                      <a:pt x="56" y="7"/>
                      <a:pt x="56" y="7"/>
                    </a:cubicBezTo>
                    <a:cubicBezTo>
                      <a:pt x="55" y="8"/>
                      <a:pt x="56" y="7"/>
                      <a:pt x="55" y="7"/>
                    </a:cubicBezTo>
                    <a:cubicBezTo>
                      <a:pt x="55" y="5"/>
                      <a:pt x="57" y="7"/>
                      <a:pt x="57" y="5"/>
                    </a:cubicBezTo>
                    <a:cubicBezTo>
                      <a:pt x="57" y="6"/>
                      <a:pt x="57" y="7"/>
                      <a:pt x="56" y="6"/>
                    </a:cubicBezTo>
                    <a:close/>
                    <a:moveTo>
                      <a:pt x="58" y="7"/>
                    </a:moveTo>
                    <a:cubicBezTo>
                      <a:pt x="58" y="7"/>
                      <a:pt x="58" y="7"/>
                      <a:pt x="58" y="7"/>
                    </a:cubicBezTo>
                    <a:cubicBezTo>
                      <a:pt x="58" y="7"/>
                      <a:pt x="58" y="7"/>
                      <a:pt x="58" y="7"/>
                    </a:cubicBezTo>
                    <a:cubicBezTo>
                      <a:pt x="59" y="7"/>
                      <a:pt x="59" y="7"/>
                      <a:pt x="59" y="7"/>
                    </a:cubicBezTo>
                    <a:cubicBezTo>
                      <a:pt x="58" y="7"/>
                      <a:pt x="58" y="7"/>
                      <a:pt x="58" y="7"/>
                    </a:cubicBezTo>
                    <a:close/>
                    <a:moveTo>
                      <a:pt x="57" y="6"/>
                    </a:moveTo>
                    <a:cubicBezTo>
                      <a:pt x="58" y="6"/>
                      <a:pt x="59" y="6"/>
                      <a:pt x="60" y="5"/>
                    </a:cubicBezTo>
                    <a:cubicBezTo>
                      <a:pt x="59" y="6"/>
                      <a:pt x="58" y="6"/>
                      <a:pt x="57" y="6"/>
                    </a:cubicBezTo>
                    <a:close/>
                    <a:moveTo>
                      <a:pt x="60" y="5"/>
                    </a:moveTo>
                    <a:cubicBezTo>
                      <a:pt x="61" y="4"/>
                      <a:pt x="62" y="4"/>
                      <a:pt x="63" y="4"/>
                    </a:cubicBezTo>
                    <a:cubicBezTo>
                      <a:pt x="62" y="5"/>
                      <a:pt x="61" y="4"/>
                      <a:pt x="60" y="5"/>
                    </a:cubicBezTo>
                    <a:close/>
                  </a:path>
                </a:pathLst>
              </a:custGeom>
              <a:solidFill>
                <a:srgbClr val="D32F2F"/>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grpSp>
        <p:sp>
          <p:nvSpPr>
            <p:cNvPr id="15" name="文本框 14"/>
            <p:cNvSpPr txBox="1"/>
            <p:nvPr/>
          </p:nvSpPr>
          <p:spPr>
            <a:xfrm>
              <a:off x="1668138" y="3488536"/>
              <a:ext cx="484868" cy="646331"/>
            </a:xfrm>
            <a:prstGeom prst="rect">
              <a:avLst/>
            </a:prstGeom>
            <a:noFill/>
          </p:spPr>
          <p:txBody>
            <a:bodyPr wrap="square" rtlCol="0">
              <a:spAutoFit/>
            </a:bodyPr>
            <a:lstStyle/>
            <a:p>
              <a:r>
                <a:rPr lang="zh-CN" altLang="en-US" sz="3600" dirty="0" smtClean="0">
                  <a:latin typeface="华文中宋" panose="02010600040101010101" charset="-122"/>
                  <a:ea typeface="华文中宋" panose="02010600040101010101" charset="-122"/>
                </a:rPr>
                <a:t>贰</a:t>
              </a:r>
            </a:p>
          </p:txBody>
        </p:sp>
      </p:grpSp>
      <p:grpSp>
        <p:nvGrpSpPr>
          <p:cNvPr id="16" name="组合 15"/>
          <p:cNvGrpSpPr/>
          <p:nvPr/>
        </p:nvGrpSpPr>
        <p:grpSpPr>
          <a:xfrm>
            <a:off x="1616982" y="4998022"/>
            <a:ext cx="743946" cy="859387"/>
            <a:chOff x="1616982" y="4998022"/>
            <a:chExt cx="743946" cy="859387"/>
          </a:xfrm>
        </p:grpSpPr>
        <p:grpSp>
          <p:nvGrpSpPr>
            <p:cNvPr id="17" name="组合 16"/>
            <p:cNvGrpSpPr/>
            <p:nvPr/>
          </p:nvGrpSpPr>
          <p:grpSpPr>
            <a:xfrm>
              <a:off x="1616982" y="5431297"/>
              <a:ext cx="743946" cy="426112"/>
              <a:chOff x="1459367" y="2127931"/>
              <a:chExt cx="5060950" cy="2898775"/>
            </a:xfrm>
          </p:grpSpPr>
          <p:sp>
            <p:nvSpPr>
              <p:cNvPr id="18" name="Freeform 15"/>
              <p:cNvSpPr>
                <a:spLocks noEditPoints="1"/>
              </p:cNvSpPr>
              <p:nvPr/>
            </p:nvSpPr>
            <p:spPr bwMode="auto">
              <a:xfrm>
                <a:off x="1459367" y="2127931"/>
                <a:ext cx="4589463" cy="2898775"/>
              </a:xfrm>
              <a:custGeom>
                <a:avLst/>
                <a:gdLst>
                  <a:gd name="T0" fmla="*/ 95 w 146"/>
                  <a:gd name="T1" fmla="*/ 72 h 92"/>
                  <a:gd name="T2" fmla="*/ 89 w 146"/>
                  <a:gd name="T3" fmla="*/ 74 h 92"/>
                  <a:gd name="T4" fmla="*/ 96 w 146"/>
                  <a:gd name="T5" fmla="*/ 64 h 92"/>
                  <a:gd name="T6" fmla="*/ 81 w 146"/>
                  <a:gd name="T7" fmla="*/ 71 h 92"/>
                  <a:gd name="T8" fmla="*/ 65 w 146"/>
                  <a:gd name="T9" fmla="*/ 57 h 92"/>
                  <a:gd name="T10" fmla="*/ 63 w 146"/>
                  <a:gd name="T11" fmla="*/ 38 h 92"/>
                  <a:gd name="T12" fmla="*/ 82 w 146"/>
                  <a:gd name="T13" fmla="*/ 50 h 92"/>
                  <a:gd name="T14" fmla="*/ 95 w 146"/>
                  <a:gd name="T15" fmla="*/ 43 h 92"/>
                  <a:gd name="T16" fmla="*/ 107 w 146"/>
                  <a:gd name="T17" fmla="*/ 33 h 92"/>
                  <a:gd name="T18" fmla="*/ 111 w 146"/>
                  <a:gd name="T19" fmla="*/ 34 h 92"/>
                  <a:gd name="T20" fmla="*/ 138 w 146"/>
                  <a:gd name="T21" fmla="*/ 18 h 92"/>
                  <a:gd name="T22" fmla="*/ 135 w 146"/>
                  <a:gd name="T23" fmla="*/ 16 h 92"/>
                  <a:gd name="T24" fmla="*/ 116 w 146"/>
                  <a:gd name="T25" fmla="*/ 17 h 92"/>
                  <a:gd name="T26" fmla="*/ 102 w 146"/>
                  <a:gd name="T27" fmla="*/ 30 h 92"/>
                  <a:gd name="T28" fmla="*/ 90 w 146"/>
                  <a:gd name="T29" fmla="*/ 26 h 92"/>
                  <a:gd name="T30" fmla="*/ 84 w 146"/>
                  <a:gd name="T31" fmla="*/ 20 h 92"/>
                  <a:gd name="T32" fmla="*/ 99 w 146"/>
                  <a:gd name="T33" fmla="*/ 13 h 92"/>
                  <a:gd name="T34" fmla="*/ 76 w 146"/>
                  <a:gd name="T35" fmla="*/ 7 h 92"/>
                  <a:gd name="T36" fmla="*/ 44 w 146"/>
                  <a:gd name="T37" fmla="*/ 0 h 92"/>
                  <a:gd name="T38" fmla="*/ 13 w 146"/>
                  <a:gd name="T39" fmla="*/ 25 h 92"/>
                  <a:gd name="T40" fmla="*/ 2 w 146"/>
                  <a:gd name="T41" fmla="*/ 55 h 92"/>
                  <a:gd name="T42" fmla="*/ 2 w 146"/>
                  <a:gd name="T43" fmla="*/ 71 h 92"/>
                  <a:gd name="T44" fmla="*/ 3 w 146"/>
                  <a:gd name="T45" fmla="*/ 61 h 92"/>
                  <a:gd name="T46" fmla="*/ 10 w 146"/>
                  <a:gd name="T47" fmla="*/ 76 h 92"/>
                  <a:gd name="T48" fmla="*/ 18 w 146"/>
                  <a:gd name="T49" fmla="*/ 79 h 92"/>
                  <a:gd name="T50" fmla="*/ 49 w 146"/>
                  <a:gd name="T51" fmla="*/ 88 h 92"/>
                  <a:gd name="T52" fmla="*/ 58 w 146"/>
                  <a:gd name="T53" fmla="*/ 84 h 92"/>
                  <a:gd name="T54" fmla="*/ 86 w 146"/>
                  <a:gd name="T55" fmla="*/ 80 h 92"/>
                  <a:gd name="T56" fmla="*/ 97 w 146"/>
                  <a:gd name="T57" fmla="*/ 75 h 92"/>
                  <a:gd name="T58" fmla="*/ 140 w 146"/>
                  <a:gd name="T59" fmla="*/ 19 h 92"/>
                  <a:gd name="T60" fmla="*/ 124 w 146"/>
                  <a:gd name="T61" fmla="*/ 18 h 92"/>
                  <a:gd name="T62" fmla="*/ 126 w 146"/>
                  <a:gd name="T63" fmla="*/ 15 h 92"/>
                  <a:gd name="T64" fmla="*/ 127 w 146"/>
                  <a:gd name="T65" fmla="*/ 15 h 92"/>
                  <a:gd name="T66" fmla="*/ 113 w 146"/>
                  <a:gd name="T67" fmla="*/ 26 h 92"/>
                  <a:gd name="T68" fmla="*/ 109 w 146"/>
                  <a:gd name="T69" fmla="*/ 33 h 92"/>
                  <a:gd name="T70" fmla="*/ 106 w 146"/>
                  <a:gd name="T71" fmla="*/ 31 h 92"/>
                  <a:gd name="T72" fmla="*/ 104 w 146"/>
                  <a:gd name="T73" fmla="*/ 33 h 92"/>
                  <a:gd name="T74" fmla="*/ 95 w 146"/>
                  <a:gd name="T75" fmla="*/ 43 h 92"/>
                  <a:gd name="T76" fmla="*/ 99 w 146"/>
                  <a:gd name="T77" fmla="*/ 39 h 92"/>
                  <a:gd name="T78" fmla="*/ 93 w 146"/>
                  <a:gd name="T79" fmla="*/ 39 h 92"/>
                  <a:gd name="T80" fmla="*/ 95 w 146"/>
                  <a:gd name="T81" fmla="*/ 37 h 92"/>
                  <a:gd name="T82" fmla="*/ 72 w 146"/>
                  <a:gd name="T83" fmla="*/ 22 h 92"/>
                  <a:gd name="T84" fmla="*/ 6 w 146"/>
                  <a:gd name="T85" fmla="*/ 73 h 92"/>
                  <a:gd name="T86" fmla="*/ 15 w 146"/>
                  <a:gd name="T87" fmla="*/ 76 h 92"/>
                  <a:gd name="T88" fmla="*/ 20 w 146"/>
                  <a:gd name="T89" fmla="*/ 78 h 92"/>
                  <a:gd name="T90" fmla="*/ 48 w 146"/>
                  <a:gd name="T91" fmla="*/ 89 h 92"/>
                  <a:gd name="T92" fmla="*/ 20 w 146"/>
                  <a:gd name="T93" fmla="*/ 69 h 92"/>
                  <a:gd name="T94" fmla="*/ 15 w 146"/>
                  <a:gd name="T95" fmla="*/ 72 h 92"/>
                  <a:gd name="T96" fmla="*/ 13 w 146"/>
                  <a:gd name="T97" fmla="*/ 72 h 92"/>
                  <a:gd name="T98" fmla="*/ 9 w 146"/>
                  <a:gd name="T99" fmla="*/ 68 h 92"/>
                  <a:gd name="T100" fmla="*/ 11 w 146"/>
                  <a:gd name="T101" fmla="*/ 61 h 92"/>
                  <a:gd name="T102" fmla="*/ 32 w 146"/>
                  <a:gd name="T103" fmla="*/ 23 h 92"/>
                  <a:gd name="T104" fmla="*/ 43 w 146"/>
                  <a:gd name="T105" fmla="*/ 22 h 92"/>
                  <a:gd name="T106" fmla="*/ 41 w 146"/>
                  <a:gd name="T107" fmla="*/ 33 h 92"/>
                  <a:gd name="T108" fmla="*/ 43 w 146"/>
                  <a:gd name="T109" fmla="*/ 60 h 92"/>
                  <a:gd name="T110" fmla="*/ 54 w 146"/>
                  <a:gd name="T111" fmla="*/ 76 h 92"/>
                  <a:gd name="T112" fmla="*/ 60 w 146"/>
                  <a:gd name="T113" fmla="*/ 78 h 92"/>
                  <a:gd name="T114" fmla="*/ 87 w 146"/>
                  <a:gd name="T115" fmla="*/ 69 h 92"/>
                  <a:gd name="T116" fmla="*/ 83 w 146"/>
                  <a:gd name="T117" fmla="*/ 76 h 92"/>
                  <a:gd name="T118" fmla="*/ 81 w 146"/>
                  <a:gd name="T119" fmla="*/ 72 h 92"/>
                  <a:gd name="T120" fmla="*/ 88 w 146"/>
                  <a:gd name="T121" fmla="*/ 75 h 92"/>
                  <a:gd name="T122" fmla="*/ 84 w 146"/>
                  <a:gd name="T123" fmla="*/ 77 h 92"/>
                  <a:gd name="T124" fmla="*/ 99 w 146"/>
                  <a:gd name="T125" fmla="*/ 7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 h="92">
                    <a:moveTo>
                      <a:pt x="100" y="73"/>
                    </a:moveTo>
                    <a:cubicBezTo>
                      <a:pt x="99" y="72"/>
                      <a:pt x="99" y="72"/>
                      <a:pt x="99" y="72"/>
                    </a:cubicBezTo>
                    <a:cubicBezTo>
                      <a:pt x="99" y="72"/>
                      <a:pt x="98" y="73"/>
                      <a:pt x="98" y="73"/>
                    </a:cubicBezTo>
                    <a:cubicBezTo>
                      <a:pt x="98" y="72"/>
                      <a:pt x="98" y="71"/>
                      <a:pt x="99" y="71"/>
                    </a:cubicBezTo>
                    <a:cubicBezTo>
                      <a:pt x="99" y="71"/>
                      <a:pt x="99" y="71"/>
                      <a:pt x="99" y="71"/>
                    </a:cubicBezTo>
                    <a:cubicBezTo>
                      <a:pt x="99" y="70"/>
                      <a:pt x="99" y="70"/>
                      <a:pt x="99" y="70"/>
                    </a:cubicBezTo>
                    <a:cubicBezTo>
                      <a:pt x="98" y="71"/>
                      <a:pt x="98" y="72"/>
                      <a:pt x="98" y="72"/>
                    </a:cubicBezTo>
                    <a:cubicBezTo>
                      <a:pt x="97" y="71"/>
                      <a:pt x="97" y="72"/>
                      <a:pt x="97" y="71"/>
                    </a:cubicBezTo>
                    <a:cubicBezTo>
                      <a:pt x="96" y="72"/>
                      <a:pt x="96" y="72"/>
                      <a:pt x="96" y="72"/>
                    </a:cubicBezTo>
                    <a:cubicBezTo>
                      <a:pt x="96" y="72"/>
                      <a:pt x="96" y="72"/>
                      <a:pt x="96" y="72"/>
                    </a:cubicBezTo>
                    <a:cubicBezTo>
                      <a:pt x="96" y="72"/>
                      <a:pt x="95" y="73"/>
                      <a:pt x="95" y="73"/>
                    </a:cubicBezTo>
                    <a:cubicBezTo>
                      <a:pt x="94" y="75"/>
                      <a:pt x="92" y="75"/>
                      <a:pt x="90" y="77"/>
                    </a:cubicBezTo>
                    <a:cubicBezTo>
                      <a:pt x="90" y="76"/>
                      <a:pt x="89" y="77"/>
                      <a:pt x="89" y="76"/>
                    </a:cubicBezTo>
                    <a:cubicBezTo>
                      <a:pt x="90" y="76"/>
                      <a:pt x="90" y="75"/>
                      <a:pt x="90" y="75"/>
                    </a:cubicBezTo>
                    <a:cubicBezTo>
                      <a:pt x="91" y="75"/>
                      <a:pt x="92" y="75"/>
                      <a:pt x="92" y="74"/>
                    </a:cubicBezTo>
                    <a:cubicBezTo>
                      <a:pt x="93" y="74"/>
                      <a:pt x="93" y="74"/>
                      <a:pt x="93" y="74"/>
                    </a:cubicBezTo>
                    <a:cubicBezTo>
                      <a:pt x="93" y="73"/>
                      <a:pt x="94" y="72"/>
                      <a:pt x="95" y="72"/>
                    </a:cubicBezTo>
                    <a:cubicBezTo>
                      <a:pt x="95" y="72"/>
                      <a:pt x="95" y="72"/>
                      <a:pt x="95" y="72"/>
                    </a:cubicBezTo>
                    <a:cubicBezTo>
                      <a:pt x="95" y="71"/>
                      <a:pt x="95" y="71"/>
                      <a:pt x="96" y="70"/>
                    </a:cubicBezTo>
                    <a:cubicBezTo>
                      <a:pt x="96" y="70"/>
                      <a:pt x="96" y="70"/>
                      <a:pt x="96" y="70"/>
                    </a:cubicBezTo>
                    <a:cubicBezTo>
                      <a:pt x="96" y="69"/>
                      <a:pt x="99" y="67"/>
                      <a:pt x="98" y="67"/>
                    </a:cubicBezTo>
                    <a:cubicBezTo>
                      <a:pt x="98" y="67"/>
                      <a:pt x="98" y="67"/>
                      <a:pt x="97" y="67"/>
                    </a:cubicBezTo>
                    <a:cubicBezTo>
                      <a:pt x="97" y="67"/>
                      <a:pt x="96" y="67"/>
                      <a:pt x="97" y="67"/>
                    </a:cubicBezTo>
                    <a:cubicBezTo>
                      <a:pt x="97" y="67"/>
                      <a:pt x="97" y="68"/>
                      <a:pt x="97" y="68"/>
                    </a:cubicBezTo>
                    <a:cubicBezTo>
                      <a:pt x="97" y="68"/>
                      <a:pt x="97" y="68"/>
                      <a:pt x="96" y="68"/>
                    </a:cubicBezTo>
                    <a:cubicBezTo>
                      <a:pt x="96" y="69"/>
                      <a:pt x="96" y="69"/>
                      <a:pt x="96" y="69"/>
                    </a:cubicBezTo>
                    <a:cubicBezTo>
                      <a:pt x="96" y="69"/>
                      <a:pt x="96" y="69"/>
                      <a:pt x="96" y="69"/>
                    </a:cubicBezTo>
                    <a:cubicBezTo>
                      <a:pt x="95" y="69"/>
                      <a:pt x="95" y="69"/>
                      <a:pt x="95" y="69"/>
                    </a:cubicBezTo>
                    <a:cubicBezTo>
                      <a:pt x="95" y="69"/>
                      <a:pt x="95" y="69"/>
                      <a:pt x="95" y="69"/>
                    </a:cubicBezTo>
                    <a:cubicBezTo>
                      <a:pt x="95" y="69"/>
                      <a:pt x="95" y="69"/>
                      <a:pt x="95" y="69"/>
                    </a:cubicBezTo>
                    <a:cubicBezTo>
                      <a:pt x="95" y="69"/>
                      <a:pt x="95" y="69"/>
                      <a:pt x="95" y="69"/>
                    </a:cubicBezTo>
                    <a:cubicBezTo>
                      <a:pt x="95" y="69"/>
                      <a:pt x="95" y="69"/>
                      <a:pt x="95" y="69"/>
                    </a:cubicBezTo>
                    <a:cubicBezTo>
                      <a:pt x="94" y="70"/>
                      <a:pt x="93" y="71"/>
                      <a:pt x="92" y="73"/>
                    </a:cubicBezTo>
                    <a:cubicBezTo>
                      <a:pt x="91" y="73"/>
                      <a:pt x="90" y="74"/>
                      <a:pt x="89" y="74"/>
                    </a:cubicBezTo>
                    <a:cubicBezTo>
                      <a:pt x="90" y="73"/>
                      <a:pt x="90" y="73"/>
                      <a:pt x="90" y="73"/>
                    </a:cubicBezTo>
                    <a:cubicBezTo>
                      <a:pt x="89" y="72"/>
                      <a:pt x="92" y="73"/>
                      <a:pt x="92" y="72"/>
                    </a:cubicBezTo>
                    <a:cubicBezTo>
                      <a:pt x="92" y="72"/>
                      <a:pt x="92" y="72"/>
                      <a:pt x="92" y="72"/>
                    </a:cubicBezTo>
                    <a:cubicBezTo>
                      <a:pt x="93" y="71"/>
                      <a:pt x="93" y="71"/>
                      <a:pt x="93" y="71"/>
                    </a:cubicBezTo>
                    <a:cubicBezTo>
                      <a:pt x="93" y="69"/>
                      <a:pt x="94" y="69"/>
                      <a:pt x="95" y="67"/>
                    </a:cubicBezTo>
                    <a:cubicBezTo>
                      <a:pt x="94" y="67"/>
                      <a:pt x="94" y="67"/>
                      <a:pt x="94" y="67"/>
                    </a:cubicBezTo>
                    <a:cubicBezTo>
                      <a:pt x="94" y="67"/>
                      <a:pt x="94" y="66"/>
                      <a:pt x="95" y="66"/>
                    </a:cubicBezTo>
                    <a:cubicBezTo>
                      <a:pt x="95" y="66"/>
                      <a:pt x="95" y="66"/>
                      <a:pt x="95" y="66"/>
                    </a:cubicBezTo>
                    <a:cubicBezTo>
                      <a:pt x="95" y="66"/>
                      <a:pt x="95" y="66"/>
                      <a:pt x="95" y="66"/>
                    </a:cubicBezTo>
                    <a:cubicBezTo>
                      <a:pt x="95" y="66"/>
                      <a:pt x="95" y="66"/>
                      <a:pt x="95" y="66"/>
                    </a:cubicBezTo>
                    <a:cubicBezTo>
                      <a:pt x="95" y="66"/>
                      <a:pt x="95" y="66"/>
                      <a:pt x="96" y="66"/>
                    </a:cubicBezTo>
                    <a:cubicBezTo>
                      <a:pt x="96" y="66"/>
                      <a:pt x="96" y="66"/>
                      <a:pt x="96" y="66"/>
                    </a:cubicBezTo>
                    <a:cubicBezTo>
                      <a:pt x="96" y="66"/>
                      <a:pt x="96" y="66"/>
                      <a:pt x="96" y="66"/>
                    </a:cubicBezTo>
                    <a:cubicBezTo>
                      <a:pt x="96" y="66"/>
                      <a:pt x="96" y="66"/>
                      <a:pt x="95" y="66"/>
                    </a:cubicBezTo>
                    <a:cubicBezTo>
                      <a:pt x="95" y="65"/>
                      <a:pt x="95" y="67"/>
                      <a:pt x="94" y="66"/>
                    </a:cubicBezTo>
                    <a:cubicBezTo>
                      <a:pt x="95" y="65"/>
                      <a:pt x="95" y="64"/>
                      <a:pt x="96" y="64"/>
                    </a:cubicBezTo>
                    <a:cubicBezTo>
                      <a:pt x="96" y="64"/>
                      <a:pt x="96" y="64"/>
                      <a:pt x="96" y="64"/>
                    </a:cubicBezTo>
                    <a:cubicBezTo>
                      <a:pt x="96" y="63"/>
                      <a:pt x="96" y="63"/>
                      <a:pt x="96" y="63"/>
                    </a:cubicBezTo>
                    <a:cubicBezTo>
                      <a:pt x="93" y="66"/>
                      <a:pt x="93" y="66"/>
                      <a:pt x="93" y="66"/>
                    </a:cubicBezTo>
                    <a:cubicBezTo>
                      <a:pt x="93" y="66"/>
                      <a:pt x="93" y="66"/>
                      <a:pt x="93" y="66"/>
                    </a:cubicBezTo>
                    <a:cubicBezTo>
                      <a:pt x="93" y="66"/>
                      <a:pt x="93" y="66"/>
                      <a:pt x="93" y="65"/>
                    </a:cubicBezTo>
                    <a:cubicBezTo>
                      <a:pt x="92" y="68"/>
                      <a:pt x="92" y="68"/>
                      <a:pt x="92" y="68"/>
                    </a:cubicBezTo>
                    <a:cubicBezTo>
                      <a:pt x="91" y="67"/>
                      <a:pt x="91" y="68"/>
                      <a:pt x="90" y="67"/>
                    </a:cubicBezTo>
                    <a:cubicBezTo>
                      <a:pt x="91" y="67"/>
                      <a:pt x="91" y="67"/>
                      <a:pt x="91" y="66"/>
                    </a:cubicBezTo>
                    <a:cubicBezTo>
                      <a:pt x="90" y="66"/>
                      <a:pt x="91" y="67"/>
                      <a:pt x="90" y="68"/>
                    </a:cubicBezTo>
                    <a:cubicBezTo>
                      <a:pt x="90" y="68"/>
                      <a:pt x="90" y="68"/>
                      <a:pt x="90" y="68"/>
                    </a:cubicBezTo>
                    <a:cubicBezTo>
                      <a:pt x="90" y="68"/>
                      <a:pt x="90" y="68"/>
                      <a:pt x="90" y="68"/>
                    </a:cubicBezTo>
                    <a:cubicBezTo>
                      <a:pt x="89" y="70"/>
                      <a:pt x="89" y="68"/>
                      <a:pt x="89" y="68"/>
                    </a:cubicBezTo>
                    <a:cubicBezTo>
                      <a:pt x="89" y="67"/>
                      <a:pt x="89" y="67"/>
                      <a:pt x="89" y="66"/>
                    </a:cubicBezTo>
                    <a:cubicBezTo>
                      <a:pt x="88" y="67"/>
                      <a:pt x="88" y="67"/>
                      <a:pt x="88" y="68"/>
                    </a:cubicBezTo>
                    <a:cubicBezTo>
                      <a:pt x="87" y="68"/>
                      <a:pt x="87" y="68"/>
                      <a:pt x="87" y="68"/>
                    </a:cubicBezTo>
                    <a:cubicBezTo>
                      <a:pt x="87" y="69"/>
                      <a:pt x="87" y="69"/>
                      <a:pt x="87" y="69"/>
                    </a:cubicBezTo>
                    <a:cubicBezTo>
                      <a:pt x="86" y="69"/>
                      <a:pt x="85" y="70"/>
                      <a:pt x="84" y="71"/>
                    </a:cubicBezTo>
                    <a:cubicBezTo>
                      <a:pt x="83" y="70"/>
                      <a:pt x="82" y="72"/>
                      <a:pt x="81" y="71"/>
                    </a:cubicBezTo>
                    <a:cubicBezTo>
                      <a:pt x="81" y="72"/>
                      <a:pt x="81" y="72"/>
                      <a:pt x="81" y="72"/>
                    </a:cubicBezTo>
                    <a:cubicBezTo>
                      <a:pt x="81" y="72"/>
                      <a:pt x="81" y="72"/>
                      <a:pt x="80" y="72"/>
                    </a:cubicBezTo>
                    <a:cubicBezTo>
                      <a:pt x="79" y="72"/>
                      <a:pt x="81" y="72"/>
                      <a:pt x="81" y="72"/>
                    </a:cubicBezTo>
                    <a:cubicBezTo>
                      <a:pt x="80" y="72"/>
                      <a:pt x="79" y="73"/>
                      <a:pt x="78" y="73"/>
                    </a:cubicBezTo>
                    <a:cubicBezTo>
                      <a:pt x="78" y="73"/>
                      <a:pt x="78" y="73"/>
                      <a:pt x="78" y="73"/>
                    </a:cubicBezTo>
                    <a:cubicBezTo>
                      <a:pt x="73" y="73"/>
                      <a:pt x="67" y="74"/>
                      <a:pt x="62" y="73"/>
                    </a:cubicBezTo>
                    <a:cubicBezTo>
                      <a:pt x="62" y="72"/>
                      <a:pt x="61" y="71"/>
                      <a:pt x="62" y="71"/>
                    </a:cubicBezTo>
                    <a:cubicBezTo>
                      <a:pt x="61" y="71"/>
                      <a:pt x="62" y="72"/>
                      <a:pt x="61" y="72"/>
                    </a:cubicBezTo>
                    <a:cubicBezTo>
                      <a:pt x="61" y="71"/>
                      <a:pt x="61" y="71"/>
                      <a:pt x="61" y="71"/>
                    </a:cubicBezTo>
                    <a:cubicBezTo>
                      <a:pt x="62" y="70"/>
                      <a:pt x="65" y="72"/>
                      <a:pt x="66" y="69"/>
                    </a:cubicBezTo>
                    <a:cubicBezTo>
                      <a:pt x="66" y="69"/>
                      <a:pt x="66" y="69"/>
                      <a:pt x="66" y="69"/>
                    </a:cubicBezTo>
                    <a:cubicBezTo>
                      <a:pt x="67" y="69"/>
                      <a:pt x="67" y="67"/>
                      <a:pt x="68" y="66"/>
                    </a:cubicBezTo>
                    <a:cubicBezTo>
                      <a:pt x="68" y="66"/>
                      <a:pt x="68" y="66"/>
                      <a:pt x="68" y="66"/>
                    </a:cubicBezTo>
                    <a:cubicBezTo>
                      <a:pt x="68" y="66"/>
                      <a:pt x="68" y="66"/>
                      <a:pt x="68" y="66"/>
                    </a:cubicBezTo>
                    <a:cubicBezTo>
                      <a:pt x="69" y="64"/>
                      <a:pt x="69" y="64"/>
                      <a:pt x="69" y="62"/>
                    </a:cubicBezTo>
                    <a:cubicBezTo>
                      <a:pt x="68" y="63"/>
                      <a:pt x="69" y="61"/>
                      <a:pt x="68" y="61"/>
                    </a:cubicBezTo>
                    <a:cubicBezTo>
                      <a:pt x="67" y="60"/>
                      <a:pt x="67" y="57"/>
                      <a:pt x="65" y="57"/>
                    </a:cubicBezTo>
                    <a:cubicBezTo>
                      <a:pt x="63" y="54"/>
                      <a:pt x="59" y="53"/>
                      <a:pt x="55" y="51"/>
                    </a:cubicBezTo>
                    <a:cubicBezTo>
                      <a:pt x="53" y="51"/>
                      <a:pt x="52" y="50"/>
                      <a:pt x="50" y="50"/>
                    </a:cubicBezTo>
                    <a:cubicBezTo>
                      <a:pt x="49" y="47"/>
                      <a:pt x="48" y="43"/>
                      <a:pt x="45" y="42"/>
                    </a:cubicBezTo>
                    <a:cubicBezTo>
                      <a:pt x="46" y="42"/>
                      <a:pt x="47" y="43"/>
                      <a:pt x="48" y="42"/>
                    </a:cubicBezTo>
                    <a:cubicBezTo>
                      <a:pt x="48" y="41"/>
                      <a:pt x="50" y="41"/>
                      <a:pt x="50" y="41"/>
                    </a:cubicBezTo>
                    <a:cubicBezTo>
                      <a:pt x="50" y="41"/>
                      <a:pt x="50" y="41"/>
                      <a:pt x="50" y="41"/>
                    </a:cubicBezTo>
                    <a:cubicBezTo>
                      <a:pt x="52" y="41"/>
                      <a:pt x="53" y="39"/>
                      <a:pt x="54" y="40"/>
                    </a:cubicBezTo>
                    <a:cubicBezTo>
                      <a:pt x="53" y="42"/>
                      <a:pt x="53" y="44"/>
                      <a:pt x="53" y="46"/>
                    </a:cubicBezTo>
                    <a:cubicBezTo>
                      <a:pt x="54" y="45"/>
                      <a:pt x="54" y="44"/>
                      <a:pt x="54" y="43"/>
                    </a:cubicBezTo>
                    <a:cubicBezTo>
                      <a:pt x="55" y="44"/>
                      <a:pt x="53" y="46"/>
                      <a:pt x="55" y="46"/>
                    </a:cubicBezTo>
                    <a:cubicBezTo>
                      <a:pt x="54" y="47"/>
                      <a:pt x="54" y="47"/>
                      <a:pt x="54" y="47"/>
                    </a:cubicBezTo>
                    <a:cubicBezTo>
                      <a:pt x="55" y="48"/>
                      <a:pt x="56" y="46"/>
                      <a:pt x="57" y="47"/>
                    </a:cubicBezTo>
                    <a:cubicBezTo>
                      <a:pt x="56" y="48"/>
                      <a:pt x="56" y="48"/>
                      <a:pt x="56" y="48"/>
                    </a:cubicBezTo>
                    <a:cubicBezTo>
                      <a:pt x="57" y="48"/>
                      <a:pt x="57" y="47"/>
                      <a:pt x="57" y="47"/>
                    </a:cubicBezTo>
                    <a:cubicBezTo>
                      <a:pt x="58" y="47"/>
                      <a:pt x="58" y="47"/>
                      <a:pt x="58" y="47"/>
                    </a:cubicBezTo>
                    <a:cubicBezTo>
                      <a:pt x="58" y="47"/>
                      <a:pt x="58" y="47"/>
                      <a:pt x="58" y="47"/>
                    </a:cubicBezTo>
                    <a:cubicBezTo>
                      <a:pt x="60" y="45"/>
                      <a:pt x="61" y="41"/>
                      <a:pt x="63" y="38"/>
                    </a:cubicBezTo>
                    <a:cubicBezTo>
                      <a:pt x="65" y="34"/>
                      <a:pt x="69" y="31"/>
                      <a:pt x="75" y="32"/>
                    </a:cubicBezTo>
                    <a:cubicBezTo>
                      <a:pt x="76" y="32"/>
                      <a:pt x="77" y="32"/>
                      <a:pt x="78" y="33"/>
                    </a:cubicBezTo>
                    <a:cubicBezTo>
                      <a:pt x="79" y="33"/>
                      <a:pt x="80" y="34"/>
                      <a:pt x="81" y="34"/>
                    </a:cubicBezTo>
                    <a:cubicBezTo>
                      <a:pt x="82" y="36"/>
                      <a:pt x="83" y="39"/>
                      <a:pt x="83" y="42"/>
                    </a:cubicBezTo>
                    <a:cubicBezTo>
                      <a:pt x="80" y="42"/>
                      <a:pt x="78" y="42"/>
                      <a:pt x="76" y="42"/>
                    </a:cubicBezTo>
                    <a:cubicBezTo>
                      <a:pt x="76" y="43"/>
                      <a:pt x="76" y="43"/>
                      <a:pt x="76" y="43"/>
                    </a:cubicBezTo>
                    <a:cubicBezTo>
                      <a:pt x="76" y="43"/>
                      <a:pt x="76" y="43"/>
                      <a:pt x="76" y="43"/>
                    </a:cubicBezTo>
                    <a:cubicBezTo>
                      <a:pt x="76" y="43"/>
                      <a:pt x="76" y="43"/>
                      <a:pt x="77" y="44"/>
                    </a:cubicBezTo>
                    <a:cubicBezTo>
                      <a:pt x="76" y="44"/>
                      <a:pt x="76" y="44"/>
                      <a:pt x="76" y="45"/>
                    </a:cubicBezTo>
                    <a:cubicBezTo>
                      <a:pt x="76" y="45"/>
                      <a:pt x="76" y="45"/>
                      <a:pt x="76" y="44"/>
                    </a:cubicBezTo>
                    <a:cubicBezTo>
                      <a:pt x="77" y="45"/>
                      <a:pt x="77" y="45"/>
                      <a:pt x="77" y="45"/>
                    </a:cubicBezTo>
                    <a:cubicBezTo>
                      <a:pt x="76" y="46"/>
                      <a:pt x="77" y="46"/>
                      <a:pt x="77" y="46"/>
                    </a:cubicBezTo>
                    <a:cubicBezTo>
                      <a:pt x="77" y="46"/>
                      <a:pt x="78" y="47"/>
                      <a:pt x="77" y="47"/>
                    </a:cubicBezTo>
                    <a:cubicBezTo>
                      <a:pt x="79" y="48"/>
                      <a:pt x="79" y="48"/>
                      <a:pt x="79" y="48"/>
                    </a:cubicBezTo>
                    <a:cubicBezTo>
                      <a:pt x="80" y="49"/>
                      <a:pt x="81" y="48"/>
                      <a:pt x="82" y="49"/>
                    </a:cubicBezTo>
                    <a:cubicBezTo>
                      <a:pt x="79" y="49"/>
                      <a:pt x="79" y="49"/>
                      <a:pt x="79" y="49"/>
                    </a:cubicBezTo>
                    <a:cubicBezTo>
                      <a:pt x="80" y="50"/>
                      <a:pt x="81" y="50"/>
                      <a:pt x="82" y="50"/>
                    </a:cubicBezTo>
                    <a:cubicBezTo>
                      <a:pt x="81" y="50"/>
                      <a:pt x="80" y="50"/>
                      <a:pt x="78" y="50"/>
                    </a:cubicBezTo>
                    <a:cubicBezTo>
                      <a:pt x="82" y="50"/>
                      <a:pt x="86" y="51"/>
                      <a:pt x="90" y="51"/>
                    </a:cubicBezTo>
                    <a:cubicBezTo>
                      <a:pt x="92" y="50"/>
                      <a:pt x="94" y="50"/>
                      <a:pt x="96" y="48"/>
                    </a:cubicBezTo>
                    <a:cubicBezTo>
                      <a:pt x="96" y="49"/>
                      <a:pt x="96" y="49"/>
                      <a:pt x="96" y="49"/>
                    </a:cubicBezTo>
                    <a:cubicBezTo>
                      <a:pt x="96" y="48"/>
                      <a:pt x="96" y="48"/>
                      <a:pt x="96" y="48"/>
                    </a:cubicBezTo>
                    <a:cubicBezTo>
                      <a:pt x="96" y="48"/>
                      <a:pt x="96" y="48"/>
                      <a:pt x="96" y="48"/>
                    </a:cubicBezTo>
                    <a:cubicBezTo>
                      <a:pt x="96" y="48"/>
                      <a:pt x="96" y="47"/>
                      <a:pt x="97" y="47"/>
                    </a:cubicBezTo>
                    <a:cubicBezTo>
                      <a:pt x="96" y="47"/>
                      <a:pt x="96" y="47"/>
                      <a:pt x="96" y="47"/>
                    </a:cubicBezTo>
                    <a:cubicBezTo>
                      <a:pt x="96" y="46"/>
                      <a:pt x="96" y="46"/>
                      <a:pt x="96" y="46"/>
                    </a:cubicBezTo>
                    <a:cubicBezTo>
                      <a:pt x="97" y="46"/>
                      <a:pt x="97" y="46"/>
                      <a:pt x="97" y="46"/>
                    </a:cubicBezTo>
                    <a:cubicBezTo>
                      <a:pt x="97" y="45"/>
                      <a:pt x="96" y="45"/>
                      <a:pt x="96" y="45"/>
                    </a:cubicBezTo>
                    <a:cubicBezTo>
                      <a:pt x="96" y="45"/>
                      <a:pt x="96" y="45"/>
                      <a:pt x="96" y="45"/>
                    </a:cubicBezTo>
                    <a:cubicBezTo>
                      <a:pt x="95" y="45"/>
                      <a:pt x="95" y="45"/>
                      <a:pt x="95" y="45"/>
                    </a:cubicBezTo>
                    <a:cubicBezTo>
                      <a:pt x="95" y="45"/>
                      <a:pt x="96" y="44"/>
                      <a:pt x="95" y="45"/>
                    </a:cubicBezTo>
                    <a:cubicBezTo>
                      <a:pt x="95" y="45"/>
                      <a:pt x="95" y="45"/>
                      <a:pt x="95" y="45"/>
                    </a:cubicBezTo>
                    <a:cubicBezTo>
                      <a:pt x="94" y="46"/>
                      <a:pt x="94" y="46"/>
                      <a:pt x="93" y="45"/>
                    </a:cubicBezTo>
                    <a:cubicBezTo>
                      <a:pt x="94" y="45"/>
                      <a:pt x="95" y="44"/>
                      <a:pt x="95" y="43"/>
                    </a:cubicBezTo>
                    <a:cubicBezTo>
                      <a:pt x="95" y="42"/>
                      <a:pt x="97" y="43"/>
                      <a:pt x="97" y="42"/>
                    </a:cubicBezTo>
                    <a:cubicBezTo>
                      <a:pt x="97" y="42"/>
                      <a:pt x="97" y="42"/>
                      <a:pt x="97" y="42"/>
                    </a:cubicBezTo>
                    <a:cubicBezTo>
                      <a:pt x="98" y="42"/>
                      <a:pt x="98" y="42"/>
                      <a:pt x="98" y="42"/>
                    </a:cubicBezTo>
                    <a:cubicBezTo>
                      <a:pt x="99" y="41"/>
                      <a:pt x="100" y="40"/>
                      <a:pt x="101" y="40"/>
                    </a:cubicBezTo>
                    <a:cubicBezTo>
                      <a:pt x="103" y="39"/>
                      <a:pt x="103" y="39"/>
                      <a:pt x="103" y="37"/>
                    </a:cubicBezTo>
                    <a:cubicBezTo>
                      <a:pt x="103" y="38"/>
                      <a:pt x="103" y="38"/>
                      <a:pt x="103" y="38"/>
                    </a:cubicBezTo>
                    <a:cubicBezTo>
                      <a:pt x="104" y="37"/>
                      <a:pt x="103" y="37"/>
                      <a:pt x="104" y="37"/>
                    </a:cubicBezTo>
                    <a:cubicBezTo>
                      <a:pt x="103" y="35"/>
                      <a:pt x="105" y="34"/>
                      <a:pt x="105" y="33"/>
                    </a:cubicBezTo>
                    <a:cubicBezTo>
                      <a:pt x="107" y="34"/>
                      <a:pt x="104" y="34"/>
                      <a:pt x="105" y="36"/>
                    </a:cubicBezTo>
                    <a:cubicBezTo>
                      <a:pt x="105" y="36"/>
                      <a:pt x="105" y="36"/>
                      <a:pt x="105" y="36"/>
                    </a:cubicBezTo>
                    <a:cubicBezTo>
                      <a:pt x="105" y="35"/>
                      <a:pt x="105" y="35"/>
                      <a:pt x="105" y="35"/>
                    </a:cubicBezTo>
                    <a:cubicBezTo>
                      <a:pt x="106" y="35"/>
                      <a:pt x="106" y="35"/>
                      <a:pt x="106" y="35"/>
                    </a:cubicBezTo>
                    <a:cubicBezTo>
                      <a:pt x="106" y="35"/>
                      <a:pt x="106" y="35"/>
                      <a:pt x="106" y="35"/>
                    </a:cubicBezTo>
                    <a:cubicBezTo>
                      <a:pt x="106" y="35"/>
                      <a:pt x="106" y="35"/>
                      <a:pt x="106" y="35"/>
                    </a:cubicBezTo>
                    <a:cubicBezTo>
                      <a:pt x="106" y="35"/>
                      <a:pt x="106" y="35"/>
                      <a:pt x="106" y="35"/>
                    </a:cubicBezTo>
                    <a:cubicBezTo>
                      <a:pt x="106" y="34"/>
                      <a:pt x="106" y="34"/>
                      <a:pt x="106" y="34"/>
                    </a:cubicBezTo>
                    <a:cubicBezTo>
                      <a:pt x="106" y="34"/>
                      <a:pt x="106" y="33"/>
                      <a:pt x="107" y="33"/>
                    </a:cubicBezTo>
                    <a:cubicBezTo>
                      <a:pt x="107" y="33"/>
                      <a:pt x="107" y="33"/>
                      <a:pt x="107" y="33"/>
                    </a:cubicBezTo>
                    <a:cubicBezTo>
                      <a:pt x="107" y="34"/>
                      <a:pt x="107" y="34"/>
                      <a:pt x="107" y="34"/>
                    </a:cubicBezTo>
                    <a:cubicBezTo>
                      <a:pt x="107" y="34"/>
                      <a:pt x="107" y="34"/>
                      <a:pt x="107" y="34"/>
                    </a:cubicBezTo>
                    <a:cubicBezTo>
                      <a:pt x="107" y="34"/>
                      <a:pt x="107" y="34"/>
                      <a:pt x="107" y="34"/>
                    </a:cubicBezTo>
                    <a:cubicBezTo>
                      <a:pt x="108" y="35"/>
                      <a:pt x="108" y="35"/>
                      <a:pt x="108" y="35"/>
                    </a:cubicBezTo>
                    <a:cubicBezTo>
                      <a:pt x="107" y="35"/>
                      <a:pt x="107" y="35"/>
                      <a:pt x="107" y="35"/>
                    </a:cubicBezTo>
                    <a:cubicBezTo>
                      <a:pt x="108" y="35"/>
                      <a:pt x="108" y="35"/>
                      <a:pt x="108" y="35"/>
                    </a:cubicBezTo>
                    <a:cubicBezTo>
                      <a:pt x="108" y="35"/>
                      <a:pt x="108" y="35"/>
                      <a:pt x="108" y="35"/>
                    </a:cubicBezTo>
                    <a:cubicBezTo>
                      <a:pt x="108" y="35"/>
                      <a:pt x="108" y="35"/>
                      <a:pt x="109" y="34"/>
                    </a:cubicBezTo>
                    <a:cubicBezTo>
                      <a:pt x="109" y="35"/>
                      <a:pt x="109" y="35"/>
                      <a:pt x="109" y="35"/>
                    </a:cubicBezTo>
                    <a:cubicBezTo>
                      <a:pt x="109" y="35"/>
                      <a:pt x="108" y="36"/>
                      <a:pt x="108" y="36"/>
                    </a:cubicBezTo>
                    <a:cubicBezTo>
                      <a:pt x="108" y="36"/>
                      <a:pt x="108" y="36"/>
                      <a:pt x="108" y="36"/>
                    </a:cubicBezTo>
                    <a:cubicBezTo>
                      <a:pt x="107" y="37"/>
                      <a:pt x="107" y="37"/>
                      <a:pt x="107" y="37"/>
                    </a:cubicBezTo>
                    <a:cubicBezTo>
                      <a:pt x="108" y="36"/>
                      <a:pt x="108" y="36"/>
                      <a:pt x="108" y="36"/>
                    </a:cubicBezTo>
                    <a:cubicBezTo>
                      <a:pt x="108" y="37"/>
                      <a:pt x="108" y="37"/>
                      <a:pt x="108" y="37"/>
                    </a:cubicBezTo>
                    <a:cubicBezTo>
                      <a:pt x="108" y="36"/>
                      <a:pt x="109" y="37"/>
                      <a:pt x="109" y="36"/>
                    </a:cubicBezTo>
                    <a:cubicBezTo>
                      <a:pt x="109" y="35"/>
                      <a:pt x="111" y="36"/>
                      <a:pt x="111" y="34"/>
                    </a:cubicBezTo>
                    <a:cubicBezTo>
                      <a:pt x="114" y="31"/>
                      <a:pt x="118" y="30"/>
                      <a:pt x="121" y="27"/>
                    </a:cubicBezTo>
                    <a:cubicBezTo>
                      <a:pt x="121" y="27"/>
                      <a:pt x="121" y="27"/>
                      <a:pt x="121" y="27"/>
                    </a:cubicBezTo>
                    <a:cubicBezTo>
                      <a:pt x="127" y="23"/>
                      <a:pt x="135" y="21"/>
                      <a:pt x="143" y="23"/>
                    </a:cubicBezTo>
                    <a:cubicBezTo>
                      <a:pt x="143" y="22"/>
                      <a:pt x="143" y="22"/>
                      <a:pt x="143" y="22"/>
                    </a:cubicBezTo>
                    <a:cubicBezTo>
                      <a:pt x="143" y="22"/>
                      <a:pt x="143" y="22"/>
                      <a:pt x="144" y="22"/>
                    </a:cubicBezTo>
                    <a:cubicBezTo>
                      <a:pt x="143" y="22"/>
                      <a:pt x="143" y="21"/>
                      <a:pt x="142" y="21"/>
                    </a:cubicBezTo>
                    <a:cubicBezTo>
                      <a:pt x="143" y="21"/>
                      <a:pt x="145" y="21"/>
                      <a:pt x="146" y="21"/>
                    </a:cubicBezTo>
                    <a:cubicBezTo>
                      <a:pt x="145" y="21"/>
                      <a:pt x="145" y="21"/>
                      <a:pt x="145" y="21"/>
                    </a:cubicBezTo>
                    <a:cubicBezTo>
                      <a:pt x="144" y="21"/>
                      <a:pt x="143" y="21"/>
                      <a:pt x="143" y="20"/>
                    </a:cubicBezTo>
                    <a:cubicBezTo>
                      <a:pt x="143" y="20"/>
                      <a:pt x="143" y="20"/>
                      <a:pt x="143" y="20"/>
                    </a:cubicBezTo>
                    <a:cubicBezTo>
                      <a:pt x="143" y="20"/>
                      <a:pt x="143" y="20"/>
                      <a:pt x="143" y="19"/>
                    </a:cubicBezTo>
                    <a:cubicBezTo>
                      <a:pt x="143" y="20"/>
                      <a:pt x="143" y="20"/>
                      <a:pt x="143" y="20"/>
                    </a:cubicBezTo>
                    <a:cubicBezTo>
                      <a:pt x="142" y="20"/>
                      <a:pt x="141" y="20"/>
                      <a:pt x="141" y="20"/>
                    </a:cubicBezTo>
                    <a:cubicBezTo>
                      <a:pt x="140" y="20"/>
                      <a:pt x="140" y="18"/>
                      <a:pt x="140" y="19"/>
                    </a:cubicBezTo>
                    <a:cubicBezTo>
                      <a:pt x="140" y="19"/>
                      <a:pt x="140" y="19"/>
                      <a:pt x="140" y="19"/>
                    </a:cubicBezTo>
                    <a:cubicBezTo>
                      <a:pt x="140" y="18"/>
                      <a:pt x="140" y="18"/>
                      <a:pt x="140" y="18"/>
                    </a:cubicBezTo>
                    <a:cubicBezTo>
                      <a:pt x="139" y="17"/>
                      <a:pt x="139" y="18"/>
                      <a:pt x="138" y="18"/>
                    </a:cubicBezTo>
                    <a:cubicBezTo>
                      <a:pt x="138" y="18"/>
                      <a:pt x="138" y="18"/>
                      <a:pt x="138" y="18"/>
                    </a:cubicBezTo>
                    <a:cubicBezTo>
                      <a:pt x="138" y="18"/>
                      <a:pt x="138" y="18"/>
                      <a:pt x="138" y="18"/>
                    </a:cubicBezTo>
                    <a:cubicBezTo>
                      <a:pt x="138" y="17"/>
                      <a:pt x="138" y="17"/>
                      <a:pt x="138" y="16"/>
                    </a:cubicBezTo>
                    <a:cubicBezTo>
                      <a:pt x="139" y="17"/>
                      <a:pt x="139" y="16"/>
                      <a:pt x="140" y="17"/>
                    </a:cubicBezTo>
                    <a:cubicBezTo>
                      <a:pt x="140" y="16"/>
                      <a:pt x="141" y="17"/>
                      <a:pt x="141" y="16"/>
                    </a:cubicBezTo>
                    <a:cubicBezTo>
                      <a:pt x="140" y="16"/>
                      <a:pt x="139" y="16"/>
                      <a:pt x="138" y="16"/>
                    </a:cubicBezTo>
                    <a:cubicBezTo>
                      <a:pt x="138" y="16"/>
                      <a:pt x="137" y="16"/>
                      <a:pt x="137" y="16"/>
                    </a:cubicBezTo>
                    <a:cubicBezTo>
                      <a:pt x="137" y="16"/>
                      <a:pt x="136" y="16"/>
                      <a:pt x="136" y="16"/>
                    </a:cubicBezTo>
                    <a:cubicBezTo>
                      <a:pt x="136" y="16"/>
                      <a:pt x="136" y="16"/>
                      <a:pt x="136" y="16"/>
                    </a:cubicBezTo>
                    <a:cubicBezTo>
                      <a:pt x="136" y="16"/>
                      <a:pt x="136" y="16"/>
                      <a:pt x="136" y="16"/>
                    </a:cubicBezTo>
                    <a:cubicBezTo>
                      <a:pt x="136" y="16"/>
                      <a:pt x="136" y="15"/>
                      <a:pt x="136" y="15"/>
                    </a:cubicBezTo>
                    <a:cubicBezTo>
                      <a:pt x="136" y="15"/>
                      <a:pt x="136" y="15"/>
                      <a:pt x="136" y="15"/>
                    </a:cubicBezTo>
                    <a:cubicBezTo>
                      <a:pt x="135" y="15"/>
                      <a:pt x="135" y="15"/>
                      <a:pt x="135" y="15"/>
                    </a:cubicBezTo>
                    <a:cubicBezTo>
                      <a:pt x="136" y="16"/>
                      <a:pt x="134" y="16"/>
                      <a:pt x="136" y="17"/>
                    </a:cubicBezTo>
                    <a:cubicBezTo>
                      <a:pt x="135" y="17"/>
                      <a:pt x="135" y="17"/>
                      <a:pt x="134" y="17"/>
                    </a:cubicBezTo>
                    <a:cubicBezTo>
                      <a:pt x="134" y="17"/>
                      <a:pt x="134" y="16"/>
                      <a:pt x="135" y="16"/>
                    </a:cubicBezTo>
                    <a:cubicBezTo>
                      <a:pt x="135" y="16"/>
                      <a:pt x="135" y="16"/>
                      <a:pt x="135" y="16"/>
                    </a:cubicBezTo>
                    <a:cubicBezTo>
                      <a:pt x="134" y="16"/>
                      <a:pt x="133" y="15"/>
                      <a:pt x="132" y="15"/>
                    </a:cubicBezTo>
                    <a:cubicBezTo>
                      <a:pt x="133" y="14"/>
                      <a:pt x="133" y="15"/>
                      <a:pt x="133" y="14"/>
                    </a:cubicBezTo>
                    <a:cubicBezTo>
                      <a:pt x="133" y="14"/>
                      <a:pt x="133" y="14"/>
                      <a:pt x="133" y="14"/>
                    </a:cubicBezTo>
                    <a:cubicBezTo>
                      <a:pt x="132" y="14"/>
                      <a:pt x="131" y="13"/>
                      <a:pt x="130" y="14"/>
                    </a:cubicBezTo>
                    <a:cubicBezTo>
                      <a:pt x="130" y="14"/>
                      <a:pt x="130" y="14"/>
                      <a:pt x="130" y="14"/>
                    </a:cubicBezTo>
                    <a:cubicBezTo>
                      <a:pt x="130" y="14"/>
                      <a:pt x="129" y="13"/>
                      <a:pt x="129" y="14"/>
                    </a:cubicBezTo>
                    <a:cubicBezTo>
                      <a:pt x="128" y="13"/>
                      <a:pt x="128" y="15"/>
                      <a:pt x="126" y="14"/>
                    </a:cubicBezTo>
                    <a:cubicBezTo>
                      <a:pt x="125" y="15"/>
                      <a:pt x="124" y="14"/>
                      <a:pt x="122" y="15"/>
                    </a:cubicBezTo>
                    <a:cubicBezTo>
                      <a:pt x="123" y="15"/>
                      <a:pt x="123" y="15"/>
                      <a:pt x="123" y="15"/>
                    </a:cubicBezTo>
                    <a:cubicBezTo>
                      <a:pt x="122" y="16"/>
                      <a:pt x="122" y="16"/>
                      <a:pt x="122" y="16"/>
                    </a:cubicBezTo>
                    <a:cubicBezTo>
                      <a:pt x="122" y="15"/>
                      <a:pt x="121" y="16"/>
                      <a:pt x="121" y="15"/>
                    </a:cubicBezTo>
                    <a:cubicBezTo>
                      <a:pt x="121" y="15"/>
                      <a:pt x="121" y="15"/>
                      <a:pt x="121" y="15"/>
                    </a:cubicBezTo>
                    <a:cubicBezTo>
                      <a:pt x="121" y="15"/>
                      <a:pt x="121" y="15"/>
                      <a:pt x="121" y="15"/>
                    </a:cubicBezTo>
                    <a:cubicBezTo>
                      <a:pt x="121" y="15"/>
                      <a:pt x="121" y="15"/>
                      <a:pt x="121" y="16"/>
                    </a:cubicBezTo>
                    <a:cubicBezTo>
                      <a:pt x="121" y="16"/>
                      <a:pt x="121" y="16"/>
                      <a:pt x="121" y="16"/>
                    </a:cubicBezTo>
                    <a:cubicBezTo>
                      <a:pt x="120" y="16"/>
                      <a:pt x="120" y="16"/>
                      <a:pt x="120" y="15"/>
                    </a:cubicBezTo>
                    <a:cubicBezTo>
                      <a:pt x="118" y="16"/>
                      <a:pt x="117" y="16"/>
                      <a:pt x="116" y="17"/>
                    </a:cubicBezTo>
                    <a:cubicBezTo>
                      <a:pt x="113" y="18"/>
                      <a:pt x="110" y="20"/>
                      <a:pt x="108" y="22"/>
                    </a:cubicBezTo>
                    <a:cubicBezTo>
                      <a:pt x="106" y="23"/>
                      <a:pt x="106" y="24"/>
                      <a:pt x="105" y="24"/>
                    </a:cubicBezTo>
                    <a:cubicBezTo>
                      <a:pt x="105" y="25"/>
                      <a:pt x="105" y="25"/>
                      <a:pt x="105" y="25"/>
                    </a:cubicBezTo>
                    <a:cubicBezTo>
                      <a:pt x="104" y="26"/>
                      <a:pt x="102" y="27"/>
                      <a:pt x="101" y="28"/>
                    </a:cubicBezTo>
                    <a:cubicBezTo>
                      <a:pt x="101" y="29"/>
                      <a:pt x="100" y="30"/>
                      <a:pt x="100" y="31"/>
                    </a:cubicBezTo>
                    <a:cubicBezTo>
                      <a:pt x="100" y="30"/>
                      <a:pt x="100" y="30"/>
                      <a:pt x="100" y="30"/>
                    </a:cubicBezTo>
                    <a:cubicBezTo>
                      <a:pt x="100" y="30"/>
                      <a:pt x="101" y="31"/>
                      <a:pt x="101" y="31"/>
                    </a:cubicBezTo>
                    <a:cubicBezTo>
                      <a:pt x="101" y="31"/>
                      <a:pt x="101" y="31"/>
                      <a:pt x="101" y="31"/>
                    </a:cubicBezTo>
                    <a:cubicBezTo>
                      <a:pt x="101" y="30"/>
                      <a:pt x="101" y="30"/>
                      <a:pt x="101" y="30"/>
                    </a:cubicBezTo>
                    <a:cubicBezTo>
                      <a:pt x="101" y="30"/>
                      <a:pt x="101" y="30"/>
                      <a:pt x="101" y="30"/>
                    </a:cubicBezTo>
                    <a:cubicBezTo>
                      <a:pt x="101" y="30"/>
                      <a:pt x="101" y="30"/>
                      <a:pt x="101" y="30"/>
                    </a:cubicBezTo>
                    <a:cubicBezTo>
                      <a:pt x="101" y="30"/>
                      <a:pt x="101" y="29"/>
                      <a:pt x="101" y="29"/>
                    </a:cubicBezTo>
                    <a:cubicBezTo>
                      <a:pt x="101" y="29"/>
                      <a:pt x="102" y="29"/>
                      <a:pt x="102" y="30"/>
                    </a:cubicBezTo>
                    <a:cubicBezTo>
                      <a:pt x="102" y="30"/>
                      <a:pt x="102" y="30"/>
                      <a:pt x="101" y="30"/>
                    </a:cubicBezTo>
                    <a:cubicBezTo>
                      <a:pt x="102" y="31"/>
                      <a:pt x="101" y="31"/>
                      <a:pt x="101" y="32"/>
                    </a:cubicBezTo>
                    <a:cubicBezTo>
                      <a:pt x="101" y="32"/>
                      <a:pt x="101" y="32"/>
                      <a:pt x="101" y="32"/>
                    </a:cubicBezTo>
                    <a:cubicBezTo>
                      <a:pt x="102" y="32"/>
                      <a:pt x="102" y="31"/>
                      <a:pt x="102" y="30"/>
                    </a:cubicBezTo>
                    <a:cubicBezTo>
                      <a:pt x="103" y="30"/>
                      <a:pt x="104" y="29"/>
                      <a:pt x="105" y="29"/>
                    </a:cubicBezTo>
                    <a:cubicBezTo>
                      <a:pt x="104" y="30"/>
                      <a:pt x="104" y="30"/>
                      <a:pt x="104" y="30"/>
                    </a:cubicBezTo>
                    <a:cubicBezTo>
                      <a:pt x="104" y="30"/>
                      <a:pt x="104" y="30"/>
                      <a:pt x="104" y="30"/>
                    </a:cubicBezTo>
                    <a:cubicBezTo>
                      <a:pt x="101" y="34"/>
                      <a:pt x="101" y="34"/>
                      <a:pt x="101" y="34"/>
                    </a:cubicBezTo>
                    <a:cubicBezTo>
                      <a:pt x="100" y="33"/>
                      <a:pt x="101" y="33"/>
                      <a:pt x="101" y="32"/>
                    </a:cubicBezTo>
                    <a:cubicBezTo>
                      <a:pt x="100" y="34"/>
                      <a:pt x="100" y="34"/>
                      <a:pt x="100" y="34"/>
                    </a:cubicBezTo>
                    <a:cubicBezTo>
                      <a:pt x="99" y="33"/>
                      <a:pt x="100" y="33"/>
                      <a:pt x="100" y="32"/>
                    </a:cubicBezTo>
                    <a:cubicBezTo>
                      <a:pt x="100" y="32"/>
                      <a:pt x="100" y="32"/>
                      <a:pt x="100" y="32"/>
                    </a:cubicBezTo>
                    <a:cubicBezTo>
                      <a:pt x="100" y="32"/>
                      <a:pt x="101" y="31"/>
                      <a:pt x="100" y="31"/>
                    </a:cubicBezTo>
                    <a:cubicBezTo>
                      <a:pt x="100" y="32"/>
                      <a:pt x="100" y="32"/>
                      <a:pt x="100" y="32"/>
                    </a:cubicBezTo>
                    <a:cubicBezTo>
                      <a:pt x="99" y="32"/>
                      <a:pt x="100" y="31"/>
                      <a:pt x="100" y="31"/>
                    </a:cubicBezTo>
                    <a:cubicBezTo>
                      <a:pt x="99" y="31"/>
                      <a:pt x="99" y="31"/>
                      <a:pt x="99" y="31"/>
                    </a:cubicBezTo>
                    <a:cubicBezTo>
                      <a:pt x="97" y="34"/>
                      <a:pt x="93" y="36"/>
                      <a:pt x="91" y="38"/>
                    </a:cubicBezTo>
                    <a:cubicBezTo>
                      <a:pt x="90" y="37"/>
                      <a:pt x="91" y="35"/>
                      <a:pt x="90" y="34"/>
                    </a:cubicBezTo>
                    <a:cubicBezTo>
                      <a:pt x="88" y="32"/>
                      <a:pt x="86" y="30"/>
                      <a:pt x="85" y="28"/>
                    </a:cubicBezTo>
                    <a:cubicBezTo>
                      <a:pt x="84" y="27"/>
                      <a:pt x="82" y="27"/>
                      <a:pt x="83" y="26"/>
                    </a:cubicBezTo>
                    <a:cubicBezTo>
                      <a:pt x="86" y="25"/>
                      <a:pt x="88" y="26"/>
                      <a:pt x="90" y="26"/>
                    </a:cubicBezTo>
                    <a:cubicBezTo>
                      <a:pt x="90" y="25"/>
                      <a:pt x="91" y="25"/>
                      <a:pt x="91" y="25"/>
                    </a:cubicBezTo>
                    <a:cubicBezTo>
                      <a:pt x="92" y="25"/>
                      <a:pt x="92" y="26"/>
                      <a:pt x="92" y="26"/>
                    </a:cubicBezTo>
                    <a:cubicBezTo>
                      <a:pt x="92" y="26"/>
                      <a:pt x="93" y="26"/>
                      <a:pt x="93" y="26"/>
                    </a:cubicBezTo>
                    <a:cubicBezTo>
                      <a:pt x="94" y="27"/>
                      <a:pt x="94" y="26"/>
                      <a:pt x="95" y="26"/>
                    </a:cubicBezTo>
                    <a:cubicBezTo>
                      <a:pt x="95" y="26"/>
                      <a:pt x="96" y="26"/>
                      <a:pt x="95" y="26"/>
                    </a:cubicBezTo>
                    <a:cubicBezTo>
                      <a:pt x="96" y="27"/>
                      <a:pt x="96" y="27"/>
                      <a:pt x="96" y="26"/>
                    </a:cubicBezTo>
                    <a:cubicBezTo>
                      <a:pt x="97" y="26"/>
                      <a:pt x="97" y="27"/>
                      <a:pt x="98" y="27"/>
                    </a:cubicBezTo>
                    <a:cubicBezTo>
                      <a:pt x="99" y="26"/>
                      <a:pt x="97" y="26"/>
                      <a:pt x="96" y="25"/>
                    </a:cubicBezTo>
                    <a:cubicBezTo>
                      <a:pt x="96" y="24"/>
                      <a:pt x="96" y="24"/>
                      <a:pt x="96" y="24"/>
                    </a:cubicBezTo>
                    <a:cubicBezTo>
                      <a:pt x="96" y="24"/>
                      <a:pt x="96" y="24"/>
                      <a:pt x="96" y="24"/>
                    </a:cubicBezTo>
                    <a:cubicBezTo>
                      <a:pt x="95" y="23"/>
                      <a:pt x="94" y="23"/>
                      <a:pt x="95" y="23"/>
                    </a:cubicBezTo>
                    <a:cubicBezTo>
                      <a:pt x="94" y="23"/>
                      <a:pt x="93" y="22"/>
                      <a:pt x="93" y="22"/>
                    </a:cubicBezTo>
                    <a:cubicBezTo>
                      <a:pt x="90" y="21"/>
                      <a:pt x="88" y="22"/>
                      <a:pt x="86" y="21"/>
                    </a:cubicBezTo>
                    <a:cubicBezTo>
                      <a:pt x="86" y="21"/>
                      <a:pt x="85" y="21"/>
                      <a:pt x="85" y="21"/>
                    </a:cubicBezTo>
                    <a:cubicBezTo>
                      <a:pt x="85" y="21"/>
                      <a:pt x="85" y="20"/>
                      <a:pt x="85" y="21"/>
                    </a:cubicBezTo>
                    <a:cubicBezTo>
                      <a:pt x="86" y="20"/>
                      <a:pt x="84" y="20"/>
                      <a:pt x="85" y="21"/>
                    </a:cubicBezTo>
                    <a:cubicBezTo>
                      <a:pt x="84" y="20"/>
                      <a:pt x="84" y="20"/>
                      <a:pt x="84" y="20"/>
                    </a:cubicBezTo>
                    <a:cubicBezTo>
                      <a:pt x="82" y="20"/>
                      <a:pt x="80" y="19"/>
                      <a:pt x="79" y="20"/>
                    </a:cubicBezTo>
                    <a:cubicBezTo>
                      <a:pt x="77" y="21"/>
                      <a:pt x="75" y="21"/>
                      <a:pt x="73" y="21"/>
                    </a:cubicBezTo>
                    <a:cubicBezTo>
                      <a:pt x="74" y="21"/>
                      <a:pt x="74" y="21"/>
                      <a:pt x="74" y="21"/>
                    </a:cubicBezTo>
                    <a:cubicBezTo>
                      <a:pt x="72" y="22"/>
                      <a:pt x="71" y="22"/>
                      <a:pt x="69" y="22"/>
                    </a:cubicBezTo>
                    <a:cubicBezTo>
                      <a:pt x="69" y="23"/>
                      <a:pt x="69" y="23"/>
                      <a:pt x="69" y="23"/>
                    </a:cubicBezTo>
                    <a:cubicBezTo>
                      <a:pt x="69" y="22"/>
                      <a:pt x="69" y="24"/>
                      <a:pt x="68" y="23"/>
                    </a:cubicBezTo>
                    <a:cubicBezTo>
                      <a:pt x="66" y="22"/>
                      <a:pt x="68" y="21"/>
                      <a:pt x="69" y="20"/>
                    </a:cubicBezTo>
                    <a:cubicBezTo>
                      <a:pt x="72" y="17"/>
                      <a:pt x="77" y="12"/>
                      <a:pt x="83" y="13"/>
                    </a:cubicBezTo>
                    <a:cubicBezTo>
                      <a:pt x="83" y="13"/>
                      <a:pt x="83" y="13"/>
                      <a:pt x="83" y="13"/>
                    </a:cubicBezTo>
                    <a:cubicBezTo>
                      <a:pt x="84" y="13"/>
                      <a:pt x="88" y="13"/>
                      <a:pt x="90" y="12"/>
                    </a:cubicBezTo>
                    <a:cubicBezTo>
                      <a:pt x="90" y="13"/>
                      <a:pt x="92" y="12"/>
                      <a:pt x="91" y="13"/>
                    </a:cubicBezTo>
                    <a:cubicBezTo>
                      <a:pt x="95" y="13"/>
                      <a:pt x="95" y="13"/>
                      <a:pt x="95" y="13"/>
                    </a:cubicBezTo>
                    <a:cubicBezTo>
                      <a:pt x="92" y="13"/>
                      <a:pt x="92" y="13"/>
                      <a:pt x="92" y="13"/>
                    </a:cubicBezTo>
                    <a:cubicBezTo>
                      <a:pt x="93" y="12"/>
                      <a:pt x="96" y="13"/>
                      <a:pt x="96" y="12"/>
                    </a:cubicBezTo>
                    <a:cubicBezTo>
                      <a:pt x="96" y="12"/>
                      <a:pt x="96" y="13"/>
                      <a:pt x="97" y="13"/>
                    </a:cubicBezTo>
                    <a:cubicBezTo>
                      <a:pt x="97" y="13"/>
                      <a:pt x="98" y="13"/>
                      <a:pt x="98" y="13"/>
                    </a:cubicBezTo>
                    <a:cubicBezTo>
                      <a:pt x="99" y="13"/>
                      <a:pt x="99" y="13"/>
                      <a:pt x="99" y="13"/>
                    </a:cubicBezTo>
                    <a:cubicBezTo>
                      <a:pt x="99" y="12"/>
                      <a:pt x="100" y="13"/>
                      <a:pt x="100" y="13"/>
                    </a:cubicBezTo>
                    <a:cubicBezTo>
                      <a:pt x="100" y="12"/>
                      <a:pt x="100" y="12"/>
                      <a:pt x="100" y="12"/>
                    </a:cubicBezTo>
                    <a:cubicBezTo>
                      <a:pt x="101" y="12"/>
                      <a:pt x="102" y="13"/>
                      <a:pt x="104" y="13"/>
                    </a:cubicBezTo>
                    <a:cubicBezTo>
                      <a:pt x="101" y="12"/>
                      <a:pt x="99" y="11"/>
                      <a:pt x="97" y="11"/>
                    </a:cubicBezTo>
                    <a:cubicBezTo>
                      <a:pt x="97" y="11"/>
                      <a:pt x="97" y="11"/>
                      <a:pt x="96" y="10"/>
                    </a:cubicBezTo>
                    <a:cubicBezTo>
                      <a:pt x="97" y="10"/>
                      <a:pt x="97" y="10"/>
                      <a:pt x="97" y="10"/>
                    </a:cubicBezTo>
                    <a:cubicBezTo>
                      <a:pt x="95" y="10"/>
                      <a:pt x="95" y="10"/>
                      <a:pt x="95" y="10"/>
                    </a:cubicBezTo>
                    <a:cubicBezTo>
                      <a:pt x="94" y="9"/>
                      <a:pt x="93" y="10"/>
                      <a:pt x="93" y="9"/>
                    </a:cubicBezTo>
                    <a:cubicBezTo>
                      <a:pt x="88" y="9"/>
                      <a:pt x="88" y="9"/>
                      <a:pt x="88" y="9"/>
                    </a:cubicBezTo>
                    <a:cubicBezTo>
                      <a:pt x="86" y="8"/>
                      <a:pt x="84" y="8"/>
                      <a:pt x="82" y="8"/>
                    </a:cubicBezTo>
                    <a:cubicBezTo>
                      <a:pt x="81" y="7"/>
                      <a:pt x="80" y="8"/>
                      <a:pt x="80" y="7"/>
                    </a:cubicBezTo>
                    <a:cubicBezTo>
                      <a:pt x="80" y="7"/>
                      <a:pt x="79" y="6"/>
                      <a:pt x="79" y="7"/>
                    </a:cubicBezTo>
                    <a:cubicBezTo>
                      <a:pt x="78" y="7"/>
                      <a:pt x="77" y="7"/>
                      <a:pt x="77" y="7"/>
                    </a:cubicBezTo>
                    <a:cubicBezTo>
                      <a:pt x="77" y="7"/>
                      <a:pt x="77" y="7"/>
                      <a:pt x="77" y="7"/>
                    </a:cubicBezTo>
                    <a:cubicBezTo>
                      <a:pt x="77" y="7"/>
                      <a:pt x="77" y="8"/>
                      <a:pt x="77" y="8"/>
                    </a:cubicBezTo>
                    <a:cubicBezTo>
                      <a:pt x="76" y="8"/>
                      <a:pt x="76" y="7"/>
                      <a:pt x="76" y="7"/>
                    </a:cubicBezTo>
                    <a:cubicBezTo>
                      <a:pt x="76" y="7"/>
                      <a:pt x="76" y="7"/>
                      <a:pt x="76" y="7"/>
                    </a:cubicBezTo>
                    <a:cubicBezTo>
                      <a:pt x="76" y="7"/>
                      <a:pt x="75" y="8"/>
                      <a:pt x="75" y="7"/>
                    </a:cubicBezTo>
                    <a:cubicBezTo>
                      <a:pt x="74" y="8"/>
                      <a:pt x="73" y="7"/>
                      <a:pt x="73" y="8"/>
                    </a:cubicBezTo>
                    <a:cubicBezTo>
                      <a:pt x="71" y="7"/>
                      <a:pt x="70" y="9"/>
                      <a:pt x="69" y="8"/>
                    </a:cubicBezTo>
                    <a:cubicBezTo>
                      <a:pt x="68" y="9"/>
                      <a:pt x="66" y="10"/>
                      <a:pt x="66" y="10"/>
                    </a:cubicBezTo>
                    <a:cubicBezTo>
                      <a:pt x="64" y="10"/>
                      <a:pt x="63" y="12"/>
                      <a:pt x="61" y="12"/>
                    </a:cubicBezTo>
                    <a:cubicBezTo>
                      <a:pt x="61" y="12"/>
                      <a:pt x="63" y="11"/>
                      <a:pt x="63" y="10"/>
                    </a:cubicBezTo>
                    <a:cubicBezTo>
                      <a:pt x="62" y="11"/>
                      <a:pt x="62" y="12"/>
                      <a:pt x="61" y="12"/>
                    </a:cubicBezTo>
                    <a:cubicBezTo>
                      <a:pt x="60" y="12"/>
                      <a:pt x="60" y="11"/>
                      <a:pt x="60" y="11"/>
                    </a:cubicBezTo>
                    <a:cubicBezTo>
                      <a:pt x="60" y="11"/>
                      <a:pt x="60" y="11"/>
                      <a:pt x="60" y="11"/>
                    </a:cubicBezTo>
                    <a:cubicBezTo>
                      <a:pt x="60" y="11"/>
                      <a:pt x="60" y="11"/>
                      <a:pt x="60" y="11"/>
                    </a:cubicBezTo>
                    <a:cubicBezTo>
                      <a:pt x="60" y="12"/>
                      <a:pt x="60" y="12"/>
                      <a:pt x="60" y="12"/>
                    </a:cubicBezTo>
                    <a:cubicBezTo>
                      <a:pt x="60" y="13"/>
                      <a:pt x="60" y="13"/>
                      <a:pt x="59" y="13"/>
                    </a:cubicBezTo>
                    <a:cubicBezTo>
                      <a:pt x="59" y="12"/>
                      <a:pt x="59" y="11"/>
                      <a:pt x="59" y="10"/>
                    </a:cubicBezTo>
                    <a:cubicBezTo>
                      <a:pt x="58" y="9"/>
                      <a:pt x="58" y="6"/>
                      <a:pt x="56" y="5"/>
                    </a:cubicBezTo>
                    <a:cubicBezTo>
                      <a:pt x="55" y="1"/>
                      <a:pt x="52" y="2"/>
                      <a:pt x="49" y="1"/>
                    </a:cubicBezTo>
                    <a:cubicBezTo>
                      <a:pt x="50" y="0"/>
                      <a:pt x="50" y="0"/>
                      <a:pt x="50" y="0"/>
                    </a:cubicBezTo>
                    <a:cubicBezTo>
                      <a:pt x="48" y="0"/>
                      <a:pt x="46" y="0"/>
                      <a:pt x="44" y="0"/>
                    </a:cubicBezTo>
                    <a:cubicBezTo>
                      <a:pt x="39" y="1"/>
                      <a:pt x="35" y="1"/>
                      <a:pt x="32" y="4"/>
                    </a:cubicBezTo>
                    <a:cubicBezTo>
                      <a:pt x="28" y="6"/>
                      <a:pt x="28" y="10"/>
                      <a:pt x="28" y="14"/>
                    </a:cubicBezTo>
                    <a:cubicBezTo>
                      <a:pt x="27" y="14"/>
                      <a:pt x="27" y="14"/>
                      <a:pt x="27" y="14"/>
                    </a:cubicBezTo>
                    <a:cubicBezTo>
                      <a:pt x="27" y="14"/>
                      <a:pt x="27" y="14"/>
                      <a:pt x="27" y="14"/>
                    </a:cubicBezTo>
                    <a:cubicBezTo>
                      <a:pt x="27" y="15"/>
                      <a:pt x="26" y="15"/>
                      <a:pt x="25" y="15"/>
                    </a:cubicBezTo>
                    <a:cubicBezTo>
                      <a:pt x="23" y="16"/>
                      <a:pt x="20" y="16"/>
                      <a:pt x="18" y="18"/>
                    </a:cubicBezTo>
                    <a:cubicBezTo>
                      <a:pt x="16" y="18"/>
                      <a:pt x="16" y="21"/>
                      <a:pt x="14" y="20"/>
                    </a:cubicBezTo>
                    <a:cubicBezTo>
                      <a:pt x="14" y="21"/>
                      <a:pt x="14" y="21"/>
                      <a:pt x="14" y="21"/>
                    </a:cubicBezTo>
                    <a:cubicBezTo>
                      <a:pt x="14" y="21"/>
                      <a:pt x="14" y="21"/>
                      <a:pt x="14" y="21"/>
                    </a:cubicBezTo>
                    <a:cubicBezTo>
                      <a:pt x="15" y="21"/>
                      <a:pt x="15" y="21"/>
                      <a:pt x="15" y="21"/>
                    </a:cubicBezTo>
                    <a:cubicBezTo>
                      <a:pt x="16" y="20"/>
                      <a:pt x="16" y="20"/>
                      <a:pt x="16" y="20"/>
                    </a:cubicBezTo>
                    <a:cubicBezTo>
                      <a:pt x="16" y="21"/>
                      <a:pt x="15" y="22"/>
                      <a:pt x="15" y="23"/>
                    </a:cubicBezTo>
                    <a:cubicBezTo>
                      <a:pt x="15" y="23"/>
                      <a:pt x="15" y="23"/>
                      <a:pt x="15" y="23"/>
                    </a:cubicBezTo>
                    <a:cubicBezTo>
                      <a:pt x="14" y="24"/>
                      <a:pt x="14" y="24"/>
                      <a:pt x="14" y="24"/>
                    </a:cubicBezTo>
                    <a:cubicBezTo>
                      <a:pt x="14" y="23"/>
                      <a:pt x="15" y="22"/>
                      <a:pt x="15" y="22"/>
                    </a:cubicBezTo>
                    <a:cubicBezTo>
                      <a:pt x="14" y="22"/>
                      <a:pt x="14" y="24"/>
                      <a:pt x="14" y="25"/>
                    </a:cubicBezTo>
                    <a:cubicBezTo>
                      <a:pt x="13" y="25"/>
                      <a:pt x="13" y="24"/>
                      <a:pt x="13" y="25"/>
                    </a:cubicBezTo>
                    <a:cubicBezTo>
                      <a:pt x="13" y="25"/>
                      <a:pt x="12" y="25"/>
                      <a:pt x="13" y="25"/>
                    </a:cubicBezTo>
                    <a:cubicBezTo>
                      <a:pt x="13" y="25"/>
                      <a:pt x="13" y="25"/>
                      <a:pt x="13" y="25"/>
                    </a:cubicBezTo>
                    <a:cubicBezTo>
                      <a:pt x="14" y="25"/>
                      <a:pt x="14" y="25"/>
                      <a:pt x="14" y="25"/>
                    </a:cubicBezTo>
                    <a:cubicBezTo>
                      <a:pt x="13" y="26"/>
                      <a:pt x="13" y="26"/>
                      <a:pt x="13" y="26"/>
                    </a:cubicBezTo>
                    <a:cubicBezTo>
                      <a:pt x="13" y="26"/>
                      <a:pt x="13" y="26"/>
                      <a:pt x="13" y="26"/>
                    </a:cubicBezTo>
                    <a:cubicBezTo>
                      <a:pt x="13" y="26"/>
                      <a:pt x="13" y="27"/>
                      <a:pt x="12" y="27"/>
                    </a:cubicBezTo>
                    <a:cubicBezTo>
                      <a:pt x="13" y="27"/>
                      <a:pt x="12" y="27"/>
                      <a:pt x="12" y="28"/>
                    </a:cubicBezTo>
                    <a:cubicBezTo>
                      <a:pt x="13" y="28"/>
                      <a:pt x="13" y="28"/>
                      <a:pt x="13" y="28"/>
                    </a:cubicBezTo>
                    <a:cubicBezTo>
                      <a:pt x="13" y="29"/>
                      <a:pt x="13" y="29"/>
                      <a:pt x="13" y="29"/>
                    </a:cubicBezTo>
                    <a:cubicBezTo>
                      <a:pt x="12" y="29"/>
                      <a:pt x="12" y="29"/>
                      <a:pt x="12" y="28"/>
                    </a:cubicBezTo>
                    <a:cubicBezTo>
                      <a:pt x="12" y="31"/>
                      <a:pt x="12" y="31"/>
                      <a:pt x="12" y="31"/>
                    </a:cubicBezTo>
                    <a:cubicBezTo>
                      <a:pt x="14" y="33"/>
                      <a:pt x="14" y="36"/>
                      <a:pt x="17" y="38"/>
                    </a:cubicBezTo>
                    <a:cubicBezTo>
                      <a:pt x="15" y="38"/>
                      <a:pt x="13" y="39"/>
                      <a:pt x="11" y="40"/>
                    </a:cubicBezTo>
                    <a:cubicBezTo>
                      <a:pt x="11" y="41"/>
                      <a:pt x="11" y="41"/>
                      <a:pt x="11" y="41"/>
                    </a:cubicBezTo>
                    <a:cubicBezTo>
                      <a:pt x="4" y="43"/>
                      <a:pt x="6" y="51"/>
                      <a:pt x="3" y="56"/>
                    </a:cubicBezTo>
                    <a:cubicBezTo>
                      <a:pt x="3" y="55"/>
                      <a:pt x="3" y="55"/>
                      <a:pt x="3" y="55"/>
                    </a:cubicBezTo>
                    <a:cubicBezTo>
                      <a:pt x="3" y="55"/>
                      <a:pt x="3" y="55"/>
                      <a:pt x="2" y="55"/>
                    </a:cubicBezTo>
                    <a:cubicBezTo>
                      <a:pt x="2" y="57"/>
                      <a:pt x="2" y="59"/>
                      <a:pt x="2" y="60"/>
                    </a:cubicBezTo>
                    <a:cubicBezTo>
                      <a:pt x="2" y="62"/>
                      <a:pt x="2" y="63"/>
                      <a:pt x="2" y="65"/>
                    </a:cubicBezTo>
                    <a:cubicBezTo>
                      <a:pt x="2" y="65"/>
                      <a:pt x="2" y="64"/>
                      <a:pt x="2" y="64"/>
                    </a:cubicBezTo>
                    <a:cubicBezTo>
                      <a:pt x="2" y="64"/>
                      <a:pt x="2" y="64"/>
                      <a:pt x="2" y="64"/>
                    </a:cubicBezTo>
                    <a:cubicBezTo>
                      <a:pt x="2" y="66"/>
                      <a:pt x="2" y="66"/>
                      <a:pt x="2" y="66"/>
                    </a:cubicBezTo>
                    <a:cubicBezTo>
                      <a:pt x="1" y="65"/>
                      <a:pt x="1" y="63"/>
                      <a:pt x="1" y="61"/>
                    </a:cubicBezTo>
                    <a:cubicBezTo>
                      <a:pt x="1" y="61"/>
                      <a:pt x="1" y="61"/>
                      <a:pt x="1" y="61"/>
                    </a:cubicBezTo>
                    <a:cubicBezTo>
                      <a:pt x="1" y="53"/>
                      <a:pt x="2" y="45"/>
                      <a:pt x="9" y="39"/>
                    </a:cubicBezTo>
                    <a:cubicBezTo>
                      <a:pt x="10" y="39"/>
                      <a:pt x="12" y="38"/>
                      <a:pt x="12" y="37"/>
                    </a:cubicBezTo>
                    <a:cubicBezTo>
                      <a:pt x="7" y="38"/>
                      <a:pt x="5" y="42"/>
                      <a:pt x="3" y="45"/>
                    </a:cubicBezTo>
                    <a:cubicBezTo>
                      <a:pt x="2" y="48"/>
                      <a:pt x="1" y="51"/>
                      <a:pt x="1" y="53"/>
                    </a:cubicBezTo>
                    <a:cubicBezTo>
                      <a:pt x="0" y="53"/>
                      <a:pt x="1" y="53"/>
                      <a:pt x="0" y="53"/>
                    </a:cubicBezTo>
                    <a:cubicBezTo>
                      <a:pt x="1" y="53"/>
                      <a:pt x="1" y="53"/>
                      <a:pt x="1" y="53"/>
                    </a:cubicBezTo>
                    <a:cubicBezTo>
                      <a:pt x="0" y="58"/>
                      <a:pt x="0" y="62"/>
                      <a:pt x="0" y="66"/>
                    </a:cubicBezTo>
                    <a:cubicBezTo>
                      <a:pt x="1" y="66"/>
                      <a:pt x="2" y="67"/>
                      <a:pt x="1" y="67"/>
                    </a:cubicBezTo>
                    <a:cubicBezTo>
                      <a:pt x="2" y="68"/>
                      <a:pt x="0" y="68"/>
                      <a:pt x="1" y="69"/>
                    </a:cubicBezTo>
                    <a:cubicBezTo>
                      <a:pt x="1" y="69"/>
                      <a:pt x="2" y="70"/>
                      <a:pt x="2" y="71"/>
                    </a:cubicBezTo>
                    <a:cubicBezTo>
                      <a:pt x="2" y="71"/>
                      <a:pt x="2" y="71"/>
                      <a:pt x="2" y="71"/>
                    </a:cubicBezTo>
                    <a:cubicBezTo>
                      <a:pt x="3" y="72"/>
                      <a:pt x="3" y="75"/>
                      <a:pt x="5" y="76"/>
                    </a:cubicBezTo>
                    <a:cubicBezTo>
                      <a:pt x="4" y="76"/>
                      <a:pt x="4" y="76"/>
                      <a:pt x="4" y="76"/>
                    </a:cubicBezTo>
                    <a:cubicBezTo>
                      <a:pt x="4" y="77"/>
                      <a:pt x="6" y="78"/>
                      <a:pt x="5" y="78"/>
                    </a:cubicBezTo>
                    <a:cubicBezTo>
                      <a:pt x="7" y="78"/>
                      <a:pt x="6" y="78"/>
                      <a:pt x="7" y="79"/>
                    </a:cubicBezTo>
                    <a:cubicBezTo>
                      <a:pt x="6" y="78"/>
                      <a:pt x="6" y="77"/>
                      <a:pt x="5" y="77"/>
                    </a:cubicBezTo>
                    <a:cubicBezTo>
                      <a:pt x="6" y="77"/>
                      <a:pt x="6" y="77"/>
                      <a:pt x="6" y="77"/>
                    </a:cubicBezTo>
                    <a:cubicBezTo>
                      <a:pt x="5" y="75"/>
                      <a:pt x="4" y="74"/>
                      <a:pt x="4" y="73"/>
                    </a:cubicBezTo>
                    <a:cubicBezTo>
                      <a:pt x="4" y="73"/>
                      <a:pt x="4" y="73"/>
                      <a:pt x="4" y="73"/>
                    </a:cubicBezTo>
                    <a:cubicBezTo>
                      <a:pt x="2" y="71"/>
                      <a:pt x="3" y="68"/>
                      <a:pt x="2" y="65"/>
                    </a:cubicBezTo>
                    <a:cubicBezTo>
                      <a:pt x="3" y="67"/>
                      <a:pt x="3" y="67"/>
                      <a:pt x="3" y="67"/>
                    </a:cubicBezTo>
                    <a:cubicBezTo>
                      <a:pt x="2" y="65"/>
                      <a:pt x="2" y="63"/>
                      <a:pt x="2" y="61"/>
                    </a:cubicBezTo>
                    <a:cubicBezTo>
                      <a:pt x="2" y="60"/>
                      <a:pt x="2" y="60"/>
                      <a:pt x="2" y="60"/>
                    </a:cubicBezTo>
                    <a:cubicBezTo>
                      <a:pt x="2" y="60"/>
                      <a:pt x="2" y="60"/>
                      <a:pt x="2" y="60"/>
                    </a:cubicBezTo>
                    <a:cubicBezTo>
                      <a:pt x="3" y="60"/>
                      <a:pt x="3" y="61"/>
                      <a:pt x="3" y="61"/>
                    </a:cubicBezTo>
                    <a:cubicBezTo>
                      <a:pt x="3" y="61"/>
                      <a:pt x="2" y="60"/>
                      <a:pt x="3" y="59"/>
                    </a:cubicBezTo>
                    <a:cubicBezTo>
                      <a:pt x="3" y="60"/>
                      <a:pt x="3" y="60"/>
                      <a:pt x="3" y="61"/>
                    </a:cubicBezTo>
                    <a:cubicBezTo>
                      <a:pt x="4" y="63"/>
                      <a:pt x="3" y="67"/>
                      <a:pt x="4" y="67"/>
                    </a:cubicBezTo>
                    <a:cubicBezTo>
                      <a:pt x="4" y="68"/>
                      <a:pt x="4" y="68"/>
                      <a:pt x="4" y="68"/>
                    </a:cubicBezTo>
                    <a:cubicBezTo>
                      <a:pt x="4" y="68"/>
                      <a:pt x="5" y="68"/>
                      <a:pt x="5" y="68"/>
                    </a:cubicBezTo>
                    <a:cubicBezTo>
                      <a:pt x="5" y="69"/>
                      <a:pt x="5" y="69"/>
                      <a:pt x="4" y="69"/>
                    </a:cubicBezTo>
                    <a:cubicBezTo>
                      <a:pt x="5" y="69"/>
                      <a:pt x="5" y="69"/>
                      <a:pt x="5" y="69"/>
                    </a:cubicBezTo>
                    <a:cubicBezTo>
                      <a:pt x="5" y="69"/>
                      <a:pt x="5" y="69"/>
                      <a:pt x="5" y="69"/>
                    </a:cubicBezTo>
                    <a:cubicBezTo>
                      <a:pt x="4" y="69"/>
                      <a:pt x="4" y="69"/>
                      <a:pt x="4" y="69"/>
                    </a:cubicBezTo>
                    <a:cubicBezTo>
                      <a:pt x="5" y="69"/>
                      <a:pt x="5" y="70"/>
                      <a:pt x="5" y="70"/>
                    </a:cubicBezTo>
                    <a:cubicBezTo>
                      <a:pt x="6" y="71"/>
                      <a:pt x="5" y="72"/>
                      <a:pt x="6" y="72"/>
                    </a:cubicBezTo>
                    <a:cubicBezTo>
                      <a:pt x="6" y="72"/>
                      <a:pt x="6" y="72"/>
                      <a:pt x="6" y="72"/>
                    </a:cubicBezTo>
                    <a:cubicBezTo>
                      <a:pt x="7" y="74"/>
                      <a:pt x="7" y="74"/>
                      <a:pt x="7" y="74"/>
                    </a:cubicBezTo>
                    <a:cubicBezTo>
                      <a:pt x="7" y="73"/>
                      <a:pt x="7" y="73"/>
                      <a:pt x="7" y="73"/>
                    </a:cubicBezTo>
                    <a:cubicBezTo>
                      <a:pt x="7" y="74"/>
                      <a:pt x="8" y="74"/>
                      <a:pt x="8" y="74"/>
                    </a:cubicBezTo>
                    <a:cubicBezTo>
                      <a:pt x="8" y="74"/>
                      <a:pt x="8" y="74"/>
                      <a:pt x="8" y="74"/>
                    </a:cubicBezTo>
                    <a:cubicBezTo>
                      <a:pt x="9" y="75"/>
                      <a:pt x="9" y="75"/>
                      <a:pt x="9" y="75"/>
                    </a:cubicBezTo>
                    <a:cubicBezTo>
                      <a:pt x="9" y="75"/>
                      <a:pt x="9" y="75"/>
                      <a:pt x="9" y="75"/>
                    </a:cubicBezTo>
                    <a:cubicBezTo>
                      <a:pt x="10" y="76"/>
                      <a:pt x="10" y="76"/>
                      <a:pt x="10" y="76"/>
                    </a:cubicBezTo>
                    <a:cubicBezTo>
                      <a:pt x="10" y="76"/>
                      <a:pt x="9" y="76"/>
                      <a:pt x="9" y="76"/>
                    </a:cubicBezTo>
                    <a:cubicBezTo>
                      <a:pt x="9" y="77"/>
                      <a:pt x="10" y="76"/>
                      <a:pt x="10" y="77"/>
                    </a:cubicBezTo>
                    <a:cubicBezTo>
                      <a:pt x="12" y="78"/>
                      <a:pt x="12" y="78"/>
                      <a:pt x="12" y="78"/>
                    </a:cubicBezTo>
                    <a:cubicBezTo>
                      <a:pt x="12" y="78"/>
                      <a:pt x="12" y="78"/>
                      <a:pt x="12" y="78"/>
                    </a:cubicBezTo>
                    <a:cubicBezTo>
                      <a:pt x="12" y="78"/>
                      <a:pt x="12" y="78"/>
                      <a:pt x="12" y="78"/>
                    </a:cubicBezTo>
                    <a:cubicBezTo>
                      <a:pt x="12" y="78"/>
                      <a:pt x="12" y="78"/>
                      <a:pt x="12" y="79"/>
                    </a:cubicBezTo>
                    <a:cubicBezTo>
                      <a:pt x="12" y="78"/>
                      <a:pt x="12" y="78"/>
                      <a:pt x="12" y="78"/>
                    </a:cubicBezTo>
                    <a:cubicBezTo>
                      <a:pt x="13" y="79"/>
                      <a:pt x="13" y="79"/>
                      <a:pt x="13" y="79"/>
                    </a:cubicBezTo>
                    <a:cubicBezTo>
                      <a:pt x="13" y="79"/>
                      <a:pt x="13" y="79"/>
                      <a:pt x="13" y="79"/>
                    </a:cubicBezTo>
                    <a:cubicBezTo>
                      <a:pt x="12" y="78"/>
                      <a:pt x="11" y="78"/>
                      <a:pt x="11" y="77"/>
                    </a:cubicBezTo>
                    <a:cubicBezTo>
                      <a:pt x="11" y="77"/>
                      <a:pt x="11" y="77"/>
                      <a:pt x="11" y="77"/>
                    </a:cubicBezTo>
                    <a:cubicBezTo>
                      <a:pt x="12" y="77"/>
                      <a:pt x="14" y="79"/>
                      <a:pt x="16" y="79"/>
                    </a:cubicBezTo>
                    <a:cubicBezTo>
                      <a:pt x="15" y="78"/>
                      <a:pt x="15" y="78"/>
                      <a:pt x="15" y="78"/>
                    </a:cubicBezTo>
                    <a:cubicBezTo>
                      <a:pt x="16" y="78"/>
                      <a:pt x="18" y="78"/>
                      <a:pt x="19" y="79"/>
                    </a:cubicBezTo>
                    <a:cubicBezTo>
                      <a:pt x="19" y="78"/>
                      <a:pt x="19" y="78"/>
                      <a:pt x="19" y="78"/>
                    </a:cubicBezTo>
                    <a:cubicBezTo>
                      <a:pt x="20" y="78"/>
                      <a:pt x="21" y="78"/>
                      <a:pt x="20" y="79"/>
                    </a:cubicBezTo>
                    <a:cubicBezTo>
                      <a:pt x="20" y="79"/>
                      <a:pt x="19" y="79"/>
                      <a:pt x="18" y="79"/>
                    </a:cubicBezTo>
                    <a:cubicBezTo>
                      <a:pt x="18" y="79"/>
                      <a:pt x="18" y="79"/>
                      <a:pt x="18" y="79"/>
                    </a:cubicBezTo>
                    <a:cubicBezTo>
                      <a:pt x="18" y="79"/>
                      <a:pt x="17" y="79"/>
                      <a:pt x="17" y="79"/>
                    </a:cubicBezTo>
                    <a:cubicBezTo>
                      <a:pt x="17" y="80"/>
                      <a:pt x="17" y="80"/>
                      <a:pt x="17" y="80"/>
                    </a:cubicBezTo>
                    <a:cubicBezTo>
                      <a:pt x="19" y="79"/>
                      <a:pt x="19" y="79"/>
                      <a:pt x="21" y="80"/>
                    </a:cubicBezTo>
                    <a:cubicBezTo>
                      <a:pt x="21" y="80"/>
                      <a:pt x="21" y="80"/>
                      <a:pt x="21" y="80"/>
                    </a:cubicBezTo>
                    <a:cubicBezTo>
                      <a:pt x="21" y="80"/>
                      <a:pt x="21" y="80"/>
                      <a:pt x="20" y="80"/>
                    </a:cubicBezTo>
                    <a:cubicBezTo>
                      <a:pt x="22" y="80"/>
                      <a:pt x="22" y="82"/>
                      <a:pt x="23" y="83"/>
                    </a:cubicBezTo>
                    <a:cubicBezTo>
                      <a:pt x="28" y="88"/>
                      <a:pt x="34" y="91"/>
                      <a:pt x="41" y="91"/>
                    </a:cubicBezTo>
                    <a:cubicBezTo>
                      <a:pt x="41" y="90"/>
                      <a:pt x="42" y="90"/>
                      <a:pt x="42" y="90"/>
                    </a:cubicBezTo>
                    <a:cubicBezTo>
                      <a:pt x="41" y="91"/>
                      <a:pt x="41" y="91"/>
                      <a:pt x="41" y="91"/>
                    </a:cubicBezTo>
                    <a:cubicBezTo>
                      <a:pt x="42" y="92"/>
                      <a:pt x="42" y="90"/>
                      <a:pt x="43" y="90"/>
                    </a:cubicBezTo>
                    <a:cubicBezTo>
                      <a:pt x="43" y="90"/>
                      <a:pt x="44" y="90"/>
                      <a:pt x="44" y="90"/>
                    </a:cubicBezTo>
                    <a:cubicBezTo>
                      <a:pt x="44" y="91"/>
                      <a:pt x="43" y="90"/>
                      <a:pt x="43" y="91"/>
                    </a:cubicBezTo>
                    <a:cubicBezTo>
                      <a:pt x="44" y="91"/>
                      <a:pt x="44" y="91"/>
                      <a:pt x="44" y="91"/>
                    </a:cubicBezTo>
                    <a:cubicBezTo>
                      <a:pt x="44" y="91"/>
                      <a:pt x="44" y="91"/>
                      <a:pt x="44" y="91"/>
                    </a:cubicBezTo>
                    <a:cubicBezTo>
                      <a:pt x="45" y="90"/>
                      <a:pt x="47" y="90"/>
                      <a:pt x="48" y="90"/>
                    </a:cubicBezTo>
                    <a:cubicBezTo>
                      <a:pt x="48" y="89"/>
                      <a:pt x="49" y="89"/>
                      <a:pt x="49" y="88"/>
                    </a:cubicBezTo>
                    <a:cubicBezTo>
                      <a:pt x="50" y="88"/>
                      <a:pt x="50" y="88"/>
                      <a:pt x="50" y="88"/>
                    </a:cubicBezTo>
                    <a:cubicBezTo>
                      <a:pt x="51" y="87"/>
                      <a:pt x="51" y="90"/>
                      <a:pt x="51" y="88"/>
                    </a:cubicBezTo>
                    <a:cubicBezTo>
                      <a:pt x="51" y="88"/>
                      <a:pt x="51" y="88"/>
                      <a:pt x="51" y="88"/>
                    </a:cubicBezTo>
                    <a:cubicBezTo>
                      <a:pt x="52" y="88"/>
                      <a:pt x="52" y="88"/>
                      <a:pt x="52" y="88"/>
                    </a:cubicBezTo>
                    <a:cubicBezTo>
                      <a:pt x="52" y="88"/>
                      <a:pt x="52" y="88"/>
                      <a:pt x="52" y="89"/>
                    </a:cubicBezTo>
                    <a:cubicBezTo>
                      <a:pt x="51" y="88"/>
                      <a:pt x="51" y="88"/>
                      <a:pt x="51" y="88"/>
                    </a:cubicBezTo>
                    <a:cubicBezTo>
                      <a:pt x="52" y="89"/>
                      <a:pt x="52" y="89"/>
                      <a:pt x="52" y="89"/>
                    </a:cubicBezTo>
                    <a:cubicBezTo>
                      <a:pt x="54" y="87"/>
                      <a:pt x="54" y="87"/>
                      <a:pt x="54" y="87"/>
                    </a:cubicBezTo>
                    <a:cubicBezTo>
                      <a:pt x="54" y="88"/>
                      <a:pt x="54" y="88"/>
                      <a:pt x="54" y="88"/>
                    </a:cubicBezTo>
                    <a:cubicBezTo>
                      <a:pt x="54" y="87"/>
                      <a:pt x="55" y="87"/>
                      <a:pt x="55" y="87"/>
                    </a:cubicBezTo>
                    <a:cubicBezTo>
                      <a:pt x="55" y="86"/>
                      <a:pt x="55" y="86"/>
                      <a:pt x="55" y="86"/>
                    </a:cubicBezTo>
                    <a:cubicBezTo>
                      <a:pt x="56" y="86"/>
                      <a:pt x="55" y="85"/>
                      <a:pt x="56" y="85"/>
                    </a:cubicBezTo>
                    <a:cubicBezTo>
                      <a:pt x="56" y="86"/>
                      <a:pt x="56" y="86"/>
                      <a:pt x="56" y="86"/>
                    </a:cubicBezTo>
                    <a:cubicBezTo>
                      <a:pt x="56" y="85"/>
                      <a:pt x="57" y="86"/>
                      <a:pt x="57" y="86"/>
                    </a:cubicBezTo>
                    <a:cubicBezTo>
                      <a:pt x="57" y="85"/>
                      <a:pt x="57" y="85"/>
                      <a:pt x="57" y="85"/>
                    </a:cubicBezTo>
                    <a:cubicBezTo>
                      <a:pt x="57" y="85"/>
                      <a:pt x="57" y="85"/>
                      <a:pt x="57" y="85"/>
                    </a:cubicBezTo>
                    <a:cubicBezTo>
                      <a:pt x="57" y="85"/>
                      <a:pt x="58" y="84"/>
                      <a:pt x="58" y="84"/>
                    </a:cubicBezTo>
                    <a:cubicBezTo>
                      <a:pt x="58" y="83"/>
                      <a:pt x="58" y="83"/>
                      <a:pt x="59" y="82"/>
                    </a:cubicBezTo>
                    <a:cubicBezTo>
                      <a:pt x="59" y="83"/>
                      <a:pt x="59" y="83"/>
                      <a:pt x="59" y="83"/>
                    </a:cubicBezTo>
                    <a:cubicBezTo>
                      <a:pt x="59" y="82"/>
                      <a:pt x="60" y="82"/>
                      <a:pt x="60" y="81"/>
                    </a:cubicBezTo>
                    <a:cubicBezTo>
                      <a:pt x="60" y="81"/>
                      <a:pt x="59" y="82"/>
                      <a:pt x="59" y="81"/>
                    </a:cubicBezTo>
                    <a:cubicBezTo>
                      <a:pt x="59" y="82"/>
                      <a:pt x="59" y="82"/>
                      <a:pt x="59" y="82"/>
                    </a:cubicBezTo>
                    <a:cubicBezTo>
                      <a:pt x="59" y="82"/>
                      <a:pt x="59" y="82"/>
                      <a:pt x="58" y="83"/>
                    </a:cubicBezTo>
                    <a:cubicBezTo>
                      <a:pt x="57" y="82"/>
                      <a:pt x="58" y="81"/>
                      <a:pt x="58" y="81"/>
                    </a:cubicBezTo>
                    <a:cubicBezTo>
                      <a:pt x="58" y="81"/>
                      <a:pt x="58" y="83"/>
                      <a:pt x="57" y="82"/>
                    </a:cubicBezTo>
                    <a:cubicBezTo>
                      <a:pt x="57" y="81"/>
                      <a:pt x="58" y="80"/>
                      <a:pt x="59" y="79"/>
                    </a:cubicBezTo>
                    <a:cubicBezTo>
                      <a:pt x="59" y="79"/>
                      <a:pt x="59" y="79"/>
                      <a:pt x="59" y="79"/>
                    </a:cubicBezTo>
                    <a:cubicBezTo>
                      <a:pt x="59" y="79"/>
                      <a:pt x="60" y="79"/>
                      <a:pt x="60" y="79"/>
                    </a:cubicBezTo>
                    <a:cubicBezTo>
                      <a:pt x="59" y="80"/>
                      <a:pt x="59" y="80"/>
                      <a:pt x="59" y="80"/>
                    </a:cubicBezTo>
                    <a:cubicBezTo>
                      <a:pt x="59" y="80"/>
                      <a:pt x="59" y="80"/>
                      <a:pt x="59" y="80"/>
                    </a:cubicBezTo>
                    <a:cubicBezTo>
                      <a:pt x="59" y="80"/>
                      <a:pt x="59" y="80"/>
                      <a:pt x="59" y="80"/>
                    </a:cubicBezTo>
                    <a:cubicBezTo>
                      <a:pt x="59" y="80"/>
                      <a:pt x="60" y="80"/>
                      <a:pt x="60" y="80"/>
                    </a:cubicBezTo>
                    <a:cubicBezTo>
                      <a:pt x="65" y="81"/>
                      <a:pt x="70" y="81"/>
                      <a:pt x="76" y="82"/>
                    </a:cubicBezTo>
                    <a:cubicBezTo>
                      <a:pt x="79" y="81"/>
                      <a:pt x="84" y="81"/>
                      <a:pt x="86" y="80"/>
                    </a:cubicBezTo>
                    <a:cubicBezTo>
                      <a:pt x="86" y="80"/>
                      <a:pt x="86" y="80"/>
                      <a:pt x="86" y="80"/>
                    </a:cubicBezTo>
                    <a:cubicBezTo>
                      <a:pt x="87" y="79"/>
                      <a:pt x="87" y="79"/>
                      <a:pt x="87" y="79"/>
                    </a:cubicBezTo>
                    <a:cubicBezTo>
                      <a:pt x="86" y="78"/>
                      <a:pt x="86" y="78"/>
                      <a:pt x="86" y="78"/>
                    </a:cubicBezTo>
                    <a:cubicBezTo>
                      <a:pt x="86" y="78"/>
                      <a:pt x="87" y="78"/>
                      <a:pt x="87" y="78"/>
                    </a:cubicBezTo>
                    <a:cubicBezTo>
                      <a:pt x="87" y="79"/>
                      <a:pt x="88" y="79"/>
                      <a:pt x="88" y="79"/>
                    </a:cubicBezTo>
                    <a:cubicBezTo>
                      <a:pt x="88" y="79"/>
                      <a:pt x="88" y="79"/>
                      <a:pt x="88" y="79"/>
                    </a:cubicBezTo>
                    <a:cubicBezTo>
                      <a:pt x="87" y="79"/>
                      <a:pt x="88" y="78"/>
                      <a:pt x="87" y="78"/>
                    </a:cubicBezTo>
                    <a:cubicBezTo>
                      <a:pt x="88" y="78"/>
                      <a:pt x="88" y="77"/>
                      <a:pt x="89" y="78"/>
                    </a:cubicBezTo>
                    <a:cubicBezTo>
                      <a:pt x="89" y="78"/>
                      <a:pt x="89" y="78"/>
                      <a:pt x="89" y="78"/>
                    </a:cubicBezTo>
                    <a:cubicBezTo>
                      <a:pt x="89" y="78"/>
                      <a:pt x="89" y="78"/>
                      <a:pt x="89" y="78"/>
                    </a:cubicBezTo>
                    <a:cubicBezTo>
                      <a:pt x="89" y="78"/>
                      <a:pt x="89" y="78"/>
                      <a:pt x="89" y="78"/>
                    </a:cubicBezTo>
                    <a:cubicBezTo>
                      <a:pt x="90" y="79"/>
                      <a:pt x="90" y="79"/>
                      <a:pt x="90" y="79"/>
                    </a:cubicBezTo>
                    <a:cubicBezTo>
                      <a:pt x="91" y="78"/>
                      <a:pt x="91" y="78"/>
                      <a:pt x="91" y="78"/>
                    </a:cubicBezTo>
                    <a:cubicBezTo>
                      <a:pt x="91" y="78"/>
                      <a:pt x="91" y="78"/>
                      <a:pt x="91" y="78"/>
                    </a:cubicBezTo>
                    <a:cubicBezTo>
                      <a:pt x="91" y="78"/>
                      <a:pt x="91" y="78"/>
                      <a:pt x="92" y="78"/>
                    </a:cubicBezTo>
                    <a:cubicBezTo>
                      <a:pt x="94" y="78"/>
                      <a:pt x="96" y="76"/>
                      <a:pt x="97" y="75"/>
                    </a:cubicBezTo>
                    <a:cubicBezTo>
                      <a:pt x="97" y="75"/>
                      <a:pt x="97" y="75"/>
                      <a:pt x="97" y="75"/>
                    </a:cubicBezTo>
                    <a:cubicBezTo>
                      <a:pt x="98" y="74"/>
                      <a:pt x="98" y="74"/>
                      <a:pt x="99" y="74"/>
                    </a:cubicBezTo>
                    <a:cubicBezTo>
                      <a:pt x="99" y="73"/>
                      <a:pt x="99" y="73"/>
                      <a:pt x="99" y="73"/>
                    </a:cubicBezTo>
                    <a:cubicBezTo>
                      <a:pt x="99" y="73"/>
                      <a:pt x="100" y="73"/>
                      <a:pt x="100" y="72"/>
                    </a:cubicBezTo>
                    <a:cubicBezTo>
                      <a:pt x="100" y="72"/>
                      <a:pt x="100" y="73"/>
                      <a:pt x="100" y="73"/>
                    </a:cubicBezTo>
                    <a:close/>
                    <a:moveTo>
                      <a:pt x="91" y="68"/>
                    </a:moveTo>
                    <a:cubicBezTo>
                      <a:pt x="91" y="69"/>
                      <a:pt x="91" y="69"/>
                      <a:pt x="91" y="69"/>
                    </a:cubicBezTo>
                    <a:cubicBezTo>
                      <a:pt x="91" y="68"/>
                      <a:pt x="91" y="68"/>
                      <a:pt x="91" y="68"/>
                    </a:cubicBezTo>
                    <a:cubicBezTo>
                      <a:pt x="90" y="70"/>
                      <a:pt x="90" y="70"/>
                      <a:pt x="90" y="70"/>
                    </a:cubicBezTo>
                    <a:cubicBezTo>
                      <a:pt x="90" y="69"/>
                      <a:pt x="90" y="69"/>
                      <a:pt x="91" y="68"/>
                    </a:cubicBezTo>
                    <a:close/>
                    <a:moveTo>
                      <a:pt x="138" y="16"/>
                    </a:moveTo>
                    <a:cubicBezTo>
                      <a:pt x="138" y="16"/>
                      <a:pt x="138" y="16"/>
                      <a:pt x="138" y="16"/>
                    </a:cubicBezTo>
                    <a:cubicBezTo>
                      <a:pt x="137" y="16"/>
                      <a:pt x="137" y="16"/>
                      <a:pt x="137" y="16"/>
                    </a:cubicBezTo>
                    <a:lnTo>
                      <a:pt x="138" y="16"/>
                    </a:lnTo>
                    <a:close/>
                    <a:moveTo>
                      <a:pt x="139" y="18"/>
                    </a:moveTo>
                    <a:cubicBezTo>
                      <a:pt x="139" y="19"/>
                      <a:pt x="139" y="19"/>
                      <a:pt x="139" y="19"/>
                    </a:cubicBezTo>
                    <a:cubicBezTo>
                      <a:pt x="139" y="19"/>
                      <a:pt x="139" y="19"/>
                      <a:pt x="139" y="19"/>
                    </a:cubicBezTo>
                    <a:cubicBezTo>
                      <a:pt x="139" y="19"/>
                      <a:pt x="139" y="19"/>
                      <a:pt x="140" y="19"/>
                    </a:cubicBezTo>
                    <a:cubicBezTo>
                      <a:pt x="140" y="19"/>
                      <a:pt x="140" y="19"/>
                      <a:pt x="140" y="19"/>
                    </a:cubicBezTo>
                    <a:cubicBezTo>
                      <a:pt x="140" y="19"/>
                      <a:pt x="140" y="19"/>
                      <a:pt x="140" y="19"/>
                    </a:cubicBezTo>
                    <a:cubicBezTo>
                      <a:pt x="140" y="19"/>
                      <a:pt x="140" y="19"/>
                      <a:pt x="140" y="19"/>
                    </a:cubicBezTo>
                    <a:cubicBezTo>
                      <a:pt x="139" y="19"/>
                      <a:pt x="139" y="19"/>
                      <a:pt x="139" y="19"/>
                    </a:cubicBezTo>
                    <a:cubicBezTo>
                      <a:pt x="139" y="19"/>
                      <a:pt x="139" y="19"/>
                      <a:pt x="139" y="19"/>
                    </a:cubicBezTo>
                    <a:cubicBezTo>
                      <a:pt x="139" y="19"/>
                      <a:pt x="138" y="19"/>
                      <a:pt x="137" y="18"/>
                    </a:cubicBezTo>
                    <a:lnTo>
                      <a:pt x="139" y="18"/>
                    </a:lnTo>
                    <a:close/>
                    <a:moveTo>
                      <a:pt x="110" y="34"/>
                    </a:moveTo>
                    <a:cubicBezTo>
                      <a:pt x="110" y="34"/>
                      <a:pt x="110" y="34"/>
                      <a:pt x="110" y="34"/>
                    </a:cubicBezTo>
                    <a:cubicBezTo>
                      <a:pt x="110" y="35"/>
                      <a:pt x="110" y="35"/>
                      <a:pt x="110" y="34"/>
                    </a:cubicBezTo>
                    <a:cubicBezTo>
                      <a:pt x="110" y="34"/>
                      <a:pt x="110" y="34"/>
                      <a:pt x="110" y="34"/>
                    </a:cubicBezTo>
                    <a:cubicBezTo>
                      <a:pt x="110" y="34"/>
                      <a:pt x="110" y="34"/>
                      <a:pt x="110" y="34"/>
                    </a:cubicBezTo>
                    <a:cubicBezTo>
                      <a:pt x="110" y="34"/>
                      <a:pt x="110" y="34"/>
                      <a:pt x="110" y="34"/>
                    </a:cubicBezTo>
                    <a:cubicBezTo>
                      <a:pt x="110" y="34"/>
                      <a:pt x="110" y="34"/>
                      <a:pt x="110" y="34"/>
                    </a:cubicBezTo>
                    <a:close/>
                    <a:moveTo>
                      <a:pt x="128" y="18"/>
                    </a:moveTo>
                    <a:cubicBezTo>
                      <a:pt x="128" y="18"/>
                      <a:pt x="128" y="18"/>
                      <a:pt x="128" y="18"/>
                    </a:cubicBezTo>
                    <a:cubicBezTo>
                      <a:pt x="126" y="18"/>
                      <a:pt x="126" y="19"/>
                      <a:pt x="124" y="18"/>
                    </a:cubicBezTo>
                    <a:cubicBezTo>
                      <a:pt x="126" y="18"/>
                      <a:pt x="126" y="17"/>
                      <a:pt x="128" y="18"/>
                    </a:cubicBezTo>
                    <a:cubicBezTo>
                      <a:pt x="128" y="18"/>
                      <a:pt x="128" y="18"/>
                      <a:pt x="128" y="18"/>
                    </a:cubicBezTo>
                    <a:close/>
                    <a:moveTo>
                      <a:pt x="129" y="18"/>
                    </a:moveTo>
                    <a:cubicBezTo>
                      <a:pt x="129" y="17"/>
                      <a:pt x="129" y="17"/>
                      <a:pt x="129" y="17"/>
                    </a:cubicBezTo>
                    <a:cubicBezTo>
                      <a:pt x="130" y="17"/>
                      <a:pt x="130" y="17"/>
                      <a:pt x="130" y="17"/>
                    </a:cubicBezTo>
                    <a:lnTo>
                      <a:pt x="129" y="18"/>
                    </a:lnTo>
                    <a:close/>
                    <a:moveTo>
                      <a:pt x="131" y="16"/>
                    </a:moveTo>
                    <a:cubicBezTo>
                      <a:pt x="131" y="16"/>
                      <a:pt x="132" y="16"/>
                      <a:pt x="132" y="16"/>
                    </a:cubicBezTo>
                    <a:cubicBezTo>
                      <a:pt x="132" y="16"/>
                      <a:pt x="132" y="17"/>
                      <a:pt x="131" y="16"/>
                    </a:cubicBezTo>
                    <a:close/>
                    <a:moveTo>
                      <a:pt x="132" y="17"/>
                    </a:moveTo>
                    <a:cubicBezTo>
                      <a:pt x="132" y="16"/>
                      <a:pt x="132" y="16"/>
                      <a:pt x="132" y="16"/>
                    </a:cubicBezTo>
                    <a:cubicBezTo>
                      <a:pt x="132" y="16"/>
                      <a:pt x="132" y="16"/>
                      <a:pt x="132" y="16"/>
                    </a:cubicBezTo>
                    <a:cubicBezTo>
                      <a:pt x="132" y="16"/>
                      <a:pt x="132" y="16"/>
                      <a:pt x="132" y="16"/>
                    </a:cubicBezTo>
                    <a:cubicBezTo>
                      <a:pt x="132" y="16"/>
                      <a:pt x="132" y="16"/>
                      <a:pt x="132" y="17"/>
                    </a:cubicBezTo>
                    <a:close/>
                    <a:moveTo>
                      <a:pt x="117" y="17"/>
                    </a:moveTo>
                    <a:cubicBezTo>
                      <a:pt x="118" y="18"/>
                      <a:pt x="120" y="16"/>
                      <a:pt x="121" y="16"/>
                    </a:cubicBezTo>
                    <a:cubicBezTo>
                      <a:pt x="123" y="15"/>
                      <a:pt x="125" y="14"/>
                      <a:pt x="126" y="15"/>
                    </a:cubicBezTo>
                    <a:cubicBezTo>
                      <a:pt x="127" y="15"/>
                      <a:pt x="127" y="15"/>
                      <a:pt x="127" y="15"/>
                    </a:cubicBezTo>
                    <a:cubicBezTo>
                      <a:pt x="127" y="15"/>
                      <a:pt x="127" y="15"/>
                      <a:pt x="127" y="15"/>
                    </a:cubicBezTo>
                    <a:cubicBezTo>
                      <a:pt x="127" y="15"/>
                      <a:pt x="127" y="15"/>
                      <a:pt x="127" y="15"/>
                    </a:cubicBezTo>
                    <a:cubicBezTo>
                      <a:pt x="127" y="15"/>
                      <a:pt x="128" y="15"/>
                      <a:pt x="128" y="15"/>
                    </a:cubicBezTo>
                    <a:cubicBezTo>
                      <a:pt x="128" y="15"/>
                      <a:pt x="128" y="15"/>
                      <a:pt x="128" y="15"/>
                    </a:cubicBezTo>
                    <a:cubicBezTo>
                      <a:pt x="128" y="15"/>
                      <a:pt x="128" y="15"/>
                      <a:pt x="128" y="15"/>
                    </a:cubicBezTo>
                    <a:cubicBezTo>
                      <a:pt x="129" y="15"/>
                      <a:pt x="129" y="15"/>
                      <a:pt x="130" y="15"/>
                    </a:cubicBezTo>
                    <a:cubicBezTo>
                      <a:pt x="130" y="15"/>
                      <a:pt x="131" y="14"/>
                      <a:pt x="131" y="15"/>
                    </a:cubicBezTo>
                    <a:cubicBezTo>
                      <a:pt x="132" y="15"/>
                      <a:pt x="132" y="15"/>
                      <a:pt x="132" y="15"/>
                    </a:cubicBezTo>
                    <a:cubicBezTo>
                      <a:pt x="132" y="15"/>
                      <a:pt x="132" y="15"/>
                      <a:pt x="132" y="15"/>
                    </a:cubicBezTo>
                    <a:cubicBezTo>
                      <a:pt x="133" y="15"/>
                      <a:pt x="133" y="15"/>
                      <a:pt x="133" y="15"/>
                    </a:cubicBezTo>
                    <a:cubicBezTo>
                      <a:pt x="132" y="15"/>
                      <a:pt x="131" y="14"/>
                      <a:pt x="130" y="15"/>
                    </a:cubicBezTo>
                    <a:cubicBezTo>
                      <a:pt x="129" y="15"/>
                      <a:pt x="129" y="15"/>
                      <a:pt x="129" y="15"/>
                    </a:cubicBezTo>
                    <a:cubicBezTo>
                      <a:pt x="129" y="15"/>
                      <a:pt x="128" y="15"/>
                      <a:pt x="128" y="15"/>
                    </a:cubicBezTo>
                    <a:cubicBezTo>
                      <a:pt x="128" y="15"/>
                      <a:pt x="128" y="15"/>
                      <a:pt x="128" y="15"/>
                    </a:cubicBezTo>
                    <a:cubicBezTo>
                      <a:pt x="128" y="15"/>
                      <a:pt x="128" y="15"/>
                      <a:pt x="128" y="15"/>
                    </a:cubicBezTo>
                    <a:cubicBezTo>
                      <a:pt x="128" y="15"/>
                      <a:pt x="127" y="15"/>
                      <a:pt x="127" y="15"/>
                    </a:cubicBezTo>
                    <a:cubicBezTo>
                      <a:pt x="127" y="15"/>
                      <a:pt x="127" y="15"/>
                      <a:pt x="127" y="15"/>
                    </a:cubicBezTo>
                    <a:cubicBezTo>
                      <a:pt x="127" y="15"/>
                      <a:pt x="127" y="15"/>
                      <a:pt x="127" y="15"/>
                    </a:cubicBezTo>
                    <a:cubicBezTo>
                      <a:pt x="126" y="16"/>
                      <a:pt x="124" y="15"/>
                      <a:pt x="123" y="16"/>
                    </a:cubicBezTo>
                    <a:cubicBezTo>
                      <a:pt x="121" y="16"/>
                      <a:pt x="119" y="17"/>
                      <a:pt x="116" y="18"/>
                    </a:cubicBezTo>
                    <a:lnTo>
                      <a:pt x="117" y="17"/>
                    </a:lnTo>
                    <a:close/>
                    <a:moveTo>
                      <a:pt x="117" y="25"/>
                    </a:moveTo>
                    <a:cubicBezTo>
                      <a:pt x="115" y="27"/>
                      <a:pt x="115" y="27"/>
                      <a:pt x="115" y="27"/>
                    </a:cubicBezTo>
                    <a:cubicBezTo>
                      <a:pt x="114" y="27"/>
                      <a:pt x="114" y="27"/>
                      <a:pt x="114" y="27"/>
                    </a:cubicBezTo>
                    <a:lnTo>
                      <a:pt x="117" y="25"/>
                    </a:lnTo>
                    <a:close/>
                    <a:moveTo>
                      <a:pt x="113" y="20"/>
                    </a:moveTo>
                    <a:cubicBezTo>
                      <a:pt x="113" y="19"/>
                      <a:pt x="112" y="19"/>
                      <a:pt x="113" y="19"/>
                    </a:cubicBezTo>
                    <a:cubicBezTo>
                      <a:pt x="114" y="20"/>
                      <a:pt x="115" y="18"/>
                      <a:pt x="116" y="18"/>
                    </a:cubicBezTo>
                    <a:cubicBezTo>
                      <a:pt x="115" y="18"/>
                      <a:pt x="113" y="19"/>
                      <a:pt x="113" y="20"/>
                    </a:cubicBezTo>
                    <a:cubicBezTo>
                      <a:pt x="112" y="20"/>
                      <a:pt x="112" y="20"/>
                      <a:pt x="112" y="20"/>
                    </a:cubicBezTo>
                    <a:cubicBezTo>
                      <a:pt x="112" y="20"/>
                      <a:pt x="113" y="20"/>
                      <a:pt x="113" y="20"/>
                    </a:cubicBezTo>
                    <a:close/>
                    <a:moveTo>
                      <a:pt x="113" y="25"/>
                    </a:moveTo>
                    <a:cubicBezTo>
                      <a:pt x="113" y="26"/>
                      <a:pt x="113" y="26"/>
                      <a:pt x="113" y="26"/>
                    </a:cubicBezTo>
                    <a:cubicBezTo>
                      <a:pt x="113" y="25"/>
                      <a:pt x="113" y="25"/>
                      <a:pt x="113" y="25"/>
                    </a:cubicBezTo>
                    <a:close/>
                    <a:moveTo>
                      <a:pt x="114" y="27"/>
                    </a:moveTo>
                    <a:cubicBezTo>
                      <a:pt x="114" y="27"/>
                      <a:pt x="114" y="27"/>
                      <a:pt x="114" y="27"/>
                    </a:cubicBezTo>
                    <a:cubicBezTo>
                      <a:pt x="113" y="28"/>
                      <a:pt x="113" y="28"/>
                      <a:pt x="113" y="28"/>
                    </a:cubicBezTo>
                    <a:lnTo>
                      <a:pt x="114" y="27"/>
                    </a:lnTo>
                    <a:close/>
                    <a:moveTo>
                      <a:pt x="109" y="21"/>
                    </a:moveTo>
                    <a:cubicBezTo>
                      <a:pt x="109" y="22"/>
                      <a:pt x="109" y="22"/>
                      <a:pt x="110" y="22"/>
                    </a:cubicBezTo>
                    <a:cubicBezTo>
                      <a:pt x="110" y="20"/>
                      <a:pt x="111" y="21"/>
                      <a:pt x="112" y="20"/>
                    </a:cubicBezTo>
                    <a:cubicBezTo>
                      <a:pt x="111" y="21"/>
                      <a:pt x="110" y="22"/>
                      <a:pt x="108" y="22"/>
                    </a:cubicBezTo>
                    <a:cubicBezTo>
                      <a:pt x="109" y="22"/>
                      <a:pt x="109" y="22"/>
                      <a:pt x="109" y="21"/>
                    </a:cubicBezTo>
                    <a:close/>
                    <a:moveTo>
                      <a:pt x="107" y="33"/>
                    </a:moveTo>
                    <a:cubicBezTo>
                      <a:pt x="108" y="33"/>
                      <a:pt x="108" y="33"/>
                      <a:pt x="108" y="33"/>
                    </a:cubicBezTo>
                    <a:cubicBezTo>
                      <a:pt x="109" y="32"/>
                      <a:pt x="108" y="32"/>
                      <a:pt x="108" y="32"/>
                    </a:cubicBezTo>
                    <a:cubicBezTo>
                      <a:pt x="109" y="32"/>
                      <a:pt x="109" y="32"/>
                      <a:pt x="109" y="32"/>
                    </a:cubicBezTo>
                    <a:cubicBezTo>
                      <a:pt x="109" y="32"/>
                      <a:pt x="109" y="32"/>
                      <a:pt x="109" y="31"/>
                    </a:cubicBezTo>
                    <a:cubicBezTo>
                      <a:pt x="109" y="32"/>
                      <a:pt x="109" y="32"/>
                      <a:pt x="109" y="32"/>
                    </a:cubicBezTo>
                    <a:cubicBezTo>
                      <a:pt x="108" y="32"/>
                      <a:pt x="109" y="32"/>
                      <a:pt x="109" y="33"/>
                    </a:cubicBezTo>
                    <a:cubicBezTo>
                      <a:pt x="109" y="33"/>
                      <a:pt x="109" y="32"/>
                      <a:pt x="109" y="32"/>
                    </a:cubicBezTo>
                    <a:cubicBezTo>
                      <a:pt x="110" y="32"/>
                      <a:pt x="110" y="32"/>
                      <a:pt x="110" y="32"/>
                    </a:cubicBezTo>
                    <a:cubicBezTo>
                      <a:pt x="108" y="33"/>
                      <a:pt x="108" y="33"/>
                      <a:pt x="108" y="33"/>
                    </a:cubicBezTo>
                    <a:cubicBezTo>
                      <a:pt x="109" y="33"/>
                      <a:pt x="108" y="33"/>
                      <a:pt x="108" y="33"/>
                    </a:cubicBezTo>
                    <a:cubicBezTo>
                      <a:pt x="108" y="33"/>
                      <a:pt x="108" y="33"/>
                      <a:pt x="108" y="34"/>
                    </a:cubicBezTo>
                    <a:lnTo>
                      <a:pt x="107" y="33"/>
                    </a:lnTo>
                    <a:close/>
                    <a:moveTo>
                      <a:pt x="108" y="34"/>
                    </a:moveTo>
                    <a:cubicBezTo>
                      <a:pt x="108" y="34"/>
                      <a:pt x="108" y="34"/>
                      <a:pt x="108" y="34"/>
                    </a:cubicBezTo>
                    <a:cubicBezTo>
                      <a:pt x="108" y="34"/>
                      <a:pt x="108" y="34"/>
                      <a:pt x="108" y="34"/>
                    </a:cubicBezTo>
                    <a:cubicBezTo>
                      <a:pt x="108" y="34"/>
                      <a:pt x="108" y="34"/>
                      <a:pt x="108" y="34"/>
                    </a:cubicBezTo>
                    <a:close/>
                    <a:moveTo>
                      <a:pt x="103" y="36"/>
                    </a:moveTo>
                    <a:cubicBezTo>
                      <a:pt x="103" y="36"/>
                      <a:pt x="103" y="36"/>
                      <a:pt x="103" y="36"/>
                    </a:cubicBezTo>
                    <a:cubicBezTo>
                      <a:pt x="103" y="36"/>
                      <a:pt x="103" y="36"/>
                      <a:pt x="103" y="36"/>
                    </a:cubicBezTo>
                    <a:cubicBezTo>
                      <a:pt x="103" y="36"/>
                      <a:pt x="103" y="36"/>
                      <a:pt x="104" y="36"/>
                    </a:cubicBezTo>
                    <a:cubicBezTo>
                      <a:pt x="104" y="36"/>
                      <a:pt x="103" y="36"/>
                      <a:pt x="103" y="36"/>
                    </a:cubicBezTo>
                    <a:close/>
                    <a:moveTo>
                      <a:pt x="106" y="32"/>
                    </a:moveTo>
                    <a:cubicBezTo>
                      <a:pt x="106" y="31"/>
                      <a:pt x="106" y="31"/>
                      <a:pt x="106" y="31"/>
                    </a:cubicBezTo>
                    <a:cubicBezTo>
                      <a:pt x="106" y="31"/>
                      <a:pt x="106" y="31"/>
                      <a:pt x="106" y="31"/>
                    </a:cubicBezTo>
                    <a:cubicBezTo>
                      <a:pt x="106" y="31"/>
                      <a:pt x="106" y="31"/>
                      <a:pt x="106" y="31"/>
                    </a:cubicBezTo>
                    <a:cubicBezTo>
                      <a:pt x="106" y="31"/>
                      <a:pt x="106" y="31"/>
                      <a:pt x="106" y="31"/>
                    </a:cubicBezTo>
                    <a:cubicBezTo>
                      <a:pt x="106" y="31"/>
                      <a:pt x="106" y="31"/>
                      <a:pt x="106" y="31"/>
                    </a:cubicBezTo>
                    <a:cubicBezTo>
                      <a:pt x="107" y="31"/>
                      <a:pt x="106" y="31"/>
                      <a:pt x="106" y="32"/>
                    </a:cubicBezTo>
                    <a:close/>
                    <a:moveTo>
                      <a:pt x="106" y="25"/>
                    </a:moveTo>
                    <a:cubicBezTo>
                      <a:pt x="106" y="25"/>
                      <a:pt x="106" y="25"/>
                      <a:pt x="106" y="25"/>
                    </a:cubicBezTo>
                    <a:cubicBezTo>
                      <a:pt x="106" y="25"/>
                      <a:pt x="106" y="25"/>
                      <a:pt x="106" y="25"/>
                    </a:cubicBezTo>
                    <a:close/>
                    <a:moveTo>
                      <a:pt x="106" y="27"/>
                    </a:moveTo>
                    <a:cubicBezTo>
                      <a:pt x="105" y="29"/>
                      <a:pt x="105" y="29"/>
                      <a:pt x="105" y="29"/>
                    </a:cubicBezTo>
                    <a:cubicBezTo>
                      <a:pt x="105" y="29"/>
                      <a:pt x="105" y="28"/>
                      <a:pt x="106" y="27"/>
                    </a:cubicBezTo>
                    <a:close/>
                    <a:moveTo>
                      <a:pt x="104" y="33"/>
                    </a:moveTo>
                    <a:cubicBezTo>
                      <a:pt x="104" y="33"/>
                      <a:pt x="104" y="33"/>
                      <a:pt x="104" y="33"/>
                    </a:cubicBezTo>
                    <a:cubicBezTo>
                      <a:pt x="104" y="33"/>
                      <a:pt x="104" y="33"/>
                      <a:pt x="104" y="33"/>
                    </a:cubicBezTo>
                    <a:cubicBezTo>
                      <a:pt x="104" y="33"/>
                      <a:pt x="104" y="33"/>
                      <a:pt x="104" y="33"/>
                    </a:cubicBezTo>
                    <a:cubicBezTo>
                      <a:pt x="105" y="33"/>
                      <a:pt x="105" y="33"/>
                      <a:pt x="105" y="33"/>
                    </a:cubicBezTo>
                    <a:cubicBezTo>
                      <a:pt x="105" y="33"/>
                      <a:pt x="105" y="33"/>
                      <a:pt x="104" y="33"/>
                    </a:cubicBezTo>
                    <a:cubicBezTo>
                      <a:pt x="104" y="33"/>
                      <a:pt x="104" y="33"/>
                      <a:pt x="104" y="33"/>
                    </a:cubicBezTo>
                    <a:cubicBezTo>
                      <a:pt x="104" y="33"/>
                      <a:pt x="104" y="33"/>
                      <a:pt x="104" y="33"/>
                    </a:cubicBezTo>
                    <a:close/>
                    <a:moveTo>
                      <a:pt x="102" y="36"/>
                    </a:moveTo>
                    <a:cubicBezTo>
                      <a:pt x="103" y="35"/>
                      <a:pt x="102" y="34"/>
                      <a:pt x="103" y="34"/>
                    </a:cubicBezTo>
                    <a:cubicBezTo>
                      <a:pt x="103" y="34"/>
                      <a:pt x="104" y="34"/>
                      <a:pt x="104" y="34"/>
                    </a:cubicBezTo>
                    <a:cubicBezTo>
                      <a:pt x="104" y="34"/>
                      <a:pt x="104" y="34"/>
                      <a:pt x="104" y="34"/>
                    </a:cubicBezTo>
                    <a:cubicBezTo>
                      <a:pt x="104" y="34"/>
                      <a:pt x="104" y="34"/>
                      <a:pt x="104" y="34"/>
                    </a:cubicBezTo>
                    <a:cubicBezTo>
                      <a:pt x="104" y="33"/>
                      <a:pt x="104" y="33"/>
                      <a:pt x="104" y="33"/>
                    </a:cubicBezTo>
                    <a:cubicBezTo>
                      <a:pt x="104" y="33"/>
                      <a:pt x="104" y="33"/>
                      <a:pt x="104" y="33"/>
                    </a:cubicBezTo>
                    <a:cubicBezTo>
                      <a:pt x="104" y="33"/>
                      <a:pt x="104" y="33"/>
                      <a:pt x="104" y="33"/>
                    </a:cubicBezTo>
                    <a:cubicBezTo>
                      <a:pt x="104" y="33"/>
                      <a:pt x="104" y="33"/>
                      <a:pt x="104" y="34"/>
                    </a:cubicBezTo>
                    <a:cubicBezTo>
                      <a:pt x="104" y="34"/>
                      <a:pt x="104" y="34"/>
                      <a:pt x="104" y="34"/>
                    </a:cubicBezTo>
                    <a:cubicBezTo>
                      <a:pt x="104" y="34"/>
                      <a:pt x="104" y="34"/>
                      <a:pt x="104" y="34"/>
                    </a:cubicBezTo>
                    <a:cubicBezTo>
                      <a:pt x="104" y="34"/>
                      <a:pt x="104" y="34"/>
                      <a:pt x="104" y="34"/>
                    </a:cubicBezTo>
                    <a:cubicBezTo>
                      <a:pt x="104" y="34"/>
                      <a:pt x="103" y="36"/>
                      <a:pt x="102" y="36"/>
                    </a:cubicBezTo>
                    <a:cubicBezTo>
                      <a:pt x="102" y="36"/>
                      <a:pt x="102" y="36"/>
                      <a:pt x="102" y="36"/>
                    </a:cubicBezTo>
                    <a:close/>
                    <a:moveTo>
                      <a:pt x="95" y="43"/>
                    </a:moveTo>
                    <a:cubicBezTo>
                      <a:pt x="96" y="42"/>
                      <a:pt x="96" y="42"/>
                      <a:pt x="96" y="42"/>
                    </a:cubicBezTo>
                    <a:cubicBezTo>
                      <a:pt x="96" y="42"/>
                      <a:pt x="96" y="42"/>
                      <a:pt x="96" y="42"/>
                    </a:cubicBezTo>
                    <a:lnTo>
                      <a:pt x="95" y="43"/>
                    </a:lnTo>
                    <a:close/>
                    <a:moveTo>
                      <a:pt x="98" y="41"/>
                    </a:moveTo>
                    <a:cubicBezTo>
                      <a:pt x="98" y="40"/>
                      <a:pt x="98" y="40"/>
                      <a:pt x="98" y="40"/>
                    </a:cubicBezTo>
                    <a:cubicBezTo>
                      <a:pt x="99" y="40"/>
                      <a:pt x="99" y="40"/>
                      <a:pt x="99" y="40"/>
                    </a:cubicBezTo>
                    <a:lnTo>
                      <a:pt x="98" y="41"/>
                    </a:lnTo>
                    <a:close/>
                    <a:moveTo>
                      <a:pt x="93" y="43"/>
                    </a:moveTo>
                    <a:cubicBezTo>
                      <a:pt x="93" y="42"/>
                      <a:pt x="95" y="42"/>
                      <a:pt x="95" y="41"/>
                    </a:cubicBezTo>
                    <a:cubicBezTo>
                      <a:pt x="95" y="41"/>
                      <a:pt x="95" y="41"/>
                      <a:pt x="95" y="41"/>
                    </a:cubicBezTo>
                    <a:cubicBezTo>
                      <a:pt x="95" y="41"/>
                      <a:pt x="95" y="41"/>
                      <a:pt x="95" y="41"/>
                    </a:cubicBezTo>
                    <a:cubicBezTo>
                      <a:pt x="96" y="41"/>
                      <a:pt x="96" y="41"/>
                      <a:pt x="96" y="41"/>
                    </a:cubicBezTo>
                    <a:cubicBezTo>
                      <a:pt x="96" y="41"/>
                      <a:pt x="96" y="41"/>
                      <a:pt x="96" y="41"/>
                    </a:cubicBezTo>
                    <a:cubicBezTo>
                      <a:pt x="96" y="41"/>
                      <a:pt x="96" y="41"/>
                      <a:pt x="96" y="41"/>
                    </a:cubicBezTo>
                    <a:cubicBezTo>
                      <a:pt x="97" y="40"/>
                      <a:pt x="97" y="40"/>
                      <a:pt x="97" y="40"/>
                    </a:cubicBezTo>
                    <a:cubicBezTo>
                      <a:pt x="97" y="40"/>
                      <a:pt x="97" y="40"/>
                      <a:pt x="97" y="40"/>
                    </a:cubicBezTo>
                    <a:cubicBezTo>
                      <a:pt x="98" y="39"/>
                      <a:pt x="98" y="38"/>
                      <a:pt x="99" y="39"/>
                    </a:cubicBezTo>
                    <a:cubicBezTo>
                      <a:pt x="97" y="40"/>
                      <a:pt x="95" y="42"/>
                      <a:pt x="93" y="43"/>
                    </a:cubicBezTo>
                    <a:close/>
                    <a:moveTo>
                      <a:pt x="99" y="32"/>
                    </a:moveTo>
                    <a:cubicBezTo>
                      <a:pt x="99" y="32"/>
                      <a:pt x="99" y="32"/>
                      <a:pt x="99" y="32"/>
                    </a:cubicBezTo>
                    <a:cubicBezTo>
                      <a:pt x="99" y="32"/>
                      <a:pt x="100" y="33"/>
                      <a:pt x="99" y="34"/>
                    </a:cubicBezTo>
                    <a:cubicBezTo>
                      <a:pt x="99" y="34"/>
                      <a:pt x="99" y="34"/>
                      <a:pt x="99" y="34"/>
                    </a:cubicBezTo>
                    <a:cubicBezTo>
                      <a:pt x="99" y="34"/>
                      <a:pt x="99" y="34"/>
                      <a:pt x="99" y="34"/>
                    </a:cubicBezTo>
                    <a:cubicBezTo>
                      <a:pt x="99" y="34"/>
                      <a:pt x="99" y="34"/>
                      <a:pt x="99" y="34"/>
                    </a:cubicBezTo>
                    <a:cubicBezTo>
                      <a:pt x="99" y="34"/>
                      <a:pt x="99" y="33"/>
                      <a:pt x="99" y="33"/>
                    </a:cubicBezTo>
                    <a:cubicBezTo>
                      <a:pt x="98" y="33"/>
                      <a:pt x="98" y="33"/>
                      <a:pt x="98" y="34"/>
                    </a:cubicBezTo>
                    <a:cubicBezTo>
                      <a:pt x="98" y="33"/>
                      <a:pt x="99" y="33"/>
                      <a:pt x="99" y="32"/>
                    </a:cubicBezTo>
                    <a:close/>
                    <a:moveTo>
                      <a:pt x="97" y="36"/>
                    </a:moveTo>
                    <a:cubicBezTo>
                      <a:pt x="96" y="36"/>
                      <a:pt x="96" y="36"/>
                      <a:pt x="96" y="36"/>
                    </a:cubicBezTo>
                    <a:cubicBezTo>
                      <a:pt x="96" y="37"/>
                      <a:pt x="96" y="37"/>
                      <a:pt x="96" y="37"/>
                    </a:cubicBezTo>
                    <a:lnTo>
                      <a:pt x="97" y="36"/>
                    </a:lnTo>
                    <a:close/>
                    <a:moveTo>
                      <a:pt x="91" y="40"/>
                    </a:moveTo>
                    <a:cubicBezTo>
                      <a:pt x="91" y="40"/>
                      <a:pt x="91" y="40"/>
                      <a:pt x="91" y="40"/>
                    </a:cubicBezTo>
                    <a:cubicBezTo>
                      <a:pt x="92" y="40"/>
                      <a:pt x="93" y="39"/>
                      <a:pt x="93" y="39"/>
                    </a:cubicBezTo>
                    <a:cubicBezTo>
                      <a:pt x="93" y="39"/>
                      <a:pt x="93" y="38"/>
                      <a:pt x="93" y="38"/>
                    </a:cubicBezTo>
                    <a:cubicBezTo>
                      <a:pt x="93" y="38"/>
                      <a:pt x="93" y="38"/>
                      <a:pt x="93" y="38"/>
                    </a:cubicBezTo>
                    <a:cubicBezTo>
                      <a:pt x="92" y="38"/>
                      <a:pt x="92" y="38"/>
                      <a:pt x="92" y="39"/>
                    </a:cubicBezTo>
                    <a:cubicBezTo>
                      <a:pt x="92" y="38"/>
                      <a:pt x="92" y="39"/>
                      <a:pt x="91" y="38"/>
                    </a:cubicBezTo>
                    <a:cubicBezTo>
                      <a:pt x="92" y="38"/>
                      <a:pt x="93" y="38"/>
                      <a:pt x="92" y="37"/>
                    </a:cubicBezTo>
                    <a:cubicBezTo>
                      <a:pt x="93" y="37"/>
                      <a:pt x="93" y="37"/>
                      <a:pt x="93" y="37"/>
                    </a:cubicBezTo>
                    <a:cubicBezTo>
                      <a:pt x="93" y="38"/>
                      <a:pt x="93" y="38"/>
                      <a:pt x="93" y="38"/>
                    </a:cubicBezTo>
                    <a:cubicBezTo>
                      <a:pt x="93" y="39"/>
                      <a:pt x="93" y="37"/>
                      <a:pt x="94" y="37"/>
                    </a:cubicBezTo>
                    <a:cubicBezTo>
                      <a:pt x="94" y="37"/>
                      <a:pt x="94" y="37"/>
                      <a:pt x="94" y="37"/>
                    </a:cubicBezTo>
                    <a:cubicBezTo>
                      <a:pt x="94" y="37"/>
                      <a:pt x="93" y="37"/>
                      <a:pt x="93" y="37"/>
                    </a:cubicBezTo>
                    <a:cubicBezTo>
                      <a:pt x="93" y="37"/>
                      <a:pt x="94" y="37"/>
                      <a:pt x="95" y="37"/>
                    </a:cubicBezTo>
                    <a:cubicBezTo>
                      <a:pt x="95" y="37"/>
                      <a:pt x="94" y="37"/>
                      <a:pt x="94" y="37"/>
                    </a:cubicBezTo>
                    <a:cubicBezTo>
                      <a:pt x="94" y="37"/>
                      <a:pt x="94" y="37"/>
                      <a:pt x="94" y="37"/>
                    </a:cubicBezTo>
                    <a:cubicBezTo>
                      <a:pt x="94" y="37"/>
                      <a:pt x="94" y="37"/>
                      <a:pt x="94" y="37"/>
                    </a:cubicBezTo>
                    <a:cubicBezTo>
                      <a:pt x="93" y="38"/>
                      <a:pt x="93" y="38"/>
                      <a:pt x="93" y="38"/>
                    </a:cubicBezTo>
                    <a:cubicBezTo>
                      <a:pt x="93" y="38"/>
                      <a:pt x="94" y="38"/>
                      <a:pt x="94" y="38"/>
                    </a:cubicBezTo>
                    <a:cubicBezTo>
                      <a:pt x="95" y="37"/>
                      <a:pt x="95" y="37"/>
                      <a:pt x="95" y="37"/>
                    </a:cubicBezTo>
                    <a:cubicBezTo>
                      <a:pt x="95" y="38"/>
                      <a:pt x="95" y="38"/>
                      <a:pt x="95" y="38"/>
                    </a:cubicBezTo>
                    <a:cubicBezTo>
                      <a:pt x="96" y="37"/>
                      <a:pt x="97" y="37"/>
                      <a:pt x="98" y="36"/>
                    </a:cubicBezTo>
                    <a:cubicBezTo>
                      <a:pt x="98" y="36"/>
                      <a:pt x="99" y="35"/>
                      <a:pt x="99" y="35"/>
                    </a:cubicBezTo>
                    <a:cubicBezTo>
                      <a:pt x="99" y="35"/>
                      <a:pt x="98" y="36"/>
                      <a:pt x="98" y="36"/>
                    </a:cubicBezTo>
                    <a:cubicBezTo>
                      <a:pt x="96" y="38"/>
                      <a:pt x="94" y="39"/>
                      <a:pt x="92" y="40"/>
                    </a:cubicBezTo>
                    <a:cubicBezTo>
                      <a:pt x="91" y="40"/>
                      <a:pt x="91" y="40"/>
                      <a:pt x="91" y="40"/>
                    </a:cubicBezTo>
                    <a:close/>
                    <a:moveTo>
                      <a:pt x="90" y="37"/>
                    </a:moveTo>
                    <a:cubicBezTo>
                      <a:pt x="90" y="37"/>
                      <a:pt x="90" y="37"/>
                      <a:pt x="90" y="37"/>
                    </a:cubicBezTo>
                    <a:cubicBezTo>
                      <a:pt x="90" y="38"/>
                      <a:pt x="90" y="38"/>
                      <a:pt x="89" y="39"/>
                    </a:cubicBezTo>
                    <a:cubicBezTo>
                      <a:pt x="90" y="39"/>
                      <a:pt x="90" y="38"/>
                      <a:pt x="90" y="37"/>
                    </a:cubicBezTo>
                    <a:close/>
                    <a:moveTo>
                      <a:pt x="88" y="49"/>
                    </a:moveTo>
                    <a:cubicBezTo>
                      <a:pt x="88" y="48"/>
                      <a:pt x="88" y="49"/>
                      <a:pt x="89" y="48"/>
                    </a:cubicBezTo>
                    <a:cubicBezTo>
                      <a:pt x="89" y="49"/>
                      <a:pt x="89" y="49"/>
                      <a:pt x="89" y="49"/>
                    </a:cubicBezTo>
                    <a:cubicBezTo>
                      <a:pt x="88" y="49"/>
                      <a:pt x="88" y="49"/>
                      <a:pt x="88" y="49"/>
                    </a:cubicBezTo>
                    <a:cubicBezTo>
                      <a:pt x="87" y="49"/>
                      <a:pt x="87" y="49"/>
                      <a:pt x="87" y="49"/>
                    </a:cubicBezTo>
                    <a:cubicBezTo>
                      <a:pt x="87" y="49"/>
                      <a:pt x="88" y="48"/>
                      <a:pt x="88" y="49"/>
                    </a:cubicBezTo>
                    <a:close/>
                    <a:moveTo>
                      <a:pt x="72" y="22"/>
                    </a:moveTo>
                    <a:cubicBezTo>
                      <a:pt x="73" y="22"/>
                      <a:pt x="73" y="22"/>
                      <a:pt x="73" y="22"/>
                    </a:cubicBezTo>
                    <a:cubicBezTo>
                      <a:pt x="72" y="22"/>
                      <a:pt x="72" y="22"/>
                      <a:pt x="72" y="22"/>
                    </a:cubicBezTo>
                    <a:close/>
                    <a:moveTo>
                      <a:pt x="57" y="13"/>
                    </a:moveTo>
                    <a:cubicBezTo>
                      <a:pt x="58" y="13"/>
                      <a:pt x="57" y="15"/>
                      <a:pt x="57" y="15"/>
                    </a:cubicBezTo>
                    <a:cubicBezTo>
                      <a:pt x="57" y="16"/>
                      <a:pt x="57" y="16"/>
                      <a:pt x="57" y="16"/>
                    </a:cubicBezTo>
                    <a:cubicBezTo>
                      <a:pt x="57" y="15"/>
                      <a:pt x="57" y="15"/>
                      <a:pt x="57" y="14"/>
                    </a:cubicBezTo>
                    <a:lnTo>
                      <a:pt x="57" y="13"/>
                    </a:lnTo>
                    <a:close/>
                    <a:moveTo>
                      <a:pt x="2" y="69"/>
                    </a:moveTo>
                    <a:cubicBezTo>
                      <a:pt x="2" y="67"/>
                      <a:pt x="2" y="67"/>
                      <a:pt x="2" y="67"/>
                    </a:cubicBezTo>
                    <a:cubicBezTo>
                      <a:pt x="2" y="68"/>
                      <a:pt x="2" y="68"/>
                      <a:pt x="2" y="68"/>
                    </a:cubicBezTo>
                    <a:lnTo>
                      <a:pt x="2" y="69"/>
                    </a:lnTo>
                    <a:close/>
                    <a:moveTo>
                      <a:pt x="2" y="58"/>
                    </a:moveTo>
                    <a:cubicBezTo>
                      <a:pt x="2" y="57"/>
                      <a:pt x="2" y="57"/>
                      <a:pt x="3" y="56"/>
                    </a:cubicBezTo>
                    <a:cubicBezTo>
                      <a:pt x="3" y="57"/>
                      <a:pt x="3" y="57"/>
                      <a:pt x="2" y="58"/>
                    </a:cubicBezTo>
                    <a:close/>
                    <a:moveTo>
                      <a:pt x="6" y="73"/>
                    </a:moveTo>
                    <a:cubicBezTo>
                      <a:pt x="7" y="73"/>
                      <a:pt x="7" y="72"/>
                      <a:pt x="7" y="73"/>
                    </a:cubicBezTo>
                    <a:cubicBezTo>
                      <a:pt x="7" y="73"/>
                      <a:pt x="7" y="72"/>
                      <a:pt x="6" y="73"/>
                    </a:cubicBezTo>
                    <a:close/>
                    <a:moveTo>
                      <a:pt x="55" y="43"/>
                    </a:moveTo>
                    <a:cubicBezTo>
                      <a:pt x="54" y="42"/>
                      <a:pt x="55" y="40"/>
                      <a:pt x="55" y="39"/>
                    </a:cubicBezTo>
                    <a:cubicBezTo>
                      <a:pt x="56" y="40"/>
                      <a:pt x="55" y="42"/>
                      <a:pt x="55" y="43"/>
                    </a:cubicBezTo>
                    <a:close/>
                    <a:moveTo>
                      <a:pt x="10" y="73"/>
                    </a:moveTo>
                    <a:cubicBezTo>
                      <a:pt x="9" y="72"/>
                      <a:pt x="9" y="71"/>
                      <a:pt x="9" y="71"/>
                    </a:cubicBezTo>
                    <a:cubicBezTo>
                      <a:pt x="9" y="72"/>
                      <a:pt x="10" y="73"/>
                      <a:pt x="11" y="74"/>
                    </a:cubicBezTo>
                    <a:cubicBezTo>
                      <a:pt x="10" y="75"/>
                      <a:pt x="11" y="73"/>
                      <a:pt x="10" y="73"/>
                    </a:cubicBezTo>
                    <a:close/>
                    <a:moveTo>
                      <a:pt x="11" y="75"/>
                    </a:moveTo>
                    <a:cubicBezTo>
                      <a:pt x="11" y="75"/>
                      <a:pt x="11" y="75"/>
                      <a:pt x="11" y="75"/>
                    </a:cubicBezTo>
                    <a:cubicBezTo>
                      <a:pt x="12" y="75"/>
                      <a:pt x="12" y="75"/>
                      <a:pt x="12" y="75"/>
                    </a:cubicBezTo>
                    <a:lnTo>
                      <a:pt x="11" y="75"/>
                    </a:lnTo>
                    <a:close/>
                    <a:moveTo>
                      <a:pt x="15" y="78"/>
                    </a:moveTo>
                    <a:cubicBezTo>
                      <a:pt x="14" y="77"/>
                      <a:pt x="14" y="77"/>
                      <a:pt x="14" y="77"/>
                    </a:cubicBezTo>
                    <a:cubicBezTo>
                      <a:pt x="15" y="77"/>
                      <a:pt x="15" y="77"/>
                      <a:pt x="15" y="77"/>
                    </a:cubicBezTo>
                    <a:lnTo>
                      <a:pt x="15" y="78"/>
                    </a:lnTo>
                    <a:close/>
                    <a:moveTo>
                      <a:pt x="14" y="76"/>
                    </a:moveTo>
                    <a:cubicBezTo>
                      <a:pt x="15" y="75"/>
                      <a:pt x="15" y="76"/>
                      <a:pt x="15" y="76"/>
                    </a:cubicBezTo>
                    <a:cubicBezTo>
                      <a:pt x="15" y="76"/>
                      <a:pt x="15" y="77"/>
                      <a:pt x="14" y="76"/>
                    </a:cubicBezTo>
                    <a:close/>
                    <a:moveTo>
                      <a:pt x="20" y="78"/>
                    </a:moveTo>
                    <a:cubicBezTo>
                      <a:pt x="19" y="77"/>
                      <a:pt x="19" y="78"/>
                      <a:pt x="19" y="78"/>
                    </a:cubicBezTo>
                    <a:cubicBezTo>
                      <a:pt x="19" y="78"/>
                      <a:pt x="19" y="78"/>
                      <a:pt x="19" y="78"/>
                    </a:cubicBezTo>
                    <a:cubicBezTo>
                      <a:pt x="18" y="78"/>
                      <a:pt x="17" y="78"/>
                      <a:pt x="16" y="77"/>
                    </a:cubicBezTo>
                    <a:cubicBezTo>
                      <a:pt x="16" y="77"/>
                      <a:pt x="17" y="78"/>
                      <a:pt x="18" y="78"/>
                    </a:cubicBezTo>
                    <a:cubicBezTo>
                      <a:pt x="18" y="78"/>
                      <a:pt x="18" y="77"/>
                      <a:pt x="18" y="77"/>
                    </a:cubicBezTo>
                    <a:cubicBezTo>
                      <a:pt x="17" y="77"/>
                      <a:pt x="17" y="77"/>
                      <a:pt x="17" y="77"/>
                    </a:cubicBezTo>
                    <a:cubicBezTo>
                      <a:pt x="17" y="76"/>
                      <a:pt x="17" y="77"/>
                      <a:pt x="17" y="77"/>
                    </a:cubicBezTo>
                    <a:cubicBezTo>
                      <a:pt x="17" y="76"/>
                      <a:pt x="17" y="76"/>
                      <a:pt x="17" y="76"/>
                    </a:cubicBezTo>
                    <a:cubicBezTo>
                      <a:pt x="16" y="76"/>
                      <a:pt x="16" y="76"/>
                      <a:pt x="16" y="76"/>
                    </a:cubicBezTo>
                    <a:cubicBezTo>
                      <a:pt x="16" y="76"/>
                      <a:pt x="17" y="76"/>
                      <a:pt x="17" y="76"/>
                    </a:cubicBezTo>
                    <a:cubicBezTo>
                      <a:pt x="16" y="75"/>
                      <a:pt x="15" y="75"/>
                      <a:pt x="14" y="75"/>
                    </a:cubicBezTo>
                    <a:cubicBezTo>
                      <a:pt x="14" y="75"/>
                      <a:pt x="14" y="75"/>
                      <a:pt x="14" y="75"/>
                    </a:cubicBezTo>
                    <a:cubicBezTo>
                      <a:pt x="15" y="75"/>
                      <a:pt x="15" y="74"/>
                      <a:pt x="15" y="75"/>
                    </a:cubicBezTo>
                    <a:cubicBezTo>
                      <a:pt x="16" y="74"/>
                      <a:pt x="18" y="75"/>
                      <a:pt x="19" y="75"/>
                    </a:cubicBezTo>
                    <a:cubicBezTo>
                      <a:pt x="19" y="76"/>
                      <a:pt x="20" y="77"/>
                      <a:pt x="20" y="78"/>
                    </a:cubicBezTo>
                    <a:close/>
                    <a:moveTo>
                      <a:pt x="47" y="90"/>
                    </a:moveTo>
                    <a:cubicBezTo>
                      <a:pt x="47" y="90"/>
                      <a:pt x="47" y="90"/>
                      <a:pt x="47"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7" y="89"/>
                      <a:pt x="47" y="89"/>
                      <a:pt x="47" y="89"/>
                    </a:cubicBezTo>
                    <a:cubicBezTo>
                      <a:pt x="47" y="89"/>
                      <a:pt x="47" y="89"/>
                      <a:pt x="47" y="89"/>
                    </a:cubicBezTo>
                    <a:cubicBezTo>
                      <a:pt x="47" y="89"/>
                      <a:pt x="47" y="89"/>
                      <a:pt x="47" y="89"/>
                    </a:cubicBezTo>
                    <a:cubicBezTo>
                      <a:pt x="47" y="89"/>
                      <a:pt x="47" y="89"/>
                      <a:pt x="47" y="89"/>
                    </a:cubicBezTo>
                    <a:cubicBezTo>
                      <a:pt x="48" y="89"/>
                      <a:pt x="48" y="89"/>
                      <a:pt x="48" y="89"/>
                    </a:cubicBezTo>
                    <a:lnTo>
                      <a:pt x="47" y="90"/>
                    </a:lnTo>
                    <a:close/>
                    <a:moveTo>
                      <a:pt x="48" y="89"/>
                    </a:moveTo>
                    <a:cubicBezTo>
                      <a:pt x="48" y="89"/>
                      <a:pt x="48" y="88"/>
                      <a:pt x="48" y="88"/>
                    </a:cubicBezTo>
                    <a:cubicBezTo>
                      <a:pt x="48" y="88"/>
                      <a:pt x="48" y="89"/>
                      <a:pt x="48" y="89"/>
                    </a:cubicBezTo>
                    <a:close/>
                    <a:moveTo>
                      <a:pt x="49" y="79"/>
                    </a:moveTo>
                    <a:cubicBezTo>
                      <a:pt x="49" y="79"/>
                      <a:pt x="49" y="79"/>
                      <a:pt x="49" y="79"/>
                    </a:cubicBezTo>
                    <a:cubicBezTo>
                      <a:pt x="49" y="79"/>
                      <a:pt x="49" y="79"/>
                      <a:pt x="49" y="79"/>
                    </a:cubicBezTo>
                    <a:cubicBezTo>
                      <a:pt x="49" y="79"/>
                      <a:pt x="50" y="79"/>
                      <a:pt x="50" y="79"/>
                    </a:cubicBezTo>
                    <a:cubicBezTo>
                      <a:pt x="49" y="79"/>
                      <a:pt x="49" y="79"/>
                      <a:pt x="49" y="79"/>
                    </a:cubicBezTo>
                    <a:close/>
                    <a:moveTo>
                      <a:pt x="51" y="87"/>
                    </a:moveTo>
                    <a:cubicBezTo>
                      <a:pt x="51" y="87"/>
                      <a:pt x="51" y="87"/>
                      <a:pt x="51" y="87"/>
                    </a:cubicBezTo>
                    <a:cubicBezTo>
                      <a:pt x="52" y="87"/>
                      <a:pt x="52" y="87"/>
                      <a:pt x="52" y="87"/>
                    </a:cubicBezTo>
                    <a:cubicBezTo>
                      <a:pt x="52" y="87"/>
                      <a:pt x="52" y="87"/>
                      <a:pt x="52" y="87"/>
                    </a:cubicBezTo>
                    <a:lnTo>
                      <a:pt x="51" y="87"/>
                    </a:lnTo>
                    <a:close/>
                    <a:moveTo>
                      <a:pt x="50" y="76"/>
                    </a:moveTo>
                    <a:cubicBezTo>
                      <a:pt x="46" y="78"/>
                      <a:pt x="41" y="79"/>
                      <a:pt x="36" y="78"/>
                    </a:cubicBezTo>
                    <a:cubicBezTo>
                      <a:pt x="32" y="76"/>
                      <a:pt x="27" y="73"/>
                      <a:pt x="26" y="69"/>
                    </a:cubicBezTo>
                    <a:cubicBezTo>
                      <a:pt x="25" y="67"/>
                      <a:pt x="23" y="67"/>
                      <a:pt x="21" y="66"/>
                    </a:cubicBezTo>
                    <a:cubicBezTo>
                      <a:pt x="21" y="69"/>
                      <a:pt x="21" y="69"/>
                      <a:pt x="21" y="69"/>
                    </a:cubicBezTo>
                    <a:cubicBezTo>
                      <a:pt x="21" y="69"/>
                      <a:pt x="21" y="68"/>
                      <a:pt x="20" y="68"/>
                    </a:cubicBezTo>
                    <a:cubicBezTo>
                      <a:pt x="20" y="69"/>
                      <a:pt x="20" y="69"/>
                      <a:pt x="20" y="69"/>
                    </a:cubicBezTo>
                    <a:cubicBezTo>
                      <a:pt x="19" y="69"/>
                      <a:pt x="19" y="69"/>
                      <a:pt x="19" y="69"/>
                    </a:cubicBezTo>
                    <a:cubicBezTo>
                      <a:pt x="19" y="69"/>
                      <a:pt x="18" y="69"/>
                      <a:pt x="19" y="70"/>
                    </a:cubicBezTo>
                    <a:cubicBezTo>
                      <a:pt x="19" y="70"/>
                      <a:pt x="19" y="70"/>
                      <a:pt x="19" y="70"/>
                    </a:cubicBezTo>
                    <a:cubicBezTo>
                      <a:pt x="18" y="70"/>
                      <a:pt x="19" y="71"/>
                      <a:pt x="19" y="72"/>
                    </a:cubicBezTo>
                    <a:cubicBezTo>
                      <a:pt x="18" y="72"/>
                      <a:pt x="18" y="72"/>
                      <a:pt x="18" y="72"/>
                    </a:cubicBezTo>
                    <a:cubicBezTo>
                      <a:pt x="18" y="72"/>
                      <a:pt x="18" y="73"/>
                      <a:pt x="18" y="74"/>
                    </a:cubicBezTo>
                    <a:cubicBezTo>
                      <a:pt x="18" y="74"/>
                      <a:pt x="18" y="74"/>
                      <a:pt x="18" y="74"/>
                    </a:cubicBezTo>
                    <a:cubicBezTo>
                      <a:pt x="18" y="74"/>
                      <a:pt x="18" y="74"/>
                      <a:pt x="18" y="74"/>
                    </a:cubicBezTo>
                    <a:cubicBezTo>
                      <a:pt x="18" y="74"/>
                      <a:pt x="18" y="74"/>
                      <a:pt x="18" y="74"/>
                    </a:cubicBezTo>
                    <a:cubicBezTo>
                      <a:pt x="19" y="75"/>
                      <a:pt x="19" y="75"/>
                      <a:pt x="19" y="75"/>
                    </a:cubicBezTo>
                    <a:cubicBezTo>
                      <a:pt x="17" y="74"/>
                      <a:pt x="17" y="74"/>
                      <a:pt x="17" y="74"/>
                    </a:cubicBezTo>
                    <a:cubicBezTo>
                      <a:pt x="18" y="74"/>
                      <a:pt x="18" y="74"/>
                      <a:pt x="18" y="74"/>
                    </a:cubicBezTo>
                    <a:cubicBezTo>
                      <a:pt x="18" y="74"/>
                      <a:pt x="18" y="74"/>
                      <a:pt x="18" y="74"/>
                    </a:cubicBezTo>
                    <a:cubicBezTo>
                      <a:pt x="16" y="72"/>
                      <a:pt x="16" y="72"/>
                      <a:pt x="16" y="72"/>
                    </a:cubicBezTo>
                    <a:cubicBezTo>
                      <a:pt x="15" y="73"/>
                      <a:pt x="15" y="73"/>
                      <a:pt x="15" y="73"/>
                    </a:cubicBezTo>
                    <a:cubicBezTo>
                      <a:pt x="15" y="72"/>
                      <a:pt x="15" y="72"/>
                      <a:pt x="15" y="72"/>
                    </a:cubicBezTo>
                    <a:cubicBezTo>
                      <a:pt x="15" y="72"/>
                      <a:pt x="15" y="72"/>
                      <a:pt x="15" y="72"/>
                    </a:cubicBezTo>
                    <a:cubicBezTo>
                      <a:pt x="14" y="72"/>
                      <a:pt x="14" y="70"/>
                      <a:pt x="13" y="70"/>
                    </a:cubicBezTo>
                    <a:cubicBezTo>
                      <a:pt x="14" y="72"/>
                      <a:pt x="14" y="72"/>
                      <a:pt x="14" y="72"/>
                    </a:cubicBezTo>
                    <a:cubicBezTo>
                      <a:pt x="14" y="73"/>
                      <a:pt x="14" y="73"/>
                      <a:pt x="14" y="73"/>
                    </a:cubicBezTo>
                    <a:cubicBezTo>
                      <a:pt x="14" y="72"/>
                      <a:pt x="14" y="72"/>
                      <a:pt x="14" y="72"/>
                    </a:cubicBezTo>
                    <a:cubicBezTo>
                      <a:pt x="13" y="73"/>
                      <a:pt x="13" y="73"/>
                      <a:pt x="13" y="73"/>
                    </a:cubicBezTo>
                    <a:cubicBezTo>
                      <a:pt x="13" y="73"/>
                      <a:pt x="14" y="73"/>
                      <a:pt x="14" y="73"/>
                    </a:cubicBezTo>
                    <a:cubicBezTo>
                      <a:pt x="14" y="73"/>
                      <a:pt x="14" y="73"/>
                      <a:pt x="14" y="73"/>
                    </a:cubicBezTo>
                    <a:cubicBezTo>
                      <a:pt x="14" y="73"/>
                      <a:pt x="14" y="73"/>
                      <a:pt x="14" y="73"/>
                    </a:cubicBezTo>
                    <a:cubicBezTo>
                      <a:pt x="15" y="73"/>
                      <a:pt x="14" y="73"/>
                      <a:pt x="15" y="73"/>
                    </a:cubicBezTo>
                    <a:cubicBezTo>
                      <a:pt x="15" y="74"/>
                      <a:pt x="15" y="74"/>
                      <a:pt x="15" y="74"/>
                    </a:cubicBezTo>
                    <a:cubicBezTo>
                      <a:pt x="15" y="73"/>
                      <a:pt x="14" y="73"/>
                      <a:pt x="14" y="73"/>
                    </a:cubicBezTo>
                    <a:cubicBezTo>
                      <a:pt x="13" y="74"/>
                      <a:pt x="14" y="74"/>
                      <a:pt x="13" y="74"/>
                    </a:cubicBezTo>
                    <a:cubicBezTo>
                      <a:pt x="13" y="73"/>
                      <a:pt x="12" y="72"/>
                      <a:pt x="12" y="72"/>
                    </a:cubicBezTo>
                    <a:cubicBezTo>
                      <a:pt x="12" y="72"/>
                      <a:pt x="12" y="72"/>
                      <a:pt x="12" y="72"/>
                    </a:cubicBezTo>
                    <a:cubicBezTo>
                      <a:pt x="12" y="72"/>
                      <a:pt x="12" y="72"/>
                      <a:pt x="12" y="72"/>
                    </a:cubicBezTo>
                    <a:cubicBezTo>
                      <a:pt x="12" y="72"/>
                      <a:pt x="12" y="72"/>
                      <a:pt x="12" y="72"/>
                    </a:cubicBezTo>
                    <a:cubicBezTo>
                      <a:pt x="12" y="72"/>
                      <a:pt x="12" y="72"/>
                      <a:pt x="13" y="72"/>
                    </a:cubicBezTo>
                    <a:cubicBezTo>
                      <a:pt x="12" y="71"/>
                      <a:pt x="12" y="71"/>
                      <a:pt x="12" y="71"/>
                    </a:cubicBezTo>
                    <a:cubicBezTo>
                      <a:pt x="11" y="71"/>
                      <a:pt x="11" y="71"/>
                      <a:pt x="11" y="71"/>
                    </a:cubicBezTo>
                    <a:cubicBezTo>
                      <a:pt x="11" y="71"/>
                      <a:pt x="11" y="71"/>
                      <a:pt x="11" y="71"/>
                    </a:cubicBezTo>
                    <a:cubicBezTo>
                      <a:pt x="11" y="71"/>
                      <a:pt x="11" y="71"/>
                      <a:pt x="11" y="71"/>
                    </a:cubicBezTo>
                    <a:cubicBezTo>
                      <a:pt x="10" y="72"/>
                      <a:pt x="11" y="72"/>
                      <a:pt x="11" y="73"/>
                    </a:cubicBezTo>
                    <a:cubicBezTo>
                      <a:pt x="11" y="73"/>
                      <a:pt x="11" y="73"/>
                      <a:pt x="11" y="73"/>
                    </a:cubicBezTo>
                    <a:cubicBezTo>
                      <a:pt x="12" y="73"/>
                      <a:pt x="12" y="74"/>
                      <a:pt x="12" y="74"/>
                    </a:cubicBezTo>
                    <a:cubicBezTo>
                      <a:pt x="13" y="75"/>
                      <a:pt x="13" y="75"/>
                      <a:pt x="13" y="75"/>
                    </a:cubicBezTo>
                    <a:cubicBezTo>
                      <a:pt x="13" y="75"/>
                      <a:pt x="13" y="75"/>
                      <a:pt x="12" y="74"/>
                    </a:cubicBezTo>
                    <a:cubicBezTo>
                      <a:pt x="12" y="74"/>
                      <a:pt x="12" y="73"/>
                      <a:pt x="11" y="73"/>
                    </a:cubicBezTo>
                    <a:cubicBezTo>
                      <a:pt x="11" y="73"/>
                      <a:pt x="11" y="73"/>
                      <a:pt x="11" y="73"/>
                    </a:cubicBezTo>
                    <a:cubicBezTo>
                      <a:pt x="11" y="73"/>
                      <a:pt x="11" y="73"/>
                      <a:pt x="11" y="73"/>
                    </a:cubicBezTo>
                    <a:cubicBezTo>
                      <a:pt x="11" y="72"/>
                      <a:pt x="10" y="70"/>
                      <a:pt x="9" y="69"/>
                    </a:cubicBezTo>
                    <a:cubicBezTo>
                      <a:pt x="10" y="70"/>
                      <a:pt x="10" y="69"/>
                      <a:pt x="10" y="70"/>
                    </a:cubicBezTo>
                    <a:cubicBezTo>
                      <a:pt x="11" y="70"/>
                      <a:pt x="10" y="69"/>
                      <a:pt x="10" y="69"/>
                    </a:cubicBezTo>
                    <a:cubicBezTo>
                      <a:pt x="10" y="69"/>
                      <a:pt x="10" y="69"/>
                      <a:pt x="9" y="69"/>
                    </a:cubicBezTo>
                    <a:cubicBezTo>
                      <a:pt x="9" y="69"/>
                      <a:pt x="9" y="68"/>
                      <a:pt x="9" y="68"/>
                    </a:cubicBezTo>
                    <a:cubicBezTo>
                      <a:pt x="9" y="68"/>
                      <a:pt x="9" y="68"/>
                      <a:pt x="9" y="68"/>
                    </a:cubicBezTo>
                    <a:cubicBezTo>
                      <a:pt x="10" y="68"/>
                      <a:pt x="10" y="68"/>
                      <a:pt x="10" y="68"/>
                    </a:cubicBezTo>
                    <a:cubicBezTo>
                      <a:pt x="9" y="67"/>
                      <a:pt x="9" y="67"/>
                      <a:pt x="9" y="67"/>
                    </a:cubicBezTo>
                    <a:cubicBezTo>
                      <a:pt x="10" y="67"/>
                      <a:pt x="10" y="66"/>
                      <a:pt x="10" y="67"/>
                    </a:cubicBezTo>
                    <a:cubicBezTo>
                      <a:pt x="10" y="67"/>
                      <a:pt x="10" y="67"/>
                      <a:pt x="11" y="67"/>
                    </a:cubicBezTo>
                    <a:cubicBezTo>
                      <a:pt x="11" y="67"/>
                      <a:pt x="11" y="67"/>
                      <a:pt x="11" y="66"/>
                    </a:cubicBezTo>
                    <a:cubicBezTo>
                      <a:pt x="11" y="66"/>
                      <a:pt x="10" y="66"/>
                      <a:pt x="10" y="66"/>
                    </a:cubicBezTo>
                    <a:cubicBezTo>
                      <a:pt x="10" y="66"/>
                      <a:pt x="10" y="66"/>
                      <a:pt x="10" y="66"/>
                    </a:cubicBezTo>
                    <a:cubicBezTo>
                      <a:pt x="10" y="66"/>
                      <a:pt x="10" y="66"/>
                      <a:pt x="10" y="66"/>
                    </a:cubicBezTo>
                    <a:cubicBezTo>
                      <a:pt x="11" y="66"/>
                      <a:pt x="11" y="66"/>
                      <a:pt x="11" y="66"/>
                    </a:cubicBezTo>
                    <a:cubicBezTo>
                      <a:pt x="11" y="67"/>
                      <a:pt x="11" y="67"/>
                      <a:pt x="12" y="67"/>
                    </a:cubicBezTo>
                    <a:cubicBezTo>
                      <a:pt x="12" y="67"/>
                      <a:pt x="12" y="67"/>
                      <a:pt x="12" y="67"/>
                    </a:cubicBezTo>
                    <a:cubicBezTo>
                      <a:pt x="12" y="67"/>
                      <a:pt x="11" y="66"/>
                      <a:pt x="12" y="66"/>
                    </a:cubicBezTo>
                    <a:cubicBezTo>
                      <a:pt x="11" y="65"/>
                      <a:pt x="11" y="64"/>
                      <a:pt x="10" y="62"/>
                    </a:cubicBezTo>
                    <a:cubicBezTo>
                      <a:pt x="11" y="62"/>
                      <a:pt x="11" y="62"/>
                      <a:pt x="11" y="62"/>
                    </a:cubicBezTo>
                    <a:cubicBezTo>
                      <a:pt x="11" y="61"/>
                      <a:pt x="11" y="61"/>
                      <a:pt x="11" y="61"/>
                    </a:cubicBezTo>
                    <a:cubicBezTo>
                      <a:pt x="11" y="61"/>
                      <a:pt x="11" y="61"/>
                      <a:pt x="11" y="61"/>
                    </a:cubicBezTo>
                    <a:cubicBezTo>
                      <a:pt x="11" y="58"/>
                      <a:pt x="11" y="54"/>
                      <a:pt x="13" y="52"/>
                    </a:cubicBezTo>
                    <a:cubicBezTo>
                      <a:pt x="15" y="48"/>
                      <a:pt x="17" y="46"/>
                      <a:pt x="21" y="44"/>
                    </a:cubicBezTo>
                    <a:cubicBezTo>
                      <a:pt x="22" y="44"/>
                      <a:pt x="24" y="43"/>
                      <a:pt x="25" y="42"/>
                    </a:cubicBezTo>
                    <a:cubicBezTo>
                      <a:pt x="25" y="42"/>
                      <a:pt x="25" y="42"/>
                      <a:pt x="25" y="42"/>
                    </a:cubicBezTo>
                    <a:cubicBezTo>
                      <a:pt x="25" y="41"/>
                      <a:pt x="25" y="42"/>
                      <a:pt x="24" y="41"/>
                    </a:cubicBezTo>
                    <a:cubicBezTo>
                      <a:pt x="24" y="41"/>
                      <a:pt x="24" y="41"/>
                      <a:pt x="24" y="41"/>
                    </a:cubicBezTo>
                    <a:cubicBezTo>
                      <a:pt x="24" y="41"/>
                      <a:pt x="24" y="41"/>
                      <a:pt x="24" y="41"/>
                    </a:cubicBezTo>
                    <a:cubicBezTo>
                      <a:pt x="25" y="40"/>
                      <a:pt x="27" y="40"/>
                      <a:pt x="28" y="39"/>
                    </a:cubicBezTo>
                    <a:cubicBezTo>
                      <a:pt x="29" y="39"/>
                      <a:pt x="29" y="39"/>
                      <a:pt x="29" y="39"/>
                    </a:cubicBezTo>
                    <a:cubicBezTo>
                      <a:pt x="30" y="39"/>
                      <a:pt x="30" y="39"/>
                      <a:pt x="31" y="38"/>
                    </a:cubicBezTo>
                    <a:cubicBezTo>
                      <a:pt x="30" y="36"/>
                      <a:pt x="32" y="36"/>
                      <a:pt x="31" y="34"/>
                    </a:cubicBezTo>
                    <a:cubicBezTo>
                      <a:pt x="30" y="34"/>
                      <a:pt x="30" y="33"/>
                      <a:pt x="29" y="34"/>
                    </a:cubicBezTo>
                    <a:cubicBezTo>
                      <a:pt x="29" y="35"/>
                      <a:pt x="28" y="33"/>
                      <a:pt x="27" y="33"/>
                    </a:cubicBezTo>
                    <a:cubicBezTo>
                      <a:pt x="24" y="30"/>
                      <a:pt x="24" y="25"/>
                      <a:pt x="25" y="21"/>
                    </a:cubicBezTo>
                    <a:cubicBezTo>
                      <a:pt x="26" y="20"/>
                      <a:pt x="27" y="20"/>
                      <a:pt x="27" y="19"/>
                    </a:cubicBezTo>
                    <a:cubicBezTo>
                      <a:pt x="27" y="19"/>
                      <a:pt x="27" y="19"/>
                      <a:pt x="27" y="19"/>
                    </a:cubicBezTo>
                    <a:cubicBezTo>
                      <a:pt x="30" y="16"/>
                      <a:pt x="30" y="22"/>
                      <a:pt x="32" y="23"/>
                    </a:cubicBezTo>
                    <a:cubicBezTo>
                      <a:pt x="33" y="23"/>
                      <a:pt x="33" y="24"/>
                      <a:pt x="34" y="24"/>
                    </a:cubicBezTo>
                    <a:cubicBezTo>
                      <a:pt x="34" y="24"/>
                      <a:pt x="34" y="24"/>
                      <a:pt x="34" y="24"/>
                    </a:cubicBezTo>
                    <a:cubicBezTo>
                      <a:pt x="36" y="24"/>
                      <a:pt x="37" y="23"/>
                      <a:pt x="38" y="23"/>
                    </a:cubicBezTo>
                    <a:cubicBezTo>
                      <a:pt x="39" y="23"/>
                      <a:pt x="39" y="23"/>
                      <a:pt x="39" y="23"/>
                    </a:cubicBezTo>
                    <a:cubicBezTo>
                      <a:pt x="39" y="23"/>
                      <a:pt x="39" y="23"/>
                      <a:pt x="39" y="23"/>
                    </a:cubicBezTo>
                    <a:cubicBezTo>
                      <a:pt x="43" y="18"/>
                      <a:pt x="33" y="10"/>
                      <a:pt x="42" y="7"/>
                    </a:cubicBezTo>
                    <a:cubicBezTo>
                      <a:pt x="46" y="7"/>
                      <a:pt x="49" y="7"/>
                      <a:pt x="51" y="10"/>
                    </a:cubicBezTo>
                    <a:cubicBezTo>
                      <a:pt x="51" y="12"/>
                      <a:pt x="53" y="14"/>
                      <a:pt x="53" y="16"/>
                    </a:cubicBezTo>
                    <a:cubicBezTo>
                      <a:pt x="53" y="16"/>
                      <a:pt x="53" y="16"/>
                      <a:pt x="53" y="16"/>
                    </a:cubicBezTo>
                    <a:cubicBezTo>
                      <a:pt x="51" y="17"/>
                      <a:pt x="49" y="16"/>
                      <a:pt x="48" y="17"/>
                    </a:cubicBezTo>
                    <a:cubicBezTo>
                      <a:pt x="48" y="17"/>
                      <a:pt x="48" y="17"/>
                      <a:pt x="48" y="17"/>
                    </a:cubicBezTo>
                    <a:cubicBezTo>
                      <a:pt x="48" y="17"/>
                      <a:pt x="48" y="17"/>
                      <a:pt x="48" y="17"/>
                    </a:cubicBezTo>
                    <a:cubicBezTo>
                      <a:pt x="48" y="17"/>
                      <a:pt x="47" y="17"/>
                      <a:pt x="47" y="17"/>
                    </a:cubicBezTo>
                    <a:cubicBezTo>
                      <a:pt x="47" y="17"/>
                      <a:pt x="47" y="17"/>
                      <a:pt x="47" y="17"/>
                    </a:cubicBezTo>
                    <a:cubicBezTo>
                      <a:pt x="46" y="17"/>
                      <a:pt x="45" y="18"/>
                      <a:pt x="44" y="18"/>
                    </a:cubicBezTo>
                    <a:cubicBezTo>
                      <a:pt x="44" y="20"/>
                      <a:pt x="42" y="20"/>
                      <a:pt x="42" y="22"/>
                    </a:cubicBezTo>
                    <a:cubicBezTo>
                      <a:pt x="43" y="22"/>
                      <a:pt x="43" y="22"/>
                      <a:pt x="43" y="22"/>
                    </a:cubicBezTo>
                    <a:cubicBezTo>
                      <a:pt x="43" y="24"/>
                      <a:pt x="43" y="24"/>
                      <a:pt x="43" y="24"/>
                    </a:cubicBezTo>
                    <a:cubicBezTo>
                      <a:pt x="43" y="24"/>
                      <a:pt x="43" y="24"/>
                      <a:pt x="43" y="24"/>
                    </a:cubicBezTo>
                    <a:cubicBezTo>
                      <a:pt x="43" y="24"/>
                      <a:pt x="43" y="24"/>
                      <a:pt x="43" y="24"/>
                    </a:cubicBezTo>
                    <a:cubicBezTo>
                      <a:pt x="44" y="25"/>
                      <a:pt x="45" y="25"/>
                      <a:pt x="47" y="25"/>
                    </a:cubicBezTo>
                    <a:cubicBezTo>
                      <a:pt x="46" y="25"/>
                      <a:pt x="46" y="25"/>
                      <a:pt x="46" y="25"/>
                    </a:cubicBezTo>
                    <a:cubicBezTo>
                      <a:pt x="46" y="25"/>
                      <a:pt x="46" y="25"/>
                      <a:pt x="46" y="25"/>
                    </a:cubicBezTo>
                    <a:cubicBezTo>
                      <a:pt x="46" y="25"/>
                      <a:pt x="46" y="25"/>
                      <a:pt x="46" y="25"/>
                    </a:cubicBezTo>
                    <a:cubicBezTo>
                      <a:pt x="47" y="26"/>
                      <a:pt x="47" y="25"/>
                      <a:pt x="48" y="25"/>
                    </a:cubicBezTo>
                    <a:cubicBezTo>
                      <a:pt x="49" y="23"/>
                      <a:pt x="52" y="23"/>
                      <a:pt x="54" y="23"/>
                    </a:cubicBezTo>
                    <a:cubicBezTo>
                      <a:pt x="56" y="25"/>
                      <a:pt x="55" y="28"/>
                      <a:pt x="54" y="31"/>
                    </a:cubicBezTo>
                    <a:cubicBezTo>
                      <a:pt x="53" y="32"/>
                      <a:pt x="53" y="34"/>
                      <a:pt x="51" y="35"/>
                    </a:cubicBezTo>
                    <a:cubicBezTo>
                      <a:pt x="51" y="35"/>
                      <a:pt x="50" y="35"/>
                      <a:pt x="50" y="35"/>
                    </a:cubicBezTo>
                    <a:cubicBezTo>
                      <a:pt x="50" y="35"/>
                      <a:pt x="50" y="35"/>
                      <a:pt x="50" y="35"/>
                    </a:cubicBezTo>
                    <a:cubicBezTo>
                      <a:pt x="50" y="36"/>
                      <a:pt x="48" y="35"/>
                      <a:pt x="48" y="35"/>
                    </a:cubicBezTo>
                    <a:cubicBezTo>
                      <a:pt x="47" y="35"/>
                      <a:pt x="45" y="35"/>
                      <a:pt x="44" y="35"/>
                    </a:cubicBezTo>
                    <a:cubicBezTo>
                      <a:pt x="43" y="35"/>
                      <a:pt x="43" y="34"/>
                      <a:pt x="42" y="34"/>
                    </a:cubicBezTo>
                    <a:cubicBezTo>
                      <a:pt x="42" y="34"/>
                      <a:pt x="42" y="33"/>
                      <a:pt x="41" y="33"/>
                    </a:cubicBezTo>
                    <a:cubicBezTo>
                      <a:pt x="40" y="33"/>
                      <a:pt x="40" y="34"/>
                      <a:pt x="40" y="35"/>
                    </a:cubicBezTo>
                    <a:cubicBezTo>
                      <a:pt x="41" y="35"/>
                      <a:pt x="42" y="36"/>
                      <a:pt x="41" y="37"/>
                    </a:cubicBezTo>
                    <a:cubicBezTo>
                      <a:pt x="40" y="38"/>
                      <a:pt x="43" y="38"/>
                      <a:pt x="42" y="39"/>
                    </a:cubicBezTo>
                    <a:cubicBezTo>
                      <a:pt x="43" y="40"/>
                      <a:pt x="43" y="40"/>
                      <a:pt x="44" y="41"/>
                    </a:cubicBezTo>
                    <a:cubicBezTo>
                      <a:pt x="39" y="40"/>
                      <a:pt x="33" y="39"/>
                      <a:pt x="29" y="42"/>
                    </a:cubicBezTo>
                    <a:cubicBezTo>
                      <a:pt x="29" y="43"/>
                      <a:pt x="27" y="43"/>
                      <a:pt x="27" y="45"/>
                    </a:cubicBezTo>
                    <a:cubicBezTo>
                      <a:pt x="30" y="48"/>
                      <a:pt x="34" y="44"/>
                      <a:pt x="37" y="47"/>
                    </a:cubicBezTo>
                    <a:cubicBezTo>
                      <a:pt x="39" y="48"/>
                      <a:pt x="40" y="50"/>
                      <a:pt x="40" y="52"/>
                    </a:cubicBezTo>
                    <a:cubicBezTo>
                      <a:pt x="38" y="53"/>
                      <a:pt x="35" y="54"/>
                      <a:pt x="34" y="56"/>
                    </a:cubicBezTo>
                    <a:cubicBezTo>
                      <a:pt x="33" y="56"/>
                      <a:pt x="33" y="57"/>
                      <a:pt x="33" y="57"/>
                    </a:cubicBezTo>
                    <a:cubicBezTo>
                      <a:pt x="32" y="58"/>
                      <a:pt x="31" y="59"/>
                      <a:pt x="31" y="60"/>
                    </a:cubicBezTo>
                    <a:cubicBezTo>
                      <a:pt x="32" y="61"/>
                      <a:pt x="34" y="61"/>
                      <a:pt x="35" y="61"/>
                    </a:cubicBezTo>
                    <a:cubicBezTo>
                      <a:pt x="37" y="60"/>
                      <a:pt x="39" y="59"/>
                      <a:pt x="41" y="59"/>
                    </a:cubicBezTo>
                    <a:cubicBezTo>
                      <a:pt x="42" y="59"/>
                      <a:pt x="42" y="59"/>
                      <a:pt x="42" y="59"/>
                    </a:cubicBezTo>
                    <a:cubicBezTo>
                      <a:pt x="40" y="60"/>
                      <a:pt x="43" y="60"/>
                      <a:pt x="42" y="61"/>
                    </a:cubicBezTo>
                    <a:cubicBezTo>
                      <a:pt x="42" y="62"/>
                      <a:pt x="42" y="62"/>
                      <a:pt x="42" y="62"/>
                    </a:cubicBezTo>
                    <a:cubicBezTo>
                      <a:pt x="43" y="60"/>
                      <a:pt x="43" y="60"/>
                      <a:pt x="43" y="60"/>
                    </a:cubicBezTo>
                    <a:cubicBezTo>
                      <a:pt x="44" y="61"/>
                      <a:pt x="44" y="61"/>
                      <a:pt x="44" y="61"/>
                    </a:cubicBezTo>
                    <a:cubicBezTo>
                      <a:pt x="45" y="60"/>
                      <a:pt x="45" y="58"/>
                      <a:pt x="47" y="57"/>
                    </a:cubicBezTo>
                    <a:cubicBezTo>
                      <a:pt x="49" y="58"/>
                      <a:pt x="52" y="59"/>
                      <a:pt x="53" y="60"/>
                    </a:cubicBezTo>
                    <a:cubicBezTo>
                      <a:pt x="54" y="63"/>
                      <a:pt x="54" y="67"/>
                      <a:pt x="53" y="69"/>
                    </a:cubicBezTo>
                    <a:cubicBezTo>
                      <a:pt x="51" y="72"/>
                      <a:pt x="49" y="75"/>
                      <a:pt x="47" y="77"/>
                    </a:cubicBezTo>
                    <a:cubicBezTo>
                      <a:pt x="49" y="76"/>
                      <a:pt x="51" y="74"/>
                      <a:pt x="54" y="74"/>
                    </a:cubicBezTo>
                    <a:cubicBezTo>
                      <a:pt x="54" y="74"/>
                      <a:pt x="53" y="74"/>
                      <a:pt x="52" y="75"/>
                    </a:cubicBezTo>
                    <a:cubicBezTo>
                      <a:pt x="52" y="75"/>
                      <a:pt x="51" y="75"/>
                      <a:pt x="50" y="76"/>
                    </a:cubicBezTo>
                    <a:close/>
                    <a:moveTo>
                      <a:pt x="54" y="84"/>
                    </a:moveTo>
                    <a:cubicBezTo>
                      <a:pt x="53" y="84"/>
                      <a:pt x="53" y="84"/>
                      <a:pt x="53" y="84"/>
                    </a:cubicBezTo>
                    <a:cubicBezTo>
                      <a:pt x="53" y="85"/>
                      <a:pt x="54" y="84"/>
                      <a:pt x="54" y="84"/>
                    </a:cubicBezTo>
                    <a:close/>
                    <a:moveTo>
                      <a:pt x="55" y="87"/>
                    </a:moveTo>
                    <a:cubicBezTo>
                      <a:pt x="54" y="87"/>
                      <a:pt x="54" y="87"/>
                      <a:pt x="54" y="87"/>
                    </a:cubicBezTo>
                    <a:cubicBezTo>
                      <a:pt x="55" y="86"/>
                      <a:pt x="55" y="86"/>
                      <a:pt x="55" y="86"/>
                    </a:cubicBezTo>
                    <a:lnTo>
                      <a:pt x="55" y="87"/>
                    </a:lnTo>
                    <a:close/>
                    <a:moveTo>
                      <a:pt x="56" y="75"/>
                    </a:moveTo>
                    <a:cubicBezTo>
                      <a:pt x="55" y="76"/>
                      <a:pt x="54" y="76"/>
                      <a:pt x="54" y="76"/>
                    </a:cubicBezTo>
                    <a:cubicBezTo>
                      <a:pt x="54" y="76"/>
                      <a:pt x="54" y="76"/>
                      <a:pt x="54" y="76"/>
                    </a:cubicBezTo>
                    <a:cubicBezTo>
                      <a:pt x="54" y="76"/>
                      <a:pt x="54" y="76"/>
                      <a:pt x="54" y="77"/>
                    </a:cubicBezTo>
                    <a:cubicBezTo>
                      <a:pt x="53" y="77"/>
                      <a:pt x="53" y="77"/>
                      <a:pt x="52" y="78"/>
                    </a:cubicBezTo>
                    <a:cubicBezTo>
                      <a:pt x="52" y="76"/>
                      <a:pt x="53" y="77"/>
                      <a:pt x="54" y="77"/>
                    </a:cubicBezTo>
                    <a:cubicBezTo>
                      <a:pt x="54" y="76"/>
                      <a:pt x="54" y="76"/>
                      <a:pt x="54" y="76"/>
                    </a:cubicBezTo>
                    <a:cubicBezTo>
                      <a:pt x="54" y="76"/>
                      <a:pt x="54" y="76"/>
                      <a:pt x="54" y="76"/>
                    </a:cubicBezTo>
                    <a:cubicBezTo>
                      <a:pt x="55" y="74"/>
                      <a:pt x="55" y="74"/>
                      <a:pt x="55" y="74"/>
                    </a:cubicBezTo>
                    <a:cubicBezTo>
                      <a:pt x="55" y="74"/>
                      <a:pt x="55" y="74"/>
                      <a:pt x="55" y="74"/>
                    </a:cubicBezTo>
                    <a:cubicBezTo>
                      <a:pt x="56" y="74"/>
                      <a:pt x="56" y="74"/>
                      <a:pt x="56" y="74"/>
                    </a:cubicBezTo>
                    <a:cubicBezTo>
                      <a:pt x="56" y="75"/>
                      <a:pt x="55" y="75"/>
                      <a:pt x="56" y="75"/>
                    </a:cubicBezTo>
                    <a:close/>
                    <a:moveTo>
                      <a:pt x="57" y="85"/>
                    </a:moveTo>
                    <a:cubicBezTo>
                      <a:pt x="56" y="85"/>
                      <a:pt x="56" y="85"/>
                      <a:pt x="56" y="85"/>
                    </a:cubicBezTo>
                    <a:cubicBezTo>
                      <a:pt x="57" y="85"/>
                      <a:pt x="57" y="85"/>
                      <a:pt x="57" y="85"/>
                    </a:cubicBezTo>
                    <a:close/>
                    <a:moveTo>
                      <a:pt x="61" y="79"/>
                    </a:moveTo>
                    <a:cubicBezTo>
                      <a:pt x="61" y="79"/>
                      <a:pt x="61" y="79"/>
                      <a:pt x="60" y="79"/>
                    </a:cubicBezTo>
                    <a:cubicBezTo>
                      <a:pt x="60" y="79"/>
                      <a:pt x="60" y="79"/>
                      <a:pt x="60" y="79"/>
                    </a:cubicBezTo>
                    <a:cubicBezTo>
                      <a:pt x="60" y="79"/>
                      <a:pt x="60" y="79"/>
                      <a:pt x="60" y="78"/>
                    </a:cubicBezTo>
                    <a:cubicBezTo>
                      <a:pt x="60" y="78"/>
                      <a:pt x="60" y="79"/>
                      <a:pt x="60" y="79"/>
                    </a:cubicBezTo>
                    <a:cubicBezTo>
                      <a:pt x="60" y="79"/>
                      <a:pt x="60" y="79"/>
                      <a:pt x="60" y="79"/>
                    </a:cubicBezTo>
                    <a:cubicBezTo>
                      <a:pt x="61" y="79"/>
                      <a:pt x="61" y="79"/>
                      <a:pt x="61" y="79"/>
                    </a:cubicBezTo>
                    <a:close/>
                    <a:moveTo>
                      <a:pt x="79" y="73"/>
                    </a:moveTo>
                    <a:cubicBezTo>
                      <a:pt x="79" y="73"/>
                      <a:pt x="79" y="73"/>
                      <a:pt x="79" y="73"/>
                    </a:cubicBezTo>
                    <a:cubicBezTo>
                      <a:pt x="79" y="73"/>
                      <a:pt x="79" y="73"/>
                      <a:pt x="79" y="73"/>
                    </a:cubicBezTo>
                    <a:cubicBezTo>
                      <a:pt x="79" y="73"/>
                      <a:pt x="79" y="73"/>
                      <a:pt x="79" y="73"/>
                    </a:cubicBezTo>
                    <a:close/>
                    <a:moveTo>
                      <a:pt x="79" y="73"/>
                    </a:moveTo>
                    <a:cubicBezTo>
                      <a:pt x="79" y="73"/>
                      <a:pt x="80" y="73"/>
                      <a:pt x="80" y="73"/>
                    </a:cubicBezTo>
                    <a:cubicBezTo>
                      <a:pt x="80" y="73"/>
                      <a:pt x="80" y="73"/>
                      <a:pt x="79" y="73"/>
                    </a:cubicBezTo>
                    <a:close/>
                    <a:moveTo>
                      <a:pt x="85" y="70"/>
                    </a:moveTo>
                    <a:cubicBezTo>
                      <a:pt x="85" y="70"/>
                      <a:pt x="86" y="70"/>
                      <a:pt x="86" y="70"/>
                    </a:cubicBezTo>
                    <a:cubicBezTo>
                      <a:pt x="86" y="70"/>
                      <a:pt x="87" y="69"/>
                      <a:pt x="87" y="69"/>
                    </a:cubicBezTo>
                    <a:cubicBezTo>
                      <a:pt x="87" y="69"/>
                      <a:pt x="87" y="69"/>
                      <a:pt x="87" y="69"/>
                    </a:cubicBezTo>
                    <a:cubicBezTo>
                      <a:pt x="87" y="69"/>
                      <a:pt x="87" y="69"/>
                      <a:pt x="87" y="69"/>
                    </a:cubicBezTo>
                    <a:cubicBezTo>
                      <a:pt x="88" y="69"/>
                      <a:pt x="88" y="68"/>
                      <a:pt x="89" y="68"/>
                    </a:cubicBezTo>
                    <a:cubicBezTo>
                      <a:pt x="89" y="69"/>
                      <a:pt x="87" y="69"/>
                      <a:pt x="87" y="69"/>
                    </a:cubicBezTo>
                    <a:cubicBezTo>
                      <a:pt x="87" y="69"/>
                      <a:pt x="87" y="69"/>
                      <a:pt x="87" y="69"/>
                    </a:cubicBezTo>
                    <a:cubicBezTo>
                      <a:pt x="87" y="69"/>
                      <a:pt x="87" y="69"/>
                      <a:pt x="87" y="69"/>
                    </a:cubicBezTo>
                    <a:cubicBezTo>
                      <a:pt x="87" y="70"/>
                      <a:pt x="86" y="71"/>
                      <a:pt x="85" y="71"/>
                    </a:cubicBezTo>
                    <a:cubicBezTo>
                      <a:pt x="85" y="71"/>
                      <a:pt x="85" y="71"/>
                      <a:pt x="85" y="71"/>
                    </a:cubicBezTo>
                    <a:cubicBezTo>
                      <a:pt x="85" y="71"/>
                      <a:pt x="85" y="71"/>
                      <a:pt x="85" y="71"/>
                    </a:cubicBezTo>
                    <a:cubicBezTo>
                      <a:pt x="84" y="71"/>
                      <a:pt x="84" y="71"/>
                      <a:pt x="84" y="71"/>
                    </a:cubicBezTo>
                    <a:cubicBezTo>
                      <a:pt x="84" y="70"/>
                      <a:pt x="85" y="71"/>
                      <a:pt x="85" y="70"/>
                    </a:cubicBezTo>
                    <a:close/>
                    <a:moveTo>
                      <a:pt x="86" y="74"/>
                    </a:moveTo>
                    <a:cubicBezTo>
                      <a:pt x="85" y="74"/>
                      <a:pt x="85" y="74"/>
                      <a:pt x="85" y="74"/>
                    </a:cubicBezTo>
                    <a:cubicBezTo>
                      <a:pt x="85" y="74"/>
                      <a:pt x="85" y="74"/>
                      <a:pt x="85" y="74"/>
                    </a:cubicBezTo>
                    <a:lnTo>
                      <a:pt x="86" y="74"/>
                    </a:lnTo>
                    <a:close/>
                    <a:moveTo>
                      <a:pt x="85" y="72"/>
                    </a:moveTo>
                    <a:cubicBezTo>
                      <a:pt x="84" y="73"/>
                      <a:pt x="83" y="74"/>
                      <a:pt x="82" y="73"/>
                    </a:cubicBezTo>
                    <a:cubicBezTo>
                      <a:pt x="82" y="73"/>
                      <a:pt x="82" y="73"/>
                      <a:pt x="82" y="73"/>
                    </a:cubicBezTo>
                    <a:cubicBezTo>
                      <a:pt x="82" y="73"/>
                      <a:pt x="82" y="73"/>
                      <a:pt x="82" y="73"/>
                    </a:cubicBezTo>
                    <a:cubicBezTo>
                      <a:pt x="83" y="73"/>
                      <a:pt x="84" y="73"/>
                      <a:pt x="85" y="72"/>
                    </a:cubicBezTo>
                    <a:close/>
                    <a:moveTo>
                      <a:pt x="83" y="76"/>
                    </a:moveTo>
                    <a:cubicBezTo>
                      <a:pt x="83" y="76"/>
                      <a:pt x="83" y="76"/>
                      <a:pt x="83" y="76"/>
                    </a:cubicBezTo>
                    <a:cubicBezTo>
                      <a:pt x="83" y="76"/>
                      <a:pt x="83" y="76"/>
                      <a:pt x="83" y="76"/>
                    </a:cubicBezTo>
                    <a:cubicBezTo>
                      <a:pt x="83" y="76"/>
                      <a:pt x="83" y="76"/>
                      <a:pt x="83" y="76"/>
                    </a:cubicBezTo>
                    <a:cubicBezTo>
                      <a:pt x="83" y="76"/>
                      <a:pt x="83" y="76"/>
                      <a:pt x="83" y="76"/>
                    </a:cubicBezTo>
                    <a:cubicBezTo>
                      <a:pt x="82" y="76"/>
                      <a:pt x="82" y="76"/>
                      <a:pt x="82" y="76"/>
                    </a:cubicBezTo>
                    <a:cubicBezTo>
                      <a:pt x="82" y="75"/>
                      <a:pt x="82" y="75"/>
                      <a:pt x="83" y="75"/>
                    </a:cubicBezTo>
                    <a:cubicBezTo>
                      <a:pt x="83" y="75"/>
                      <a:pt x="83" y="75"/>
                      <a:pt x="83" y="75"/>
                    </a:cubicBezTo>
                    <a:lnTo>
                      <a:pt x="83" y="76"/>
                    </a:lnTo>
                    <a:close/>
                    <a:moveTo>
                      <a:pt x="83" y="75"/>
                    </a:moveTo>
                    <a:cubicBezTo>
                      <a:pt x="83" y="75"/>
                      <a:pt x="84" y="75"/>
                      <a:pt x="84" y="75"/>
                    </a:cubicBezTo>
                    <a:cubicBezTo>
                      <a:pt x="84" y="75"/>
                      <a:pt x="84" y="75"/>
                      <a:pt x="83" y="75"/>
                    </a:cubicBezTo>
                    <a:close/>
                    <a:moveTo>
                      <a:pt x="84" y="71"/>
                    </a:moveTo>
                    <a:cubicBezTo>
                      <a:pt x="83" y="71"/>
                      <a:pt x="83" y="71"/>
                      <a:pt x="83" y="71"/>
                    </a:cubicBezTo>
                    <a:cubicBezTo>
                      <a:pt x="84" y="72"/>
                      <a:pt x="84" y="72"/>
                      <a:pt x="84" y="72"/>
                    </a:cubicBezTo>
                    <a:cubicBezTo>
                      <a:pt x="83" y="71"/>
                      <a:pt x="83" y="71"/>
                      <a:pt x="83" y="71"/>
                    </a:cubicBezTo>
                    <a:lnTo>
                      <a:pt x="84" y="71"/>
                    </a:lnTo>
                    <a:close/>
                    <a:moveTo>
                      <a:pt x="81" y="72"/>
                    </a:moveTo>
                    <a:cubicBezTo>
                      <a:pt x="81" y="72"/>
                      <a:pt x="82" y="72"/>
                      <a:pt x="83" y="72"/>
                    </a:cubicBezTo>
                    <a:cubicBezTo>
                      <a:pt x="83" y="72"/>
                      <a:pt x="83" y="72"/>
                      <a:pt x="83" y="72"/>
                    </a:cubicBezTo>
                    <a:cubicBezTo>
                      <a:pt x="82" y="72"/>
                      <a:pt x="82" y="72"/>
                      <a:pt x="81" y="73"/>
                    </a:cubicBezTo>
                    <a:lnTo>
                      <a:pt x="81" y="72"/>
                    </a:lnTo>
                    <a:close/>
                    <a:moveTo>
                      <a:pt x="82" y="77"/>
                    </a:moveTo>
                    <a:cubicBezTo>
                      <a:pt x="82" y="77"/>
                      <a:pt x="83" y="76"/>
                      <a:pt x="84" y="76"/>
                    </a:cubicBezTo>
                    <a:cubicBezTo>
                      <a:pt x="85" y="76"/>
                      <a:pt x="85" y="75"/>
                      <a:pt x="86" y="75"/>
                    </a:cubicBezTo>
                    <a:cubicBezTo>
                      <a:pt x="86" y="75"/>
                      <a:pt x="86" y="75"/>
                      <a:pt x="86" y="75"/>
                    </a:cubicBezTo>
                    <a:cubicBezTo>
                      <a:pt x="85" y="75"/>
                      <a:pt x="86" y="75"/>
                      <a:pt x="86" y="74"/>
                    </a:cubicBezTo>
                    <a:cubicBezTo>
                      <a:pt x="86" y="75"/>
                      <a:pt x="86" y="75"/>
                      <a:pt x="86" y="75"/>
                    </a:cubicBezTo>
                    <a:cubicBezTo>
                      <a:pt x="86" y="75"/>
                      <a:pt x="87" y="74"/>
                      <a:pt x="87" y="74"/>
                    </a:cubicBezTo>
                    <a:cubicBezTo>
                      <a:pt x="87" y="75"/>
                      <a:pt x="87" y="75"/>
                      <a:pt x="87" y="75"/>
                    </a:cubicBezTo>
                    <a:cubicBezTo>
                      <a:pt x="88" y="74"/>
                      <a:pt x="88" y="74"/>
                      <a:pt x="88" y="74"/>
                    </a:cubicBezTo>
                    <a:cubicBezTo>
                      <a:pt x="89" y="74"/>
                      <a:pt x="89" y="74"/>
                      <a:pt x="89" y="74"/>
                    </a:cubicBezTo>
                    <a:cubicBezTo>
                      <a:pt x="88" y="75"/>
                      <a:pt x="88" y="75"/>
                      <a:pt x="88" y="75"/>
                    </a:cubicBezTo>
                    <a:cubicBezTo>
                      <a:pt x="88" y="75"/>
                      <a:pt x="88" y="75"/>
                      <a:pt x="88" y="75"/>
                    </a:cubicBezTo>
                    <a:cubicBezTo>
                      <a:pt x="88" y="75"/>
                      <a:pt x="88" y="75"/>
                      <a:pt x="88" y="75"/>
                    </a:cubicBezTo>
                    <a:cubicBezTo>
                      <a:pt x="88" y="76"/>
                      <a:pt x="88" y="76"/>
                      <a:pt x="88" y="76"/>
                    </a:cubicBezTo>
                    <a:cubicBezTo>
                      <a:pt x="87" y="76"/>
                      <a:pt x="87" y="76"/>
                      <a:pt x="87" y="76"/>
                    </a:cubicBezTo>
                    <a:cubicBezTo>
                      <a:pt x="87" y="76"/>
                      <a:pt x="88" y="76"/>
                      <a:pt x="88" y="75"/>
                    </a:cubicBezTo>
                    <a:cubicBezTo>
                      <a:pt x="88" y="75"/>
                      <a:pt x="88" y="75"/>
                      <a:pt x="88" y="75"/>
                    </a:cubicBezTo>
                    <a:cubicBezTo>
                      <a:pt x="88" y="75"/>
                      <a:pt x="87" y="75"/>
                      <a:pt x="87" y="76"/>
                    </a:cubicBezTo>
                    <a:cubicBezTo>
                      <a:pt x="87" y="76"/>
                      <a:pt x="87" y="76"/>
                      <a:pt x="87" y="76"/>
                    </a:cubicBezTo>
                    <a:cubicBezTo>
                      <a:pt x="87" y="76"/>
                      <a:pt x="86" y="76"/>
                      <a:pt x="85" y="77"/>
                    </a:cubicBezTo>
                    <a:cubicBezTo>
                      <a:pt x="85" y="77"/>
                      <a:pt x="85" y="77"/>
                      <a:pt x="85" y="77"/>
                    </a:cubicBezTo>
                    <a:cubicBezTo>
                      <a:pt x="85" y="77"/>
                      <a:pt x="85" y="77"/>
                      <a:pt x="85" y="77"/>
                    </a:cubicBezTo>
                    <a:cubicBezTo>
                      <a:pt x="85" y="77"/>
                      <a:pt x="85" y="77"/>
                      <a:pt x="85" y="77"/>
                    </a:cubicBezTo>
                    <a:cubicBezTo>
                      <a:pt x="85" y="77"/>
                      <a:pt x="85" y="77"/>
                      <a:pt x="85" y="77"/>
                    </a:cubicBezTo>
                    <a:cubicBezTo>
                      <a:pt x="85" y="76"/>
                      <a:pt x="85" y="76"/>
                      <a:pt x="85" y="76"/>
                    </a:cubicBezTo>
                    <a:cubicBezTo>
                      <a:pt x="85" y="77"/>
                      <a:pt x="85" y="77"/>
                      <a:pt x="85" y="77"/>
                    </a:cubicBezTo>
                    <a:cubicBezTo>
                      <a:pt x="85" y="77"/>
                      <a:pt x="85" y="77"/>
                      <a:pt x="85" y="77"/>
                    </a:cubicBezTo>
                    <a:cubicBezTo>
                      <a:pt x="86" y="76"/>
                      <a:pt x="86" y="76"/>
                      <a:pt x="86" y="76"/>
                    </a:cubicBezTo>
                    <a:cubicBezTo>
                      <a:pt x="85" y="76"/>
                      <a:pt x="84" y="77"/>
                      <a:pt x="83" y="77"/>
                    </a:cubicBezTo>
                    <a:cubicBezTo>
                      <a:pt x="83" y="77"/>
                      <a:pt x="83" y="77"/>
                      <a:pt x="84" y="77"/>
                    </a:cubicBezTo>
                    <a:cubicBezTo>
                      <a:pt x="83" y="77"/>
                      <a:pt x="82" y="78"/>
                      <a:pt x="82" y="77"/>
                    </a:cubicBezTo>
                    <a:close/>
                    <a:moveTo>
                      <a:pt x="89" y="77"/>
                    </a:moveTo>
                    <a:cubicBezTo>
                      <a:pt x="87" y="78"/>
                      <a:pt x="85" y="78"/>
                      <a:pt x="83" y="79"/>
                    </a:cubicBezTo>
                    <a:cubicBezTo>
                      <a:pt x="85" y="77"/>
                      <a:pt x="87" y="77"/>
                      <a:pt x="89" y="76"/>
                    </a:cubicBezTo>
                    <a:cubicBezTo>
                      <a:pt x="89" y="76"/>
                      <a:pt x="89" y="76"/>
                      <a:pt x="89" y="76"/>
                    </a:cubicBezTo>
                    <a:cubicBezTo>
                      <a:pt x="89" y="76"/>
                      <a:pt x="89" y="77"/>
                      <a:pt x="89" y="77"/>
                    </a:cubicBezTo>
                    <a:close/>
                    <a:moveTo>
                      <a:pt x="97" y="72"/>
                    </a:moveTo>
                    <a:cubicBezTo>
                      <a:pt x="97" y="72"/>
                      <a:pt x="97" y="72"/>
                      <a:pt x="98" y="72"/>
                    </a:cubicBezTo>
                    <a:cubicBezTo>
                      <a:pt x="97" y="73"/>
                      <a:pt x="97" y="73"/>
                      <a:pt x="97" y="73"/>
                    </a:cubicBezTo>
                    <a:cubicBezTo>
                      <a:pt x="97" y="73"/>
                      <a:pt x="97" y="73"/>
                      <a:pt x="97" y="72"/>
                    </a:cubicBezTo>
                    <a:close/>
                    <a:moveTo>
                      <a:pt x="98" y="74"/>
                    </a:moveTo>
                    <a:cubicBezTo>
                      <a:pt x="98" y="74"/>
                      <a:pt x="98" y="74"/>
                      <a:pt x="98" y="73"/>
                    </a:cubicBezTo>
                    <a:cubicBezTo>
                      <a:pt x="98" y="73"/>
                      <a:pt x="98" y="73"/>
                      <a:pt x="98" y="73"/>
                    </a:cubicBezTo>
                    <a:cubicBezTo>
                      <a:pt x="97" y="74"/>
                      <a:pt x="97" y="74"/>
                      <a:pt x="97" y="74"/>
                    </a:cubicBezTo>
                    <a:cubicBezTo>
                      <a:pt x="97" y="73"/>
                      <a:pt x="97" y="73"/>
                      <a:pt x="98" y="73"/>
                    </a:cubicBezTo>
                    <a:cubicBezTo>
                      <a:pt x="98" y="73"/>
                      <a:pt x="98" y="73"/>
                      <a:pt x="98" y="73"/>
                    </a:cubicBezTo>
                    <a:cubicBezTo>
                      <a:pt x="98" y="74"/>
                      <a:pt x="99" y="73"/>
                      <a:pt x="99" y="73"/>
                    </a:cubicBezTo>
                    <a:lnTo>
                      <a:pt x="98" y="74"/>
                    </a:lnTo>
                    <a:close/>
                  </a:path>
                </a:pathLst>
              </a:custGeom>
              <a:solidFill>
                <a:srgbClr val="D32F2F"/>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9" name="Freeform 35"/>
              <p:cNvSpPr>
                <a:spLocks noEditPoints="1"/>
              </p:cNvSpPr>
              <p:nvPr/>
            </p:nvSpPr>
            <p:spPr bwMode="auto">
              <a:xfrm>
                <a:off x="3691392" y="3010581"/>
                <a:ext cx="2828925" cy="1133475"/>
              </a:xfrm>
              <a:custGeom>
                <a:avLst/>
                <a:gdLst>
                  <a:gd name="T0" fmla="*/ 84 w 90"/>
                  <a:gd name="T1" fmla="*/ 6 h 36"/>
                  <a:gd name="T2" fmla="*/ 76 w 90"/>
                  <a:gd name="T3" fmla="*/ 2 h 36"/>
                  <a:gd name="T4" fmla="*/ 65 w 90"/>
                  <a:gd name="T5" fmla="*/ 0 h 36"/>
                  <a:gd name="T6" fmla="*/ 54 w 90"/>
                  <a:gd name="T7" fmla="*/ 2 h 36"/>
                  <a:gd name="T8" fmla="*/ 49 w 90"/>
                  <a:gd name="T9" fmla="*/ 4 h 36"/>
                  <a:gd name="T10" fmla="*/ 44 w 90"/>
                  <a:gd name="T11" fmla="*/ 7 h 36"/>
                  <a:gd name="T12" fmla="*/ 41 w 90"/>
                  <a:gd name="T13" fmla="*/ 9 h 36"/>
                  <a:gd name="T14" fmla="*/ 36 w 90"/>
                  <a:gd name="T15" fmla="*/ 12 h 36"/>
                  <a:gd name="T16" fmla="*/ 36 w 90"/>
                  <a:gd name="T17" fmla="*/ 8 h 36"/>
                  <a:gd name="T18" fmla="*/ 27 w 90"/>
                  <a:gd name="T19" fmla="*/ 15 h 36"/>
                  <a:gd name="T20" fmla="*/ 31 w 90"/>
                  <a:gd name="T21" fmla="*/ 15 h 36"/>
                  <a:gd name="T22" fmla="*/ 12 w 90"/>
                  <a:gd name="T23" fmla="*/ 29 h 36"/>
                  <a:gd name="T24" fmla="*/ 8 w 90"/>
                  <a:gd name="T25" fmla="*/ 30 h 36"/>
                  <a:gd name="T26" fmla="*/ 1 w 90"/>
                  <a:gd name="T27" fmla="*/ 33 h 36"/>
                  <a:gd name="T28" fmla="*/ 7 w 90"/>
                  <a:gd name="T29" fmla="*/ 34 h 36"/>
                  <a:gd name="T30" fmla="*/ 21 w 90"/>
                  <a:gd name="T31" fmla="*/ 34 h 36"/>
                  <a:gd name="T32" fmla="*/ 30 w 90"/>
                  <a:gd name="T33" fmla="*/ 31 h 36"/>
                  <a:gd name="T34" fmla="*/ 40 w 90"/>
                  <a:gd name="T35" fmla="*/ 24 h 36"/>
                  <a:gd name="T36" fmla="*/ 43 w 90"/>
                  <a:gd name="T37" fmla="*/ 22 h 36"/>
                  <a:gd name="T38" fmla="*/ 47 w 90"/>
                  <a:gd name="T39" fmla="*/ 16 h 36"/>
                  <a:gd name="T40" fmla="*/ 68 w 90"/>
                  <a:gd name="T41" fmla="*/ 6 h 36"/>
                  <a:gd name="T42" fmla="*/ 87 w 90"/>
                  <a:gd name="T43" fmla="*/ 9 h 36"/>
                  <a:gd name="T44" fmla="*/ 20 w 90"/>
                  <a:gd name="T45" fmla="*/ 26 h 36"/>
                  <a:gd name="T46" fmla="*/ 41 w 90"/>
                  <a:gd name="T47" fmla="*/ 15 h 36"/>
                  <a:gd name="T48" fmla="*/ 38 w 90"/>
                  <a:gd name="T49" fmla="*/ 17 h 36"/>
                  <a:gd name="T50" fmla="*/ 34 w 90"/>
                  <a:gd name="T51" fmla="*/ 11 h 36"/>
                  <a:gd name="T52" fmla="*/ 34 w 90"/>
                  <a:gd name="T53" fmla="*/ 14 h 36"/>
                  <a:gd name="T54" fmla="*/ 35 w 90"/>
                  <a:gd name="T55" fmla="*/ 21 h 36"/>
                  <a:gd name="T56" fmla="*/ 34 w 90"/>
                  <a:gd name="T57" fmla="*/ 22 h 36"/>
                  <a:gd name="T58" fmla="*/ 34 w 90"/>
                  <a:gd name="T59" fmla="*/ 16 h 36"/>
                  <a:gd name="T60" fmla="*/ 31 w 90"/>
                  <a:gd name="T61" fmla="*/ 18 h 36"/>
                  <a:gd name="T62" fmla="*/ 32 w 90"/>
                  <a:gd name="T63" fmla="*/ 18 h 36"/>
                  <a:gd name="T64" fmla="*/ 32 w 90"/>
                  <a:gd name="T65" fmla="*/ 19 h 36"/>
                  <a:gd name="T66" fmla="*/ 39 w 90"/>
                  <a:gd name="T67" fmla="*/ 25 h 36"/>
                  <a:gd name="T68" fmla="*/ 39 w 90"/>
                  <a:gd name="T69" fmla="*/ 20 h 36"/>
                  <a:gd name="T70" fmla="*/ 36 w 90"/>
                  <a:gd name="T71" fmla="*/ 23 h 36"/>
                  <a:gd name="T72" fmla="*/ 35 w 90"/>
                  <a:gd name="T73" fmla="*/ 23 h 36"/>
                  <a:gd name="T74" fmla="*/ 40 w 90"/>
                  <a:gd name="T75" fmla="*/ 19 h 36"/>
                  <a:gd name="T76" fmla="*/ 44 w 90"/>
                  <a:gd name="T77" fmla="*/ 16 h 36"/>
                  <a:gd name="T78" fmla="*/ 55 w 90"/>
                  <a:gd name="T79" fmla="*/ 3 h 36"/>
                  <a:gd name="T80" fmla="*/ 56 w 90"/>
                  <a:gd name="T81" fmla="*/ 4 h 36"/>
                  <a:gd name="T82" fmla="*/ 53 w 90"/>
                  <a:gd name="T83" fmla="*/ 5 h 36"/>
                  <a:gd name="T84" fmla="*/ 52 w 90"/>
                  <a:gd name="T85" fmla="*/ 6 h 36"/>
                  <a:gd name="T86" fmla="*/ 47 w 90"/>
                  <a:gd name="T87" fmla="*/ 12 h 36"/>
                  <a:gd name="T88" fmla="*/ 48 w 90"/>
                  <a:gd name="T89" fmla="*/ 5 h 36"/>
                  <a:gd name="T90" fmla="*/ 51 w 90"/>
                  <a:gd name="T91" fmla="*/ 10 h 36"/>
                  <a:gd name="T92" fmla="*/ 50 w 90"/>
                  <a:gd name="T93" fmla="*/ 9 h 36"/>
                  <a:gd name="T94" fmla="*/ 50 w 90"/>
                  <a:gd name="T95" fmla="*/ 9 h 36"/>
                  <a:gd name="T96" fmla="*/ 54 w 90"/>
                  <a:gd name="T97" fmla="*/ 8 h 36"/>
                  <a:gd name="T98" fmla="*/ 52 w 90"/>
                  <a:gd name="T99" fmla="*/ 8 h 36"/>
                  <a:gd name="T100" fmla="*/ 55 w 90"/>
                  <a:gd name="T101" fmla="*/ 7 h 36"/>
                  <a:gd name="T102" fmla="*/ 56 w 90"/>
                  <a:gd name="T103" fmla="*/ 6 h 36"/>
                  <a:gd name="T104" fmla="*/ 56 w 90"/>
                  <a:gd name="T105" fmla="*/ 6 h 36"/>
                  <a:gd name="T106" fmla="*/ 58 w 90"/>
                  <a:gd name="T107" fmla="*/ 7 h 36"/>
                  <a:gd name="T108" fmla="*/ 63 w 90"/>
                  <a:gd name="T109"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0" h="36">
                    <a:moveTo>
                      <a:pt x="90" y="10"/>
                    </a:moveTo>
                    <a:cubicBezTo>
                      <a:pt x="90" y="10"/>
                      <a:pt x="90" y="10"/>
                      <a:pt x="89" y="10"/>
                    </a:cubicBezTo>
                    <a:cubicBezTo>
                      <a:pt x="89" y="10"/>
                      <a:pt x="89" y="10"/>
                      <a:pt x="89" y="10"/>
                    </a:cubicBezTo>
                    <a:cubicBezTo>
                      <a:pt x="87" y="9"/>
                      <a:pt x="86" y="7"/>
                      <a:pt x="85" y="6"/>
                    </a:cubicBezTo>
                    <a:cubicBezTo>
                      <a:pt x="84" y="6"/>
                      <a:pt x="84" y="6"/>
                      <a:pt x="84" y="6"/>
                    </a:cubicBezTo>
                    <a:cubicBezTo>
                      <a:pt x="84" y="6"/>
                      <a:pt x="84" y="6"/>
                      <a:pt x="84" y="5"/>
                    </a:cubicBezTo>
                    <a:cubicBezTo>
                      <a:pt x="83" y="6"/>
                      <a:pt x="83" y="4"/>
                      <a:pt x="82" y="5"/>
                    </a:cubicBezTo>
                    <a:cubicBezTo>
                      <a:pt x="81" y="4"/>
                      <a:pt x="81" y="4"/>
                      <a:pt x="80" y="4"/>
                    </a:cubicBezTo>
                    <a:cubicBezTo>
                      <a:pt x="80" y="3"/>
                      <a:pt x="80" y="3"/>
                      <a:pt x="80" y="4"/>
                    </a:cubicBezTo>
                    <a:cubicBezTo>
                      <a:pt x="78" y="4"/>
                      <a:pt x="78" y="2"/>
                      <a:pt x="76" y="2"/>
                    </a:cubicBezTo>
                    <a:cubicBezTo>
                      <a:pt x="75" y="2"/>
                      <a:pt x="73" y="1"/>
                      <a:pt x="72" y="1"/>
                    </a:cubicBezTo>
                    <a:cubicBezTo>
                      <a:pt x="72" y="1"/>
                      <a:pt x="72" y="1"/>
                      <a:pt x="71" y="1"/>
                    </a:cubicBezTo>
                    <a:cubicBezTo>
                      <a:pt x="70" y="1"/>
                      <a:pt x="67" y="0"/>
                      <a:pt x="66" y="0"/>
                    </a:cubicBezTo>
                    <a:cubicBezTo>
                      <a:pt x="66" y="1"/>
                      <a:pt x="65" y="0"/>
                      <a:pt x="65" y="0"/>
                    </a:cubicBezTo>
                    <a:cubicBezTo>
                      <a:pt x="65" y="0"/>
                      <a:pt x="65" y="0"/>
                      <a:pt x="65" y="0"/>
                    </a:cubicBezTo>
                    <a:cubicBezTo>
                      <a:pt x="62" y="1"/>
                      <a:pt x="59" y="0"/>
                      <a:pt x="56" y="2"/>
                    </a:cubicBezTo>
                    <a:cubicBezTo>
                      <a:pt x="56" y="2"/>
                      <a:pt x="56" y="2"/>
                      <a:pt x="56" y="2"/>
                    </a:cubicBezTo>
                    <a:cubicBezTo>
                      <a:pt x="57" y="2"/>
                      <a:pt x="57" y="2"/>
                      <a:pt x="57" y="2"/>
                    </a:cubicBezTo>
                    <a:cubicBezTo>
                      <a:pt x="56" y="2"/>
                      <a:pt x="55" y="3"/>
                      <a:pt x="54" y="2"/>
                    </a:cubicBezTo>
                    <a:cubicBezTo>
                      <a:pt x="54" y="2"/>
                      <a:pt x="54" y="2"/>
                      <a:pt x="54" y="2"/>
                    </a:cubicBezTo>
                    <a:cubicBezTo>
                      <a:pt x="53" y="2"/>
                      <a:pt x="52" y="3"/>
                      <a:pt x="51" y="3"/>
                    </a:cubicBezTo>
                    <a:cubicBezTo>
                      <a:pt x="51" y="3"/>
                      <a:pt x="51" y="3"/>
                      <a:pt x="52" y="4"/>
                    </a:cubicBezTo>
                    <a:cubicBezTo>
                      <a:pt x="52" y="4"/>
                      <a:pt x="51" y="4"/>
                      <a:pt x="50" y="4"/>
                    </a:cubicBezTo>
                    <a:cubicBezTo>
                      <a:pt x="50" y="4"/>
                      <a:pt x="50" y="4"/>
                      <a:pt x="50" y="4"/>
                    </a:cubicBezTo>
                    <a:cubicBezTo>
                      <a:pt x="49" y="4"/>
                      <a:pt x="49" y="3"/>
                      <a:pt x="49" y="4"/>
                    </a:cubicBezTo>
                    <a:cubicBezTo>
                      <a:pt x="48" y="4"/>
                      <a:pt x="48" y="4"/>
                      <a:pt x="48" y="4"/>
                    </a:cubicBezTo>
                    <a:cubicBezTo>
                      <a:pt x="48" y="5"/>
                      <a:pt x="48" y="5"/>
                      <a:pt x="47" y="5"/>
                    </a:cubicBezTo>
                    <a:cubicBezTo>
                      <a:pt x="47" y="4"/>
                      <a:pt x="46" y="5"/>
                      <a:pt x="45" y="5"/>
                    </a:cubicBezTo>
                    <a:cubicBezTo>
                      <a:pt x="46" y="5"/>
                      <a:pt x="46" y="5"/>
                      <a:pt x="47" y="5"/>
                    </a:cubicBezTo>
                    <a:cubicBezTo>
                      <a:pt x="46" y="6"/>
                      <a:pt x="45" y="6"/>
                      <a:pt x="44" y="7"/>
                    </a:cubicBezTo>
                    <a:cubicBezTo>
                      <a:pt x="44" y="7"/>
                      <a:pt x="42" y="8"/>
                      <a:pt x="42" y="8"/>
                    </a:cubicBezTo>
                    <a:cubicBezTo>
                      <a:pt x="42" y="9"/>
                      <a:pt x="42" y="8"/>
                      <a:pt x="41" y="9"/>
                    </a:cubicBezTo>
                    <a:cubicBezTo>
                      <a:pt x="41" y="9"/>
                      <a:pt x="41" y="9"/>
                      <a:pt x="41" y="9"/>
                    </a:cubicBezTo>
                    <a:cubicBezTo>
                      <a:pt x="41" y="9"/>
                      <a:pt x="41" y="9"/>
                      <a:pt x="41" y="9"/>
                    </a:cubicBezTo>
                    <a:cubicBezTo>
                      <a:pt x="41" y="9"/>
                      <a:pt x="41" y="9"/>
                      <a:pt x="41" y="9"/>
                    </a:cubicBezTo>
                    <a:cubicBezTo>
                      <a:pt x="40" y="9"/>
                      <a:pt x="40" y="10"/>
                      <a:pt x="39" y="10"/>
                    </a:cubicBezTo>
                    <a:cubicBezTo>
                      <a:pt x="40" y="9"/>
                      <a:pt x="40" y="9"/>
                      <a:pt x="40" y="9"/>
                    </a:cubicBezTo>
                    <a:cubicBezTo>
                      <a:pt x="40" y="9"/>
                      <a:pt x="40" y="9"/>
                      <a:pt x="40" y="9"/>
                    </a:cubicBezTo>
                    <a:cubicBezTo>
                      <a:pt x="38" y="10"/>
                      <a:pt x="37" y="11"/>
                      <a:pt x="36" y="12"/>
                    </a:cubicBezTo>
                    <a:cubicBezTo>
                      <a:pt x="36" y="12"/>
                      <a:pt x="36" y="12"/>
                      <a:pt x="36" y="12"/>
                    </a:cubicBezTo>
                    <a:cubicBezTo>
                      <a:pt x="36" y="11"/>
                      <a:pt x="36" y="11"/>
                      <a:pt x="37" y="11"/>
                    </a:cubicBezTo>
                    <a:cubicBezTo>
                      <a:pt x="36" y="11"/>
                      <a:pt x="36" y="11"/>
                      <a:pt x="36" y="11"/>
                    </a:cubicBezTo>
                    <a:cubicBezTo>
                      <a:pt x="36" y="11"/>
                      <a:pt x="36" y="11"/>
                      <a:pt x="36" y="11"/>
                    </a:cubicBezTo>
                    <a:cubicBezTo>
                      <a:pt x="36" y="10"/>
                      <a:pt x="35" y="10"/>
                      <a:pt x="35" y="10"/>
                    </a:cubicBezTo>
                    <a:cubicBezTo>
                      <a:pt x="35" y="9"/>
                      <a:pt x="36" y="8"/>
                      <a:pt x="36" y="8"/>
                    </a:cubicBezTo>
                    <a:cubicBezTo>
                      <a:pt x="36" y="8"/>
                      <a:pt x="36" y="7"/>
                      <a:pt x="35" y="7"/>
                    </a:cubicBezTo>
                    <a:cubicBezTo>
                      <a:pt x="36" y="8"/>
                      <a:pt x="35" y="8"/>
                      <a:pt x="35" y="9"/>
                    </a:cubicBezTo>
                    <a:cubicBezTo>
                      <a:pt x="34" y="8"/>
                      <a:pt x="34" y="8"/>
                      <a:pt x="34" y="8"/>
                    </a:cubicBezTo>
                    <a:cubicBezTo>
                      <a:pt x="33" y="11"/>
                      <a:pt x="31" y="12"/>
                      <a:pt x="29" y="14"/>
                    </a:cubicBezTo>
                    <a:cubicBezTo>
                      <a:pt x="29" y="14"/>
                      <a:pt x="27" y="14"/>
                      <a:pt x="27" y="15"/>
                    </a:cubicBezTo>
                    <a:cubicBezTo>
                      <a:pt x="28" y="15"/>
                      <a:pt x="28" y="15"/>
                      <a:pt x="29" y="15"/>
                    </a:cubicBezTo>
                    <a:cubicBezTo>
                      <a:pt x="29" y="15"/>
                      <a:pt x="29" y="14"/>
                      <a:pt x="29" y="15"/>
                    </a:cubicBezTo>
                    <a:cubicBezTo>
                      <a:pt x="29" y="15"/>
                      <a:pt x="29" y="15"/>
                      <a:pt x="28" y="15"/>
                    </a:cubicBezTo>
                    <a:cubicBezTo>
                      <a:pt x="28" y="16"/>
                      <a:pt x="28" y="16"/>
                      <a:pt x="28" y="16"/>
                    </a:cubicBezTo>
                    <a:cubicBezTo>
                      <a:pt x="29" y="17"/>
                      <a:pt x="30" y="15"/>
                      <a:pt x="31" y="15"/>
                    </a:cubicBezTo>
                    <a:cubicBezTo>
                      <a:pt x="33" y="15"/>
                      <a:pt x="34" y="13"/>
                      <a:pt x="35" y="13"/>
                    </a:cubicBezTo>
                    <a:cubicBezTo>
                      <a:pt x="31" y="19"/>
                      <a:pt x="27" y="22"/>
                      <a:pt x="21" y="26"/>
                    </a:cubicBezTo>
                    <a:cubicBezTo>
                      <a:pt x="18" y="27"/>
                      <a:pt x="16" y="28"/>
                      <a:pt x="13" y="28"/>
                    </a:cubicBezTo>
                    <a:cubicBezTo>
                      <a:pt x="13" y="28"/>
                      <a:pt x="12" y="29"/>
                      <a:pt x="12" y="29"/>
                    </a:cubicBezTo>
                    <a:cubicBezTo>
                      <a:pt x="12" y="29"/>
                      <a:pt x="12" y="29"/>
                      <a:pt x="12" y="29"/>
                    </a:cubicBezTo>
                    <a:cubicBezTo>
                      <a:pt x="12" y="29"/>
                      <a:pt x="12" y="29"/>
                      <a:pt x="12" y="29"/>
                    </a:cubicBezTo>
                    <a:cubicBezTo>
                      <a:pt x="11" y="29"/>
                      <a:pt x="11" y="29"/>
                      <a:pt x="11" y="29"/>
                    </a:cubicBezTo>
                    <a:cubicBezTo>
                      <a:pt x="11" y="29"/>
                      <a:pt x="11" y="29"/>
                      <a:pt x="11" y="29"/>
                    </a:cubicBezTo>
                    <a:cubicBezTo>
                      <a:pt x="11" y="29"/>
                      <a:pt x="11" y="29"/>
                      <a:pt x="11" y="29"/>
                    </a:cubicBezTo>
                    <a:cubicBezTo>
                      <a:pt x="10" y="28"/>
                      <a:pt x="9" y="31"/>
                      <a:pt x="8" y="30"/>
                    </a:cubicBezTo>
                    <a:cubicBezTo>
                      <a:pt x="8" y="30"/>
                      <a:pt x="8" y="30"/>
                      <a:pt x="8" y="30"/>
                    </a:cubicBezTo>
                    <a:cubicBezTo>
                      <a:pt x="6" y="31"/>
                      <a:pt x="5" y="31"/>
                      <a:pt x="3" y="31"/>
                    </a:cubicBezTo>
                    <a:cubicBezTo>
                      <a:pt x="2" y="31"/>
                      <a:pt x="2" y="31"/>
                      <a:pt x="2" y="31"/>
                    </a:cubicBezTo>
                    <a:cubicBezTo>
                      <a:pt x="1" y="31"/>
                      <a:pt x="0" y="32"/>
                      <a:pt x="0" y="33"/>
                    </a:cubicBezTo>
                    <a:cubicBezTo>
                      <a:pt x="0" y="33"/>
                      <a:pt x="0" y="33"/>
                      <a:pt x="1" y="33"/>
                    </a:cubicBezTo>
                    <a:cubicBezTo>
                      <a:pt x="1" y="33"/>
                      <a:pt x="1" y="33"/>
                      <a:pt x="1" y="33"/>
                    </a:cubicBezTo>
                    <a:cubicBezTo>
                      <a:pt x="2" y="33"/>
                      <a:pt x="2" y="33"/>
                      <a:pt x="2" y="33"/>
                    </a:cubicBezTo>
                    <a:cubicBezTo>
                      <a:pt x="2" y="34"/>
                      <a:pt x="2" y="34"/>
                      <a:pt x="2" y="34"/>
                    </a:cubicBezTo>
                    <a:cubicBezTo>
                      <a:pt x="2" y="34"/>
                      <a:pt x="2" y="34"/>
                      <a:pt x="2" y="34"/>
                    </a:cubicBezTo>
                    <a:cubicBezTo>
                      <a:pt x="3" y="35"/>
                      <a:pt x="5" y="34"/>
                      <a:pt x="7" y="34"/>
                    </a:cubicBezTo>
                    <a:cubicBezTo>
                      <a:pt x="7" y="35"/>
                      <a:pt x="5" y="35"/>
                      <a:pt x="6" y="35"/>
                    </a:cubicBezTo>
                    <a:cubicBezTo>
                      <a:pt x="7" y="35"/>
                      <a:pt x="7" y="35"/>
                      <a:pt x="7" y="35"/>
                    </a:cubicBezTo>
                    <a:cubicBezTo>
                      <a:pt x="7" y="36"/>
                      <a:pt x="6" y="35"/>
                      <a:pt x="6" y="36"/>
                    </a:cubicBezTo>
                    <a:cubicBezTo>
                      <a:pt x="6" y="36"/>
                      <a:pt x="6" y="36"/>
                      <a:pt x="6" y="36"/>
                    </a:cubicBezTo>
                    <a:cubicBezTo>
                      <a:pt x="12" y="36"/>
                      <a:pt x="16" y="35"/>
                      <a:pt x="21" y="34"/>
                    </a:cubicBezTo>
                    <a:cubicBezTo>
                      <a:pt x="21" y="34"/>
                      <a:pt x="21" y="34"/>
                      <a:pt x="21" y="34"/>
                    </a:cubicBezTo>
                    <a:cubicBezTo>
                      <a:pt x="23" y="34"/>
                      <a:pt x="24" y="33"/>
                      <a:pt x="26" y="33"/>
                    </a:cubicBezTo>
                    <a:cubicBezTo>
                      <a:pt x="26" y="34"/>
                      <a:pt x="25" y="34"/>
                      <a:pt x="26" y="34"/>
                    </a:cubicBezTo>
                    <a:cubicBezTo>
                      <a:pt x="26" y="33"/>
                      <a:pt x="26" y="33"/>
                      <a:pt x="26" y="33"/>
                    </a:cubicBezTo>
                    <a:cubicBezTo>
                      <a:pt x="28" y="32"/>
                      <a:pt x="29" y="32"/>
                      <a:pt x="30" y="31"/>
                    </a:cubicBezTo>
                    <a:cubicBezTo>
                      <a:pt x="30" y="31"/>
                      <a:pt x="30" y="31"/>
                      <a:pt x="30" y="31"/>
                    </a:cubicBezTo>
                    <a:cubicBezTo>
                      <a:pt x="33" y="30"/>
                      <a:pt x="37" y="29"/>
                      <a:pt x="39" y="26"/>
                    </a:cubicBezTo>
                    <a:cubicBezTo>
                      <a:pt x="39" y="27"/>
                      <a:pt x="39" y="27"/>
                      <a:pt x="39" y="27"/>
                    </a:cubicBezTo>
                    <a:cubicBezTo>
                      <a:pt x="40" y="26"/>
                      <a:pt x="40" y="25"/>
                      <a:pt x="41" y="24"/>
                    </a:cubicBezTo>
                    <a:cubicBezTo>
                      <a:pt x="40" y="24"/>
                      <a:pt x="40" y="24"/>
                      <a:pt x="40" y="24"/>
                    </a:cubicBezTo>
                    <a:cubicBezTo>
                      <a:pt x="41" y="23"/>
                      <a:pt x="42" y="23"/>
                      <a:pt x="42" y="22"/>
                    </a:cubicBezTo>
                    <a:cubicBezTo>
                      <a:pt x="43" y="22"/>
                      <a:pt x="43" y="22"/>
                      <a:pt x="43" y="22"/>
                    </a:cubicBezTo>
                    <a:cubicBezTo>
                      <a:pt x="42" y="23"/>
                      <a:pt x="42" y="23"/>
                      <a:pt x="42" y="23"/>
                    </a:cubicBezTo>
                    <a:cubicBezTo>
                      <a:pt x="43" y="23"/>
                      <a:pt x="43" y="23"/>
                      <a:pt x="43" y="23"/>
                    </a:cubicBezTo>
                    <a:cubicBezTo>
                      <a:pt x="43" y="23"/>
                      <a:pt x="43" y="22"/>
                      <a:pt x="43" y="22"/>
                    </a:cubicBezTo>
                    <a:cubicBezTo>
                      <a:pt x="43" y="22"/>
                      <a:pt x="43" y="22"/>
                      <a:pt x="44" y="22"/>
                    </a:cubicBezTo>
                    <a:cubicBezTo>
                      <a:pt x="44" y="21"/>
                      <a:pt x="45" y="22"/>
                      <a:pt x="45" y="21"/>
                    </a:cubicBezTo>
                    <a:cubicBezTo>
                      <a:pt x="46" y="20"/>
                      <a:pt x="46" y="19"/>
                      <a:pt x="47" y="18"/>
                    </a:cubicBezTo>
                    <a:cubicBezTo>
                      <a:pt x="47" y="18"/>
                      <a:pt x="46" y="19"/>
                      <a:pt x="45" y="19"/>
                    </a:cubicBezTo>
                    <a:cubicBezTo>
                      <a:pt x="45" y="18"/>
                      <a:pt x="47" y="17"/>
                      <a:pt x="47" y="16"/>
                    </a:cubicBezTo>
                    <a:cubicBezTo>
                      <a:pt x="48" y="16"/>
                      <a:pt x="47" y="17"/>
                      <a:pt x="48" y="17"/>
                    </a:cubicBezTo>
                    <a:cubicBezTo>
                      <a:pt x="48" y="17"/>
                      <a:pt x="48" y="16"/>
                      <a:pt x="48" y="16"/>
                    </a:cubicBezTo>
                    <a:cubicBezTo>
                      <a:pt x="51" y="14"/>
                      <a:pt x="55" y="12"/>
                      <a:pt x="58" y="9"/>
                    </a:cubicBezTo>
                    <a:cubicBezTo>
                      <a:pt x="61" y="8"/>
                      <a:pt x="64" y="7"/>
                      <a:pt x="67" y="7"/>
                    </a:cubicBezTo>
                    <a:cubicBezTo>
                      <a:pt x="67" y="7"/>
                      <a:pt x="68" y="6"/>
                      <a:pt x="68" y="6"/>
                    </a:cubicBezTo>
                    <a:cubicBezTo>
                      <a:pt x="68" y="6"/>
                      <a:pt x="71" y="6"/>
                      <a:pt x="72" y="6"/>
                    </a:cubicBezTo>
                    <a:cubicBezTo>
                      <a:pt x="73" y="6"/>
                      <a:pt x="74" y="6"/>
                      <a:pt x="74" y="7"/>
                    </a:cubicBezTo>
                    <a:cubicBezTo>
                      <a:pt x="74" y="7"/>
                      <a:pt x="74" y="7"/>
                      <a:pt x="74" y="7"/>
                    </a:cubicBezTo>
                    <a:cubicBezTo>
                      <a:pt x="78" y="7"/>
                      <a:pt x="82" y="8"/>
                      <a:pt x="86" y="9"/>
                    </a:cubicBezTo>
                    <a:cubicBezTo>
                      <a:pt x="86" y="9"/>
                      <a:pt x="87" y="10"/>
                      <a:pt x="87" y="9"/>
                    </a:cubicBezTo>
                    <a:cubicBezTo>
                      <a:pt x="88" y="10"/>
                      <a:pt x="89" y="10"/>
                      <a:pt x="89" y="11"/>
                    </a:cubicBezTo>
                    <a:cubicBezTo>
                      <a:pt x="89" y="10"/>
                      <a:pt x="90" y="11"/>
                      <a:pt x="90" y="11"/>
                    </a:cubicBezTo>
                    <a:cubicBezTo>
                      <a:pt x="90" y="11"/>
                      <a:pt x="90" y="11"/>
                      <a:pt x="90" y="11"/>
                    </a:cubicBezTo>
                    <a:cubicBezTo>
                      <a:pt x="90" y="10"/>
                      <a:pt x="90" y="10"/>
                      <a:pt x="90" y="10"/>
                    </a:cubicBezTo>
                    <a:close/>
                    <a:moveTo>
                      <a:pt x="20" y="26"/>
                    </a:moveTo>
                    <a:cubicBezTo>
                      <a:pt x="21" y="25"/>
                      <a:pt x="21" y="25"/>
                      <a:pt x="21" y="25"/>
                    </a:cubicBezTo>
                    <a:cubicBezTo>
                      <a:pt x="21" y="25"/>
                      <a:pt x="21" y="25"/>
                      <a:pt x="21" y="25"/>
                    </a:cubicBezTo>
                    <a:lnTo>
                      <a:pt x="20" y="26"/>
                    </a:lnTo>
                    <a:close/>
                    <a:moveTo>
                      <a:pt x="40" y="15"/>
                    </a:moveTo>
                    <a:cubicBezTo>
                      <a:pt x="41" y="15"/>
                      <a:pt x="41" y="15"/>
                      <a:pt x="41" y="15"/>
                    </a:cubicBezTo>
                    <a:cubicBezTo>
                      <a:pt x="41" y="16"/>
                      <a:pt x="39" y="17"/>
                      <a:pt x="38" y="18"/>
                    </a:cubicBezTo>
                    <a:cubicBezTo>
                      <a:pt x="38" y="18"/>
                      <a:pt x="38" y="18"/>
                      <a:pt x="38" y="17"/>
                    </a:cubicBezTo>
                    <a:cubicBezTo>
                      <a:pt x="38" y="18"/>
                      <a:pt x="38" y="18"/>
                      <a:pt x="38" y="18"/>
                    </a:cubicBezTo>
                    <a:cubicBezTo>
                      <a:pt x="39" y="17"/>
                      <a:pt x="39" y="17"/>
                      <a:pt x="39" y="17"/>
                    </a:cubicBezTo>
                    <a:cubicBezTo>
                      <a:pt x="38" y="17"/>
                      <a:pt x="38" y="17"/>
                      <a:pt x="38" y="17"/>
                    </a:cubicBezTo>
                    <a:cubicBezTo>
                      <a:pt x="40" y="15"/>
                      <a:pt x="40" y="15"/>
                      <a:pt x="40" y="15"/>
                    </a:cubicBezTo>
                    <a:close/>
                    <a:moveTo>
                      <a:pt x="34" y="11"/>
                    </a:moveTo>
                    <a:cubicBezTo>
                      <a:pt x="35" y="10"/>
                      <a:pt x="35" y="10"/>
                      <a:pt x="35" y="10"/>
                    </a:cubicBezTo>
                    <a:cubicBezTo>
                      <a:pt x="35" y="10"/>
                      <a:pt x="35" y="10"/>
                      <a:pt x="35" y="10"/>
                    </a:cubicBezTo>
                    <a:lnTo>
                      <a:pt x="34" y="11"/>
                    </a:lnTo>
                    <a:close/>
                    <a:moveTo>
                      <a:pt x="39" y="10"/>
                    </a:moveTo>
                    <a:cubicBezTo>
                      <a:pt x="40" y="10"/>
                      <a:pt x="40" y="10"/>
                      <a:pt x="40" y="10"/>
                    </a:cubicBezTo>
                    <a:cubicBezTo>
                      <a:pt x="38" y="11"/>
                      <a:pt x="37" y="13"/>
                      <a:pt x="35" y="14"/>
                    </a:cubicBezTo>
                    <a:cubicBezTo>
                      <a:pt x="36" y="13"/>
                      <a:pt x="38" y="11"/>
                      <a:pt x="39" y="10"/>
                    </a:cubicBezTo>
                    <a:close/>
                    <a:moveTo>
                      <a:pt x="34" y="14"/>
                    </a:moveTo>
                    <a:cubicBezTo>
                      <a:pt x="34" y="15"/>
                      <a:pt x="34" y="15"/>
                      <a:pt x="34" y="15"/>
                    </a:cubicBezTo>
                    <a:cubicBezTo>
                      <a:pt x="34" y="15"/>
                      <a:pt x="34" y="15"/>
                      <a:pt x="34" y="15"/>
                    </a:cubicBezTo>
                    <a:lnTo>
                      <a:pt x="34" y="14"/>
                    </a:lnTo>
                    <a:close/>
                    <a:moveTo>
                      <a:pt x="35" y="21"/>
                    </a:move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4" y="22"/>
                      <a:pt x="34" y="22"/>
                      <a:pt x="34" y="22"/>
                    </a:cubicBezTo>
                    <a:cubicBezTo>
                      <a:pt x="34" y="22"/>
                      <a:pt x="34" y="22"/>
                      <a:pt x="34" y="22"/>
                    </a:cubicBezTo>
                    <a:cubicBezTo>
                      <a:pt x="34" y="22"/>
                      <a:pt x="34" y="22"/>
                      <a:pt x="34" y="22"/>
                    </a:cubicBezTo>
                    <a:cubicBezTo>
                      <a:pt x="34" y="22"/>
                      <a:pt x="34" y="21"/>
                      <a:pt x="35" y="21"/>
                    </a:cubicBezTo>
                    <a:close/>
                    <a:moveTo>
                      <a:pt x="34" y="16"/>
                    </a:moveTo>
                    <a:cubicBezTo>
                      <a:pt x="34" y="16"/>
                      <a:pt x="34" y="16"/>
                      <a:pt x="34" y="16"/>
                    </a:cubicBezTo>
                    <a:cubicBezTo>
                      <a:pt x="33" y="16"/>
                      <a:pt x="33" y="16"/>
                      <a:pt x="33" y="16"/>
                    </a:cubicBezTo>
                    <a:lnTo>
                      <a:pt x="34" y="16"/>
                    </a:lnTo>
                    <a:close/>
                    <a:moveTo>
                      <a:pt x="32" y="18"/>
                    </a:moveTo>
                    <a:cubicBezTo>
                      <a:pt x="31" y="18"/>
                      <a:pt x="31" y="18"/>
                      <a:pt x="31" y="18"/>
                    </a:cubicBezTo>
                    <a:cubicBezTo>
                      <a:pt x="31" y="18"/>
                      <a:pt x="31" y="18"/>
                      <a:pt x="31" y="18"/>
                    </a:cubicBezTo>
                    <a:cubicBezTo>
                      <a:pt x="30" y="20"/>
                      <a:pt x="28" y="22"/>
                      <a:pt x="26" y="23"/>
                    </a:cubicBezTo>
                    <a:cubicBezTo>
                      <a:pt x="27" y="21"/>
                      <a:pt x="30" y="20"/>
                      <a:pt x="31" y="18"/>
                    </a:cubicBezTo>
                    <a:cubicBezTo>
                      <a:pt x="31" y="18"/>
                      <a:pt x="31" y="18"/>
                      <a:pt x="31" y="18"/>
                    </a:cubicBezTo>
                    <a:cubicBezTo>
                      <a:pt x="31" y="18"/>
                      <a:pt x="31" y="18"/>
                      <a:pt x="31" y="18"/>
                    </a:cubicBezTo>
                    <a:cubicBezTo>
                      <a:pt x="32" y="18"/>
                      <a:pt x="32" y="18"/>
                      <a:pt x="32" y="18"/>
                    </a:cubicBezTo>
                    <a:close/>
                    <a:moveTo>
                      <a:pt x="32" y="19"/>
                    </a:moveTo>
                    <a:cubicBezTo>
                      <a:pt x="33" y="18"/>
                      <a:pt x="33" y="18"/>
                      <a:pt x="33" y="18"/>
                    </a:cubicBezTo>
                    <a:cubicBezTo>
                      <a:pt x="33" y="18"/>
                      <a:pt x="32" y="18"/>
                      <a:pt x="32" y="19"/>
                    </a:cubicBezTo>
                    <a:cubicBezTo>
                      <a:pt x="33" y="19"/>
                      <a:pt x="33" y="19"/>
                      <a:pt x="33" y="19"/>
                    </a:cubicBezTo>
                    <a:lnTo>
                      <a:pt x="32" y="19"/>
                    </a:lnTo>
                    <a:close/>
                    <a:moveTo>
                      <a:pt x="39" y="25"/>
                    </a:moveTo>
                    <a:cubicBezTo>
                      <a:pt x="38" y="26"/>
                      <a:pt x="38" y="26"/>
                      <a:pt x="38" y="26"/>
                    </a:cubicBezTo>
                    <a:cubicBezTo>
                      <a:pt x="39" y="26"/>
                      <a:pt x="39" y="25"/>
                      <a:pt x="39" y="25"/>
                    </a:cubicBezTo>
                    <a:cubicBezTo>
                      <a:pt x="40" y="24"/>
                      <a:pt x="40" y="24"/>
                      <a:pt x="40" y="24"/>
                    </a:cubicBezTo>
                    <a:cubicBezTo>
                      <a:pt x="40" y="25"/>
                      <a:pt x="40" y="25"/>
                      <a:pt x="39" y="25"/>
                    </a:cubicBezTo>
                    <a:close/>
                    <a:moveTo>
                      <a:pt x="44" y="16"/>
                    </a:moveTo>
                    <a:cubicBezTo>
                      <a:pt x="41" y="19"/>
                      <a:pt x="41" y="19"/>
                      <a:pt x="41" y="19"/>
                    </a:cubicBezTo>
                    <a:cubicBezTo>
                      <a:pt x="40" y="19"/>
                      <a:pt x="40" y="19"/>
                      <a:pt x="40" y="19"/>
                    </a:cubicBezTo>
                    <a:cubicBezTo>
                      <a:pt x="40" y="20"/>
                      <a:pt x="40" y="20"/>
                      <a:pt x="40" y="21"/>
                    </a:cubicBezTo>
                    <a:cubicBezTo>
                      <a:pt x="39" y="20"/>
                      <a:pt x="39" y="20"/>
                      <a:pt x="39" y="20"/>
                    </a:cubicBezTo>
                    <a:cubicBezTo>
                      <a:pt x="39" y="22"/>
                      <a:pt x="37" y="22"/>
                      <a:pt x="37" y="23"/>
                    </a:cubicBezTo>
                    <a:cubicBezTo>
                      <a:pt x="37" y="23"/>
                      <a:pt x="37" y="23"/>
                      <a:pt x="37" y="23"/>
                    </a:cubicBezTo>
                    <a:cubicBezTo>
                      <a:pt x="36" y="24"/>
                      <a:pt x="36" y="24"/>
                      <a:pt x="36" y="24"/>
                    </a:cubicBezTo>
                    <a:cubicBezTo>
                      <a:pt x="36" y="24"/>
                      <a:pt x="37" y="23"/>
                      <a:pt x="37" y="23"/>
                    </a:cubicBezTo>
                    <a:cubicBezTo>
                      <a:pt x="36" y="23"/>
                      <a:pt x="36" y="23"/>
                      <a:pt x="36" y="23"/>
                    </a:cubicBezTo>
                    <a:cubicBezTo>
                      <a:pt x="35" y="24"/>
                      <a:pt x="34" y="25"/>
                      <a:pt x="33" y="26"/>
                    </a:cubicBezTo>
                    <a:cubicBezTo>
                      <a:pt x="33" y="25"/>
                      <a:pt x="33" y="25"/>
                      <a:pt x="33" y="25"/>
                    </a:cubicBezTo>
                    <a:cubicBezTo>
                      <a:pt x="34" y="25"/>
                      <a:pt x="34" y="24"/>
                      <a:pt x="35" y="24"/>
                    </a:cubicBezTo>
                    <a:cubicBezTo>
                      <a:pt x="35" y="24"/>
                      <a:pt x="35" y="24"/>
                      <a:pt x="35" y="23"/>
                    </a:cubicBezTo>
                    <a:cubicBezTo>
                      <a:pt x="35" y="23"/>
                      <a:pt x="35" y="23"/>
                      <a:pt x="35" y="23"/>
                    </a:cubicBezTo>
                    <a:cubicBezTo>
                      <a:pt x="35" y="23"/>
                      <a:pt x="37" y="23"/>
                      <a:pt x="37" y="21"/>
                    </a:cubicBezTo>
                    <a:cubicBezTo>
                      <a:pt x="37" y="22"/>
                      <a:pt x="37" y="22"/>
                      <a:pt x="37" y="22"/>
                    </a:cubicBezTo>
                    <a:cubicBezTo>
                      <a:pt x="37" y="21"/>
                      <a:pt x="40" y="21"/>
                      <a:pt x="39" y="20"/>
                    </a:cubicBezTo>
                    <a:cubicBezTo>
                      <a:pt x="40" y="20"/>
                      <a:pt x="40" y="19"/>
                      <a:pt x="40" y="18"/>
                    </a:cubicBezTo>
                    <a:cubicBezTo>
                      <a:pt x="40" y="19"/>
                      <a:pt x="40" y="19"/>
                      <a:pt x="40" y="19"/>
                    </a:cubicBezTo>
                    <a:cubicBezTo>
                      <a:pt x="41" y="17"/>
                      <a:pt x="42" y="17"/>
                      <a:pt x="44" y="16"/>
                    </a:cubicBezTo>
                    <a:cubicBezTo>
                      <a:pt x="44" y="15"/>
                      <a:pt x="44" y="15"/>
                      <a:pt x="44" y="15"/>
                    </a:cubicBezTo>
                    <a:cubicBezTo>
                      <a:pt x="44" y="15"/>
                      <a:pt x="44" y="15"/>
                      <a:pt x="44" y="16"/>
                    </a:cubicBezTo>
                    <a:cubicBezTo>
                      <a:pt x="43" y="16"/>
                      <a:pt x="43" y="16"/>
                      <a:pt x="43" y="16"/>
                    </a:cubicBezTo>
                    <a:lnTo>
                      <a:pt x="44" y="16"/>
                    </a:lnTo>
                    <a:close/>
                    <a:moveTo>
                      <a:pt x="59" y="3"/>
                    </a:moveTo>
                    <a:cubicBezTo>
                      <a:pt x="58" y="4"/>
                      <a:pt x="58" y="3"/>
                      <a:pt x="58" y="3"/>
                    </a:cubicBezTo>
                    <a:cubicBezTo>
                      <a:pt x="58" y="3"/>
                      <a:pt x="58" y="3"/>
                      <a:pt x="59" y="3"/>
                    </a:cubicBezTo>
                    <a:close/>
                    <a:moveTo>
                      <a:pt x="55" y="3"/>
                    </a:moveTo>
                    <a:cubicBezTo>
                      <a:pt x="55" y="3"/>
                      <a:pt x="55" y="3"/>
                      <a:pt x="55" y="3"/>
                    </a:cubicBezTo>
                    <a:cubicBezTo>
                      <a:pt x="55" y="4"/>
                      <a:pt x="55" y="4"/>
                      <a:pt x="55" y="4"/>
                    </a:cubicBezTo>
                    <a:lnTo>
                      <a:pt x="55" y="3"/>
                    </a:lnTo>
                    <a:close/>
                    <a:moveTo>
                      <a:pt x="56" y="4"/>
                    </a:moveTo>
                    <a:cubicBezTo>
                      <a:pt x="56" y="4"/>
                      <a:pt x="56" y="4"/>
                      <a:pt x="56" y="4"/>
                    </a:cubicBezTo>
                    <a:cubicBezTo>
                      <a:pt x="56" y="4"/>
                      <a:pt x="56" y="4"/>
                      <a:pt x="56" y="4"/>
                    </a:cubicBezTo>
                    <a:cubicBezTo>
                      <a:pt x="56" y="4"/>
                      <a:pt x="56" y="4"/>
                      <a:pt x="56" y="4"/>
                    </a:cubicBezTo>
                    <a:cubicBezTo>
                      <a:pt x="56" y="5"/>
                      <a:pt x="56" y="5"/>
                      <a:pt x="56" y="5"/>
                    </a:cubicBezTo>
                    <a:cubicBezTo>
                      <a:pt x="55" y="5"/>
                      <a:pt x="55" y="5"/>
                      <a:pt x="55" y="5"/>
                    </a:cubicBezTo>
                    <a:cubicBezTo>
                      <a:pt x="56" y="5"/>
                      <a:pt x="55" y="5"/>
                      <a:pt x="55" y="4"/>
                    </a:cubicBezTo>
                    <a:cubicBezTo>
                      <a:pt x="55" y="5"/>
                      <a:pt x="54" y="5"/>
                      <a:pt x="53" y="5"/>
                    </a:cubicBezTo>
                    <a:cubicBezTo>
                      <a:pt x="53" y="5"/>
                      <a:pt x="56" y="5"/>
                      <a:pt x="56" y="4"/>
                    </a:cubicBezTo>
                    <a:close/>
                    <a:moveTo>
                      <a:pt x="52" y="6"/>
                    </a:moveTo>
                    <a:cubicBezTo>
                      <a:pt x="52" y="6"/>
                      <a:pt x="51" y="6"/>
                      <a:pt x="51" y="7"/>
                    </a:cubicBezTo>
                    <a:cubicBezTo>
                      <a:pt x="51" y="7"/>
                      <a:pt x="51" y="7"/>
                      <a:pt x="50" y="7"/>
                    </a:cubicBezTo>
                    <a:cubicBezTo>
                      <a:pt x="51" y="7"/>
                      <a:pt x="51" y="6"/>
                      <a:pt x="52" y="6"/>
                    </a:cubicBezTo>
                    <a:close/>
                    <a:moveTo>
                      <a:pt x="48" y="6"/>
                    </a:moveTo>
                    <a:cubicBezTo>
                      <a:pt x="48" y="7"/>
                      <a:pt x="48" y="7"/>
                      <a:pt x="48" y="7"/>
                    </a:cubicBezTo>
                    <a:cubicBezTo>
                      <a:pt x="47" y="7"/>
                      <a:pt x="47" y="7"/>
                      <a:pt x="47" y="7"/>
                    </a:cubicBezTo>
                    <a:lnTo>
                      <a:pt x="48" y="6"/>
                    </a:lnTo>
                    <a:close/>
                    <a:moveTo>
                      <a:pt x="47" y="12"/>
                    </a:moveTo>
                    <a:cubicBezTo>
                      <a:pt x="47" y="12"/>
                      <a:pt x="47" y="12"/>
                      <a:pt x="47" y="12"/>
                    </a:cubicBezTo>
                    <a:cubicBezTo>
                      <a:pt x="47" y="12"/>
                      <a:pt x="47" y="12"/>
                      <a:pt x="47" y="12"/>
                    </a:cubicBezTo>
                    <a:cubicBezTo>
                      <a:pt x="49" y="10"/>
                      <a:pt x="49" y="10"/>
                      <a:pt x="49" y="10"/>
                    </a:cubicBezTo>
                    <a:lnTo>
                      <a:pt x="47" y="12"/>
                    </a:lnTo>
                    <a:close/>
                    <a:moveTo>
                      <a:pt x="48" y="5"/>
                    </a:moveTo>
                    <a:cubicBezTo>
                      <a:pt x="48" y="5"/>
                      <a:pt x="48" y="6"/>
                      <a:pt x="48" y="5"/>
                    </a:cubicBezTo>
                    <a:cubicBezTo>
                      <a:pt x="48" y="5"/>
                      <a:pt x="48" y="5"/>
                      <a:pt x="48" y="5"/>
                    </a:cubicBezTo>
                    <a:cubicBezTo>
                      <a:pt x="48" y="5"/>
                      <a:pt x="48" y="5"/>
                      <a:pt x="49" y="5"/>
                    </a:cubicBezTo>
                    <a:lnTo>
                      <a:pt x="48" y="5"/>
                    </a:lnTo>
                    <a:close/>
                    <a:moveTo>
                      <a:pt x="51" y="10"/>
                    </a:moveTo>
                    <a:cubicBezTo>
                      <a:pt x="51" y="9"/>
                      <a:pt x="51" y="9"/>
                      <a:pt x="51" y="9"/>
                    </a:cubicBezTo>
                    <a:cubicBezTo>
                      <a:pt x="51" y="9"/>
                      <a:pt x="50" y="10"/>
                      <a:pt x="49" y="10"/>
                    </a:cubicBezTo>
                    <a:cubicBezTo>
                      <a:pt x="49" y="10"/>
                      <a:pt x="50" y="10"/>
                      <a:pt x="50" y="9"/>
                    </a:cubicBezTo>
                    <a:cubicBezTo>
                      <a:pt x="49"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1" y="9"/>
                      <a:pt x="51" y="9"/>
                      <a:pt x="51" y="9"/>
                    </a:cubicBezTo>
                    <a:cubicBezTo>
                      <a:pt x="50" y="9"/>
                      <a:pt x="50" y="9"/>
                      <a:pt x="50" y="9"/>
                    </a:cubicBezTo>
                    <a:cubicBezTo>
                      <a:pt x="52" y="8"/>
                      <a:pt x="52" y="8"/>
                      <a:pt x="52" y="8"/>
                    </a:cubicBezTo>
                    <a:cubicBezTo>
                      <a:pt x="51" y="8"/>
                      <a:pt x="51" y="8"/>
                      <a:pt x="51" y="8"/>
                    </a:cubicBezTo>
                    <a:cubicBezTo>
                      <a:pt x="51" y="9"/>
                      <a:pt x="52" y="9"/>
                      <a:pt x="52" y="9"/>
                    </a:cubicBezTo>
                    <a:lnTo>
                      <a:pt x="51" y="10"/>
                    </a:lnTo>
                    <a:close/>
                    <a:moveTo>
                      <a:pt x="54" y="8"/>
                    </a:moveTo>
                    <a:cubicBezTo>
                      <a:pt x="54" y="8"/>
                      <a:pt x="54" y="8"/>
                      <a:pt x="54" y="8"/>
                    </a:cubicBezTo>
                    <a:cubicBezTo>
                      <a:pt x="53" y="8"/>
                      <a:pt x="53" y="8"/>
                      <a:pt x="53" y="8"/>
                    </a:cubicBezTo>
                    <a:cubicBezTo>
                      <a:pt x="52" y="9"/>
                      <a:pt x="52" y="9"/>
                      <a:pt x="52" y="9"/>
                    </a:cubicBezTo>
                    <a:cubicBezTo>
                      <a:pt x="53" y="9"/>
                      <a:pt x="52" y="8"/>
                      <a:pt x="52" y="8"/>
                    </a:cubicBezTo>
                    <a:cubicBezTo>
                      <a:pt x="52" y="8"/>
                      <a:pt x="52" y="8"/>
                      <a:pt x="52" y="8"/>
                    </a:cubicBezTo>
                    <a:cubicBezTo>
                      <a:pt x="53" y="7"/>
                      <a:pt x="53" y="7"/>
                      <a:pt x="53" y="7"/>
                    </a:cubicBezTo>
                    <a:cubicBezTo>
                      <a:pt x="52" y="8"/>
                      <a:pt x="52" y="8"/>
                      <a:pt x="52" y="8"/>
                    </a:cubicBezTo>
                    <a:cubicBezTo>
                      <a:pt x="53" y="8"/>
                      <a:pt x="54" y="7"/>
                      <a:pt x="55" y="7"/>
                    </a:cubicBezTo>
                    <a:cubicBezTo>
                      <a:pt x="55" y="7"/>
                      <a:pt x="54" y="8"/>
                      <a:pt x="54" y="8"/>
                    </a:cubicBezTo>
                    <a:close/>
                    <a:moveTo>
                      <a:pt x="55" y="7"/>
                    </a:moveTo>
                    <a:cubicBezTo>
                      <a:pt x="54" y="7"/>
                      <a:pt x="54" y="7"/>
                      <a:pt x="54" y="7"/>
                    </a:cubicBezTo>
                    <a:cubicBezTo>
                      <a:pt x="54" y="6"/>
                      <a:pt x="54" y="6"/>
                      <a:pt x="54" y="6"/>
                    </a:cubicBezTo>
                    <a:cubicBezTo>
                      <a:pt x="55" y="6"/>
                      <a:pt x="55" y="6"/>
                      <a:pt x="55" y="6"/>
                    </a:cubicBezTo>
                    <a:cubicBezTo>
                      <a:pt x="55" y="6"/>
                      <a:pt x="55" y="6"/>
                      <a:pt x="55" y="7"/>
                    </a:cubicBezTo>
                    <a:close/>
                    <a:moveTo>
                      <a:pt x="56" y="6"/>
                    </a:moveTo>
                    <a:cubicBezTo>
                      <a:pt x="56" y="7"/>
                      <a:pt x="56" y="7"/>
                      <a:pt x="56" y="7"/>
                    </a:cubicBezTo>
                    <a:cubicBezTo>
                      <a:pt x="56" y="7"/>
                      <a:pt x="56" y="7"/>
                      <a:pt x="56" y="7"/>
                    </a:cubicBezTo>
                    <a:cubicBezTo>
                      <a:pt x="55" y="8"/>
                      <a:pt x="56" y="7"/>
                      <a:pt x="55" y="7"/>
                    </a:cubicBezTo>
                    <a:cubicBezTo>
                      <a:pt x="55" y="5"/>
                      <a:pt x="57" y="7"/>
                      <a:pt x="57" y="5"/>
                    </a:cubicBezTo>
                    <a:cubicBezTo>
                      <a:pt x="57" y="6"/>
                      <a:pt x="57" y="7"/>
                      <a:pt x="56" y="6"/>
                    </a:cubicBezTo>
                    <a:close/>
                    <a:moveTo>
                      <a:pt x="58" y="7"/>
                    </a:moveTo>
                    <a:cubicBezTo>
                      <a:pt x="58" y="7"/>
                      <a:pt x="58" y="7"/>
                      <a:pt x="58" y="7"/>
                    </a:cubicBezTo>
                    <a:cubicBezTo>
                      <a:pt x="58" y="7"/>
                      <a:pt x="58" y="7"/>
                      <a:pt x="58" y="7"/>
                    </a:cubicBezTo>
                    <a:cubicBezTo>
                      <a:pt x="59" y="7"/>
                      <a:pt x="59" y="7"/>
                      <a:pt x="59" y="7"/>
                    </a:cubicBezTo>
                    <a:cubicBezTo>
                      <a:pt x="58" y="7"/>
                      <a:pt x="58" y="7"/>
                      <a:pt x="58" y="7"/>
                    </a:cubicBezTo>
                    <a:close/>
                    <a:moveTo>
                      <a:pt x="57" y="6"/>
                    </a:moveTo>
                    <a:cubicBezTo>
                      <a:pt x="58" y="6"/>
                      <a:pt x="59" y="6"/>
                      <a:pt x="60" y="5"/>
                    </a:cubicBezTo>
                    <a:cubicBezTo>
                      <a:pt x="59" y="6"/>
                      <a:pt x="58" y="6"/>
                      <a:pt x="57" y="6"/>
                    </a:cubicBezTo>
                    <a:close/>
                    <a:moveTo>
                      <a:pt x="60" y="5"/>
                    </a:moveTo>
                    <a:cubicBezTo>
                      <a:pt x="61" y="4"/>
                      <a:pt x="62" y="4"/>
                      <a:pt x="63" y="4"/>
                    </a:cubicBezTo>
                    <a:cubicBezTo>
                      <a:pt x="62" y="5"/>
                      <a:pt x="61" y="4"/>
                      <a:pt x="60" y="5"/>
                    </a:cubicBezTo>
                    <a:close/>
                  </a:path>
                </a:pathLst>
              </a:custGeom>
              <a:solidFill>
                <a:srgbClr val="D32F2F"/>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grpSp>
        <p:sp>
          <p:nvSpPr>
            <p:cNvPr id="20" name="文本框 19"/>
            <p:cNvSpPr txBox="1"/>
            <p:nvPr/>
          </p:nvSpPr>
          <p:spPr>
            <a:xfrm>
              <a:off x="1668138" y="4998022"/>
              <a:ext cx="484868" cy="646331"/>
            </a:xfrm>
            <a:prstGeom prst="rect">
              <a:avLst/>
            </a:prstGeom>
            <a:noFill/>
          </p:spPr>
          <p:txBody>
            <a:bodyPr wrap="square" rtlCol="0">
              <a:spAutoFit/>
            </a:bodyPr>
            <a:lstStyle/>
            <a:p>
              <a:r>
                <a:rPr lang="zh-CN" altLang="en-US" sz="3600" dirty="0" smtClean="0">
                  <a:latin typeface="华文中宋" panose="02010600040101010101" charset="-122"/>
                  <a:ea typeface="华文中宋" panose="02010600040101010101" charset="-122"/>
                </a:rPr>
                <a:t>叁</a:t>
              </a:r>
            </a:p>
          </p:txBody>
        </p:sp>
      </p:grpSp>
      <p:sp>
        <p:nvSpPr>
          <p:cNvPr id="21" name="文本框 20"/>
          <p:cNvSpPr txBox="1"/>
          <p:nvPr/>
        </p:nvSpPr>
        <p:spPr>
          <a:xfrm>
            <a:off x="2547616" y="2083745"/>
            <a:ext cx="5798286" cy="830997"/>
          </a:xfrm>
          <a:prstGeom prst="rect">
            <a:avLst/>
          </a:prstGeom>
          <a:noFill/>
        </p:spPr>
        <p:txBody>
          <a:bodyPr wrap="square" rtlCol="0">
            <a:spAutoFit/>
          </a:bodyPr>
          <a:lstStyle/>
          <a:p>
            <a:r>
              <a:rPr lang="zh-CN" altLang="en-US" sz="2400" dirty="0">
                <a:latin typeface="华文中宋" panose="02010600040101010101" charset="-122"/>
                <a:ea typeface="华文中宋" panose="02010600040101010101" charset="-122"/>
              </a:rPr>
              <a:t>请输入适量文字在此处进行解释说明，以便于读者合理理解上述标题的</a:t>
            </a:r>
            <a:r>
              <a:rPr lang="zh-CN" altLang="en-US" sz="2400" dirty="0" smtClean="0">
                <a:latin typeface="华文中宋" panose="02010600040101010101" charset="-122"/>
                <a:ea typeface="华文中宋" panose="02010600040101010101" charset="-122"/>
              </a:rPr>
              <a:t>内容</a:t>
            </a:r>
            <a:endParaRPr lang="en-US" altLang="zh-CN" sz="2400" dirty="0">
              <a:latin typeface="华文中宋" panose="02010600040101010101" charset="-122"/>
              <a:ea typeface="华文中宋" panose="02010600040101010101" charset="-122"/>
            </a:endParaRPr>
          </a:p>
        </p:txBody>
      </p:sp>
      <p:sp>
        <p:nvSpPr>
          <p:cNvPr id="22" name="文本框 21"/>
          <p:cNvSpPr txBox="1"/>
          <p:nvPr/>
        </p:nvSpPr>
        <p:spPr>
          <a:xfrm>
            <a:off x="2547616" y="3636059"/>
            <a:ext cx="5798286" cy="830997"/>
          </a:xfrm>
          <a:prstGeom prst="rect">
            <a:avLst/>
          </a:prstGeom>
          <a:noFill/>
        </p:spPr>
        <p:txBody>
          <a:bodyPr wrap="square" rtlCol="0">
            <a:spAutoFit/>
          </a:bodyPr>
          <a:lstStyle/>
          <a:p>
            <a:r>
              <a:rPr lang="zh-CN" altLang="en-US" sz="2400" dirty="0">
                <a:latin typeface="华文中宋" panose="02010600040101010101" charset="-122"/>
                <a:ea typeface="华文中宋" panose="02010600040101010101" charset="-122"/>
              </a:rPr>
              <a:t>请输入适量文字在此处进行解释说明，以便于读者合理理解上述标题的</a:t>
            </a:r>
            <a:r>
              <a:rPr lang="zh-CN" altLang="en-US" sz="2400" dirty="0" smtClean="0">
                <a:latin typeface="华文中宋" panose="02010600040101010101" charset="-122"/>
                <a:ea typeface="华文中宋" panose="02010600040101010101" charset="-122"/>
              </a:rPr>
              <a:t>内容</a:t>
            </a:r>
            <a:endParaRPr lang="en-US" altLang="zh-CN" sz="2400" dirty="0">
              <a:latin typeface="华文中宋" panose="02010600040101010101" charset="-122"/>
              <a:ea typeface="华文中宋" panose="02010600040101010101" charset="-122"/>
            </a:endParaRPr>
          </a:p>
        </p:txBody>
      </p:sp>
      <p:sp>
        <p:nvSpPr>
          <p:cNvPr id="23" name="文本框 22"/>
          <p:cNvSpPr txBox="1"/>
          <p:nvPr/>
        </p:nvSpPr>
        <p:spPr>
          <a:xfrm>
            <a:off x="2547616" y="5150494"/>
            <a:ext cx="5798286" cy="830997"/>
          </a:xfrm>
          <a:prstGeom prst="rect">
            <a:avLst/>
          </a:prstGeom>
          <a:noFill/>
        </p:spPr>
        <p:txBody>
          <a:bodyPr wrap="square" rtlCol="0">
            <a:spAutoFit/>
          </a:bodyPr>
          <a:lstStyle/>
          <a:p>
            <a:r>
              <a:rPr lang="zh-CN" altLang="en-US" sz="2400" dirty="0">
                <a:latin typeface="华文中宋" panose="02010600040101010101" charset="-122"/>
                <a:ea typeface="华文中宋" panose="02010600040101010101" charset="-122"/>
              </a:rPr>
              <a:t>请输入适量文字在此处进行解释说明，以便于读者合理理解上述标题的</a:t>
            </a:r>
            <a:r>
              <a:rPr lang="zh-CN" altLang="en-US" sz="2400" dirty="0" smtClean="0">
                <a:latin typeface="华文中宋" panose="02010600040101010101" charset="-122"/>
                <a:ea typeface="华文中宋" panose="02010600040101010101" charset="-122"/>
              </a:rPr>
              <a:t>内容</a:t>
            </a:r>
            <a:endParaRPr lang="en-US" altLang="zh-CN" sz="2400" dirty="0">
              <a:latin typeface="华文中宋" panose="02010600040101010101" charset="-122"/>
              <a:ea typeface="华文中宋" panose="02010600040101010101" charset="-122"/>
            </a:endParaRPr>
          </a:p>
        </p:txBody>
      </p:sp>
      <p:grpSp>
        <p:nvGrpSpPr>
          <p:cNvPr id="24" name="组合 23"/>
          <p:cNvGrpSpPr/>
          <p:nvPr/>
        </p:nvGrpSpPr>
        <p:grpSpPr>
          <a:xfrm>
            <a:off x="-60960" y="377254"/>
            <a:ext cx="5469890" cy="822960"/>
            <a:chOff x="123190" y="576009"/>
            <a:chExt cx="5469890" cy="822960"/>
          </a:xfrm>
        </p:grpSpPr>
        <p:sp>
          <p:nvSpPr>
            <p:cNvPr id="25" name="椭圆 24"/>
            <p:cNvSpPr/>
            <p:nvPr/>
          </p:nvSpPr>
          <p:spPr>
            <a:xfrm>
              <a:off x="708025" y="576009"/>
              <a:ext cx="725074" cy="725074"/>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23190" y="576009"/>
              <a:ext cx="5469890" cy="822960"/>
            </a:xfrm>
            <a:prstGeom prst="rect">
              <a:avLst/>
            </a:prstGeom>
            <a:noFill/>
          </p:spPr>
          <p:txBody>
            <a:bodyPr wrap="square" rtlCol="0">
              <a:spAutoFit/>
            </a:bodyPr>
            <a:lstStyle/>
            <a:p>
              <a:pPr algn="ctr"/>
              <a:r>
                <a:rPr lang="zh-CN" altLang="en-US" sz="4800" dirty="0">
                  <a:latin typeface="方正行楷繁体" panose="02010601030101010101" pitchFamily="65" charset="-122"/>
                  <a:ea typeface="方正行楷繁体" panose="02010601030101010101" pitchFamily="65" charset="-122"/>
                </a:rPr>
                <a:t> </a:t>
              </a:r>
              <a:r>
                <a:rPr lang="zh-CN" altLang="en-US" sz="4800" dirty="0" smtClean="0">
                  <a:solidFill>
                    <a:schemeClr val="bg1"/>
                  </a:solidFill>
                  <a:latin typeface="方正行楷繁体" panose="02010601030101010101" pitchFamily="65" charset="-122"/>
                  <a:ea typeface="方正行楷繁体" panose="02010601030101010101" pitchFamily="65" charset="-122"/>
                </a:rPr>
                <a:t>请 </a:t>
              </a:r>
              <a:r>
                <a:rPr lang="zh-CN" altLang="en-US" sz="4800" dirty="0" smtClean="0">
                  <a:latin typeface="方正行楷繁体" panose="02010601030101010101" pitchFamily="65" charset="-122"/>
                  <a:ea typeface="方正行楷繁体" panose="02010601030101010101" pitchFamily="65" charset="-122"/>
                </a:rPr>
                <a:t>在此输入</a:t>
              </a:r>
              <a:r>
                <a:rPr lang="zh-CN" altLang="en-US" sz="4800" dirty="0">
                  <a:latin typeface="方正行楷繁体" panose="02010601030101010101" pitchFamily="65" charset="-122"/>
                  <a:ea typeface="方正行楷繁体" panose="02010601030101010101" pitchFamily="65" charset="-122"/>
                </a:rPr>
                <a:t>标题</a:t>
              </a:r>
              <a:endParaRPr lang="zh-CN" altLang="en-US" sz="48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2" presetClass="entr" presetSubtype="8" fill="hold" grpId="0" nodeType="withEffect">
                                  <p:stCondLst>
                                    <p:cond delay="190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1000"/>
                                        <p:tgtEl>
                                          <p:spTgt spid="21"/>
                                        </p:tgtEl>
                                      </p:cBhvr>
                                    </p:animEffect>
                                  </p:childTnLst>
                                </p:cTn>
                              </p:par>
                              <p:par>
                                <p:cTn id="11" presetID="10" presetClass="entr" presetSubtype="0" fill="hold" nodeType="withEffect">
                                  <p:stCondLst>
                                    <p:cond delay="280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par>
                                <p:cTn id="14" presetID="22" presetClass="entr" presetSubtype="8" fill="hold" grpId="0" nodeType="withEffect">
                                  <p:stCondLst>
                                    <p:cond delay="32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par>
                                <p:cTn id="17" presetID="10" presetClass="entr" presetSubtype="0" fill="hold" nodeType="withEffect">
                                  <p:stCondLst>
                                    <p:cond delay="41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22" presetClass="entr" presetSubtype="8" fill="hold" grpId="0" nodeType="withEffect">
                                  <p:stCondLst>
                                    <p:cond delay="450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1000"/>
                                        <p:tgtEl>
                                          <p:spTgt spid="23"/>
                                        </p:tgtEl>
                                      </p:cBhvr>
                                    </p:animEffect>
                                  </p:childTnLst>
                                </p:cTn>
                              </p:par>
                              <p:par>
                                <p:cTn id="23" presetID="22" presetClass="entr" presetSubtype="8"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005244" y="576009"/>
            <a:ext cx="725074" cy="725074"/>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7" name="文本框 6"/>
          <p:cNvSpPr txBox="1"/>
          <p:nvPr/>
        </p:nvSpPr>
        <p:spPr>
          <a:xfrm>
            <a:off x="3244514" y="576009"/>
            <a:ext cx="5597563" cy="830997"/>
          </a:xfrm>
          <a:prstGeom prst="rect">
            <a:avLst/>
          </a:prstGeom>
          <a:noFill/>
        </p:spPr>
        <p:txBody>
          <a:bodyPr wrap="square" rtlCol="0">
            <a:spAutoFit/>
          </a:bodyPr>
          <a:lstStyle/>
          <a:p>
            <a:pPr algn="ctr"/>
            <a:r>
              <a:rPr lang="zh-CN" altLang="en-US" sz="4800" dirty="0">
                <a:latin typeface="华文中宋" panose="02010600040101010101" charset="-122"/>
                <a:ea typeface="华文中宋" panose="02010600040101010101" charset="-122"/>
              </a:rPr>
              <a:t> </a:t>
            </a:r>
            <a:r>
              <a:rPr lang="zh-CN" altLang="en-US" sz="4800" dirty="0" smtClean="0">
                <a:solidFill>
                  <a:schemeClr val="bg1"/>
                </a:solidFill>
                <a:latin typeface="华文中宋" panose="02010600040101010101" charset="-122"/>
                <a:ea typeface="华文中宋" panose="02010600040101010101" charset="-122"/>
              </a:rPr>
              <a:t>请</a:t>
            </a:r>
            <a:r>
              <a:rPr lang="zh-CN" altLang="en-US" sz="4800" dirty="0" smtClean="0">
                <a:latin typeface="华文中宋" panose="02010600040101010101" charset="-122"/>
                <a:ea typeface="华文中宋" panose="02010600040101010101" charset="-122"/>
              </a:rPr>
              <a:t>在此输入</a:t>
            </a:r>
            <a:r>
              <a:rPr lang="zh-CN" altLang="en-US" sz="4800" dirty="0">
                <a:latin typeface="华文中宋" panose="02010600040101010101" charset="-122"/>
                <a:ea typeface="华文中宋" panose="02010600040101010101" charset="-122"/>
              </a:rPr>
              <a:t>标题</a:t>
            </a:r>
          </a:p>
        </p:txBody>
      </p:sp>
      <p:pic>
        <p:nvPicPr>
          <p:cNvPr id="8" name="图片 7"/>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b="-1528"/>
          <a:stretch>
            <a:fillRect/>
          </a:stretch>
        </p:blipFill>
        <p:spPr>
          <a:xfrm rot="1371062">
            <a:off x="10923666" y="4802746"/>
            <a:ext cx="1146016" cy="2417828"/>
          </a:xfrm>
          <a:prstGeom prst="rect">
            <a:avLst/>
          </a:prstGeom>
        </p:spPr>
      </p:pic>
      <p:pic>
        <p:nvPicPr>
          <p:cNvPr id="9" name="图片 8"/>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rot="3222584">
            <a:off x="76672" y="-612914"/>
            <a:ext cx="1237306" cy="2324376"/>
          </a:xfrm>
          <a:prstGeom prst="rect">
            <a:avLst/>
          </a:prstGeom>
        </p:spPr>
      </p:pic>
      <p:sp>
        <p:nvSpPr>
          <p:cNvPr id="10" name="矩形 9"/>
          <p:cNvSpPr/>
          <p:nvPr/>
        </p:nvSpPr>
        <p:spPr>
          <a:xfrm>
            <a:off x="2946401" y="2077047"/>
            <a:ext cx="6662057" cy="420915"/>
          </a:xfrm>
          <a:prstGeom prst="rect">
            <a:avLst/>
          </a:prstGeom>
          <a:solidFill>
            <a:srgbClr val="A4A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11" name="椭圆 10"/>
          <p:cNvSpPr/>
          <p:nvPr/>
        </p:nvSpPr>
        <p:spPr>
          <a:xfrm>
            <a:off x="9398000" y="2077046"/>
            <a:ext cx="420916" cy="420916"/>
          </a:xfrm>
          <a:prstGeom prst="ellipse">
            <a:avLst/>
          </a:prstGeom>
          <a:solidFill>
            <a:srgbClr val="E6001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13" name="矩形 12"/>
          <p:cNvSpPr/>
          <p:nvPr/>
        </p:nvSpPr>
        <p:spPr>
          <a:xfrm>
            <a:off x="2946401" y="2802761"/>
            <a:ext cx="2612571" cy="420915"/>
          </a:xfrm>
          <a:prstGeom prst="rect">
            <a:avLst/>
          </a:prstGeom>
          <a:solidFill>
            <a:srgbClr val="A4A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14" name="椭圆 13"/>
          <p:cNvSpPr/>
          <p:nvPr/>
        </p:nvSpPr>
        <p:spPr>
          <a:xfrm>
            <a:off x="5347495" y="2802760"/>
            <a:ext cx="420916" cy="420916"/>
          </a:xfrm>
          <a:prstGeom prst="ellipse">
            <a:avLst/>
          </a:prstGeom>
          <a:solidFill>
            <a:srgbClr val="E6001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16" name="矩形 15"/>
          <p:cNvSpPr/>
          <p:nvPr/>
        </p:nvSpPr>
        <p:spPr>
          <a:xfrm>
            <a:off x="2946401" y="3528475"/>
            <a:ext cx="4136571" cy="420915"/>
          </a:xfrm>
          <a:prstGeom prst="rect">
            <a:avLst/>
          </a:prstGeom>
          <a:solidFill>
            <a:srgbClr val="A4A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17" name="椭圆 16"/>
          <p:cNvSpPr/>
          <p:nvPr/>
        </p:nvSpPr>
        <p:spPr>
          <a:xfrm>
            <a:off x="6872514" y="3528474"/>
            <a:ext cx="420916" cy="420916"/>
          </a:xfrm>
          <a:prstGeom prst="ellipse">
            <a:avLst/>
          </a:prstGeom>
          <a:solidFill>
            <a:srgbClr val="E6001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19" name="矩形 18"/>
          <p:cNvSpPr/>
          <p:nvPr/>
        </p:nvSpPr>
        <p:spPr>
          <a:xfrm>
            <a:off x="2946402" y="4254189"/>
            <a:ext cx="1540990" cy="420915"/>
          </a:xfrm>
          <a:prstGeom prst="rect">
            <a:avLst/>
          </a:prstGeom>
          <a:solidFill>
            <a:srgbClr val="A4A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0" name="椭圆 19"/>
          <p:cNvSpPr/>
          <p:nvPr/>
        </p:nvSpPr>
        <p:spPr>
          <a:xfrm>
            <a:off x="4276933" y="4254188"/>
            <a:ext cx="420916" cy="420916"/>
          </a:xfrm>
          <a:prstGeom prst="ellipse">
            <a:avLst/>
          </a:prstGeom>
          <a:solidFill>
            <a:srgbClr val="E6001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1" name="文本框 20"/>
          <p:cNvSpPr txBox="1"/>
          <p:nvPr/>
        </p:nvSpPr>
        <p:spPr>
          <a:xfrm>
            <a:off x="1117601" y="2040597"/>
            <a:ext cx="1828800" cy="523220"/>
          </a:xfrm>
          <a:prstGeom prst="rect">
            <a:avLst/>
          </a:prstGeom>
          <a:noFill/>
        </p:spPr>
        <p:txBody>
          <a:bodyPr wrap="square" rtlCol="0">
            <a:spAutoFit/>
          </a:bodyPr>
          <a:lstStyle/>
          <a:p>
            <a:r>
              <a:rPr lang="zh-CN" altLang="en-US" sz="2800" dirty="0" smtClean="0">
                <a:latin typeface="华文中宋" panose="02010600040101010101" charset="-122"/>
                <a:ea typeface="华文中宋" panose="02010600040101010101" charset="-122"/>
              </a:rPr>
              <a:t>第一小组</a:t>
            </a:r>
          </a:p>
        </p:txBody>
      </p:sp>
      <p:sp>
        <p:nvSpPr>
          <p:cNvPr id="22" name="文本框 21"/>
          <p:cNvSpPr txBox="1"/>
          <p:nvPr/>
        </p:nvSpPr>
        <p:spPr>
          <a:xfrm>
            <a:off x="1117601" y="2802760"/>
            <a:ext cx="1828800" cy="523220"/>
          </a:xfrm>
          <a:prstGeom prst="rect">
            <a:avLst/>
          </a:prstGeom>
          <a:noFill/>
        </p:spPr>
        <p:txBody>
          <a:bodyPr wrap="square" rtlCol="0">
            <a:spAutoFit/>
          </a:bodyPr>
          <a:lstStyle/>
          <a:p>
            <a:r>
              <a:rPr lang="zh-CN" altLang="en-US" sz="2800" dirty="0" smtClean="0">
                <a:latin typeface="华文中宋" panose="02010600040101010101" charset="-122"/>
                <a:ea typeface="华文中宋" panose="02010600040101010101" charset="-122"/>
              </a:rPr>
              <a:t>第二小组</a:t>
            </a:r>
          </a:p>
        </p:txBody>
      </p:sp>
      <p:sp>
        <p:nvSpPr>
          <p:cNvPr id="23" name="文本框 22"/>
          <p:cNvSpPr txBox="1"/>
          <p:nvPr/>
        </p:nvSpPr>
        <p:spPr>
          <a:xfrm>
            <a:off x="1117601" y="3475083"/>
            <a:ext cx="1828800" cy="523220"/>
          </a:xfrm>
          <a:prstGeom prst="rect">
            <a:avLst/>
          </a:prstGeom>
          <a:noFill/>
        </p:spPr>
        <p:txBody>
          <a:bodyPr wrap="square" rtlCol="0">
            <a:spAutoFit/>
          </a:bodyPr>
          <a:lstStyle/>
          <a:p>
            <a:r>
              <a:rPr lang="zh-CN" altLang="en-US" sz="2800" dirty="0" smtClean="0">
                <a:latin typeface="华文中宋" panose="02010600040101010101" charset="-122"/>
                <a:ea typeface="华文中宋" panose="02010600040101010101" charset="-122"/>
              </a:rPr>
              <a:t>第三小组</a:t>
            </a:r>
          </a:p>
        </p:txBody>
      </p:sp>
      <p:sp>
        <p:nvSpPr>
          <p:cNvPr id="24" name="文本框 23"/>
          <p:cNvSpPr txBox="1"/>
          <p:nvPr/>
        </p:nvSpPr>
        <p:spPr>
          <a:xfrm>
            <a:off x="1117601" y="4178131"/>
            <a:ext cx="1828800" cy="523220"/>
          </a:xfrm>
          <a:prstGeom prst="rect">
            <a:avLst/>
          </a:prstGeom>
          <a:noFill/>
        </p:spPr>
        <p:txBody>
          <a:bodyPr wrap="square" rtlCol="0">
            <a:spAutoFit/>
          </a:bodyPr>
          <a:lstStyle/>
          <a:p>
            <a:r>
              <a:rPr lang="zh-CN" altLang="en-US" sz="2800" dirty="0" smtClean="0">
                <a:latin typeface="华文中宋" panose="02010600040101010101" charset="-122"/>
                <a:ea typeface="华文中宋" panose="02010600040101010101" charset="-122"/>
              </a:rPr>
              <a:t>第四小组</a:t>
            </a:r>
          </a:p>
        </p:txBody>
      </p:sp>
      <p:sp>
        <p:nvSpPr>
          <p:cNvPr id="25" name="文本框 24"/>
          <p:cNvSpPr txBox="1"/>
          <p:nvPr/>
        </p:nvSpPr>
        <p:spPr>
          <a:xfrm>
            <a:off x="1763486" y="5133022"/>
            <a:ext cx="8665028" cy="914400"/>
          </a:xfrm>
          <a:prstGeom prst="rect">
            <a:avLst/>
          </a:prstGeom>
          <a:noFill/>
        </p:spPr>
        <p:txBody>
          <a:bodyPr wrap="square" rtlCol="0">
            <a:spAutoFit/>
          </a:bodyPr>
          <a:lstStyle/>
          <a:p>
            <a:pPr algn="ctr">
              <a:lnSpc>
                <a:spcPct val="150000"/>
              </a:lnSpc>
            </a:pPr>
            <a:r>
              <a:rPr dirty="0">
                <a:latin typeface="华文中宋" panose="02010600040101010101" charset="-122"/>
                <a:ea typeface="华文中宋" panose="02010600040101010101" charset="-122"/>
              </a:rPr>
              <a:t>您的内容打在这里，或者通过复制您的文本后，在此框中选择粘贴，并选择只保留文字。您的内容打在这里，或者通过复制您的文本后，在此框中</a:t>
            </a:r>
          </a:p>
        </p:txBody>
      </p:sp>
      <p:cxnSp>
        <p:nvCxnSpPr>
          <p:cNvPr id="27" name="直接连接符 26"/>
          <p:cNvCxnSpPr/>
          <p:nvPr/>
        </p:nvCxnSpPr>
        <p:spPr>
          <a:xfrm>
            <a:off x="3694506" y="1510418"/>
            <a:ext cx="4802989" cy="0"/>
          </a:xfrm>
          <a:prstGeom prst="line">
            <a:avLst/>
          </a:prstGeom>
          <a:ln w="12700" cap="rnd">
            <a:solidFill>
              <a:schemeClr val="tx1"/>
            </a:solidFill>
            <a:prstDash val="lg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110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1000"/>
                                        <p:tgtEl>
                                          <p:spTgt spid="10"/>
                                        </p:tgtEl>
                                      </p:cBhvr>
                                    </p:animEffect>
                                  </p:childTnLst>
                                </p:cTn>
                              </p:par>
                              <p:par>
                                <p:cTn id="26" presetID="1" presetClass="entr" presetSubtype="0" fill="hold" grpId="0" nodeType="withEffect">
                                  <p:stCondLst>
                                    <p:cond delay="1700"/>
                                  </p:stCondLst>
                                  <p:childTnLst>
                                    <p:set>
                                      <p:cBhvr>
                                        <p:cTn id="27" dur="1" fill="hold">
                                          <p:stCondLst>
                                            <p:cond delay="0"/>
                                          </p:stCondLst>
                                        </p:cTn>
                                        <p:tgtEl>
                                          <p:spTgt spid="11"/>
                                        </p:tgtEl>
                                        <p:attrNameLst>
                                          <p:attrName>style.visibility</p:attrName>
                                        </p:attrNameLst>
                                      </p:cBhvr>
                                      <p:to>
                                        <p:strVal val="visible"/>
                                      </p:to>
                                    </p:set>
                                  </p:childTnLst>
                                </p:cTn>
                              </p:par>
                              <p:par>
                                <p:cTn id="28" presetID="42" presetClass="path" presetSubtype="0" accel="50000" decel="50000" fill="hold" grpId="1" nodeType="withEffect">
                                  <p:stCondLst>
                                    <p:cond delay="1700"/>
                                  </p:stCondLst>
                                  <p:childTnLst>
                                    <p:animMotion origin="layout" path="M -0.53476 0.00093 L -1.04167E-6 3.7037E-6 " pathEditMode="relative" rAng="0" ptsTypes="AA">
                                      <p:cBhvr>
                                        <p:cTn id="29" dur="1000" fill="hold"/>
                                        <p:tgtEl>
                                          <p:spTgt spid="11"/>
                                        </p:tgtEl>
                                        <p:attrNameLst>
                                          <p:attrName>ppt_x</p:attrName>
                                          <p:attrName>ppt_y</p:attrName>
                                        </p:attrNameLst>
                                      </p:cBhvr>
                                      <p:rCtr x="26745" y="278"/>
                                    </p:animMotion>
                                  </p:childTnLst>
                                </p:cTn>
                              </p:par>
                              <p:par>
                                <p:cTn id="30" presetID="6" presetClass="emph" presetSubtype="0" autoRev="1" fill="hold" grpId="2" nodeType="withEffect">
                                  <p:stCondLst>
                                    <p:cond delay="2400"/>
                                  </p:stCondLst>
                                  <p:childTnLst>
                                    <p:animScale>
                                      <p:cBhvr>
                                        <p:cTn id="31" dur="100" fill="hold"/>
                                        <p:tgtEl>
                                          <p:spTgt spid="11"/>
                                        </p:tgtEl>
                                      </p:cBhvr>
                                      <p:by x="108000" y="108000"/>
                                    </p:animScale>
                                  </p:childTnLst>
                                </p:cTn>
                              </p:par>
                              <p:par>
                                <p:cTn id="32" presetID="10" presetClass="entr" presetSubtype="0" fill="hold" grpId="0" nodeType="withEffect">
                                  <p:stCondLst>
                                    <p:cond delay="290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22" presetClass="entr" presetSubtype="8" fill="hold" grpId="0" nodeType="withEffect">
                                  <p:stCondLst>
                                    <p:cond delay="340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1000"/>
                                        <p:tgtEl>
                                          <p:spTgt spid="13"/>
                                        </p:tgtEl>
                                      </p:cBhvr>
                                    </p:animEffect>
                                  </p:childTnLst>
                                </p:cTn>
                              </p:par>
                              <p:par>
                                <p:cTn id="38" presetID="1" presetClass="entr" presetSubtype="0" fill="hold" grpId="0" nodeType="withEffect">
                                  <p:stCondLst>
                                    <p:cond delay="3500"/>
                                  </p:stCondLst>
                                  <p:childTnLst>
                                    <p:set>
                                      <p:cBhvr>
                                        <p:cTn id="39" dur="1" fill="hold">
                                          <p:stCondLst>
                                            <p:cond delay="0"/>
                                          </p:stCondLst>
                                        </p:cTn>
                                        <p:tgtEl>
                                          <p:spTgt spid="14"/>
                                        </p:tgtEl>
                                        <p:attrNameLst>
                                          <p:attrName>style.visibility</p:attrName>
                                        </p:attrNameLst>
                                      </p:cBhvr>
                                      <p:to>
                                        <p:strVal val="visible"/>
                                      </p:to>
                                    </p:set>
                                  </p:childTnLst>
                                </p:cTn>
                              </p:par>
                              <p:par>
                                <p:cTn id="40" presetID="42" presetClass="path" presetSubtype="0" accel="50000" decel="50000" fill="hold" grpId="1" nodeType="withEffect">
                                  <p:stCondLst>
                                    <p:cond delay="3500"/>
                                  </p:stCondLst>
                                  <p:childTnLst>
                                    <p:animMotion origin="layout" path="M -0.19805 0.00232 L 6.25E-7 -1.85185E-6 " pathEditMode="relative" rAng="0" ptsTypes="AA">
                                      <p:cBhvr>
                                        <p:cTn id="41" dur="1000" fill="hold"/>
                                        <p:tgtEl>
                                          <p:spTgt spid="14"/>
                                        </p:tgtEl>
                                        <p:attrNameLst>
                                          <p:attrName>ppt_x</p:attrName>
                                          <p:attrName>ppt_y</p:attrName>
                                        </p:attrNameLst>
                                      </p:cBhvr>
                                      <p:rCtr x="9896" y="-116"/>
                                    </p:animMotion>
                                  </p:childTnLst>
                                </p:cTn>
                              </p:par>
                              <p:par>
                                <p:cTn id="42" presetID="6" presetClass="emph" presetSubtype="0" autoRev="1" fill="hold" grpId="2" nodeType="withEffect">
                                  <p:stCondLst>
                                    <p:cond delay="4300"/>
                                  </p:stCondLst>
                                  <p:childTnLst>
                                    <p:animScale>
                                      <p:cBhvr>
                                        <p:cTn id="43" dur="100" fill="hold"/>
                                        <p:tgtEl>
                                          <p:spTgt spid="14"/>
                                        </p:tgtEl>
                                      </p:cBhvr>
                                      <p:by x="108000" y="108000"/>
                                    </p:animScale>
                                  </p:childTnLst>
                                </p:cTn>
                              </p:par>
                              <p:par>
                                <p:cTn id="44" presetID="10" presetClass="entr" presetSubtype="0" fill="hold" grpId="0" nodeType="withEffect">
                                  <p:stCondLst>
                                    <p:cond delay="47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22" presetClass="entr" presetSubtype="8" fill="hold" grpId="0" nodeType="withEffect">
                                  <p:stCondLst>
                                    <p:cond delay="510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1000"/>
                                        <p:tgtEl>
                                          <p:spTgt spid="16"/>
                                        </p:tgtEl>
                                      </p:cBhvr>
                                    </p:animEffect>
                                  </p:childTnLst>
                                </p:cTn>
                              </p:par>
                              <p:par>
                                <p:cTn id="50" presetID="1" presetClass="entr" presetSubtype="0" fill="hold" grpId="0" nodeType="withEffect">
                                  <p:stCondLst>
                                    <p:cond delay="5100"/>
                                  </p:stCondLst>
                                  <p:childTnLst>
                                    <p:set>
                                      <p:cBhvr>
                                        <p:cTn id="51" dur="1" fill="hold">
                                          <p:stCondLst>
                                            <p:cond delay="0"/>
                                          </p:stCondLst>
                                        </p:cTn>
                                        <p:tgtEl>
                                          <p:spTgt spid="17"/>
                                        </p:tgtEl>
                                        <p:attrNameLst>
                                          <p:attrName>style.visibility</p:attrName>
                                        </p:attrNameLst>
                                      </p:cBhvr>
                                      <p:to>
                                        <p:strVal val="visible"/>
                                      </p:to>
                                    </p:set>
                                  </p:childTnLst>
                                </p:cTn>
                              </p:par>
                              <p:par>
                                <p:cTn id="52" presetID="42" presetClass="path" presetSubtype="0" accel="50000" decel="50000" fill="hold" grpId="1" nodeType="withEffect">
                                  <p:stCondLst>
                                    <p:cond delay="5100"/>
                                  </p:stCondLst>
                                  <p:childTnLst>
                                    <p:animMotion origin="layout" path="M -0.32148 -0.0007 L 6.25E-7 1.11111E-6 " pathEditMode="relative" rAng="0" ptsTypes="AA">
                                      <p:cBhvr>
                                        <p:cTn id="53" dur="1000" fill="hold"/>
                                        <p:tgtEl>
                                          <p:spTgt spid="17"/>
                                        </p:tgtEl>
                                        <p:attrNameLst>
                                          <p:attrName>ppt_x</p:attrName>
                                          <p:attrName>ppt_y</p:attrName>
                                        </p:attrNameLst>
                                      </p:cBhvr>
                                      <p:rCtr x="16068" y="23"/>
                                    </p:animMotion>
                                  </p:childTnLst>
                                </p:cTn>
                              </p:par>
                              <p:par>
                                <p:cTn id="54" presetID="6" presetClass="emph" presetSubtype="0" autoRev="1" fill="hold" grpId="2" nodeType="withEffect">
                                  <p:stCondLst>
                                    <p:cond delay="6000"/>
                                  </p:stCondLst>
                                  <p:childTnLst>
                                    <p:animScale>
                                      <p:cBhvr>
                                        <p:cTn id="55" dur="100" fill="hold"/>
                                        <p:tgtEl>
                                          <p:spTgt spid="17"/>
                                        </p:tgtEl>
                                      </p:cBhvr>
                                      <p:by x="108000" y="108000"/>
                                    </p:animScale>
                                  </p:childTnLst>
                                </p:cTn>
                              </p:par>
                              <p:par>
                                <p:cTn id="56" presetID="10" presetClass="entr" presetSubtype="0" fill="hold" grpId="0" nodeType="withEffect">
                                  <p:stCondLst>
                                    <p:cond delay="640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500"/>
                                        <p:tgtEl>
                                          <p:spTgt spid="24"/>
                                        </p:tgtEl>
                                      </p:cBhvr>
                                    </p:animEffect>
                                  </p:childTnLst>
                                </p:cTn>
                              </p:par>
                              <p:par>
                                <p:cTn id="59" presetID="22" presetClass="entr" presetSubtype="8" fill="hold" grpId="0" nodeType="withEffect">
                                  <p:stCondLst>
                                    <p:cond delay="6900"/>
                                  </p:stCondLst>
                                  <p:childTnLst>
                                    <p:set>
                                      <p:cBhvr>
                                        <p:cTn id="60" dur="1" fill="hold">
                                          <p:stCondLst>
                                            <p:cond delay="0"/>
                                          </p:stCondLst>
                                        </p:cTn>
                                        <p:tgtEl>
                                          <p:spTgt spid="19"/>
                                        </p:tgtEl>
                                        <p:attrNameLst>
                                          <p:attrName>style.visibility</p:attrName>
                                        </p:attrNameLst>
                                      </p:cBhvr>
                                      <p:to>
                                        <p:strVal val="visible"/>
                                      </p:to>
                                    </p:set>
                                    <p:animEffect transition="in" filter="wipe(left)">
                                      <p:cBhvr>
                                        <p:cTn id="61" dur="1000"/>
                                        <p:tgtEl>
                                          <p:spTgt spid="19"/>
                                        </p:tgtEl>
                                      </p:cBhvr>
                                    </p:animEffect>
                                  </p:childTnLst>
                                </p:cTn>
                              </p:par>
                              <p:par>
                                <p:cTn id="62" presetID="1" presetClass="entr" presetSubtype="0" fill="hold" grpId="0" nodeType="withEffect">
                                  <p:stCondLst>
                                    <p:cond delay="7000"/>
                                  </p:stCondLst>
                                  <p:childTnLst>
                                    <p:set>
                                      <p:cBhvr>
                                        <p:cTn id="63" dur="1" fill="hold">
                                          <p:stCondLst>
                                            <p:cond delay="0"/>
                                          </p:stCondLst>
                                        </p:cTn>
                                        <p:tgtEl>
                                          <p:spTgt spid="20"/>
                                        </p:tgtEl>
                                        <p:attrNameLst>
                                          <p:attrName>style.visibility</p:attrName>
                                        </p:attrNameLst>
                                      </p:cBhvr>
                                      <p:to>
                                        <p:strVal val="visible"/>
                                      </p:to>
                                    </p:set>
                                  </p:childTnLst>
                                </p:cTn>
                              </p:par>
                              <p:par>
                                <p:cTn id="64" presetID="42" presetClass="path" presetSubtype="0" accel="50000" decel="50000" fill="hold" grpId="1" nodeType="withEffect">
                                  <p:stCondLst>
                                    <p:cond delay="7000"/>
                                  </p:stCondLst>
                                  <p:childTnLst>
                                    <p:animMotion origin="layout" path="M -0.11016 -0.00093 L 1.25E-6 4.07407E-6 " pathEditMode="relative" rAng="0" ptsTypes="AA">
                                      <p:cBhvr>
                                        <p:cTn id="65" dur="1000" fill="hold"/>
                                        <p:tgtEl>
                                          <p:spTgt spid="20"/>
                                        </p:tgtEl>
                                        <p:attrNameLst>
                                          <p:attrName>ppt_x</p:attrName>
                                          <p:attrName>ppt_y</p:attrName>
                                        </p:attrNameLst>
                                      </p:cBhvr>
                                      <p:rCtr x="5508" y="46"/>
                                    </p:animMotion>
                                  </p:childTnLst>
                                </p:cTn>
                              </p:par>
                              <p:par>
                                <p:cTn id="66" presetID="6" presetClass="emph" presetSubtype="0" autoRev="1" fill="hold" grpId="2" nodeType="withEffect">
                                  <p:stCondLst>
                                    <p:cond delay="7900"/>
                                  </p:stCondLst>
                                  <p:childTnLst>
                                    <p:animScale>
                                      <p:cBhvr>
                                        <p:cTn id="67" dur="100" fill="hold"/>
                                        <p:tgtEl>
                                          <p:spTgt spid="20"/>
                                        </p:tgtEl>
                                      </p:cBhvr>
                                      <p:by x="108000" y="108000"/>
                                    </p:animScale>
                                  </p:childTnLst>
                                </p:cTn>
                              </p:par>
                              <p:par>
                                <p:cTn id="68" presetID="47" presetClass="entr" presetSubtype="0" fill="hold" grpId="0" nodeType="withEffect">
                                  <p:stCondLst>
                                    <p:cond delay="800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1000"/>
                                        <p:tgtEl>
                                          <p:spTgt spid="25"/>
                                        </p:tgtEl>
                                      </p:cBhvr>
                                    </p:animEffect>
                                    <p:anim calcmode="lin" valueType="num">
                                      <p:cBhvr>
                                        <p:cTn id="71" dur="1000" fill="hold"/>
                                        <p:tgtEl>
                                          <p:spTgt spid="25"/>
                                        </p:tgtEl>
                                        <p:attrNameLst>
                                          <p:attrName>ppt_x</p:attrName>
                                        </p:attrNameLst>
                                      </p:cBhvr>
                                      <p:tavLst>
                                        <p:tav tm="0">
                                          <p:val>
                                            <p:strVal val="#ppt_x"/>
                                          </p:val>
                                        </p:tav>
                                        <p:tav tm="100000">
                                          <p:val>
                                            <p:strVal val="#ppt_x"/>
                                          </p:val>
                                        </p:tav>
                                      </p:tavLst>
                                    </p:anim>
                                    <p:anim calcmode="lin" valueType="num">
                                      <p:cBhvr>
                                        <p:cTn id="7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p:bldP spid="10" grpId="0" bldLvl="0" animBg="1"/>
      <p:bldP spid="11" grpId="0" bldLvl="0" animBg="1"/>
      <p:bldP spid="11" grpId="1" bldLvl="0" animBg="1"/>
      <p:bldP spid="11" grpId="2" bldLvl="0" animBg="1"/>
      <p:bldP spid="13" grpId="0" bldLvl="0" animBg="1"/>
      <p:bldP spid="14" grpId="0" bldLvl="0" animBg="1"/>
      <p:bldP spid="14" grpId="1" bldLvl="0" animBg="1"/>
      <p:bldP spid="14" grpId="2" bldLvl="0" animBg="1"/>
      <p:bldP spid="16" grpId="0" bldLvl="0" animBg="1"/>
      <p:bldP spid="17" grpId="0" bldLvl="0" animBg="1"/>
      <p:bldP spid="17" grpId="1" bldLvl="0" animBg="1"/>
      <p:bldP spid="17" grpId="2" bldLvl="0" animBg="1"/>
      <p:bldP spid="19" grpId="0" bldLvl="0" animBg="1"/>
      <p:bldP spid="20" grpId="0" bldLvl="0" animBg="1"/>
      <p:bldP spid="20" grpId="1" bldLvl="0" animBg="1"/>
      <p:bldP spid="20" grpId="2" bldLvl="0" animBg="1"/>
      <p:bldP spid="21" grpId="0"/>
      <p:bldP spid="22"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02" y="0"/>
            <a:ext cx="12219402" cy="6104334"/>
          </a:xfrm>
          <a:prstGeom prst="rect">
            <a:avLst/>
          </a:prstGeom>
          <a:ln>
            <a:noFill/>
          </a:ln>
          <a:effectLst>
            <a:softEdge rad="112500"/>
          </a:effectLst>
        </p:spPr>
      </p:pic>
      <p:grpSp>
        <p:nvGrpSpPr>
          <p:cNvPr id="5" name="组合 4"/>
          <p:cNvGrpSpPr/>
          <p:nvPr/>
        </p:nvGrpSpPr>
        <p:grpSpPr>
          <a:xfrm>
            <a:off x="2054568" y="2104051"/>
            <a:ext cx="1692322" cy="1692322"/>
            <a:chOff x="2265529" y="2033517"/>
            <a:chExt cx="1692322" cy="1692322"/>
          </a:xfrm>
        </p:grpSpPr>
        <p:sp>
          <p:nvSpPr>
            <p:cNvPr id="3" name="椭圆 2"/>
            <p:cNvSpPr/>
            <p:nvPr/>
          </p:nvSpPr>
          <p:spPr>
            <a:xfrm>
              <a:off x="2265529" y="2033517"/>
              <a:ext cx="1692322" cy="1692322"/>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4" name="文本框 3"/>
            <p:cNvSpPr txBox="1"/>
            <p:nvPr/>
          </p:nvSpPr>
          <p:spPr>
            <a:xfrm>
              <a:off x="2381535" y="2143667"/>
              <a:ext cx="1460311" cy="1432560"/>
            </a:xfrm>
            <a:prstGeom prst="rect">
              <a:avLst/>
            </a:prstGeom>
            <a:noFill/>
          </p:spPr>
          <p:txBody>
            <a:bodyPr wrap="square" rtlCol="0">
              <a:spAutoFit/>
            </a:bodyPr>
            <a:lstStyle/>
            <a:p>
              <a:pPr algn="ctr"/>
              <a:r>
                <a:rPr lang="zh-CN" altLang="en-US" sz="8800" dirty="0">
                  <a:solidFill>
                    <a:schemeClr val="bg1"/>
                  </a:solidFill>
                  <a:latin typeface="华文中宋" panose="02010600040101010101" charset="-122"/>
                  <a:ea typeface="华文中宋" panose="02010600040101010101" charset="-122"/>
                </a:rPr>
                <a:t>叁</a:t>
              </a:r>
            </a:p>
          </p:txBody>
        </p:sp>
      </p:grpSp>
      <p:grpSp>
        <p:nvGrpSpPr>
          <p:cNvPr id="2" name="组合 1"/>
          <p:cNvGrpSpPr/>
          <p:nvPr/>
        </p:nvGrpSpPr>
        <p:grpSpPr>
          <a:xfrm>
            <a:off x="3989909" y="2242887"/>
            <a:ext cx="5947785" cy="952985"/>
            <a:chOff x="3581604" y="2552132"/>
            <a:chExt cx="5947785" cy="952985"/>
          </a:xfrm>
        </p:grpSpPr>
        <p:sp>
          <p:nvSpPr>
            <p:cNvPr id="6" name="文本框 5"/>
            <p:cNvSpPr txBox="1"/>
            <p:nvPr/>
          </p:nvSpPr>
          <p:spPr>
            <a:xfrm>
              <a:off x="3587109" y="2552132"/>
              <a:ext cx="5942280" cy="923330"/>
            </a:xfrm>
            <a:prstGeom prst="rect">
              <a:avLst/>
            </a:prstGeom>
            <a:noFill/>
          </p:spPr>
          <p:txBody>
            <a:bodyPr wrap="square" rtlCol="0">
              <a:spAutoFit/>
            </a:bodyPr>
            <a:lstStyle/>
            <a:p>
              <a:r>
                <a:rPr lang="zh-CN" altLang="en-US" sz="5400" dirty="0" smtClean="0">
                  <a:latin typeface="华文中宋" panose="02010600040101010101" charset="-122"/>
                  <a:ea typeface="华文中宋" panose="02010600040101010101" charset="-122"/>
                </a:rPr>
                <a:t>请在此处输入标题</a:t>
              </a:r>
            </a:p>
          </p:txBody>
        </p:sp>
        <p:sp>
          <p:nvSpPr>
            <p:cNvPr id="13" name="任意多边形 12"/>
            <p:cNvSpPr/>
            <p:nvPr/>
          </p:nvSpPr>
          <p:spPr>
            <a:xfrm>
              <a:off x="3581604" y="3013797"/>
              <a:ext cx="491320" cy="49132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14" name="任意多边形 13"/>
            <p:cNvSpPr/>
            <p:nvPr/>
          </p:nvSpPr>
          <p:spPr>
            <a:xfrm flipH="1" flipV="1">
              <a:off x="8795050" y="2559613"/>
              <a:ext cx="491320" cy="49132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grpSp>
      <p:sp>
        <p:nvSpPr>
          <p:cNvPr id="18" name="文本框 17"/>
          <p:cNvSpPr txBox="1"/>
          <p:nvPr/>
        </p:nvSpPr>
        <p:spPr>
          <a:xfrm>
            <a:off x="9470543" y="3181902"/>
            <a:ext cx="553998" cy="2243534"/>
          </a:xfrm>
          <a:prstGeom prst="rect">
            <a:avLst/>
          </a:prstGeom>
          <a:noFill/>
        </p:spPr>
        <p:txBody>
          <a:bodyPr vert="eaVert" wrap="square" rtlCol="0">
            <a:spAutoFit/>
          </a:bodyPr>
          <a:lstStyle/>
          <a:p>
            <a:pPr algn="ctr"/>
            <a:r>
              <a:rPr lang="zh-CN" altLang="en-US" sz="2400" dirty="0" smtClean="0">
                <a:solidFill>
                  <a:srgbClr val="E60011"/>
                </a:solidFill>
                <a:latin typeface="华文中宋" panose="02010600040101010101" charset="-122"/>
                <a:ea typeface="华文中宋" panose="02010600040101010101" charset="-122"/>
              </a:rPr>
              <a:t>点击添加内容</a:t>
            </a:r>
          </a:p>
        </p:txBody>
      </p:sp>
      <p:sp>
        <p:nvSpPr>
          <p:cNvPr id="19" name="文本框 18"/>
          <p:cNvSpPr txBox="1"/>
          <p:nvPr/>
        </p:nvSpPr>
        <p:spPr>
          <a:xfrm>
            <a:off x="3824820" y="3416619"/>
            <a:ext cx="5829300" cy="1774100"/>
          </a:xfrm>
          <a:prstGeom prst="rect">
            <a:avLst/>
          </a:prstGeom>
          <a:noFill/>
        </p:spPr>
        <p:txBody>
          <a:bodyPr vert="eaVert" wrap="square" rtlCol="0">
            <a:spAutoFit/>
          </a:bodyPr>
          <a:lstStyle/>
          <a:p>
            <a:pPr algn="just">
              <a:lnSpc>
                <a:spcPct val="150000"/>
              </a:lnSpc>
            </a:pPr>
            <a:r>
              <a:rPr sz="1900" dirty="0" smtClean="0">
                <a:latin typeface="华文中宋" panose="02010600040101010101" charset="-122"/>
                <a:ea typeface="华文中宋" panose="02010600040101010101" charset="-122"/>
              </a:rPr>
              <a:t>请在此粘贴或者输入您的文字内容请在此粘贴或者输入您的文字内容请在此粘贴或者输入您的文字内容请在此粘贴或者输入您的文字内容请在此粘贴或者输入您的文字内容</a:t>
            </a:r>
          </a:p>
        </p:txBody>
      </p:sp>
      <p:pic>
        <p:nvPicPr>
          <p:cNvPr id="7" name="图片 6"/>
          <p:cNvPicPr>
            <a:picLocks noChangeAspect="1"/>
          </p:cNvPicPr>
          <p:nvPr/>
        </p:nvPicPr>
        <p:blipFill rotWithShape="1">
          <a:blip r:embed="rId3" cstate="screen">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a:xfrm>
            <a:off x="-29028" y="4486446"/>
            <a:ext cx="5662431" cy="2386068"/>
          </a:xfrm>
          <a:custGeom>
            <a:avLst/>
            <a:gdLst>
              <a:gd name="connsiteX0" fmla="*/ 0 w 5662431"/>
              <a:gd name="connsiteY0" fmla="*/ 0 h 2386068"/>
              <a:gd name="connsiteX1" fmla="*/ 4457429 w 5662431"/>
              <a:gd name="connsiteY1" fmla="*/ 0 h 2386068"/>
              <a:gd name="connsiteX2" fmla="*/ 4461056 w 5662431"/>
              <a:gd name="connsiteY2" fmla="*/ 71835 h 2386068"/>
              <a:gd name="connsiteX3" fmla="*/ 5457371 w 5662431"/>
              <a:gd name="connsiteY3" fmla="*/ 970925 h 2386068"/>
              <a:gd name="connsiteX4" fmla="*/ 5659205 w 5662431"/>
              <a:gd name="connsiteY4" fmla="*/ 950578 h 2386068"/>
              <a:gd name="connsiteX5" fmla="*/ 5662431 w 5662431"/>
              <a:gd name="connsiteY5" fmla="*/ 949749 h 2386068"/>
              <a:gd name="connsiteX6" fmla="*/ 5662431 w 5662431"/>
              <a:gd name="connsiteY6" fmla="*/ 2386068 h 2386068"/>
              <a:gd name="connsiteX7" fmla="*/ 0 w 5662431"/>
              <a:gd name="connsiteY7" fmla="*/ 2386068 h 2386068"/>
              <a:gd name="connsiteX8" fmla="*/ 0 w 5662431"/>
              <a:gd name="connsiteY8" fmla="*/ 0 h 2386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62431" h="2386068">
                <a:moveTo>
                  <a:pt x="0" y="0"/>
                </a:moveTo>
                <a:lnTo>
                  <a:pt x="4457429" y="0"/>
                </a:lnTo>
                <a:lnTo>
                  <a:pt x="4461056" y="71835"/>
                </a:lnTo>
                <a:cubicBezTo>
                  <a:pt x="4512342" y="576840"/>
                  <a:pt x="4938835" y="970925"/>
                  <a:pt x="5457371" y="970925"/>
                </a:cubicBezTo>
                <a:cubicBezTo>
                  <a:pt x="5526509" y="970925"/>
                  <a:pt x="5594011" y="963919"/>
                  <a:pt x="5659205" y="950578"/>
                </a:cubicBezTo>
                <a:lnTo>
                  <a:pt x="5662431" y="949749"/>
                </a:lnTo>
                <a:lnTo>
                  <a:pt x="5662431" y="2386068"/>
                </a:lnTo>
                <a:lnTo>
                  <a:pt x="0" y="2386068"/>
                </a:lnTo>
                <a:lnTo>
                  <a:pt x="0" y="0"/>
                </a:lnTo>
                <a:close/>
              </a:path>
            </a:pathLst>
          </a:custGeom>
        </p:spPr>
      </p:pic>
      <p:pic>
        <p:nvPicPr>
          <p:cNvPr id="46" name="图片 45"/>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flipH="1">
            <a:off x="9701394" y="481089"/>
            <a:ext cx="1152686" cy="571580"/>
          </a:xfrm>
          <a:prstGeom prst="rect">
            <a:avLst/>
          </a:prstGeom>
        </p:spPr>
      </p:pic>
      <p:pic>
        <p:nvPicPr>
          <p:cNvPr id="47" name="图片 46"/>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flipH="1">
            <a:off x="10557802" y="616001"/>
            <a:ext cx="1152686" cy="5715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par>
                                <p:cTn id="8" presetID="22" presetClass="entr" presetSubtype="8" fill="hold" nodeType="withEffect">
                                  <p:stCondLst>
                                    <p:cond delay="6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1250"/>
                                        <p:tgtEl>
                                          <p:spTgt spid="2"/>
                                        </p:tgtEl>
                                      </p:cBhvr>
                                    </p:animEffect>
                                  </p:childTnLst>
                                </p:cTn>
                              </p:par>
                              <p:par>
                                <p:cTn id="11" presetID="22" presetClass="entr" presetSubtype="1" fill="hold" grpId="0" nodeType="withEffect">
                                  <p:stCondLst>
                                    <p:cond delay="170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750"/>
                                        <p:tgtEl>
                                          <p:spTgt spid="18"/>
                                        </p:tgtEl>
                                      </p:cBhvr>
                                    </p:animEffect>
                                  </p:childTnLst>
                                </p:cTn>
                              </p:par>
                              <p:par>
                                <p:cTn id="14" presetID="22" presetClass="entr" presetSubtype="2" fill="hold" grpId="0" nodeType="withEffect">
                                  <p:stCondLst>
                                    <p:cond delay="240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1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615114" y="653596"/>
            <a:ext cx="1005840" cy="2861582"/>
            <a:chOff x="687342" y="451485"/>
            <a:chExt cx="1005840" cy="2861582"/>
          </a:xfrm>
        </p:grpSpPr>
        <p:sp>
          <p:nvSpPr>
            <p:cNvPr id="23" name="椭圆 22"/>
            <p:cNvSpPr/>
            <p:nvPr/>
          </p:nvSpPr>
          <p:spPr>
            <a:xfrm>
              <a:off x="891661" y="1274988"/>
              <a:ext cx="626384" cy="626384"/>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2" name="文本框 21"/>
            <p:cNvSpPr txBox="1"/>
            <p:nvPr/>
          </p:nvSpPr>
          <p:spPr>
            <a:xfrm>
              <a:off x="687342" y="451485"/>
              <a:ext cx="1005840" cy="2861582"/>
            </a:xfrm>
            <a:prstGeom prst="rect">
              <a:avLst/>
            </a:prstGeom>
            <a:noFill/>
          </p:spPr>
          <p:txBody>
            <a:bodyPr vert="eaVert" wrap="square" rtlCol="0">
              <a:spAutoFit/>
            </a:bodyPr>
            <a:lstStyle/>
            <a:p>
              <a:r>
                <a:rPr lang="zh-CN" altLang="en-US" sz="5400" dirty="0" smtClean="0">
                  <a:latin typeface="华文中宋" panose="02010600040101010101" charset="-122"/>
                  <a:ea typeface="华文中宋" panose="02010600040101010101" charset="-122"/>
                </a:rPr>
                <a:t>第</a:t>
              </a:r>
              <a:r>
                <a:rPr lang="zh-CN" altLang="en-US" sz="4500" dirty="0" smtClean="0">
                  <a:solidFill>
                    <a:schemeClr val="bg1"/>
                  </a:solidFill>
                  <a:latin typeface="华文中宋" panose="02010600040101010101" charset="-122"/>
                  <a:ea typeface="华文中宋" panose="02010600040101010101" charset="-122"/>
                </a:rPr>
                <a:t>三</a:t>
              </a:r>
              <a:r>
                <a:rPr lang="zh-CN" altLang="en-US" sz="5400" dirty="0" smtClean="0">
                  <a:latin typeface="华文中宋" panose="02010600040101010101" charset="-122"/>
                  <a:ea typeface="华文中宋" panose="02010600040101010101" charset="-122"/>
                </a:rPr>
                <a:t>部分</a:t>
              </a:r>
              <a:endParaRPr lang="zh-CN" altLang="en-US" sz="5400" dirty="0">
                <a:latin typeface="华文中宋" panose="02010600040101010101" charset="-122"/>
                <a:ea typeface="华文中宋" panose="02010600040101010101" charset="-122"/>
              </a:endParaRPr>
            </a:p>
          </p:txBody>
        </p:sp>
      </p:grpSp>
      <p:grpSp>
        <p:nvGrpSpPr>
          <p:cNvPr id="6" name="组合 5"/>
          <p:cNvGrpSpPr/>
          <p:nvPr/>
        </p:nvGrpSpPr>
        <p:grpSpPr>
          <a:xfrm>
            <a:off x="786408" y="1884719"/>
            <a:ext cx="9326880" cy="3107589"/>
            <a:chOff x="786408" y="1884719"/>
            <a:chExt cx="9326880" cy="3107589"/>
          </a:xfrm>
        </p:grpSpPr>
        <p:sp>
          <p:nvSpPr>
            <p:cNvPr id="24" name="文本框 23"/>
            <p:cNvSpPr txBox="1"/>
            <p:nvPr/>
          </p:nvSpPr>
          <p:spPr>
            <a:xfrm>
              <a:off x="786408" y="1884719"/>
              <a:ext cx="9326880" cy="3107589"/>
            </a:xfrm>
            <a:prstGeom prst="rect">
              <a:avLst/>
            </a:prstGeom>
            <a:noFill/>
          </p:spPr>
          <p:txBody>
            <a:bodyPr vert="eaVert" wrap="square" rtlCol="0">
              <a:spAutoFit/>
            </a:bodyPr>
            <a:lstStyle/>
            <a:p>
              <a:pPr algn="just">
                <a:lnSpc>
                  <a:spcPct val="150000"/>
                </a:lnSpc>
              </a:pPr>
              <a:r>
                <a:rPr sz="2000" dirty="0" smtClean="0">
                  <a:latin typeface="华文中宋" panose="02010600040101010101" charset="-122"/>
                  <a:ea typeface="华文中宋" panose="02010600040101010101" charset="-122"/>
                </a:rPr>
                <a:t>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a:t>
              </a:r>
              <a:r>
                <a:rPr lang="en-US" sz="2000" dirty="0" smtClean="0">
                  <a:latin typeface="华文中宋" panose="02010600040101010101" charset="-122"/>
                  <a:ea typeface="华文中宋" panose="02010600040101010101" charset="-122"/>
                </a:rPr>
                <a:t>.</a:t>
              </a:r>
            </a:p>
          </p:txBody>
        </p:sp>
        <p:cxnSp>
          <p:nvCxnSpPr>
            <p:cNvPr id="27" name="直接连接符 26"/>
            <p:cNvCxnSpPr/>
            <p:nvPr/>
          </p:nvCxnSpPr>
          <p:spPr>
            <a:xfrm>
              <a:off x="9482883"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9018426"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5539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089512"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625055"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160598"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6696141"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260712"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8107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360826"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48963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4417398"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3967455"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3546540"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30675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2588598"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21531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703226"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12387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grpSp>
      <p:pic>
        <p:nvPicPr>
          <p:cNvPr id="46" name="图片 45"/>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flipH="1">
            <a:off x="248784" y="452514"/>
            <a:ext cx="1152686" cy="571580"/>
          </a:xfrm>
          <a:prstGeom prst="rect">
            <a:avLst/>
          </a:prstGeom>
        </p:spPr>
      </p:pic>
      <p:pic>
        <p:nvPicPr>
          <p:cNvPr id="47" name="图片 4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flipH="1">
            <a:off x="1105192" y="587426"/>
            <a:ext cx="1152686" cy="571580"/>
          </a:xfrm>
          <a:prstGeom prst="rect">
            <a:avLst/>
          </a:prstGeom>
        </p:spPr>
      </p:pic>
      <p:sp>
        <p:nvSpPr>
          <p:cNvPr id="48" name="文本框 47"/>
          <p:cNvSpPr txBox="1"/>
          <p:nvPr/>
        </p:nvSpPr>
        <p:spPr>
          <a:xfrm>
            <a:off x="10104120" y="2007235"/>
            <a:ext cx="609600" cy="2872740"/>
          </a:xfrm>
          <a:prstGeom prst="rect">
            <a:avLst/>
          </a:prstGeom>
          <a:noFill/>
        </p:spPr>
        <p:txBody>
          <a:bodyPr vert="eaVert" wrap="square" rtlCol="0">
            <a:spAutoFit/>
          </a:bodyPr>
          <a:lstStyle/>
          <a:p>
            <a:pPr algn="ctr"/>
            <a:r>
              <a:rPr lang="zh-CN" altLang="en-US" sz="2800" dirty="0" smtClean="0">
                <a:solidFill>
                  <a:srgbClr val="E60011"/>
                </a:solidFill>
                <a:latin typeface="华文中宋" panose="02010600040101010101" charset="-122"/>
                <a:ea typeface="华文中宋" panose="02010600040101010101" charset="-122"/>
              </a:rPr>
              <a:t>请输入标题</a:t>
            </a:r>
          </a:p>
        </p:txBody>
      </p:sp>
      <p:pic>
        <p:nvPicPr>
          <p:cNvPr id="9" name="图片 8" descr="11637eac56c88997606666026b6188eb"/>
          <p:cNvPicPr>
            <a:picLocks noChangeAspect="1"/>
          </p:cNvPicPr>
          <p:nvPr/>
        </p:nvPicPr>
        <p:blipFill>
          <a:blip r:embed="rId5"/>
          <a:stretch>
            <a:fillRect/>
          </a:stretch>
        </p:blipFill>
        <p:spPr>
          <a:xfrm>
            <a:off x="-459740" y="3407410"/>
            <a:ext cx="4326255" cy="43262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childTnLst>
                                </p:cTn>
                              </p:par>
                              <p:par>
                                <p:cTn id="8" presetID="22" presetClass="entr" presetSubtype="1" fill="hold" grpId="0" nodeType="withEffect">
                                  <p:stCondLst>
                                    <p:cond delay="500"/>
                                  </p:stCondLst>
                                  <p:childTnLst>
                                    <p:set>
                                      <p:cBhvr>
                                        <p:cTn id="9" dur="1" fill="hold">
                                          <p:stCondLst>
                                            <p:cond delay="0"/>
                                          </p:stCondLst>
                                        </p:cTn>
                                        <p:tgtEl>
                                          <p:spTgt spid="48"/>
                                        </p:tgtEl>
                                        <p:attrNameLst>
                                          <p:attrName>style.visibility</p:attrName>
                                        </p:attrNameLst>
                                      </p:cBhvr>
                                      <p:to>
                                        <p:strVal val="visible"/>
                                      </p:to>
                                    </p:set>
                                    <p:animEffect transition="in" filter="wipe(up)">
                                      <p:cBhvr>
                                        <p:cTn id="10" dur="1000"/>
                                        <p:tgtEl>
                                          <p:spTgt spid="48"/>
                                        </p:tgtEl>
                                      </p:cBhvr>
                                    </p:animEffect>
                                  </p:childTnLst>
                                </p:cTn>
                              </p:par>
                              <p:par>
                                <p:cTn id="11" presetID="22" presetClass="entr" presetSubtype="2" fill="hold" nodeType="withEffect">
                                  <p:stCondLst>
                                    <p:cond delay="110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807085" y="365800"/>
            <a:ext cx="1103086" cy="1103086"/>
            <a:chOff x="1161143" y="1538514"/>
            <a:chExt cx="1103086" cy="1103086"/>
          </a:xfrm>
        </p:grpSpPr>
        <p:sp>
          <p:nvSpPr>
            <p:cNvPr id="6" name="圆角矩形 5"/>
            <p:cNvSpPr/>
            <p:nvPr/>
          </p:nvSpPr>
          <p:spPr>
            <a:xfrm>
              <a:off x="1161143" y="1538514"/>
              <a:ext cx="1103086" cy="1103086"/>
            </a:xfrm>
            <a:prstGeom prst="roundRect">
              <a:avLst>
                <a:gd name="adj" fmla="val 5729"/>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8" name="文本框 7"/>
            <p:cNvSpPr txBox="1"/>
            <p:nvPr/>
          </p:nvSpPr>
          <p:spPr>
            <a:xfrm>
              <a:off x="1342571" y="1660044"/>
              <a:ext cx="740229" cy="830997"/>
            </a:xfrm>
            <a:prstGeom prst="rect">
              <a:avLst/>
            </a:prstGeom>
            <a:noFill/>
          </p:spPr>
          <p:txBody>
            <a:bodyPr wrap="square" rtlCol="0">
              <a:spAutoFit/>
            </a:bodyPr>
            <a:lstStyle/>
            <a:p>
              <a:pPr algn="ctr"/>
              <a:r>
                <a:rPr lang="zh-CN" altLang="en-US" sz="4800" dirty="0" smtClean="0">
                  <a:solidFill>
                    <a:schemeClr val="bg1"/>
                  </a:solidFill>
                  <a:latin typeface="华文中宋" panose="02010600040101010101" charset="-122"/>
                  <a:ea typeface="华文中宋" panose="02010600040101010101" charset="-122"/>
                </a:rPr>
                <a:t>题</a:t>
              </a:r>
            </a:p>
          </p:txBody>
        </p:sp>
      </p:grpSp>
      <p:sp>
        <p:nvSpPr>
          <p:cNvPr id="9" name="文本框 8"/>
          <p:cNvSpPr txBox="1"/>
          <p:nvPr/>
        </p:nvSpPr>
        <p:spPr>
          <a:xfrm>
            <a:off x="1910171" y="655733"/>
            <a:ext cx="2875190" cy="523220"/>
          </a:xfrm>
          <a:prstGeom prst="rect">
            <a:avLst/>
          </a:prstGeom>
          <a:noFill/>
        </p:spPr>
        <p:txBody>
          <a:bodyPr wrap="square" rtlCol="0">
            <a:spAutoFit/>
          </a:bodyPr>
          <a:lstStyle/>
          <a:p>
            <a:r>
              <a:rPr lang="zh-CN" altLang="en-US" sz="2800" dirty="0" smtClean="0">
                <a:latin typeface="华文中宋" panose="02010600040101010101" charset="-122"/>
                <a:ea typeface="华文中宋" panose="02010600040101010101" charset="-122"/>
              </a:rPr>
              <a:t>在此处添加标题</a:t>
            </a:r>
          </a:p>
        </p:txBody>
      </p:sp>
      <p:grpSp>
        <p:nvGrpSpPr>
          <p:cNvPr id="10" name="组合 9"/>
          <p:cNvGrpSpPr/>
          <p:nvPr/>
        </p:nvGrpSpPr>
        <p:grpSpPr>
          <a:xfrm>
            <a:off x="825340" y="1725073"/>
            <a:ext cx="5180678" cy="4285002"/>
            <a:chOff x="825340" y="1725073"/>
            <a:chExt cx="5180678" cy="4285002"/>
          </a:xfrm>
        </p:grpSpPr>
        <p:sp>
          <p:nvSpPr>
            <p:cNvPr id="150" name="Freeform 124"/>
            <p:cNvSpPr/>
            <p:nvPr/>
          </p:nvSpPr>
          <p:spPr bwMode="auto">
            <a:xfrm>
              <a:off x="2999399" y="1780129"/>
              <a:ext cx="2269400" cy="1935033"/>
            </a:xfrm>
            <a:custGeom>
              <a:avLst/>
              <a:gdLst>
                <a:gd name="T0" fmla="*/ 673 w 714"/>
                <a:gd name="T1" fmla="*/ 51 h 609"/>
                <a:gd name="T2" fmla="*/ 632 w 714"/>
                <a:gd name="T3" fmla="*/ 59 h 609"/>
                <a:gd name="T4" fmla="*/ 609 w 714"/>
                <a:gd name="T5" fmla="*/ 28 h 609"/>
                <a:gd name="T6" fmla="*/ 584 w 714"/>
                <a:gd name="T7" fmla="*/ 30 h 609"/>
                <a:gd name="T8" fmla="*/ 564 w 714"/>
                <a:gd name="T9" fmla="*/ 11 h 609"/>
                <a:gd name="T10" fmla="*/ 570 w 714"/>
                <a:gd name="T11" fmla="*/ 22 h 609"/>
                <a:gd name="T12" fmla="*/ 575 w 714"/>
                <a:gd name="T13" fmla="*/ 42 h 609"/>
                <a:gd name="T14" fmla="*/ 553 w 714"/>
                <a:gd name="T15" fmla="*/ 122 h 609"/>
                <a:gd name="T16" fmla="*/ 491 w 714"/>
                <a:gd name="T17" fmla="*/ 157 h 609"/>
                <a:gd name="T18" fmla="*/ 522 w 714"/>
                <a:gd name="T19" fmla="*/ 214 h 609"/>
                <a:gd name="T20" fmla="*/ 568 w 714"/>
                <a:gd name="T21" fmla="*/ 214 h 609"/>
                <a:gd name="T22" fmla="*/ 509 w 714"/>
                <a:gd name="T23" fmla="*/ 270 h 609"/>
                <a:gd name="T24" fmla="*/ 455 w 714"/>
                <a:gd name="T25" fmla="*/ 332 h 609"/>
                <a:gd name="T26" fmla="*/ 393 w 714"/>
                <a:gd name="T27" fmla="*/ 364 h 609"/>
                <a:gd name="T28" fmla="*/ 353 w 714"/>
                <a:gd name="T29" fmla="*/ 422 h 609"/>
                <a:gd name="T30" fmla="*/ 215 w 714"/>
                <a:gd name="T31" fmla="*/ 465 h 609"/>
                <a:gd name="T32" fmla="*/ 101 w 714"/>
                <a:gd name="T33" fmla="*/ 427 h 609"/>
                <a:gd name="T34" fmla="*/ 1 w 714"/>
                <a:gd name="T35" fmla="*/ 422 h 609"/>
                <a:gd name="T36" fmla="*/ 12 w 714"/>
                <a:gd name="T37" fmla="*/ 454 h 609"/>
                <a:gd name="T38" fmla="*/ 23 w 714"/>
                <a:gd name="T39" fmla="*/ 494 h 609"/>
                <a:gd name="T40" fmla="*/ 69 w 714"/>
                <a:gd name="T41" fmla="*/ 483 h 609"/>
                <a:gd name="T42" fmla="*/ 69 w 714"/>
                <a:gd name="T43" fmla="*/ 522 h 609"/>
                <a:gd name="T44" fmla="*/ 95 w 714"/>
                <a:gd name="T45" fmla="*/ 541 h 609"/>
                <a:gd name="T46" fmla="*/ 109 w 714"/>
                <a:gd name="T47" fmla="*/ 559 h 609"/>
                <a:gd name="T48" fmla="*/ 121 w 714"/>
                <a:gd name="T49" fmla="*/ 556 h 609"/>
                <a:gd name="T50" fmla="*/ 180 w 714"/>
                <a:gd name="T51" fmla="*/ 535 h 609"/>
                <a:gd name="T52" fmla="*/ 191 w 714"/>
                <a:gd name="T53" fmla="*/ 562 h 609"/>
                <a:gd name="T54" fmla="*/ 167 w 714"/>
                <a:gd name="T55" fmla="*/ 581 h 609"/>
                <a:gd name="T56" fmla="*/ 209 w 714"/>
                <a:gd name="T57" fmla="*/ 605 h 609"/>
                <a:gd name="T58" fmla="*/ 237 w 714"/>
                <a:gd name="T59" fmla="*/ 553 h 609"/>
                <a:gd name="T60" fmla="*/ 261 w 714"/>
                <a:gd name="T61" fmla="*/ 546 h 609"/>
                <a:gd name="T62" fmla="*/ 270 w 714"/>
                <a:gd name="T63" fmla="*/ 590 h 609"/>
                <a:gd name="T64" fmla="*/ 307 w 714"/>
                <a:gd name="T65" fmla="*/ 608 h 609"/>
                <a:gd name="T66" fmla="*/ 333 w 714"/>
                <a:gd name="T67" fmla="*/ 564 h 609"/>
                <a:gd name="T68" fmla="*/ 367 w 714"/>
                <a:gd name="T69" fmla="*/ 538 h 609"/>
                <a:gd name="T70" fmla="*/ 377 w 714"/>
                <a:gd name="T71" fmla="*/ 533 h 609"/>
                <a:gd name="T72" fmla="*/ 403 w 714"/>
                <a:gd name="T73" fmla="*/ 526 h 609"/>
                <a:gd name="T74" fmla="*/ 425 w 714"/>
                <a:gd name="T75" fmla="*/ 503 h 609"/>
                <a:gd name="T76" fmla="*/ 457 w 714"/>
                <a:gd name="T77" fmla="*/ 492 h 609"/>
                <a:gd name="T78" fmla="*/ 456 w 714"/>
                <a:gd name="T79" fmla="*/ 462 h 609"/>
                <a:gd name="T80" fmla="*/ 479 w 714"/>
                <a:gd name="T81" fmla="*/ 420 h 609"/>
                <a:gd name="T82" fmla="*/ 494 w 714"/>
                <a:gd name="T83" fmla="*/ 448 h 609"/>
                <a:gd name="T84" fmla="*/ 506 w 714"/>
                <a:gd name="T85" fmla="*/ 432 h 609"/>
                <a:gd name="T86" fmla="*/ 537 w 714"/>
                <a:gd name="T87" fmla="*/ 403 h 609"/>
                <a:gd name="T88" fmla="*/ 562 w 714"/>
                <a:gd name="T89" fmla="*/ 398 h 609"/>
                <a:gd name="T90" fmla="*/ 572 w 714"/>
                <a:gd name="T91" fmla="*/ 417 h 609"/>
                <a:gd name="T92" fmla="*/ 601 w 714"/>
                <a:gd name="T93" fmla="*/ 444 h 609"/>
                <a:gd name="T94" fmla="*/ 613 w 714"/>
                <a:gd name="T95" fmla="*/ 436 h 609"/>
                <a:gd name="T96" fmla="*/ 633 w 714"/>
                <a:gd name="T97" fmla="*/ 416 h 609"/>
                <a:gd name="T98" fmla="*/ 677 w 714"/>
                <a:gd name="T99" fmla="*/ 385 h 609"/>
                <a:gd name="T100" fmla="*/ 712 w 714"/>
                <a:gd name="T101" fmla="*/ 354 h 609"/>
                <a:gd name="T102" fmla="*/ 699 w 714"/>
                <a:gd name="T103" fmla="*/ 324 h 609"/>
                <a:gd name="T104" fmla="*/ 674 w 714"/>
                <a:gd name="T105" fmla="*/ 322 h 609"/>
                <a:gd name="T106" fmla="*/ 657 w 714"/>
                <a:gd name="T107" fmla="*/ 295 h 609"/>
                <a:gd name="T108" fmla="*/ 637 w 714"/>
                <a:gd name="T109" fmla="*/ 263 h 609"/>
                <a:gd name="T110" fmla="*/ 652 w 714"/>
                <a:gd name="T111" fmla="*/ 254 h 609"/>
                <a:gd name="T112" fmla="*/ 662 w 714"/>
                <a:gd name="T113" fmla="*/ 226 h 609"/>
                <a:gd name="T114" fmla="*/ 657 w 714"/>
                <a:gd name="T115" fmla="*/ 190 h 609"/>
                <a:gd name="T116" fmla="*/ 672 w 714"/>
                <a:gd name="T117" fmla="*/ 168 h 609"/>
                <a:gd name="T118" fmla="*/ 691 w 714"/>
                <a:gd name="T119" fmla="*/ 163 h 609"/>
                <a:gd name="T120" fmla="*/ 699 w 714"/>
                <a:gd name="T121" fmla="*/ 125 h 609"/>
                <a:gd name="T122" fmla="*/ 701 w 714"/>
                <a:gd name="T123" fmla="*/ 84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4" h="609">
                  <a:moveTo>
                    <a:pt x="699" y="64"/>
                  </a:moveTo>
                  <a:cubicBezTo>
                    <a:pt x="697" y="56"/>
                    <a:pt x="697" y="56"/>
                    <a:pt x="697" y="56"/>
                  </a:cubicBezTo>
                  <a:cubicBezTo>
                    <a:pt x="689" y="43"/>
                    <a:pt x="689" y="43"/>
                    <a:pt x="689" y="43"/>
                  </a:cubicBezTo>
                  <a:cubicBezTo>
                    <a:pt x="683" y="40"/>
                    <a:pt x="683" y="40"/>
                    <a:pt x="683" y="40"/>
                  </a:cubicBezTo>
                  <a:cubicBezTo>
                    <a:pt x="677" y="43"/>
                    <a:pt x="677" y="43"/>
                    <a:pt x="677" y="43"/>
                  </a:cubicBezTo>
                  <a:cubicBezTo>
                    <a:pt x="674" y="50"/>
                    <a:pt x="674" y="50"/>
                    <a:pt x="674" y="50"/>
                  </a:cubicBezTo>
                  <a:cubicBezTo>
                    <a:pt x="673" y="51"/>
                    <a:pt x="673" y="51"/>
                    <a:pt x="673" y="51"/>
                  </a:cubicBezTo>
                  <a:cubicBezTo>
                    <a:pt x="673" y="51"/>
                    <a:pt x="673" y="51"/>
                    <a:pt x="673" y="51"/>
                  </a:cubicBezTo>
                  <a:cubicBezTo>
                    <a:pt x="672" y="51"/>
                    <a:pt x="672" y="51"/>
                    <a:pt x="672" y="51"/>
                  </a:cubicBezTo>
                  <a:cubicBezTo>
                    <a:pt x="661" y="53"/>
                    <a:pt x="661" y="53"/>
                    <a:pt x="661" y="53"/>
                  </a:cubicBezTo>
                  <a:cubicBezTo>
                    <a:pt x="660" y="54"/>
                    <a:pt x="659" y="54"/>
                    <a:pt x="658" y="56"/>
                  </a:cubicBezTo>
                  <a:cubicBezTo>
                    <a:pt x="655" y="58"/>
                    <a:pt x="655" y="58"/>
                    <a:pt x="655" y="58"/>
                  </a:cubicBezTo>
                  <a:cubicBezTo>
                    <a:pt x="649" y="63"/>
                    <a:pt x="649" y="63"/>
                    <a:pt x="649" y="63"/>
                  </a:cubicBezTo>
                  <a:cubicBezTo>
                    <a:pt x="648" y="64"/>
                    <a:pt x="648" y="64"/>
                    <a:pt x="648" y="64"/>
                  </a:cubicBezTo>
                  <a:cubicBezTo>
                    <a:pt x="643" y="65"/>
                    <a:pt x="643" y="65"/>
                    <a:pt x="643" y="65"/>
                  </a:cubicBezTo>
                  <a:cubicBezTo>
                    <a:pt x="640" y="64"/>
                    <a:pt x="637" y="62"/>
                    <a:pt x="632" y="59"/>
                  </a:cubicBezTo>
                  <a:cubicBezTo>
                    <a:pt x="631" y="58"/>
                    <a:pt x="631" y="58"/>
                    <a:pt x="631" y="58"/>
                  </a:cubicBezTo>
                  <a:cubicBezTo>
                    <a:pt x="623" y="50"/>
                    <a:pt x="619" y="45"/>
                    <a:pt x="619" y="42"/>
                  </a:cubicBezTo>
                  <a:cubicBezTo>
                    <a:pt x="619" y="31"/>
                    <a:pt x="619" y="31"/>
                    <a:pt x="619" y="31"/>
                  </a:cubicBezTo>
                  <a:cubicBezTo>
                    <a:pt x="619" y="31"/>
                    <a:pt x="619" y="31"/>
                    <a:pt x="619" y="31"/>
                  </a:cubicBezTo>
                  <a:cubicBezTo>
                    <a:pt x="619" y="30"/>
                    <a:pt x="619" y="30"/>
                    <a:pt x="619" y="30"/>
                  </a:cubicBezTo>
                  <a:cubicBezTo>
                    <a:pt x="621" y="28"/>
                    <a:pt x="621" y="28"/>
                    <a:pt x="621" y="28"/>
                  </a:cubicBezTo>
                  <a:cubicBezTo>
                    <a:pt x="609" y="24"/>
                    <a:pt x="609" y="24"/>
                    <a:pt x="609" y="24"/>
                  </a:cubicBezTo>
                  <a:cubicBezTo>
                    <a:pt x="609" y="28"/>
                    <a:pt x="609" y="28"/>
                    <a:pt x="609" y="28"/>
                  </a:cubicBezTo>
                  <a:cubicBezTo>
                    <a:pt x="609" y="30"/>
                    <a:pt x="607" y="31"/>
                    <a:pt x="605" y="32"/>
                  </a:cubicBezTo>
                  <a:cubicBezTo>
                    <a:pt x="601" y="34"/>
                    <a:pt x="601" y="34"/>
                    <a:pt x="601" y="34"/>
                  </a:cubicBezTo>
                  <a:cubicBezTo>
                    <a:pt x="600" y="34"/>
                    <a:pt x="600" y="34"/>
                    <a:pt x="600" y="34"/>
                  </a:cubicBezTo>
                  <a:cubicBezTo>
                    <a:pt x="600" y="33"/>
                    <a:pt x="600" y="33"/>
                    <a:pt x="600" y="33"/>
                  </a:cubicBezTo>
                  <a:cubicBezTo>
                    <a:pt x="594" y="32"/>
                    <a:pt x="594" y="32"/>
                    <a:pt x="594" y="32"/>
                  </a:cubicBezTo>
                  <a:cubicBezTo>
                    <a:pt x="595" y="36"/>
                    <a:pt x="595" y="36"/>
                    <a:pt x="595" y="36"/>
                  </a:cubicBezTo>
                  <a:cubicBezTo>
                    <a:pt x="585" y="30"/>
                    <a:pt x="585" y="30"/>
                    <a:pt x="585" y="30"/>
                  </a:cubicBezTo>
                  <a:cubicBezTo>
                    <a:pt x="584" y="30"/>
                    <a:pt x="584" y="30"/>
                    <a:pt x="584" y="30"/>
                  </a:cubicBezTo>
                  <a:cubicBezTo>
                    <a:pt x="584" y="29"/>
                    <a:pt x="584" y="29"/>
                    <a:pt x="584" y="29"/>
                  </a:cubicBezTo>
                  <a:cubicBezTo>
                    <a:pt x="584" y="29"/>
                    <a:pt x="584" y="29"/>
                    <a:pt x="584" y="29"/>
                  </a:cubicBezTo>
                  <a:cubicBezTo>
                    <a:pt x="582" y="25"/>
                    <a:pt x="581" y="20"/>
                    <a:pt x="581" y="16"/>
                  </a:cubicBezTo>
                  <a:cubicBezTo>
                    <a:pt x="581" y="12"/>
                    <a:pt x="582" y="9"/>
                    <a:pt x="583" y="8"/>
                  </a:cubicBezTo>
                  <a:cubicBezTo>
                    <a:pt x="586" y="3"/>
                    <a:pt x="586" y="3"/>
                    <a:pt x="586" y="3"/>
                  </a:cubicBezTo>
                  <a:cubicBezTo>
                    <a:pt x="585" y="0"/>
                    <a:pt x="585" y="0"/>
                    <a:pt x="585" y="0"/>
                  </a:cubicBezTo>
                  <a:cubicBezTo>
                    <a:pt x="575" y="1"/>
                    <a:pt x="575" y="1"/>
                    <a:pt x="575" y="1"/>
                  </a:cubicBezTo>
                  <a:cubicBezTo>
                    <a:pt x="569" y="2"/>
                    <a:pt x="566" y="5"/>
                    <a:pt x="564" y="11"/>
                  </a:cubicBezTo>
                  <a:cubicBezTo>
                    <a:pt x="564" y="11"/>
                    <a:pt x="564" y="11"/>
                    <a:pt x="564" y="11"/>
                  </a:cubicBezTo>
                  <a:cubicBezTo>
                    <a:pt x="564" y="11"/>
                    <a:pt x="564" y="11"/>
                    <a:pt x="564" y="11"/>
                  </a:cubicBezTo>
                  <a:cubicBezTo>
                    <a:pt x="558" y="20"/>
                    <a:pt x="558" y="20"/>
                    <a:pt x="558" y="20"/>
                  </a:cubicBezTo>
                  <a:cubicBezTo>
                    <a:pt x="564" y="20"/>
                    <a:pt x="564" y="20"/>
                    <a:pt x="564" y="20"/>
                  </a:cubicBezTo>
                  <a:cubicBezTo>
                    <a:pt x="564" y="20"/>
                    <a:pt x="564" y="20"/>
                    <a:pt x="564" y="20"/>
                  </a:cubicBezTo>
                  <a:cubicBezTo>
                    <a:pt x="565" y="20"/>
                    <a:pt x="565" y="20"/>
                    <a:pt x="565" y="20"/>
                  </a:cubicBezTo>
                  <a:cubicBezTo>
                    <a:pt x="565" y="20"/>
                    <a:pt x="565" y="20"/>
                    <a:pt x="565" y="20"/>
                  </a:cubicBezTo>
                  <a:cubicBezTo>
                    <a:pt x="570" y="22"/>
                    <a:pt x="570" y="22"/>
                    <a:pt x="570" y="22"/>
                  </a:cubicBezTo>
                  <a:cubicBezTo>
                    <a:pt x="571" y="22"/>
                    <a:pt x="571" y="22"/>
                    <a:pt x="571" y="22"/>
                  </a:cubicBezTo>
                  <a:cubicBezTo>
                    <a:pt x="571" y="23"/>
                    <a:pt x="571" y="23"/>
                    <a:pt x="571" y="23"/>
                  </a:cubicBezTo>
                  <a:cubicBezTo>
                    <a:pt x="571" y="24"/>
                    <a:pt x="571" y="24"/>
                    <a:pt x="571" y="24"/>
                  </a:cubicBezTo>
                  <a:cubicBezTo>
                    <a:pt x="572" y="32"/>
                    <a:pt x="572" y="32"/>
                    <a:pt x="572" y="32"/>
                  </a:cubicBezTo>
                  <a:cubicBezTo>
                    <a:pt x="575" y="40"/>
                    <a:pt x="575" y="40"/>
                    <a:pt x="575" y="40"/>
                  </a:cubicBezTo>
                  <a:cubicBezTo>
                    <a:pt x="575" y="41"/>
                    <a:pt x="575" y="41"/>
                    <a:pt x="575" y="41"/>
                  </a:cubicBezTo>
                  <a:cubicBezTo>
                    <a:pt x="575" y="41"/>
                    <a:pt x="575" y="41"/>
                    <a:pt x="575" y="41"/>
                  </a:cubicBezTo>
                  <a:cubicBezTo>
                    <a:pt x="575" y="42"/>
                    <a:pt x="575" y="42"/>
                    <a:pt x="575" y="42"/>
                  </a:cubicBezTo>
                  <a:cubicBezTo>
                    <a:pt x="561" y="68"/>
                    <a:pt x="561" y="68"/>
                    <a:pt x="561" y="68"/>
                  </a:cubicBezTo>
                  <a:cubicBezTo>
                    <a:pt x="559" y="71"/>
                    <a:pt x="558" y="81"/>
                    <a:pt x="557" y="95"/>
                  </a:cubicBezTo>
                  <a:cubicBezTo>
                    <a:pt x="557" y="96"/>
                    <a:pt x="557" y="96"/>
                    <a:pt x="557" y="96"/>
                  </a:cubicBezTo>
                  <a:cubicBezTo>
                    <a:pt x="552" y="106"/>
                    <a:pt x="552" y="106"/>
                    <a:pt x="552" y="106"/>
                  </a:cubicBezTo>
                  <a:cubicBezTo>
                    <a:pt x="555" y="110"/>
                    <a:pt x="555" y="110"/>
                    <a:pt x="555" y="110"/>
                  </a:cubicBezTo>
                  <a:cubicBezTo>
                    <a:pt x="555" y="111"/>
                    <a:pt x="555" y="111"/>
                    <a:pt x="555" y="111"/>
                  </a:cubicBezTo>
                  <a:cubicBezTo>
                    <a:pt x="556" y="117"/>
                    <a:pt x="555" y="121"/>
                    <a:pt x="554" y="122"/>
                  </a:cubicBezTo>
                  <a:cubicBezTo>
                    <a:pt x="553" y="122"/>
                    <a:pt x="553" y="122"/>
                    <a:pt x="553" y="122"/>
                  </a:cubicBezTo>
                  <a:cubicBezTo>
                    <a:pt x="550" y="124"/>
                    <a:pt x="541" y="133"/>
                    <a:pt x="526" y="151"/>
                  </a:cubicBezTo>
                  <a:cubicBezTo>
                    <a:pt x="525" y="152"/>
                    <a:pt x="525" y="152"/>
                    <a:pt x="525" y="152"/>
                  </a:cubicBezTo>
                  <a:cubicBezTo>
                    <a:pt x="524" y="152"/>
                    <a:pt x="524" y="152"/>
                    <a:pt x="524" y="152"/>
                  </a:cubicBezTo>
                  <a:cubicBezTo>
                    <a:pt x="523" y="151"/>
                    <a:pt x="523" y="151"/>
                    <a:pt x="523" y="151"/>
                  </a:cubicBezTo>
                  <a:cubicBezTo>
                    <a:pt x="517" y="148"/>
                    <a:pt x="513" y="144"/>
                    <a:pt x="510" y="141"/>
                  </a:cubicBezTo>
                  <a:cubicBezTo>
                    <a:pt x="507" y="140"/>
                    <a:pt x="501" y="138"/>
                    <a:pt x="491" y="138"/>
                  </a:cubicBezTo>
                  <a:cubicBezTo>
                    <a:pt x="491" y="157"/>
                    <a:pt x="491" y="157"/>
                    <a:pt x="491" y="157"/>
                  </a:cubicBezTo>
                  <a:cubicBezTo>
                    <a:pt x="491" y="157"/>
                    <a:pt x="491" y="157"/>
                    <a:pt x="491" y="157"/>
                  </a:cubicBezTo>
                  <a:cubicBezTo>
                    <a:pt x="483" y="192"/>
                    <a:pt x="483" y="192"/>
                    <a:pt x="483" y="192"/>
                  </a:cubicBezTo>
                  <a:cubicBezTo>
                    <a:pt x="482" y="196"/>
                    <a:pt x="481" y="204"/>
                    <a:pt x="481" y="216"/>
                  </a:cubicBezTo>
                  <a:cubicBezTo>
                    <a:pt x="484" y="220"/>
                    <a:pt x="484" y="220"/>
                    <a:pt x="484" y="220"/>
                  </a:cubicBezTo>
                  <a:cubicBezTo>
                    <a:pt x="487" y="215"/>
                    <a:pt x="487" y="215"/>
                    <a:pt x="487" y="215"/>
                  </a:cubicBezTo>
                  <a:cubicBezTo>
                    <a:pt x="487" y="215"/>
                    <a:pt x="487" y="215"/>
                    <a:pt x="487" y="215"/>
                  </a:cubicBezTo>
                  <a:cubicBezTo>
                    <a:pt x="487" y="214"/>
                    <a:pt x="487" y="214"/>
                    <a:pt x="487" y="214"/>
                  </a:cubicBezTo>
                  <a:cubicBezTo>
                    <a:pt x="497" y="210"/>
                    <a:pt x="497" y="210"/>
                    <a:pt x="497" y="210"/>
                  </a:cubicBezTo>
                  <a:cubicBezTo>
                    <a:pt x="522" y="214"/>
                    <a:pt x="522" y="214"/>
                    <a:pt x="522" y="214"/>
                  </a:cubicBezTo>
                  <a:cubicBezTo>
                    <a:pt x="525" y="210"/>
                    <a:pt x="525" y="210"/>
                    <a:pt x="525" y="210"/>
                  </a:cubicBezTo>
                  <a:cubicBezTo>
                    <a:pt x="529" y="204"/>
                    <a:pt x="529" y="204"/>
                    <a:pt x="529" y="204"/>
                  </a:cubicBezTo>
                  <a:cubicBezTo>
                    <a:pt x="529" y="204"/>
                    <a:pt x="529" y="204"/>
                    <a:pt x="529" y="204"/>
                  </a:cubicBezTo>
                  <a:cubicBezTo>
                    <a:pt x="529" y="204"/>
                    <a:pt x="529" y="204"/>
                    <a:pt x="529" y="204"/>
                  </a:cubicBezTo>
                  <a:cubicBezTo>
                    <a:pt x="530" y="203"/>
                    <a:pt x="530" y="203"/>
                    <a:pt x="530" y="203"/>
                  </a:cubicBezTo>
                  <a:cubicBezTo>
                    <a:pt x="540" y="201"/>
                    <a:pt x="540" y="201"/>
                    <a:pt x="540" y="201"/>
                  </a:cubicBezTo>
                  <a:cubicBezTo>
                    <a:pt x="553" y="200"/>
                    <a:pt x="553" y="200"/>
                    <a:pt x="553" y="200"/>
                  </a:cubicBezTo>
                  <a:cubicBezTo>
                    <a:pt x="557" y="201"/>
                    <a:pt x="562" y="206"/>
                    <a:pt x="568" y="214"/>
                  </a:cubicBezTo>
                  <a:cubicBezTo>
                    <a:pt x="584" y="222"/>
                    <a:pt x="593" y="230"/>
                    <a:pt x="595" y="236"/>
                  </a:cubicBezTo>
                  <a:cubicBezTo>
                    <a:pt x="596" y="239"/>
                    <a:pt x="596" y="242"/>
                    <a:pt x="595" y="244"/>
                  </a:cubicBezTo>
                  <a:cubicBezTo>
                    <a:pt x="593" y="247"/>
                    <a:pt x="591" y="249"/>
                    <a:pt x="587" y="249"/>
                  </a:cubicBezTo>
                  <a:cubicBezTo>
                    <a:pt x="586" y="249"/>
                    <a:pt x="586" y="249"/>
                    <a:pt x="586" y="249"/>
                  </a:cubicBezTo>
                  <a:cubicBezTo>
                    <a:pt x="567" y="248"/>
                    <a:pt x="555" y="248"/>
                    <a:pt x="551" y="250"/>
                  </a:cubicBezTo>
                  <a:cubicBezTo>
                    <a:pt x="542" y="256"/>
                    <a:pt x="542" y="256"/>
                    <a:pt x="542" y="256"/>
                  </a:cubicBezTo>
                  <a:cubicBezTo>
                    <a:pt x="530" y="265"/>
                    <a:pt x="522" y="269"/>
                    <a:pt x="517" y="269"/>
                  </a:cubicBezTo>
                  <a:cubicBezTo>
                    <a:pt x="509" y="270"/>
                    <a:pt x="509" y="270"/>
                    <a:pt x="509" y="270"/>
                  </a:cubicBezTo>
                  <a:cubicBezTo>
                    <a:pt x="505" y="290"/>
                    <a:pt x="505" y="290"/>
                    <a:pt x="505" y="290"/>
                  </a:cubicBezTo>
                  <a:cubicBezTo>
                    <a:pt x="503" y="296"/>
                    <a:pt x="501" y="300"/>
                    <a:pt x="498" y="303"/>
                  </a:cubicBezTo>
                  <a:cubicBezTo>
                    <a:pt x="495" y="306"/>
                    <a:pt x="490" y="308"/>
                    <a:pt x="483" y="310"/>
                  </a:cubicBezTo>
                  <a:cubicBezTo>
                    <a:pt x="476" y="311"/>
                    <a:pt x="469" y="314"/>
                    <a:pt x="463" y="317"/>
                  </a:cubicBezTo>
                  <a:cubicBezTo>
                    <a:pt x="457" y="332"/>
                    <a:pt x="457" y="332"/>
                    <a:pt x="457" y="332"/>
                  </a:cubicBezTo>
                  <a:cubicBezTo>
                    <a:pt x="456" y="332"/>
                    <a:pt x="456" y="332"/>
                    <a:pt x="456" y="332"/>
                  </a:cubicBezTo>
                  <a:cubicBezTo>
                    <a:pt x="456" y="332"/>
                    <a:pt x="456" y="332"/>
                    <a:pt x="456" y="332"/>
                  </a:cubicBezTo>
                  <a:cubicBezTo>
                    <a:pt x="455" y="332"/>
                    <a:pt x="455" y="332"/>
                    <a:pt x="455" y="332"/>
                  </a:cubicBezTo>
                  <a:cubicBezTo>
                    <a:pt x="437" y="340"/>
                    <a:pt x="437" y="340"/>
                    <a:pt x="437" y="340"/>
                  </a:cubicBezTo>
                  <a:cubicBezTo>
                    <a:pt x="436" y="340"/>
                    <a:pt x="436" y="340"/>
                    <a:pt x="436" y="340"/>
                  </a:cubicBezTo>
                  <a:cubicBezTo>
                    <a:pt x="427" y="338"/>
                    <a:pt x="427" y="338"/>
                    <a:pt x="427" y="338"/>
                  </a:cubicBezTo>
                  <a:cubicBezTo>
                    <a:pt x="419" y="336"/>
                    <a:pt x="414" y="334"/>
                    <a:pt x="410" y="332"/>
                  </a:cubicBezTo>
                  <a:cubicBezTo>
                    <a:pt x="405" y="330"/>
                    <a:pt x="400" y="329"/>
                    <a:pt x="395" y="331"/>
                  </a:cubicBezTo>
                  <a:cubicBezTo>
                    <a:pt x="390" y="338"/>
                    <a:pt x="387" y="346"/>
                    <a:pt x="388" y="355"/>
                  </a:cubicBezTo>
                  <a:cubicBezTo>
                    <a:pt x="388" y="360"/>
                    <a:pt x="389" y="363"/>
                    <a:pt x="391" y="364"/>
                  </a:cubicBezTo>
                  <a:cubicBezTo>
                    <a:pt x="393" y="364"/>
                    <a:pt x="393" y="364"/>
                    <a:pt x="393" y="364"/>
                  </a:cubicBezTo>
                  <a:cubicBezTo>
                    <a:pt x="397" y="362"/>
                    <a:pt x="397" y="362"/>
                    <a:pt x="397" y="362"/>
                  </a:cubicBezTo>
                  <a:cubicBezTo>
                    <a:pt x="397" y="374"/>
                    <a:pt x="397" y="374"/>
                    <a:pt x="397" y="374"/>
                  </a:cubicBezTo>
                  <a:cubicBezTo>
                    <a:pt x="397" y="379"/>
                    <a:pt x="396" y="382"/>
                    <a:pt x="393" y="384"/>
                  </a:cubicBezTo>
                  <a:cubicBezTo>
                    <a:pt x="391" y="386"/>
                    <a:pt x="387" y="388"/>
                    <a:pt x="382" y="389"/>
                  </a:cubicBezTo>
                  <a:cubicBezTo>
                    <a:pt x="379" y="390"/>
                    <a:pt x="379" y="390"/>
                    <a:pt x="379" y="390"/>
                  </a:cubicBezTo>
                  <a:cubicBezTo>
                    <a:pt x="375" y="392"/>
                    <a:pt x="366" y="402"/>
                    <a:pt x="354" y="422"/>
                  </a:cubicBezTo>
                  <a:cubicBezTo>
                    <a:pt x="354" y="422"/>
                    <a:pt x="354" y="422"/>
                    <a:pt x="354" y="422"/>
                  </a:cubicBezTo>
                  <a:cubicBezTo>
                    <a:pt x="353" y="422"/>
                    <a:pt x="353" y="422"/>
                    <a:pt x="353" y="422"/>
                  </a:cubicBezTo>
                  <a:cubicBezTo>
                    <a:pt x="341" y="430"/>
                    <a:pt x="341" y="430"/>
                    <a:pt x="341" y="430"/>
                  </a:cubicBezTo>
                  <a:cubicBezTo>
                    <a:pt x="343" y="430"/>
                    <a:pt x="345" y="430"/>
                    <a:pt x="344" y="432"/>
                  </a:cubicBezTo>
                  <a:cubicBezTo>
                    <a:pt x="344" y="434"/>
                    <a:pt x="343" y="434"/>
                    <a:pt x="339" y="434"/>
                  </a:cubicBezTo>
                  <a:cubicBezTo>
                    <a:pt x="305" y="434"/>
                    <a:pt x="305" y="434"/>
                    <a:pt x="305" y="434"/>
                  </a:cubicBezTo>
                  <a:cubicBezTo>
                    <a:pt x="267" y="432"/>
                    <a:pt x="238" y="443"/>
                    <a:pt x="217" y="464"/>
                  </a:cubicBezTo>
                  <a:cubicBezTo>
                    <a:pt x="216" y="465"/>
                    <a:pt x="216" y="465"/>
                    <a:pt x="216" y="465"/>
                  </a:cubicBezTo>
                  <a:cubicBezTo>
                    <a:pt x="215" y="465"/>
                    <a:pt x="215" y="465"/>
                    <a:pt x="215" y="465"/>
                  </a:cubicBezTo>
                  <a:cubicBezTo>
                    <a:pt x="215" y="465"/>
                    <a:pt x="215" y="465"/>
                    <a:pt x="215" y="465"/>
                  </a:cubicBezTo>
                  <a:cubicBezTo>
                    <a:pt x="201" y="467"/>
                    <a:pt x="201" y="467"/>
                    <a:pt x="201" y="467"/>
                  </a:cubicBezTo>
                  <a:cubicBezTo>
                    <a:pt x="200" y="467"/>
                    <a:pt x="200" y="467"/>
                    <a:pt x="200" y="467"/>
                  </a:cubicBezTo>
                  <a:cubicBezTo>
                    <a:pt x="199" y="467"/>
                    <a:pt x="199" y="467"/>
                    <a:pt x="199" y="467"/>
                  </a:cubicBezTo>
                  <a:cubicBezTo>
                    <a:pt x="195" y="458"/>
                    <a:pt x="195" y="458"/>
                    <a:pt x="195" y="458"/>
                  </a:cubicBezTo>
                  <a:cubicBezTo>
                    <a:pt x="181" y="461"/>
                    <a:pt x="181" y="461"/>
                    <a:pt x="181" y="461"/>
                  </a:cubicBezTo>
                  <a:cubicBezTo>
                    <a:pt x="173" y="462"/>
                    <a:pt x="163" y="460"/>
                    <a:pt x="152" y="454"/>
                  </a:cubicBezTo>
                  <a:cubicBezTo>
                    <a:pt x="142" y="450"/>
                    <a:pt x="133" y="444"/>
                    <a:pt x="123" y="436"/>
                  </a:cubicBezTo>
                  <a:cubicBezTo>
                    <a:pt x="117" y="432"/>
                    <a:pt x="110" y="428"/>
                    <a:pt x="101" y="427"/>
                  </a:cubicBezTo>
                  <a:cubicBezTo>
                    <a:pt x="88" y="426"/>
                    <a:pt x="88" y="426"/>
                    <a:pt x="88" y="426"/>
                  </a:cubicBezTo>
                  <a:cubicBezTo>
                    <a:pt x="74" y="428"/>
                    <a:pt x="74" y="428"/>
                    <a:pt x="74" y="428"/>
                  </a:cubicBezTo>
                  <a:cubicBezTo>
                    <a:pt x="63" y="429"/>
                    <a:pt x="53" y="429"/>
                    <a:pt x="43" y="428"/>
                  </a:cubicBezTo>
                  <a:cubicBezTo>
                    <a:pt x="32" y="428"/>
                    <a:pt x="18" y="424"/>
                    <a:pt x="1" y="419"/>
                  </a:cubicBezTo>
                  <a:cubicBezTo>
                    <a:pt x="0" y="422"/>
                    <a:pt x="0" y="422"/>
                    <a:pt x="0" y="422"/>
                  </a:cubicBezTo>
                  <a:cubicBezTo>
                    <a:pt x="0" y="422"/>
                    <a:pt x="0" y="422"/>
                    <a:pt x="0" y="422"/>
                  </a:cubicBezTo>
                  <a:cubicBezTo>
                    <a:pt x="1" y="422"/>
                    <a:pt x="1" y="422"/>
                    <a:pt x="1" y="422"/>
                  </a:cubicBezTo>
                  <a:cubicBezTo>
                    <a:pt x="1" y="422"/>
                    <a:pt x="1" y="422"/>
                    <a:pt x="1" y="422"/>
                  </a:cubicBezTo>
                  <a:cubicBezTo>
                    <a:pt x="1" y="422"/>
                    <a:pt x="1" y="422"/>
                    <a:pt x="1" y="422"/>
                  </a:cubicBezTo>
                  <a:cubicBezTo>
                    <a:pt x="1" y="426"/>
                    <a:pt x="1" y="426"/>
                    <a:pt x="1" y="426"/>
                  </a:cubicBezTo>
                  <a:cubicBezTo>
                    <a:pt x="5" y="434"/>
                    <a:pt x="5" y="434"/>
                    <a:pt x="5" y="434"/>
                  </a:cubicBezTo>
                  <a:cubicBezTo>
                    <a:pt x="13" y="444"/>
                    <a:pt x="13" y="444"/>
                    <a:pt x="13" y="444"/>
                  </a:cubicBezTo>
                  <a:cubicBezTo>
                    <a:pt x="14" y="446"/>
                    <a:pt x="14" y="446"/>
                    <a:pt x="14" y="446"/>
                  </a:cubicBezTo>
                  <a:cubicBezTo>
                    <a:pt x="12" y="453"/>
                    <a:pt x="12" y="453"/>
                    <a:pt x="12" y="453"/>
                  </a:cubicBezTo>
                  <a:cubicBezTo>
                    <a:pt x="12" y="454"/>
                    <a:pt x="12" y="454"/>
                    <a:pt x="12" y="454"/>
                  </a:cubicBezTo>
                  <a:cubicBezTo>
                    <a:pt x="12" y="454"/>
                    <a:pt x="12" y="454"/>
                    <a:pt x="12" y="454"/>
                  </a:cubicBezTo>
                  <a:cubicBezTo>
                    <a:pt x="7" y="460"/>
                    <a:pt x="7" y="460"/>
                    <a:pt x="7" y="460"/>
                  </a:cubicBezTo>
                  <a:cubicBezTo>
                    <a:pt x="12" y="465"/>
                    <a:pt x="12" y="465"/>
                    <a:pt x="12" y="465"/>
                  </a:cubicBezTo>
                  <a:cubicBezTo>
                    <a:pt x="14" y="467"/>
                    <a:pt x="15" y="469"/>
                    <a:pt x="15" y="470"/>
                  </a:cubicBezTo>
                  <a:cubicBezTo>
                    <a:pt x="17" y="478"/>
                    <a:pt x="17" y="478"/>
                    <a:pt x="17" y="478"/>
                  </a:cubicBezTo>
                  <a:cubicBezTo>
                    <a:pt x="23" y="484"/>
                    <a:pt x="23" y="484"/>
                    <a:pt x="23" y="484"/>
                  </a:cubicBezTo>
                  <a:cubicBezTo>
                    <a:pt x="23" y="485"/>
                    <a:pt x="23" y="485"/>
                    <a:pt x="23" y="485"/>
                  </a:cubicBezTo>
                  <a:cubicBezTo>
                    <a:pt x="23" y="490"/>
                    <a:pt x="23" y="490"/>
                    <a:pt x="23" y="490"/>
                  </a:cubicBezTo>
                  <a:cubicBezTo>
                    <a:pt x="23" y="494"/>
                    <a:pt x="23" y="494"/>
                    <a:pt x="23" y="494"/>
                  </a:cubicBezTo>
                  <a:cubicBezTo>
                    <a:pt x="27" y="497"/>
                    <a:pt x="27" y="497"/>
                    <a:pt x="27" y="497"/>
                  </a:cubicBezTo>
                  <a:cubicBezTo>
                    <a:pt x="29" y="496"/>
                    <a:pt x="29" y="496"/>
                    <a:pt x="29" y="496"/>
                  </a:cubicBezTo>
                  <a:cubicBezTo>
                    <a:pt x="30" y="495"/>
                    <a:pt x="30" y="495"/>
                    <a:pt x="30" y="495"/>
                  </a:cubicBezTo>
                  <a:cubicBezTo>
                    <a:pt x="31" y="492"/>
                    <a:pt x="33" y="490"/>
                    <a:pt x="36" y="490"/>
                  </a:cubicBezTo>
                  <a:cubicBezTo>
                    <a:pt x="39" y="488"/>
                    <a:pt x="39" y="488"/>
                    <a:pt x="39" y="488"/>
                  </a:cubicBezTo>
                  <a:cubicBezTo>
                    <a:pt x="60" y="486"/>
                    <a:pt x="60" y="486"/>
                    <a:pt x="60" y="486"/>
                  </a:cubicBezTo>
                  <a:cubicBezTo>
                    <a:pt x="69" y="483"/>
                    <a:pt x="69" y="483"/>
                    <a:pt x="69" y="483"/>
                  </a:cubicBezTo>
                  <a:cubicBezTo>
                    <a:pt x="69" y="483"/>
                    <a:pt x="69" y="483"/>
                    <a:pt x="69" y="483"/>
                  </a:cubicBezTo>
                  <a:cubicBezTo>
                    <a:pt x="71" y="482"/>
                    <a:pt x="71" y="482"/>
                    <a:pt x="71" y="482"/>
                  </a:cubicBezTo>
                  <a:cubicBezTo>
                    <a:pt x="75" y="492"/>
                    <a:pt x="75" y="492"/>
                    <a:pt x="75" y="492"/>
                  </a:cubicBezTo>
                  <a:cubicBezTo>
                    <a:pt x="75" y="492"/>
                    <a:pt x="75" y="492"/>
                    <a:pt x="75" y="492"/>
                  </a:cubicBezTo>
                  <a:cubicBezTo>
                    <a:pt x="75" y="492"/>
                    <a:pt x="75" y="492"/>
                    <a:pt x="75" y="492"/>
                  </a:cubicBezTo>
                  <a:cubicBezTo>
                    <a:pt x="76" y="494"/>
                    <a:pt x="75" y="496"/>
                    <a:pt x="74" y="498"/>
                  </a:cubicBezTo>
                  <a:cubicBezTo>
                    <a:pt x="63" y="514"/>
                    <a:pt x="63" y="514"/>
                    <a:pt x="63" y="514"/>
                  </a:cubicBezTo>
                  <a:cubicBezTo>
                    <a:pt x="63" y="517"/>
                    <a:pt x="63" y="517"/>
                    <a:pt x="63" y="517"/>
                  </a:cubicBezTo>
                  <a:cubicBezTo>
                    <a:pt x="69" y="522"/>
                    <a:pt x="69" y="522"/>
                    <a:pt x="69" y="522"/>
                  </a:cubicBezTo>
                  <a:cubicBezTo>
                    <a:pt x="74" y="526"/>
                    <a:pt x="74" y="526"/>
                    <a:pt x="74" y="526"/>
                  </a:cubicBezTo>
                  <a:cubicBezTo>
                    <a:pt x="74" y="526"/>
                    <a:pt x="74" y="526"/>
                    <a:pt x="74" y="526"/>
                  </a:cubicBezTo>
                  <a:cubicBezTo>
                    <a:pt x="77" y="529"/>
                    <a:pt x="79" y="531"/>
                    <a:pt x="81" y="532"/>
                  </a:cubicBezTo>
                  <a:cubicBezTo>
                    <a:pt x="84" y="532"/>
                    <a:pt x="87" y="535"/>
                    <a:pt x="89" y="538"/>
                  </a:cubicBezTo>
                  <a:cubicBezTo>
                    <a:pt x="89" y="539"/>
                    <a:pt x="89" y="539"/>
                    <a:pt x="89" y="539"/>
                  </a:cubicBezTo>
                  <a:cubicBezTo>
                    <a:pt x="93" y="541"/>
                    <a:pt x="93" y="541"/>
                    <a:pt x="93" y="541"/>
                  </a:cubicBezTo>
                  <a:cubicBezTo>
                    <a:pt x="95" y="541"/>
                    <a:pt x="95" y="541"/>
                    <a:pt x="95" y="541"/>
                  </a:cubicBezTo>
                  <a:cubicBezTo>
                    <a:pt x="95" y="541"/>
                    <a:pt x="95" y="541"/>
                    <a:pt x="95" y="541"/>
                  </a:cubicBezTo>
                  <a:cubicBezTo>
                    <a:pt x="96" y="546"/>
                    <a:pt x="96" y="546"/>
                    <a:pt x="96" y="546"/>
                  </a:cubicBezTo>
                  <a:cubicBezTo>
                    <a:pt x="96" y="546"/>
                    <a:pt x="96" y="546"/>
                    <a:pt x="96" y="546"/>
                  </a:cubicBezTo>
                  <a:cubicBezTo>
                    <a:pt x="97" y="550"/>
                    <a:pt x="97" y="550"/>
                    <a:pt x="97" y="550"/>
                  </a:cubicBezTo>
                  <a:cubicBezTo>
                    <a:pt x="98" y="556"/>
                    <a:pt x="98" y="556"/>
                    <a:pt x="98" y="556"/>
                  </a:cubicBezTo>
                  <a:cubicBezTo>
                    <a:pt x="108" y="558"/>
                    <a:pt x="108" y="558"/>
                    <a:pt x="108" y="558"/>
                  </a:cubicBezTo>
                  <a:cubicBezTo>
                    <a:pt x="109" y="558"/>
                    <a:pt x="109" y="558"/>
                    <a:pt x="109" y="558"/>
                  </a:cubicBezTo>
                  <a:cubicBezTo>
                    <a:pt x="109" y="558"/>
                    <a:pt x="109" y="558"/>
                    <a:pt x="109" y="558"/>
                  </a:cubicBezTo>
                  <a:cubicBezTo>
                    <a:pt x="109" y="559"/>
                    <a:pt x="109" y="559"/>
                    <a:pt x="109" y="559"/>
                  </a:cubicBezTo>
                  <a:cubicBezTo>
                    <a:pt x="110" y="560"/>
                    <a:pt x="110" y="560"/>
                    <a:pt x="110" y="560"/>
                  </a:cubicBezTo>
                  <a:cubicBezTo>
                    <a:pt x="113" y="565"/>
                    <a:pt x="113" y="565"/>
                    <a:pt x="113" y="565"/>
                  </a:cubicBezTo>
                  <a:cubicBezTo>
                    <a:pt x="121" y="568"/>
                    <a:pt x="121" y="568"/>
                    <a:pt x="121" y="568"/>
                  </a:cubicBezTo>
                  <a:cubicBezTo>
                    <a:pt x="126" y="565"/>
                    <a:pt x="126" y="565"/>
                    <a:pt x="126" y="565"/>
                  </a:cubicBezTo>
                  <a:cubicBezTo>
                    <a:pt x="125" y="562"/>
                    <a:pt x="125" y="562"/>
                    <a:pt x="125" y="562"/>
                  </a:cubicBezTo>
                  <a:cubicBezTo>
                    <a:pt x="120" y="557"/>
                    <a:pt x="120" y="557"/>
                    <a:pt x="120" y="557"/>
                  </a:cubicBezTo>
                  <a:cubicBezTo>
                    <a:pt x="121" y="556"/>
                    <a:pt x="121" y="556"/>
                    <a:pt x="121" y="556"/>
                  </a:cubicBezTo>
                  <a:cubicBezTo>
                    <a:pt x="121" y="556"/>
                    <a:pt x="121" y="556"/>
                    <a:pt x="121" y="556"/>
                  </a:cubicBezTo>
                  <a:cubicBezTo>
                    <a:pt x="125" y="547"/>
                    <a:pt x="125" y="547"/>
                    <a:pt x="125" y="547"/>
                  </a:cubicBezTo>
                  <a:cubicBezTo>
                    <a:pt x="135" y="547"/>
                    <a:pt x="135" y="547"/>
                    <a:pt x="135" y="547"/>
                  </a:cubicBezTo>
                  <a:cubicBezTo>
                    <a:pt x="135" y="548"/>
                    <a:pt x="135" y="548"/>
                    <a:pt x="135" y="548"/>
                  </a:cubicBezTo>
                  <a:cubicBezTo>
                    <a:pt x="149" y="552"/>
                    <a:pt x="149" y="552"/>
                    <a:pt x="149" y="552"/>
                  </a:cubicBezTo>
                  <a:cubicBezTo>
                    <a:pt x="157" y="551"/>
                    <a:pt x="157" y="551"/>
                    <a:pt x="157" y="551"/>
                  </a:cubicBezTo>
                  <a:cubicBezTo>
                    <a:pt x="163" y="546"/>
                    <a:pt x="163" y="546"/>
                    <a:pt x="163" y="546"/>
                  </a:cubicBezTo>
                  <a:cubicBezTo>
                    <a:pt x="169" y="537"/>
                    <a:pt x="174" y="534"/>
                    <a:pt x="177" y="536"/>
                  </a:cubicBezTo>
                  <a:cubicBezTo>
                    <a:pt x="180" y="535"/>
                    <a:pt x="180" y="535"/>
                    <a:pt x="180" y="535"/>
                  </a:cubicBezTo>
                  <a:cubicBezTo>
                    <a:pt x="183" y="535"/>
                    <a:pt x="185" y="536"/>
                    <a:pt x="187" y="536"/>
                  </a:cubicBezTo>
                  <a:cubicBezTo>
                    <a:pt x="187" y="537"/>
                    <a:pt x="187" y="538"/>
                    <a:pt x="187" y="538"/>
                  </a:cubicBezTo>
                  <a:cubicBezTo>
                    <a:pt x="187" y="540"/>
                    <a:pt x="189" y="543"/>
                    <a:pt x="191" y="548"/>
                  </a:cubicBezTo>
                  <a:cubicBezTo>
                    <a:pt x="191" y="548"/>
                    <a:pt x="191" y="548"/>
                    <a:pt x="191" y="548"/>
                  </a:cubicBezTo>
                  <a:cubicBezTo>
                    <a:pt x="191" y="548"/>
                    <a:pt x="191" y="548"/>
                    <a:pt x="191" y="548"/>
                  </a:cubicBezTo>
                  <a:cubicBezTo>
                    <a:pt x="193" y="554"/>
                    <a:pt x="193" y="554"/>
                    <a:pt x="193" y="554"/>
                  </a:cubicBezTo>
                  <a:cubicBezTo>
                    <a:pt x="193" y="555"/>
                    <a:pt x="193" y="555"/>
                    <a:pt x="193" y="555"/>
                  </a:cubicBezTo>
                  <a:cubicBezTo>
                    <a:pt x="191" y="562"/>
                    <a:pt x="191" y="562"/>
                    <a:pt x="191" y="562"/>
                  </a:cubicBezTo>
                  <a:cubicBezTo>
                    <a:pt x="191" y="562"/>
                    <a:pt x="191" y="562"/>
                    <a:pt x="191" y="562"/>
                  </a:cubicBezTo>
                  <a:cubicBezTo>
                    <a:pt x="191" y="562"/>
                    <a:pt x="191" y="562"/>
                    <a:pt x="191" y="562"/>
                  </a:cubicBezTo>
                  <a:cubicBezTo>
                    <a:pt x="191" y="562"/>
                    <a:pt x="191" y="562"/>
                    <a:pt x="191" y="562"/>
                  </a:cubicBezTo>
                  <a:cubicBezTo>
                    <a:pt x="184" y="570"/>
                    <a:pt x="184" y="570"/>
                    <a:pt x="184" y="570"/>
                  </a:cubicBezTo>
                  <a:cubicBezTo>
                    <a:pt x="183" y="571"/>
                    <a:pt x="183" y="571"/>
                    <a:pt x="183" y="571"/>
                  </a:cubicBezTo>
                  <a:cubicBezTo>
                    <a:pt x="183" y="571"/>
                    <a:pt x="183" y="571"/>
                    <a:pt x="183" y="571"/>
                  </a:cubicBezTo>
                  <a:cubicBezTo>
                    <a:pt x="169" y="577"/>
                    <a:pt x="169" y="577"/>
                    <a:pt x="169" y="577"/>
                  </a:cubicBezTo>
                  <a:cubicBezTo>
                    <a:pt x="167" y="581"/>
                    <a:pt x="167" y="581"/>
                    <a:pt x="167" y="581"/>
                  </a:cubicBezTo>
                  <a:cubicBezTo>
                    <a:pt x="165" y="593"/>
                    <a:pt x="165" y="593"/>
                    <a:pt x="165" y="593"/>
                  </a:cubicBezTo>
                  <a:cubicBezTo>
                    <a:pt x="166" y="598"/>
                    <a:pt x="166" y="598"/>
                    <a:pt x="166" y="598"/>
                  </a:cubicBezTo>
                  <a:cubicBezTo>
                    <a:pt x="170" y="604"/>
                    <a:pt x="170" y="604"/>
                    <a:pt x="170" y="604"/>
                  </a:cubicBezTo>
                  <a:cubicBezTo>
                    <a:pt x="171" y="606"/>
                    <a:pt x="171" y="606"/>
                    <a:pt x="171" y="606"/>
                  </a:cubicBezTo>
                  <a:cubicBezTo>
                    <a:pt x="176" y="609"/>
                    <a:pt x="176" y="609"/>
                    <a:pt x="176" y="609"/>
                  </a:cubicBezTo>
                  <a:cubicBezTo>
                    <a:pt x="193" y="609"/>
                    <a:pt x="193" y="609"/>
                    <a:pt x="193" y="609"/>
                  </a:cubicBezTo>
                  <a:cubicBezTo>
                    <a:pt x="207" y="607"/>
                    <a:pt x="207" y="607"/>
                    <a:pt x="207" y="607"/>
                  </a:cubicBezTo>
                  <a:cubicBezTo>
                    <a:pt x="209" y="605"/>
                    <a:pt x="209" y="605"/>
                    <a:pt x="209" y="605"/>
                  </a:cubicBezTo>
                  <a:cubicBezTo>
                    <a:pt x="211" y="602"/>
                    <a:pt x="213" y="602"/>
                    <a:pt x="214" y="602"/>
                  </a:cubicBezTo>
                  <a:cubicBezTo>
                    <a:pt x="224" y="603"/>
                    <a:pt x="224" y="603"/>
                    <a:pt x="224" y="603"/>
                  </a:cubicBezTo>
                  <a:cubicBezTo>
                    <a:pt x="225" y="602"/>
                    <a:pt x="225" y="602"/>
                    <a:pt x="225" y="602"/>
                  </a:cubicBezTo>
                  <a:cubicBezTo>
                    <a:pt x="224" y="599"/>
                    <a:pt x="224" y="596"/>
                    <a:pt x="225" y="594"/>
                  </a:cubicBezTo>
                  <a:cubicBezTo>
                    <a:pt x="229" y="587"/>
                    <a:pt x="229" y="587"/>
                    <a:pt x="229" y="587"/>
                  </a:cubicBezTo>
                  <a:cubicBezTo>
                    <a:pt x="229" y="574"/>
                    <a:pt x="229" y="574"/>
                    <a:pt x="229" y="574"/>
                  </a:cubicBezTo>
                  <a:cubicBezTo>
                    <a:pt x="229" y="574"/>
                    <a:pt x="229" y="574"/>
                    <a:pt x="229" y="574"/>
                  </a:cubicBezTo>
                  <a:cubicBezTo>
                    <a:pt x="237" y="553"/>
                    <a:pt x="237" y="553"/>
                    <a:pt x="237" y="553"/>
                  </a:cubicBezTo>
                  <a:cubicBezTo>
                    <a:pt x="237" y="553"/>
                    <a:pt x="237" y="553"/>
                    <a:pt x="237" y="553"/>
                  </a:cubicBezTo>
                  <a:cubicBezTo>
                    <a:pt x="237" y="552"/>
                    <a:pt x="237" y="552"/>
                    <a:pt x="237" y="552"/>
                  </a:cubicBezTo>
                  <a:cubicBezTo>
                    <a:pt x="237" y="552"/>
                    <a:pt x="237" y="552"/>
                    <a:pt x="237" y="552"/>
                  </a:cubicBezTo>
                  <a:cubicBezTo>
                    <a:pt x="237" y="552"/>
                    <a:pt x="237" y="552"/>
                    <a:pt x="237" y="552"/>
                  </a:cubicBezTo>
                  <a:cubicBezTo>
                    <a:pt x="250" y="542"/>
                    <a:pt x="250" y="542"/>
                    <a:pt x="250" y="542"/>
                  </a:cubicBezTo>
                  <a:cubicBezTo>
                    <a:pt x="251" y="541"/>
                    <a:pt x="251" y="541"/>
                    <a:pt x="251" y="541"/>
                  </a:cubicBezTo>
                  <a:cubicBezTo>
                    <a:pt x="261" y="546"/>
                    <a:pt x="261" y="546"/>
                    <a:pt x="261" y="546"/>
                  </a:cubicBezTo>
                  <a:cubicBezTo>
                    <a:pt x="261" y="546"/>
                    <a:pt x="261" y="546"/>
                    <a:pt x="261" y="546"/>
                  </a:cubicBezTo>
                  <a:cubicBezTo>
                    <a:pt x="267" y="550"/>
                    <a:pt x="270" y="553"/>
                    <a:pt x="270" y="555"/>
                  </a:cubicBezTo>
                  <a:cubicBezTo>
                    <a:pt x="269" y="564"/>
                    <a:pt x="269" y="564"/>
                    <a:pt x="269" y="564"/>
                  </a:cubicBezTo>
                  <a:cubicBezTo>
                    <a:pt x="265" y="570"/>
                    <a:pt x="265" y="570"/>
                    <a:pt x="265" y="570"/>
                  </a:cubicBezTo>
                  <a:cubicBezTo>
                    <a:pt x="263" y="578"/>
                    <a:pt x="263" y="578"/>
                    <a:pt x="263" y="578"/>
                  </a:cubicBezTo>
                  <a:cubicBezTo>
                    <a:pt x="263" y="586"/>
                    <a:pt x="263" y="586"/>
                    <a:pt x="263" y="586"/>
                  </a:cubicBezTo>
                  <a:cubicBezTo>
                    <a:pt x="265" y="590"/>
                    <a:pt x="265" y="590"/>
                    <a:pt x="265" y="590"/>
                  </a:cubicBezTo>
                  <a:cubicBezTo>
                    <a:pt x="269" y="590"/>
                    <a:pt x="269" y="590"/>
                    <a:pt x="269" y="590"/>
                  </a:cubicBezTo>
                  <a:cubicBezTo>
                    <a:pt x="270" y="590"/>
                    <a:pt x="270" y="590"/>
                    <a:pt x="270" y="590"/>
                  </a:cubicBezTo>
                  <a:cubicBezTo>
                    <a:pt x="276" y="590"/>
                    <a:pt x="276" y="590"/>
                    <a:pt x="276" y="590"/>
                  </a:cubicBezTo>
                  <a:cubicBezTo>
                    <a:pt x="279" y="592"/>
                    <a:pt x="281" y="594"/>
                    <a:pt x="283" y="598"/>
                  </a:cubicBezTo>
                  <a:cubicBezTo>
                    <a:pt x="286" y="600"/>
                    <a:pt x="286" y="600"/>
                    <a:pt x="286" y="600"/>
                  </a:cubicBezTo>
                  <a:cubicBezTo>
                    <a:pt x="287" y="600"/>
                    <a:pt x="287" y="600"/>
                    <a:pt x="287" y="600"/>
                  </a:cubicBezTo>
                  <a:cubicBezTo>
                    <a:pt x="287" y="600"/>
                    <a:pt x="287" y="600"/>
                    <a:pt x="287" y="600"/>
                  </a:cubicBezTo>
                  <a:cubicBezTo>
                    <a:pt x="287" y="600"/>
                    <a:pt x="287" y="600"/>
                    <a:pt x="287" y="600"/>
                  </a:cubicBezTo>
                  <a:cubicBezTo>
                    <a:pt x="301" y="606"/>
                    <a:pt x="301" y="606"/>
                    <a:pt x="301" y="606"/>
                  </a:cubicBezTo>
                  <a:cubicBezTo>
                    <a:pt x="307" y="608"/>
                    <a:pt x="307" y="608"/>
                    <a:pt x="307" y="608"/>
                  </a:cubicBezTo>
                  <a:cubicBezTo>
                    <a:pt x="315" y="607"/>
                    <a:pt x="315" y="607"/>
                    <a:pt x="315" y="607"/>
                  </a:cubicBezTo>
                  <a:cubicBezTo>
                    <a:pt x="319" y="602"/>
                    <a:pt x="319" y="602"/>
                    <a:pt x="319" y="602"/>
                  </a:cubicBezTo>
                  <a:cubicBezTo>
                    <a:pt x="323" y="582"/>
                    <a:pt x="323" y="582"/>
                    <a:pt x="323" y="582"/>
                  </a:cubicBezTo>
                  <a:cubicBezTo>
                    <a:pt x="324" y="572"/>
                    <a:pt x="324" y="572"/>
                    <a:pt x="324" y="572"/>
                  </a:cubicBezTo>
                  <a:cubicBezTo>
                    <a:pt x="324" y="571"/>
                    <a:pt x="324" y="571"/>
                    <a:pt x="324" y="571"/>
                  </a:cubicBezTo>
                  <a:cubicBezTo>
                    <a:pt x="325" y="570"/>
                    <a:pt x="325" y="570"/>
                    <a:pt x="325" y="570"/>
                  </a:cubicBezTo>
                  <a:cubicBezTo>
                    <a:pt x="325" y="570"/>
                    <a:pt x="325" y="570"/>
                    <a:pt x="325" y="570"/>
                  </a:cubicBezTo>
                  <a:cubicBezTo>
                    <a:pt x="333" y="564"/>
                    <a:pt x="333" y="564"/>
                    <a:pt x="333" y="564"/>
                  </a:cubicBezTo>
                  <a:cubicBezTo>
                    <a:pt x="337" y="558"/>
                    <a:pt x="337" y="558"/>
                    <a:pt x="337" y="558"/>
                  </a:cubicBezTo>
                  <a:cubicBezTo>
                    <a:pt x="337" y="558"/>
                    <a:pt x="337" y="558"/>
                    <a:pt x="337" y="558"/>
                  </a:cubicBezTo>
                  <a:cubicBezTo>
                    <a:pt x="345" y="554"/>
                    <a:pt x="345" y="554"/>
                    <a:pt x="345" y="554"/>
                  </a:cubicBezTo>
                  <a:cubicBezTo>
                    <a:pt x="350" y="551"/>
                    <a:pt x="350" y="551"/>
                    <a:pt x="350" y="551"/>
                  </a:cubicBezTo>
                  <a:cubicBezTo>
                    <a:pt x="356" y="549"/>
                    <a:pt x="356" y="549"/>
                    <a:pt x="356" y="549"/>
                  </a:cubicBezTo>
                  <a:cubicBezTo>
                    <a:pt x="353" y="537"/>
                    <a:pt x="353" y="537"/>
                    <a:pt x="353" y="537"/>
                  </a:cubicBezTo>
                  <a:cubicBezTo>
                    <a:pt x="367" y="538"/>
                    <a:pt x="367" y="538"/>
                    <a:pt x="367" y="538"/>
                  </a:cubicBezTo>
                  <a:cubicBezTo>
                    <a:pt x="367" y="538"/>
                    <a:pt x="367" y="538"/>
                    <a:pt x="367" y="538"/>
                  </a:cubicBezTo>
                  <a:cubicBezTo>
                    <a:pt x="367" y="539"/>
                    <a:pt x="367" y="539"/>
                    <a:pt x="367" y="539"/>
                  </a:cubicBezTo>
                  <a:cubicBezTo>
                    <a:pt x="367" y="539"/>
                    <a:pt x="367" y="539"/>
                    <a:pt x="367" y="539"/>
                  </a:cubicBezTo>
                  <a:cubicBezTo>
                    <a:pt x="374" y="542"/>
                    <a:pt x="374" y="542"/>
                    <a:pt x="374" y="542"/>
                  </a:cubicBezTo>
                  <a:cubicBezTo>
                    <a:pt x="374" y="542"/>
                    <a:pt x="374" y="542"/>
                    <a:pt x="374" y="542"/>
                  </a:cubicBezTo>
                  <a:cubicBezTo>
                    <a:pt x="374" y="541"/>
                    <a:pt x="374" y="541"/>
                    <a:pt x="374" y="541"/>
                  </a:cubicBezTo>
                  <a:cubicBezTo>
                    <a:pt x="376" y="534"/>
                    <a:pt x="376" y="534"/>
                    <a:pt x="376" y="534"/>
                  </a:cubicBezTo>
                  <a:cubicBezTo>
                    <a:pt x="376" y="532"/>
                    <a:pt x="376" y="532"/>
                    <a:pt x="376" y="532"/>
                  </a:cubicBezTo>
                  <a:cubicBezTo>
                    <a:pt x="377" y="533"/>
                    <a:pt x="377" y="533"/>
                    <a:pt x="377" y="533"/>
                  </a:cubicBezTo>
                  <a:cubicBezTo>
                    <a:pt x="378" y="533"/>
                    <a:pt x="378" y="533"/>
                    <a:pt x="378" y="533"/>
                  </a:cubicBezTo>
                  <a:cubicBezTo>
                    <a:pt x="384" y="534"/>
                    <a:pt x="384" y="534"/>
                    <a:pt x="384" y="534"/>
                  </a:cubicBezTo>
                  <a:cubicBezTo>
                    <a:pt x="387" y="534"/>
                    <a:pt x="387" y="534"/>
                    <a:pt x="387" y="534"/>
                  </a:cubicBezTo>
                  <a:cubicBezTo>
                    <a:pt x="393" y="528"/>
                    <a:pt x="393" y="528"/>
                    <a:pt x="393" y="528"/>
                  </a:cubicBezTo>
                  <a:cubicBezTo>
                    <a:pt x="394" y="528"/>
                    <a:pt x="394" y="528"/>
                    <a:pt x="394" y="528"/>
                  </a:cubicBezTo>
                  <a:cubicBezTo>
                    <a:pt x="394" y="527"/>
                    <a:pt x="394" y="527"/>
                    <a:pt x="394" y="527"/>
                  </a:cubicBezTo>
                  <a:cubicBezTo>
                    <a:pt x="395" y="527"/>
                    <a:pt x="395" y="527"/>
                    <a:pt x="395" y="527"/>
                  </a:cubicBezTo>
                  <a:cubicBezTo>
                    <a:pt x="403" y="526"/>
                    <a:pt x="403" y="526"/>
                    <a:pt x="403" y="526"/>
                  </a:cubicBezTo>
                  <a:cubicBezTo>
                    <a:pt x="409" y="519"/>
                    <a:pt x="409" y="519"/>
                    <a:pt x="409" y="519"/>
                  </a:cubicBezTo>
                  <a:cubicBezTo>
                    <a:pt x="413" y="514"/>
                    <a:pt x="413" y="514"/>
                    <a:pt x="413" y="514"/>
                  </a:cubicBezTo>
                  <a:cubicBezTo>
                    <a:pt x="413" y="508"/>
                    <a:pt x="413" y="508"/>
                    <a:pt x="413" y="508"/>
                  </a:cubicBezTo>
                  <a:cubicBezTo>
                    <a:pt x="413" y="505"/>
                    <a:pt x="414" y="504"/>
                    <a:pt x="417" y="502"/>
                  </a:cubicBezTo>
                  <a:cubicBezTo>
                    <a:pt x="417" y="502"/>
                    <a:pt x="417" y="502"/>
                    <a:pt x="417" y="502"/>
                  </a:cubicBezTo>
                  <a:cubicBezTo>
                    <a:pt x="417" y="502"/>
                    <a:pt x="417" y="502"/>
                    <a:pt x="417" y="502"/>
                  </a:cubicBezTo>
                  <a:cubicBezTo>
                    <a:pt x="418" y="502"/>
                    <a:pt x="418" y="502"/>
                    <a:pt x="418" y="502"/>
                  </a:cubicBezTo>
                  <a:cubicBezTo>
                    <a:pt x="425" y="503"/>
                    <a:pt x="425" y="503"/>
                    <a:pt x="425" y="503"/>
                  </a:cubicBezTo>
                  <a:cubicBezTo>
                    <a:pt x="429" y="501"/>
                    <a:pt x="429" y="501"/>
                    <a:pt x="429" y="501"/>
                  </a:cubicBezTo>
                  <a:cubicBezTo>
                    <a:pt x="430" y="496"/>
                    <a:pt x="430" y="496"/>
                    <a:pt x="430" y="496"/>
                  </a:cubicBezTo>
                  <a:cubicBezTo>
                    <a:pt x="438" y="493"/>
                    <a:pt x="438" y="493"/>
                    <a:pt x="438" y="493"/>
                  </a:cubicBezTo>
                  <a:cubicBezTo>
                    <a:pt x="438" y="493"/>
                    <a:pt x="438" y="493"/>
                    <a:pt x="438" y="493"/>
                  </a:cubicBezTo>
                  <a:cubicBezTo>
                    <a:pt x="439" y="493"/>
                    <a:pt x="439" y="493"/>
                    <a:pt x="439" y="493"/>
                  </a:cubicBezTo>
                  <a:cubicBezTo>
                    <a:pt x="439" y="493"/>
                    <a:pt x="439" y="493"/>
                    <a:pt x="439" y="493"/>
                  </a:cubicBezTo>
                  <a:cubicBezTo>
                    <a:pt x="449" y="494"/>
                    <a:pt x="449" y="494"/>
                    <a:pt x="449" y="494"/>
                  </a:cubicBezTo>
                  <a:cubicBezTo>
                    <a:pt x="457" y="492"/>
                    <a:pt x="457" y="492"/>
                    <a:pt x="457" y="492"/>
                  </a:cubicBezTo>
                  <a:cubicBezTo>
                    <a:pt x="461" y="488"/>
                    <a:pt x="461" y="488"/>
                    <a:pt x="461" y="488"/>
                  </a:cubicBezTo>
                  <a:cubicBezTo>
                    <a:pt x="465" y="481"/>
                    <a:pt x="465" y="481"/>
                    <a:pt x="465" y="481"/>
                  </a:cubicBezTo>
                  <a:cubicBezTo>
                    <a:pt x="459" y="475"/>
                    <a:pt x="459" y="475"/>
                    <a:pt x="459" y="475"/>
                  </a:cubicBezTo>
                  <a:cubicBezTo>
                    <a:pt x="459" y="474"/>
                    <a:pt x="459" y="474"/>
                    <a:pt x="459" y="474"/>
                  </a:cubicBezTo>
                  <a:cubicBezTo>
                    <a:pt x="459" y="474"/>
                    <a:pt x="459" y="474"/>
                    <a:pt x="459" y="474"/>
                  </a:cubicBezTo>
                  <a:cubicBezTo>
                    <a:pt x="457" y="470"/>
                    <a:pt x="457" y="470"/>
                    <a:pt x="457" y="470"/>
                  </a:cubicBezTo>
                  <a:cubicBezTo>
                    <a:pt x="457" y="470"/>
                    <a:pt x="457" y="470"/>
                    <a:pt x="457" y="470"/>
                  </a:cubicBezTo>
                  <a:cubicBezTo>
                    <a:pt x="456" y="462"/>
                    <a:pt x="456" y="462"/>
                    <a:pt x="456" y="462"/>
                  </a:cubicBezTo>
                  <a:cubicBezTo>
                    <a:pt x="456" y="462"/>
                    <a:pt x="456" y="462"/>
                    <a:pt x="456" y="462"/>
                  </a:cubicBezTo>
                  <a:cubicBezTo>
                    <a:pt x="459" y="456"/>
                    <a:pt x="459" y="456"/>
                    <a:pt x="459" y="456"/>
                  </a:cubicBezTo>
                  <a:cubicBezTo>
                    <a:pt x="459" y="454"/>
                    <a:pt x="461" y="451"/>
                    <a:pt x="464" y="448"/>
                  </a:cubicBezTo>
                  <a:cubicBezTo>
                    <a:pt x="468" y="439"/>
                    <a:pt x="468" y="439"/>
                    <a:pt x="468" y="439"/>
                  </a:cubicBezTo>
                  <a:cubicBezTo>
                    <a:pt x="468" y="438"/>
                    <a:pt x="468" y="438"/>
                    <a:pt x="468" y="438"/>
                  </a:cubicBezTo>
                  <a:cubicBezTo>
                    <a:pt x="469" y="438"/>
                    <a:pt x="469" y="438"/>
                    <a:pt x="469" y="438"/>
                  </a:cubicBezTo>
                  <a:cubicBezTo>
                    <a:pt x="473" y="432"/>
                    <a:pt x="473" y="432"/>
                    <a:pt x="473" y="432"/>
                  </a:cubicBezTo>
                  <a:cubicBezTo>
                    <a:pt x="479" y="420"/>
                    <a:pt x="479" y="420"/>
                    <a:pt x="479" y="420"/>
                  </a:cubicBezTo>
                  <a:cubicBezTo>
                    <a:pt x="484" y="428"/>
                    <a:pt x="484" y="428"/>
                    <a:pt x="484" y="428"/>
                  </a:cubicBezTo>
                  <a:cubicBezTo>
                    <a:pt x="485" y="428"/>
                    <a:pt x="485" y="428"/>
                    <a:pt x="485" y="428"/>
                  </a:cubicBezTo>
                  <a:cubicBezTo>
                    <a:pt x="485" y="429"/>
                    <a:pt x="485" y="429"/>
                    <a:pt x="485" y="429"/>
                  </a:cubicBezTo>
                  <a:cubicBezTo>
                    <a:pt x="487" y="437"/>
                    <a:pt x="487" y="437"/>
                    <a:pt x="487" y="437"/>
                  </a:cubicBezTo>
                  <a:cubicBezTo>
                    <a:pt x="487" y="437"/>
                    <a:pt x="487" y="437"/>
                    <a:pt x="487" y="437"/>
                  </a:cubicBezTo>
                  <a:cubicBezTo>
                    <a:pt x="488" y="445"/>
                    <a:pt x="488" y="445"/>
                    <a:pt x="488" y="445"/>
                  </a:cubicBezTo>
                  <a:cubicBezTo>
                    <a:pt x="493" y="448"/>
                    <a:pt x="493" y="448"/>
                    <a:pt x="493" y="448"/>
                  </a:cubicBezTo>
                  <a:cubicBezTo>
                    <a:pt x="494" y="448"/>
                    <a:pt x="494" y="448"/>
                    <a:pt x="494" y="448"/>
                  </a:cubicBezTo>
                  <a:cubicBezTo>
                    <a:pt x="494" y="448"/>
                    <a:pt x="494" y="448"/>
                    <a:pt x="494" y="448"/>
                  </a:cubicBezTo>
                  <a:cubicBezTo>
                    <a:pt x="494" y="448"/>
                    <a:pt x="494" y="448"/>
                    <a:pt x="494" y="448"/>
                  </a:cubicBezTo>
                  <a:cubicBezTo>
                    <a:pt x="495" y="448"/>
                    <a:pt x="495" y="448"/>
                    <a:pt x="495" y="448"/>
                  </a:cubicBezTo>
                  <a:cubicBezTo>
                    <a:pt x="496" y="448"/>
                    <a:pt x="496" y="448"/>
                    <a:pt x="496" y="448"/>
                  </a:cubicBezTo>
                  <a:cubicBezTo>
                    <a:pt x="501" y="440"/>
                    <a:pt x="501" y="440"/>
                    <a:pt x="501" y="440"/>
                  </a:cubicBezTo>
                  <a:cubicBezTo>
                    <a:pt x="503" y="432"/>
                    <a:pt x="503" y="432"/>
                    <a:pt x="503" y="432"/>
                  </a:cubicBezTo>
                  <a:cubicBezTo>
                    <a:pt x="505" y="432"/>
                    <a:pt x="505" y="432"/>
                    <a:pt x="505" y="432"/>
                  </a:cubicBezTo>
                  <a:cubicBezTo>
                    <a:pt x="506" y="432"/>
                    <a:pt x="506" y="432"/>
                    <a:pt x="506" y="432"/>
                  </a:cubicBezTo>
                  <a:cubicBezTo>
                    <a:pt x="517" y="436"/>
                    <a:pt x="517" y="436"/>
                    <a:pt x="517" y="436"/>
                  </a:cubicBezTo>
                  <a:cubicBezTo>
                    <a:pt x="523" y="432"/>
                    <a:pt x="523" y="432"/>
                    <a:pt x="523" y="432"/>
                  </a:cubicBezTo>
                  <a:cubicBezTo>
                    <a:pt x="523" y="432"/>
                    <a:pt x="523" y="432"/>
                    <a:pt x="523" y="432"/>
                  </a:cubicBezTo>
                  <a:cubicBezTo>
                    <a:pt x="524" y="432"/>
                    <a:pt x="524" y="432"/>
                    <a:pt x="524" y="432"/>
                  </a:cubicBezTo>
                  <a:cubicBezTo>
                    <a:pt x="530" y="431"/>
                    <a:pt x="530" y="431"/>
                    <a:pt x="530" y="431"/>
                  </a:cubicBezTo>
                  <a:cubicBezTo>
                    <a:pt x="534" y="424"/>
                    <a:pt x="534" y="424"/>
                    <a:pt x="534" y="424"/>
                  </a:cubicBezTo>
                  <a:cubicBezTo>
                    <a:pt x="534" y="416"/>
                    <a:pt x="534" y="416"/>
                    <a:pt x="534" y="416"/>
                  </a:cubicBezTo>
                  <a:cubicBezTo>
                    <a:pt x="537" y="403"/>
                    <a:pt x="537" y="403"/>
                    <a:pt x="537" y="403"/>
                  </a:cubicBezTo>
                  <a:cubicBezTo>
                    <a:pt x="537" y="404"/>
                    <a:pt x="537" y="404"/>
                    <a:pt x="537" y="404"/>
                  </a:cubicBezTo>
                  <a:cubicBezTo>
                    <a:pt x="539" y="404"/>
                    <a:pt x="539" y="404"/>
                    <a:pt x="539" y="404"/>
                  </a:cubicBezTo>
                  <a:cubicBezTo>
                    <a:pt x="547" y="406"/>
                    <a:pt x="547" y="406"/>
                    <a:pt x="547" y="406"/>
                  </a:cubicBezTo>
                  <a:cubicBezTo>
                    <a:pt x="551" y="398"/>
                    <a:pt x="551" y="398"/>
                    <a:pt x="551" y="398"/>
                  </a:cubicBezTo>
                  <a:cubicBezTo>
                    <a:pt x="552" y="398"/>
                    <a:pt x="552" y="398"/>
                    <a:pt x="552" y="398"/>
                  </a:cubicBezTo>
                  <a:cubicBezTo>
                    <a:pt x="553" y="398"/>
                    <a:pt x="553" y="398"/>
                    <a:pt x="553" y="398"/>
                  </a:cubicBezTo>
                  <a:cubicBezTo>
                    <a:pt x="561" y="398"/>
                    <a:pt x="561" y="398"/>
                    <a:pt x="561" y="398"/>
                  </a:cubicBezTo>
                  <a:cubicBezTo>
                    <a:pt x="562" y="398"/>
                    <a:pt x="562" y="398"/>
                    <a:pt x="562" y="398"/>
                  </a:cubicBezTo>
                  <a:cubicBezTo>
                    <a:pt x="562" y="398"/>
                    <a:pt x="562" y="398"/>
                    <a:pt x="562" y="398"/>
                  </a:cubicBezTo>
                  <a:cubicBezTo>
                    <a:pt x="563" y="398"/>
                    <a:pt x="563" y="398"/>
                    <a:pt x="563" y="398"/>
                  </a:cubicBezTo>
                  <a:cubicBezTo>
                    <a:pt x="567" y="404"/>
                    <a:pt x="567" y="404"/>
                    <a:pt x="567" y="404"/>
                  </a:cubicBezTo>
                  <a:cubicBezTo>
                    <a:pt x="567" y="404"/>
                    <a:pt x="567" y="404"/>
                    <a:pt x="567" y="404"/>
                  </a:cubicBezTo>
                  <a:cubicBezTo>
                    <a:pt x="567" y="405"/>
                    <a:pt x="567" y="405"/>
                    <a:pt x="567" y="405"/>
                  </a:cubicBezTo>
                  <a:cubicBezTo>
                    <a:pt x="567" y="406"/>
                    <a:pt x="567" y="406"/>
                    <a:pt x="567" y="406"/>
                  </a:cubicBezTo>
                  <a:cubicBezTo>
                    <a:pt x="568" y="414"/>
                    <a:pt x="568" y="414"/>
                    <a:pt x="568" y="414"/>
                  </a:cubicBezTo>
                  <a:cubicBezTo>
                    <a:pt x="572" y="417"/>
                    <a:pt x="572" y="417"/>
                    <a:pt x="572" y="417"/>
                  </a:cubicBezTo>
                  <a:cubicBezTo>
                    <a:pt x="577" y="412"/>
                    <a:pt x="577" y="412"/>
                    <a:pt x="577" y="412"/>
                  </a:cubicBezTo>
                  <a:cubicBezTo>
                    <a:pt x="579" y="414"/>
                    <a:pt x="579" y="414"/>
                    <a:pt x="579" y="414"/>
                  </a:cubicBezTo>
                  <a:cubicBezTo>
                    <a:pt x="581" y="416"/>
                    <a:pt x="581" y="418"/>
                    <a:pt x="581" y="420"/>
                  </a:cubicBezTo>
                  <a:cubicBezTo>
                    <a:pt x="581" y="427"/>
                    <a:pt x="581" y="427"/>
                    <a:pt x="581" y="427"/>
                  </a:cubicBezTo>
                  <a:cubicBezTo>
                    <a:pt x="579" y="434"/>
                    <a:pt x="579" y="434"/>
                    <a:pt x="579" y="434"/>
                  </a:cubicBezTo>
                  <a:cubicBezTo>
                    <a:pt x="581" y="438"/>
                    <a:pt x="581" y="438"/>
                    <a:pt x="581" y="438"/>
                  </a:cubicBezTo>
                  <a:cubicBezTo>
                    <a:pt x="585" y="442"/>
                    <a:pt x="585" y="442"/>
                    <a:pt x="585" y="442"/>
                  </a:cubicBezTo>
                  <a:cubicBezTo>
                    <a:pt x="601" y="444"/>
                    <a:pt x="601" y="444"/>
                    <a:pt x="601" y="444"/>
                  </a:cubicBezTo>
                  <a:cubicBezTo>
                    <a:pt x="602" y="445"/>
                    <a:pt x="602" y="445"/>
                    <a:pt x="602" y="445"/>
                  </a:cubicBezTo>
                  <a:cubicBezTo>
                    <a:pt x="602" y="445"/>
                    <a:pt x="602" y="445"/>
                    <a:pt x="602" y="445"/>
                  </a:cubicBezTo>
                  <a:cubicBezTo>
                    <a:pt x="603" y="445"/>
                    <a:pt x="603" y="445"/>
                    <a:pt x="603" y="445"/>
                  </a:cubicBezTo>
                  <a:cubicBezTo>
                    <a:pt x="603" y="445"/>
                    <a:pt x="603" y="445"/>
                    <a:pt x="603" y="445"/>
                  </a:cubicBezTo>
                  <a:cubicBezTo>
                    <a:pt x="604" y="446"/>
                    <a:pt x="604" y="446"/>
                    <a:pt x="604" y="446"/>
                  </a:cubicBezTo>
                  <a:cubicBezTo>
                    <a:pt x="609" y="440"/>
                    <a:pt x="609" y="440"/>
                    <a:pt x="609" y="440"/>
                  </a:cubicBezTo>
                  <a:cubicBezTo>
                    <a:pt x="609" y="440"/>
                    <a:pt x="609" y="440"/>
                    <a:pt x="609" y="440"/>
                  </a:cubicBezTo>
                  <a:cubicBezTo>
                    <a:pt x="613" y="436"/>
                    <a:pt x="613" y="436"/>
                    <a:pt x="613" y="436"/>
                  </a:cubicBezTo>
                  <a:cubicBezTo>
                    <a:pt x="611" y="430"/>
                    <a:pt x="611" y="430"/>
                    <a:pt x="611" y="430"/>
                  </a:cubicBezTo>
                  <a:cubicBezTo>
                    <a:pt x="607" y="404"/>
                    <a:pt x="607" y="404"/>
                    <a:pt x="607" y="404"/>
                  </a:cubicBezTo>
                  <a:cubicBezTo>
                    <a:pt x="619" y="410"/>
                    <a:pt x="619" y="410"/>
                    <a:pt x="619" y="410"/>
                  </a:cubicBezTo>
                  <a:cubicBezTo>
                    <a:pt x="619" y="410"/>
                    <a:pt x="619" y="410"/>
                    <a:pt x="619" y="410"/>
                  </a:cubicBezTo>
                  <a:cubicBezTo>
                    <a:pt x="619" y="410"/>
                    <a:pt x="619" y="410"/>
                    <a:pt x="619" y="410"/>
                  </a:cubicBezTo>
                  <a:cubicBezTo>
                    <a:pt x="625" y="416"/>
                    <a:pt x="625" y="416"/>
                    <a:pt x="625" y="416"/>
                  </a:cubicBezTo>
                  <a:cubicBezTo>
                    <a:pt x="628" y="419"/>
                    <a:pt x="628" y="419"/>
                    <a:pt x="628" y="419"/>
                  </a:cubicBezTo>
                  <a:cubicBezTo>
                    <a:pt x="633" y="416"/>
                    <a:pt x="633" y="416"/>
                    <a:pt x="633" y="416"/>
                  </a:cubicBezTo>
                  <a:cubicBezTo>
                    <a:pt x="649" y="398"/>
                    <a:pt x="649" y="398"/>
                    <a:pt x="649" y="398"/>
                  </a:cubicBezTo>
                  <a:cubicBezTo>
                    <a:pt x="649" y="398"/>
                    <a:pt x="649" y="398"/>
                    <a:pt x="649" y="398"/>
                  </a:cubicBezTo>
                  <a:cubicBezTo>
                    <a:pt x="650" y="398"/>
                    <a:pt x="650" y="398"/>
                    <a:pt x="650" y="398"/>
                  </a:cubicBezTo>
                  <a:cubicBezTo>
                    <a:pt x="656" y="393"/>
                    <a:pt x="656" y="393"/>
                    <a:pt x="656" y="393"/>
                  </a:cubicBezTo>
                  <a:cubicBezTo>
                    <a:pt x="663" y="384"/>
                    <a:pt x="663" y="384"/>
                    <a:pt x="663" y="384"/>
                  </a:cubicBezTo>
                  <a:cubicBezTo>
                    <a:pt x="663" y="383"/>
                    <a:pt x="663" y="383"/>
                    <a:pt x="663" y="383"/>
                  </a:cubicBezTo>
                  <a:cubicBezTo>
                    <a:pt x="672" y="385"/>
                    <a:pt x="672" y="385"/>
                    <a:pt x="672" y="385"/>
                  </a:cubicBezTo>
                  <a:cubicBezTo>
                    <a:pt x="677" y="385"/>
                    <a:pt x="677" y="385"/>
                    <a:pt x="677" y="385"/>
                  </a:cubicBezTo>
                  <a:cubicBezTo>
                    <a:pt x="677" y="382"/>
                    <a:pt x="677" y="379"/>
                    <a:pt x="678" y="378"/>
                  </a:cubicBezTo>
                  <a:cubicBezTo>
                    <a:pt x="685" y="370"/>
                    <a:pt x="685" y="370"/>
                    <a:pt x="685" y="370"/>
                  </a:cubicBezTo>
                  <a:cubicBezTo>
                    <a:pt x="687" y="368"/>
                    <a:pt x="687" y="368"/>
                    <a:pt x="687" y="368"/>
                  </a:cubicBezTo>
                  <a:cubicBezTo>
                    <a:pt x="695" y="371"/>
                    <a:pt x="695" y="371"/>
                    <a:pt x="695" y="371"/>
                  </a:cubicBezTo>
                  <a:cubicBezTo>
                    <a:pt x="704" y="370"/>
                    <a:pt x="704" y="370"/>
                    <a:pt x="704" y="370"/>
                  </a:cubicBezTo>
                  <a:cubicBezTo>
                    <a:pt x="711" y="363"/>
                    <a:pt x="711" y="363"/>
                    <a:pt x="711" y="363"/>
                  </a:cubicBezTo>
                  <a:cubicBezTo>
                    <a:pt x="714" y="357"/>
                    <a:pt x="714" y="357"/>
                    <a:pt x="714" y="357"/>
                  </a:cubicBezTo>
                  <a:cubicBezTo>
                    <a:pt x="712" y="354"/>
                    <a:pt x="712" y="354"/>
                    <a:pt x="712" y="354"/>
                  </a:cubicBezTo>
                  <a:cubicBezTo>
                    <a:pt x="706" y="357"/>
                    <a:pt x="706" y="357"/>
                    <a:pt x="706" y="357"/>
                  </a:cubicBezTo>
                  <a:cubicBezTo>
                    <a:pt x="706" y="356"/>
                    <a:pt x="706" y="356"/>
                    <a:pt x="706" y="356"/>
                  </a:cubicBezTo>
                  <a:cubicBezTo>
                    <a:pt x="705" y="356"/>
                    <a:pt x="705" y="356"/>
                    <a:pt x="705" y="356"/>
                  </a:cubicBezTo>
                  <a:cubicBezTo>
                    <a:pt x="698" y="350"/>
                    <a:pt x="698" y="350"/>
                    <a:pt x="698" y="350"/>
                  </a:cubicBezTo>
                  <a:cubicBezTo>
                    <a:pt x="698" y="349"/>
                    <a:pt x="698" y="349"/>
                    <a:pt x="698" y="349"/>
                  </a:cubicBezTo>
                  <a:cubicBezTo>
                    <a:pt x="701" y="338"/>
                    <a:pt x="701" y="338"/>
                    <a:pt x="701" y="338"/>
                  </a:cubicBezTo>
                  <a:cubicBezTo>
                    <a:pt x="701" y="330"/>
                    <a:pt x="701" y="330"/>
                    <a:pt x="701" y="330"/>
                  </a:cubicBezTo>
                  <a:cubicBezTo>
                    <a:pt x="699" y="324"/>
                    <a:pt x="699" y="324"/>
                    <a:pt x="699" y="324"/>
                  </a:cubicBezTo>
                  <a:cubicBezTo>
                    <a:pt x="694" y="322"/>
                    <a:pt x="694" y="322"/>
                    <a:pt x="694" y="322"/>
                  </a:cubicBezTo>
                  <a:cubicBezTo>
                    <a:pt x="694" y="321"/>
                    <a:pt x="694" y="321"/>
                    <a:pt x="694" y="321"/>
                  </a:cubicBezTo>
                  <a:cubicBezTo>
                    <a:pt x="693" y="321"/>
                    <a:pt x="693" y="321"/>
                    <a:pt x="693" y="321"/>
                  </a:cubicBezTo>
                  <a:cubicBezTo>
                    <a:pt x="693" y="320"/>
                    <a:pt x="693" y="320"/>
                    <a:pt x="693" y="320"/>
                  </a:cubicBezTo>
                  <a:cubicBezTo>
                    <a:pt x="688" y="311"/>
                    <a:pt x="688" y="311"/>
                    <a:pt x="688" y="311"/>
                  </a:cubicBezTo>
                  <a:cubicBezTo>
                    <a:pt x="687" y="310"/>
                    <a:pt x="687" y="310"/>
                    <a:pt x="687" y="310"/>
                  </a:cubicBezTo>
                  <a:cubicBezTo>
                    <a:pt x="681" y="318"/>
                    <a:pt x="681" y="318"/>
                    <a:pt x="681" y="318"/>
                  </a:cubicBezTo>
                  <a:cubicBezTo>
                    <a:pt x="674" y="322"/>
                    <a:pt x="674" y="322"/>
                    <a:pt x="674" y="322"/>
                  </a:cubicBezTo>
                  <a:cubicBezTo>
                    <a:pt x="672" y="323"/>
                    <a:pt x="672" y="323"/>
                    <a:pt x="672" y="323"/>
                  </a:cubicBezTo>
                  <a:cubicBezTo>
                    <a:pt x="672" y="322"/>
                    <a:pt x="672" y="322"/>
                    <a:pt x="672" y="322"/>
                  </a:cubicBezTo>
                  <a:cubicBezTo>
                    <a:pt x="671" y="322"/>
                    <a:pt x="671" y="322"/>
                    <a:pt x="671" y="322"/>
                  </a:cubicBezTo>
                  <a:cubicBezTo>
                    <a:pt x="664" y="315"/>
                    <a:pt x="664" y="315"/>
                    <a:pt x="664" y="315"/>
                  </a:cubicBezTo>
                  <a:cubicBezTo>
                    <a:pt x="664" y="314"/>
                    <a:pt x="664" y="314"/>
                    <a:pt x="664" y="314"/>
                  </a:cubicBezTo>
                  <a:cubicBezTo>
                    <a:pt x="659" y="303"/>
                    <a:pt x="659" y="303"/>
                    <a:pt x="659" y="303"/>
                  </a:cubicBezTo>
                  <a:cubicBezTo>
                    <a:pt x="659" y="303"/>
                    <a:pt x="659" y="303"/>
                    <a:pt x="659" y="303"/>
                  </a:cubicBezTo>
                  <a:cubicBezTo>
                    <a:pt x="657" y="295"/>
                    <a:pt x="657" y="295"/>
                    <a:pt x="657" y="295"/>
                  </a:cubicBezTo>
                  <a:cubicBezTo>
                    <a:pt x="657" y="294"/>
                    <a:pt x="657" y="294"/>
                    <a:pt x="657" y="294"/>
                  </a:cubicBezTo>
                  <a:cubicBezTo>
                    <a:pt x="657" y="294"/>
                    <a:pt x="657" y="294"/>
                    <a:pt x="657" y="294"/>
                  </a:cubicBezTo>
                  <a:cubicBezTo>
                    <a:pt x="657" y="282"/>
                    <a:pt x="657" y="282"/>
                    <a:pt x="657" y="282"/>
                  </a:cubicBezTo>
                  <a:cubicBezTo>
                    <a:pt x="656" y="275"/>
                    <a:pt x="656" y="275"/>
                    <a:pt x="656" y="275"/>
                  </a:cubicBezTo>
                  <a:cubicBezTo>
                    <a:pt x="650" y="273"/>
                    <a:pt x="650" y="273"/>
                    <a:pt x="650" y="273"/>
                  </a:cubicBezTo>
                  <a:cubicBezTo>
                    <a:pt x="650" y="273"/>
                    <a:pt x="650" y="273"/>
                    <a:pt x="650" y="273"/>
                  </a:cubicBezTo>
                  <a:cubicBezTo>
                    <a:pt x="650" y="273"/>
                    <a:pt x="650" y="273"/>
                    <a:pt x="650" y="273"/>
                  </a:cubicBezTo>
                  <a:cubicBezTo>
                    <a:pt x="637" y="263"/>
                    <a:pt x="637" y="263"/>
                    <a:pt x="637" y="263"/>
                  </a:cubicBezTo>
                  <a:cubicBezTo>
                    <a:pt x="638" y="262"/>
                    <a:pt x="638" y="262"/>
                    <a:pt x="638" y="262"/>
                  </a:cubicBezTo>
                  <a:cubicBezTo>
                    <a:pt x="644" y="255"/>
                    <a:pt x="644" y="255"/>
                    <a:pt x="644" y="255"/>
                  </a:cubicBezTo>
                  <a:cubicBezTo>
                    <a:pt x="644" y="255"/>
                    <a:pt x="644" y="255"/>
                    <a:pt x="644" y="255"/>
                  </a:cubicBezTo>
                  <a:cubicBezTo>
                    <a:pt x="644" y="254"/>
                    <a:pt x="644" y="254"/>
                    <a:pt x="644" y="254"/>
                  </a:cubicBezTo>
                  <a:cubicBezTo>
                    <a:pt x="645" y="254"/>
                    <a:pt x="645" y="254"/>
                    <a:pt x="645" y="254"/>
                  </a:cubicBezTo>
                  <a:cubicBezTo>
                    <a:pt x="645" y="254"/>
                    <a:pt x="645" y="254"/>
                    <a:pt x="645" y="254"/>
                  </a:cubicBezTo>
                  <a:cubicBezTo>
                    <a:pt x="651" y="254"/>
                    <a:pt x="651" y="254"/>
                    <a:pt x="651" y="254"/>
                  </a:cubicBezTo>
                  <a:cubicBezTo>
                    <a:pt x="652" y="254"/>
                    <a:pt x="652" y="254"/>
                    <a:pt x="652" y="254"/>
                  </a:cubicBezTo>
                  <a:cubicBezTo>
                    <a:pt x="654" y="254"/>
                    <a:pt x="656" y="255"/>
                    <a:pt x="657" y="257"/>
                  </a:cubicBezTo>
                  <a:cubicBezTo>
                    <a:pt x="663" y="261"/>
                    <a:pt x="663" y="261"/>
                    <a:pt x="663" y="261"/>
                  </a:cubicBezTo>
                  <a:cubicBezTo>
                    <a:pt x="669" y="256"/>
                    <a:pt x="669" y="256"/>
                    <a:pt x="669" y="256"/>
                  </a:cubicBezTo>
                  <a:cubicBezTo>
                    <a:pt x="673" y="250"/>
                    <a:pt x="673" y="250"/>
                    <a:pt x="673" y="250"/>
                  </a:cubicBezTo>
                  <a:cubicBezTo>
                    <a:pt x="673" y="245"/>
                    <a:pt x="673" y="245"/>
                    <a:pt x="673" y="245"/>
                  </a:cubicBezTo>
                  <a:cubicBezTo>
                    <a:pt x="672" y="232"/>
                    <a:pt x="672" y="232"/>
                    <a:pt x="672" y="232"/>
                  </a:cubicBezTo>
                  <a:cubicBezTo>
                    <a:pt x="671" y="227"/>
                    <a:pt x="671" y="227"/>
                    <a:pt x="671" y="227"/>
                  </a:cubicBezTo>
                  <a:cubicBezTo>
                    <a:pt x="662" y="226"/>
                    <a:pt x="662" y="226"/>
                    <a:pt x="662" y="226"/>
                  </a:cubicBezTo>
                  <a:cubicBezTo>
                    <a:pt x="662" y="220"/>
                    <a:pt x="662" y="220"/>
                    <a:pt x="662" y="220"/>
                  </a:cubicBezTo>
                  <a:cubicBezTo>
                    <a:pt x="654" y="210"/>
                    <a:pt x="654" y="210"/>
                    <a:pt x="654" y="210"/>
                  </a:cubicBezTo>
                  <a:cubicBezTo>
                    <a:pt x="653" y="210"/>
                    <a:pt x="653" y="210"/>
                    <a:pt x="653" y="210"/>
                  </a:cubicBezTo>
                  <a:cubicBezTo>
                    <a:pt x="649" y="203"/>
                    <a:pt x="649" y="203"/>
                    <a:pt x="649" y="203"/>
                  </a:cubicBezTo>
                  <a:cubicBezTo>
                    <a:pt x="649" y="202"/>
                    <a:pt x="649" y="202"/>
                    <a:pt x="649" y="202"/>
                  </a:cubicBezTo>
                  <a:cubicBezTo>
                    <a:pt x="649" y="201"/>
                    <a:pt x="649" y="201"/>
                    <a:pt x="649" y="201"/>
                  </a:cubicBezTo>
                  <a:cubicBezTo>
                    <a:pt x="649" y="201"/>
                    <a:pt x="649" y="201"/>
                    <a:pt x="649" y="201"/>
                  </a:cubicBezTo>
                  <a:cubicBezTo>
                    <a:pt x="657" y="190"/>
                    <a:pt x="657" y="190"/>
                    <a:pt x="657" y="190"/>
                  </a:cubicBezTo>
                  <a:cubicBezTo>
                    <a:pt x="657" y="189"/>
                    <a:pt x="657" y="189"/>
                    <a:pt x="657" y="189"/>
                  </a:cubicBezTo>
                  <a:cubicBezTo>
                    <a:pt x="658" y="189"/>
                    <a:pt x="658" y="189"/>
                    <a:pt x="658" y="189"/>
                  </a:cubicBezTo>
                  <a:cubicBezTo>
                    <a:pt x="658" y="188"/>
                    <a:pt x="658" y="188"/>
                    <a:pt x="658" y="188"/>
                  </a:cubicBezTo>
                  <a:cubicBezTo>
                    <a:pt x="659" y="188"/>
                    <a:pt x="659" y="188"/>
                    <a:pt x="659" y="188"/>
                  </a:cubicBezTo>
                  <a:cubicBezTo>
                    <a:pt x="662" y="188"/>
                    <a:pt x="662" y="188"/>
                    <a:pt x="662" y="188"/>
                  </a:cubicBezTo>
                  <a:cubicBezTo>
                    <a:pt x="667" y="184"/>
                    <a:pt x="667" y="184"/>
                    <a:pt x="667" y="184"/>
                  </a:cubicBezTo>
                  <a:cubicBezTo>
                    <a:pt x="672" y="168"/>
                    <a:pt x="672" y="168"/>
                    <a:pt x="672" y="168"/>
                  </a:cubicBezTo>
                  <a:cubicBezTo>
                    <a:pt x="672" y="168"/>
                    <a:pt x="672" y="168"/>
                    <a:pt x="672" y="168"/>
                  </a:cubicBezTo>
                  <a:cubicBezTo>
                    <a:pt x="672" y="168"/>
                    <a:pt x="672" y="168"/>
                    <a:pt x="672" y="168"/>
                  </a:cubicBezTo>
                  <a:cubicBezTo>
                    <a:pt x="679" y="161"/>
                    <a:pt x="679" y="161"/>
                    <a:pt x="679" y="161"/>
                  </a:cubicBezTo>
                  <a:cubicBezTo>
                    <a:pt x="679" y="160"/>
                    <a:pt x="679" y="160"/>
                    <a:pt x="679" y="160"/>
                  </a:cubicBezTo>
                  <a:cubicBezTo>
                    <a:pt x="679" y="160"/>
                    <a:pt x="679" y="160"/>
                    <a:pt x="679" y="160"/>
                  </a:cubicBezTo>
                  <a:cubicBezTo>
                    <a:pt x="679" y="160"/>
                    <a:pt x="679" y="160"/>
                    <a:pt x="679" y="160"/>
                  </a:cubicBezTo>
                  <a:cubicBezTo>
                    <a:pt x="687" y="158"/>
                    <a:pt x="687" y="158"/>
                    <a:pt x="687" y="158"/>
                  </a:cubicBezTo>
                  <a:cubicBezTo>
                    <a:pt x="687" y="159"/>
                    <a:pt x="687" y="159"/>
                    <a:pt x="687" y="159"/>
                  </a:cubicBezTo>
                  <a:cubicBezTo>
                    <a:pt x="691" y="163"/>
                    <a:pt x="691" y="163"/>
                    <a:pt x="691" y="163"/>
                  </a:cubicBezTo>
                  <a:cubicBezTo>
                    <a:pt x="693" y="164"/>
                    <a:pt x="693" y="164"/>
                    <a:pt x="693" y="164"/>
                  </a:cubicBezTo>
                  <a:cubicBezTo>
                    <a:pt x="696" y="151"/>
                    <a:pt x="696" y="151"/>
                    <a:pt x="696" y="151"/>
                  </a:cubicBezTo>
                  <a:cubicBezTo>
                    <a:pt x="693" y="142"/>
                    <a:pt x="693" y="142"/>
                    <a:pt x="693" y="142"/>
                  </a:cubicBezTo>
                  <a:cubicBezTo>
                    <a:pt x="693" y="142"/>
                    <a:pt x="693" y="142"/>
                    <a:pt x="693" y="142"/>
                  </a:cubicBezTo>
                  <a:cubicBezTo>
                    <a:pt x="693" y="141"/>
                    <a:pt x="693" y="141"/>
                    <a:pt x="693" y="141"/>
                  </a:cubicBezTo>
                  <a:cubicBezTo>
                    <a:pt x="694" y="131"/>
                    <a:pt x="694" y="131"/>
                    <a:pt x="694" y="131"/>
                  </a:cubicBezTo>
                  <a:cubicBezTo>
                    <a:pt x="694" y="130"/>
                    <a:pt x="694" y="130"/>
                    <a:pt x="694" y="130"/>
                  </a:cubicBezTo>
                  <a:cubicBezTo>
                    <a:pt x="699" y="125"/>
                    <a:pt x="699" y="125"/>
                    <a:pt x="699" y="125"/>
                  </a:cubicBezTo>
                  <a:cubicBezTo>
                    <a:pt x="702" y="120"/>
                    <a:pt x="702" y="120"/>
                    <a:pt x="702" y="120"/>
                  </a:cubicBezTo>
                  <a:cubicBezTo>
                    <a:pt x="702" y="115"/>
                    <a:pt x="702" y="115"/>
                    <a:pt x="702" y="115"/>
                  </a:cubicBezTo>
                  <a:cubicBezTo>
                    <a:pt x="702" y="112"/>
                    <a:pt x="701" y="108"/>
                    <a:pt x="699" y="102"/>
                  </a:cubicBezTo>
                  <a:cubicBezTo>
                    <a:pt x="699" y="102"/>
                    <a:pt x="699" y="102"/>
                    <a:pt x="699" y="102"/>
                  </a:cubicBezTo>
                  <a:cubicBezTo>
                    <a:pt x="699" y="102"/>
                    <a:pt x="699" y="102"/>
                    <a:pt x="699" y="102"/>
                  </a:cubicBezTo>
                  <a:cubicBezTo>
                    <a:pt x="699" y="93"/>
                    <a:pt x="699" y="93"/>
                    <a:pt x="699" y="93"/>
                  </a:cubicBezTo>
                  <a:cubicBezTo>
                    <a:pt x="699" y="92"/>
                    <a:pt x="699" y="92"/>
                    <a:pt x="699" y="92"/>
                  </a:cubicBezTo>
                  <a:cubicBezTo>
                    <a:pt x="701" y="84"/>
                    <a:pt x="701" y="84"/>
                    <a:pt x="701" y="84"/>
                  </a:cubicBezTo>
                  <a:cubicBezTo>
                    <a:pt x="699" y="80"/>
                    <a:pt x="698" y="78"/>
                    <a:pt x="698" y="76"/>
                  </a:cubicBezTo>
                  <a:lnTo>
                    <a:pt x="699" y="64"/>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51" name="Freeform 125"/>
            <p:cNvSpPr/>
            <p:nvPr/>
          </p:nvSpPr>
          <p:spPr bwMode="auto">
            <a:xfrm>
              <a:off x="2562975" y="3089399"/>
              <a:ext cx="1450268" cy="1226013"/>
            </a:xfrm>
            <a:custGeom>
              <a:avLst/>
              <a:gdLst>
                <a:gd name="T0" fmla="*/ 268 w 456"/>
                <a:gd name="T1" fmla="*/ 154 h 386"/>
                <a:gd name="T2" fmla="*/ 258 w 456"/>
                <a:gd name="T3" fmla="*/ 160 h 386"/>
                <a:gd name="T4" fmla="*/ 222 w 456"/>
                <a:gd name="T5" fmla="*/ 128 h 386"/>
                <a:gd name="T6" fmla="*/ 196 w 456"/>
                <a:gd name="T7" fmla="*/ 107 h 386"/>
                <a:gd name="T8" fmla="*/ 199 w 456"/>
                <a:gd name="T9" fmla="*/ 78 h 386"/>
                <a:gd name="T10" fmla="*/ 170 w 456"/>
                <a:gd name="T11" fmla="*/ 86 h 386"/>
                <a:gd name="T12" fmla="*/ 148 w 456"/>
                <a:gd name="T13" fmla="*/ 58 h 386"/>
                <a:gd name="T14" fmla="*/ 138 w 456"/>
                <a:gd name="T15" fmla="*/ 24 h 386"/>
                <a:gd name="T16" fmla="*/ 128 w 456"/>
                <a:gd name="T17" fmla="*/ 7 h 386"/>
                <a:gd name="T18" fmla="*/ 105 w 456"/>
                <a:gd name="T19" fmla="*/ 15 h 386"/>
                <a:gd name="T20" fmla="*/ 89 w 456"/>
                <a:gd name="T21" fmla="*/ 32 h 386"/>
                <a:gd name="T22" fmla="*/ 49 w 456"/>
                <a:gd name="T23" fmla="*/ 44 h 386"/>
                <a:gd name="T24" fmla="*/ 25 w 456"/>
                <a:gd name="T25" fmla="*/ 73 h 386"/>
                <a:gd name="T26" fmla="*/ 2 w 456"/>
                <a:gd name="T27" fmla="*/ 92 h 386"/>
                <a:gd name="T28" fmla="*/ 33 w 456"/>
                <a:gd name="T29" fmla="*/ 119 h 386"/>
                <a:gd name="T30" fmla="*/ 56 w 456"/>
                <a:gd name="T31" fmla="*/ 127 h 386"/>
                <a:gd name="T32" fmla="*/ 112 w 456"/>
                <a:gd name="T33" fmla="*/ 150 h 386"/>
                <a:gd name="T34" fmla="*/ 152 w 456"/>
                <a:gd name="T35" fmla="*/ 142 h 386"/>
                <a:gd name="T36" fmla="*/ 186 w 456"/>
                <a:gd name="T37" fmla="*/ 156 h 386"/>
                <a:gd name="T38" fmla="*/ 216 w 456"/>
                <a:gd name="T39" fmla="*/ 168 h 386"/>
                <a:gd name="T40" fmla="*/ 262 w 456"/>
                <a:gd name="T41" fmla="*/ 203 h 386"/>
                <a:gd name="T42" fmla="*/ 274 w 456"/>
                <a:gd name="T43" fmla="*/ 220 h 386"/>
                <a:gd name="T44" fmla="*/ 271 w 456"/>
                <a:gd name="T45" fmla="*/ 288 h 386"/>
                <a:gd name="T46" fmla="*/ 252 w 456"/>
                <a:gd name="T47" fmla="*/ 322 h 386"/>
                <a:gd name="T48" fmla="*/ 224 w 456"/>
                <a:gd name="T49" fmla="*/ 333 h 386"/>
                <a:gd name="T50" fmla="*/ 250 w 456"/>
                <a:gd name="T51" fmla="*/ 352 h 386"/>
                <a:gd name="T52" fmla="*/ 262 w 456"/>
                <a:gd name="T53" fmla="*/ 348 h 386"/>
                <a:gd name="T54" fmla="*/ 263 w 456"/>
                <a:gd name="T55" fmla="*/ 335 h 386"/>
                <a:gd name="T56" fmla="*/ 276 w 456"/>
                <a:gd name="T57" fmla="*/ 322 h 386"/>
                <a:gd name="T58" fmla="*/ 288 w 456"/>
                <a:gd name="T59" fmla="*/ 332 h 386"/>
                <a:gd name="T60" fmla="*/ 322 w 456"/>
                <a:gd name="T61" fmla="*/ 346 h 386"/>
                <a:gd name="T62" fmla="*/ 334 w 456"/>
                <a:gd name="T63" fmla="*/ 366 h 386"/>
                <a:gd name="T64" fmla="*/ 364 w 456"/>
                <a:gd name="T65" fmla="*/ 375 h 386"/>
                <a:gd name="T66" fmla="*/ 364 w 456"/>
                <a:gd name="T67" fmla="*/ 357 h 386"/>
                <a:gd name="T68" fmla="*/ 368 w 456"/>
                <a:gd name="T69" fmla="*/ 350 h 386"/>
                <a:gd name="T70" fmla="*/ 383 w 456"/>
                <a:gd name="T71" fmla="*/ 324 h 386"/>
                <a:gd name="T72" fmla="*/ 385 w 456"/>
                <a:gd name="T73" fmla="*/ 307 h 386"/>
                <a:gd name="T74" fmla="*/ 400 w 456"/>
                <a:gd name="T75" fmla="*/ 290 h 386"/>
                <a:gd name="T76" fmla="*/ 423 w 456"/>
                <a:gd name="T77" fmla="*/ 286 h 386"/>
                <a:gd name="T78" fmla="*/ 446 w 456"/>
                <a:gd name="T79" fmla="*/ 278 h 386"/>
                <a:gd name="T80" fmla="*/ 453 w 456"/>
                <a:gd name="T81" fmla="*/ 244 h 386"/>
                <a:gd name="T82" fmla="*/ 412 w 456"/>
                <a:gd name="T83" fmla="*/ 218 h 386"/>
                <a:gd name="T84" fmla="*/ 396 w 456"/>
                <a:gd name="T85" fmla="*/ 246 h 386"/>
                <a:gd name="T86" fmla="*/ 408 w 456"/>
                <a:gd name="T87" fmla="*/ 255 h 386"/>
                <a:gd name="T88" fmla="*/ 406 w 456"/>
                <a:gd name="T89" fmla="*/ 270 h 386"/>
                <a:gd name="T90" fmla="*/ 389 w 456"/>
                <a:gd name="T91" fmla="*/ 275 h 386"/>
                <a:gd name="T92" fmla="*/ 374 w 456"/>
                <a:gd name="T93" fmla="*/ 284 h 386"/>
                <a:gd name="T94" fmla="*/ 363 w 456"/>
                <a:gd name="T95" fmla="*/ 273 h 386"/>
                <a:gd name="T96" fmla="*/ 356 w 456"/>
                <a:gd name="T97" fmla="*/ 256 h 386"/>
                <a:gd name="T98" fmla="*/ 350 w 456"/>
                <a:gd name="T99" fmla="*/ 238 h 386"/>
                <a:gd name="T100" fmla="*/ 326 w 456"/>
                <a:gd name="T101" fmla="*/ 208 h 386"/>
                <a:gd name="T102" fmla="*/ 299 w 456"/>
                <a:gd name="T103" fmla="*/ 188 h 386"/>
                <a:gd name="T104" fmla="*/ 300 w 456"/>
                <a:gd name="T105" fmla="*/ 168 h 386"/>
                <a:gd name="T106" fmla="*/ 325 w 456"/>
                <a:gd name="T107" fmla="*/ 142 h 386"/>
                <a:gd name="T108" fmla="*/ 296 w 456"/>
                <a:gd name="T109" fmla="*/ 143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386">
                  <a:moveTo>
                    <a:pt x="271" y="140"/>
                  </a:moveTo>
                  <a:cubicBezTo>
                    <a:pt x="265" y="140"/>
                    <a:pt x="265" y="140"/>
                    <a:pt x="265" y="140"/>
                  </a:cubicBezTo>
                  <a:cubicBezTo>
                    <a:pt x="263" y="144"/>
                    <a:pt x="263" y="144"/>
                    <a:pt x="263" y="144"/>
                  </a:cubicBezTo>
                  <a:cubicBezTo>
                    <a:pt x="266" y="148"/>
                    <a:pt x="266" y="148"/>
                    <a:pt x="266" y="148"/>
                  </a:cubicBezTo>
                  <a:cubicBezTo>
                    <a:pt x="266" y="148"/>
                    <a:pt x="266" y="148"/>
                    <a:pt x="266" y="148"/>
                  </a:cubicBezTo>
                  <a:cubicBezTo>
                    <a:pt x="266" y="148"/>
                    <a:pt x="266" y="148"/>
                    <a:pt x="266" y="148"/>
                  </a:cubicBezTo>
                  <a:cubicBezTo>
                    <a:pt x="268" y="154"/>
                    <a:pt x="268" y="154"/>
                    <a:pt x="268" y="154"/>
                  </a:cubicBezTo>
                  <a:cubicBezTo>
                    <a:pt x="268" y="154"/>
                    <a:pt x="268" y="154"/>
                    <a:pt x="268" y="154"/>
                  </a:cubicBezTo>
                  <a:cubicBezTo>
                    <a:pt x="268" y="155"/>
                    <a:pt x="268" y="155"/>
                    <a:pt x="268" y="155"/>
                  </a:cubicBezTo>
                  <a:cubicBezTo>
                    <a:pt x="268" y="156"/>
                    <a:pt x="268" y="156"/>
                    <a:pt x="268" y="156"/>
                  </a:cubicBezTo>
                  <a:cubicBezTo>
                    <a:pt x="259" y="160"/>
                    <a:pt x="259" y="160"/>
                    <a:pt x="259" y="160"/>
                  </a:cubicBezTo>
                  <a:cubicBezTo>
                    <a:pt x="258" y="160"/>
                    <a:pt x="258" y="160"/>
                    <a:pt x="258" y="160"/>
                  </a:cubicBezTo>
                  <a:cubicBezTo>
                    <a:pt x="258" y="160"/>
                    <a:pt x="258" y="160"/>
                    <a:pt x="258" y="160"/>
                  </a:cubicBezTo>
                  <a:cubicBezTo>
                    <a:pt x="258" y="160"/>
                    <a:pt x="258" y="160"/>
                    <a:pt x="258" y="160"/>
                  </a:cubicBezTo>
                  <a:cubicBezTo>
                    <a:pt x="258" y="160"/>
                    <a:pt x="258" y="160"/>
                    <a:pt x="258" y="160"/>
                  </a:cubicBezTo>
                  <a:cubicBezTo>
                    <a:pt x="251" y="160"/>
                    <a:pt x="247" y="158"/>
                    <a:pt x="246" y="155"/>
                  </a:cubicBezTo>
                  <a:cubicBezTo>
                    <a:pt x="244" y="150"/>
                    <a:pt x="244" y="150"/>
                    <a:pt x="244" y="150"/>
                  </a:cubicBezTo>
                  <a:cubicBezTo>
                    <a:pt x="232" y="148"/>
                    <a:pt x="232" y="148"/>
                    <a:pt x="232" y="148"/>
                  </a:cubicBezTo>
                  <a:cubicBezTo>
                    <a:pt x="228" y="132"/>
                    <a:pt x="228" y="132"/>
                    <a:pt x="228" y="132"/>
                  </a:cubicBezTo>
                  <a:cubicBezTo>
                    <a:pt x="226" y="132"/>
                    <a:pt x="224" y="131"/>
                    <a:pt x="223" y="129"/>
                  </a:cubicBezTo>
                  <a:cubicBezTo>
                    <a:pt x="222" y="128"/>
                    <a:pt x="222" y="128"/>
                    <a:pt x="222" y="128"/>
                  </a:cubicBezTo>
                  <a:cubicBezTo>
                    <a:pt x="220" y="126"/>
                    <a:pt x="219" y="124"/>
                    <a:pt x="216" y="124"/>
                  </a:cubicBezTo>
                  <a:cubicBezTo>
                    <a:pt x="213" y="122"/>
                    <a:pt x="210" y="120"/>
                    <a:pt x="208" y="116"/>
                  </a:cubicBezTo>
                  <a:cubicBezTo>
                    <a:pt x="203" y="114"/>
                    <a:pt x="203" y="114"/>
                    <a:pt x="203" y="114"/>
                  </a:cubicBezTo>
                  <a:cubicBezTo>
                    <a:pt x="203" y="114"/>
                    <a:pt x="203" y="114"/>
                    <a:pt x="203" y="114"/>
                  </a:cubicBezTo>
                  <a:cubicBezTo>
                    <a:pt x="203" y="114"/>
                    <a:pt x="203" y="114"/>
                    <a:pt x="203" y="114"/>
                  </a:cubicBezTo>
                  <a:cubicBezTo>
                    <a:pt x="203" y="114"/>
                    <a:pt x="203" y="114"/>
                    <a:pt x="203" y="114"/>
                  </a:cubicBezTo>
                  <a:cubicBezTo>
                    <a:pt x="196" y="107"/>
                    <a:pt x="196" y="107"/>
                    <a:pt x="196" y="107"/>
                  </a:cubicBezTo>
                  <a:cubicBezTo>
                    <a:pt x="196" y="107"/>
                    <a:pt x="196" y="107"/>
                    <a:pt x="196" y="107"/>
                  </a:cubicBezTo>
                  <a:cubicBezTo>
                    <a:pt x="195" y="102"/>
                    <a:pt x="195" y="102"/>
                    <a:pt x="195" y="102"/>
                  </a:cubicBezTo>
                  <a:cubicBezTo>
                    <a:pt x="195" y="101"/>
                    <a:pt x="195" y="101"/>
                    <a:pt x="195" y="101"/>
                  </a:cubicBezTo>
                  <a:cubicBezTo>
                    <a:pt x="208" y="84"/>
                    <a:pt x="208" y="84"/>
                    <a:pt x="208" y="84"/>
                  </a:cubicBezTo>
                  <a:cubicBezTo>
                    <a:pt x="208" y="82"/>
                    <a:pt x="208" y="82"/>
                    <a:pt x="208" y="81"/>
                  </a:cubicBezTo>
                  <a:cubicBezTo>
                    <a:pt x="206" y="76"/>
                    <a:pt x="206" y="76"/>
                    <a:pt x="206" y="76"/>
                  </a:cubicBezTo>
                  <a:cubicBezTo>
                    <a:pt x="199" y="78"/>
                    <a:pt x="199" y="78"/>
                    <a:pt x="199" y="78"/>
                  </a:cubicBezTo>
                  <a:cubicBezTo>
                    <a:pt x="198" y="78"/>
                    <a:pt x="198" y="78"/>
                    <a:pt x="198" y="78"/>
                  </a:cubicBezTo>
                  <a:cubicBezTo>
                    <a:pt x="198" y="79"/>
                    <a:pt x="198" y="79"/>
                    <a:pt x="198" y="79"/>
                  </a:cubicBezTo>
                  <a:cubicBezTo>
                    <a:pt x="198" y="79"/>
                    <a:pt x="198" y="79"/>
                    <a:pt x="198" y="79"/>
                  </a:cubicBezTo>
                  <a:cubicBezTo>
                    <a:pt x="180" y="80"/>
                    <a:pt x="180" y="80"/>
                    <a:pt x="180" y="80"/>
                  </a:cubicBezTo>
                  <a:cubicBezTo>
                    <a:pt x="174" y="82"/>
                    <a:pt x="174" y="82"/>
                    <a:pt x="174" y="82"/>
                  </a:cubicBezTo>
                  <a:cubicBezTo>
                    <a:pt x="171" y="84"/>
                    <a:pt x="171" y="84"/>
                    <a:pt x="171" y="84"/>
                  </a:cubicBezTo>
                  <a:cubicBezTo>
                    <a:pt x="170" y="86"/>
                    <a:pt x="170" y="86"/>
                    <a:pt x="170" y="86"/>
                  </a:cubicBezTo>
                  <a:cubicBezTo>
                    <a:pt x="168" y="88"/>
                    <a:pt x="166" y="90"/>
                    <a:pt x="162" y="89"/>
                  </a:cubicBezTo>
                  <a:cubicBezTo>
                    <a:pt x="162" y="89"/>
                    <a:pt x="162" y="89"/>
                    <a:pt x="162" y="89"/>
                  </a:cubicBezTo>
                  <a:cubicBezTo>
                    <a:pt x="162" y="88"/>
                    <a:pt x="162" y="88"/>
                    <a:pt x="162" y="88"/>
                  </a:cubicBezTo>
                  <a:cubicBezTo>
                    <a:pt x="156" y="84"/>
                    <a:pt x="156" y="84"/>
                    <a:pt x="156" y="84"/>
                  </a:cubicBezTo>
                  <a:cubicBezTo>
                    <a:pt x="156" y="74"/>
                    <a:pt x="156" y="74"/>
                    <a:pt x="156" y="74"/>
                  </a:cubicBezTo>
                  <a:cubicBezTo>
                    <a:pt x="152" y="72"/>
                    <a:pt x="150" y="69"/>
                    <a:pt x="150" y="67"/>
                  </a:cubicBezTo>
                  <a:cubicBezTo>
                    <a:pt x="148" y="58"/>
                    <a:pt x="148" y="58"/>
                    <a:pt x="148" y="58"/>
                  </a:cubicBezTo>
                  <a:cubicBezTo>
                    <a:pt x="144" y="54"/>
                    <a:pt x="144" y="54"/>
                    <a:pt x="144" y="54"/>
                  </a:cubicBezTo>
                  <a:cubicBezTo>
                    <a:pt x="140" y="50"/>
                    <a:pt x="140" y="50"/>
                    <a:pt x="140" y="50"/>
                  </a:cubicBezTo>
                  <a:cubicBezTo>
                    <a:pt x="138" y="49"/>
                    <a:pt x="138" y="49"/>
                    <a:pt x="138" y="49"/>
                  </a:cubicBezTo>
                  <a:cubicBezTo>
                    <a:pt x="145" y="40"/>
                    <a:pt x="145" y="40"/>
                    <a:pt x="145" y="40"/>
                  </a:cubicBezTo>
                  <a:cubicBezTo>
                    <a:pt x="146" y="34"/>
                    <a:pt x="146" y="34"/>
                    <a:pt x="146" y="34"/>
                  </a:cubicBezTo>
                  <a:cubicBezTo>
                    <a:pt x="138" y="24"/>
                    <a:pt x="138" y="24"/>
                    <a:pt x="138" y="24"/>
                  </a:cubicBezTo>
                  <a:cubicBezTo>
                    <a:pt x="138" y="24"/>
                    <a:pt x="138" y="24"/>
                    <a:pt x="138" y="24"/>
                  </a:cubicBezTo>
                  <a:cubicBezTo>
                    <a:pt x="138" y="24"/>
                    <a:pt x="138" y="24"/>
                    <a:pt x="138" y="24"/>
                  </a:cubicBezTo>
                  <a:cubicBezTo>
                    <a:pt x="134" y="16"/>
                    <a:pt x="134" y="16"/>
                    <a:pt x="134" y="16"/>
                  </a:cubicBezTo>
                  <a:cubicBezTo>
                    <a:pt x="134" y="16"/>
                    <a:pt x="134" y="16"/>
                    <a:pt x="134" y="16"/>
                  </a:cubicBezTo>
                  <a:cubicBezTo>
                    <a:pt x="134" y="16"/>
                    <a:pt x="134" y="16"/>
                    <a:pt x="134" y="16"/>
                  </a:cubicBezTo>
                  <a:cubicBezTo>
                    <a:pt x="134" y="12"/>
                    <a:pt x="134" y="12"/>
                    <a:pt x="134" y="12"/>
                  </a:cubicBezTo>
                  <a:cubicBezTo>
                    <a:pt x="128" y="8"/>
                    <a:pt x="128" y="8"/>
                    <a:pt x="128" y="8"/>
                  </a:cubicBezTo>
                  <a:cubicBezTo>
                    <a:pt x="128" y="7"/>
                    <a:pt x="128" y="7"/>
                    <a:pt x="128" y="7"/>
                  </a:cubicBezTo>
                  <a:cubicBezTo>
                    <a:pt x="128" y="7"/>
                    <a:pt x="128" y="7"/>
                    <a:pt x="128" y="7"/>
                  </a:cubicBezTo>
                  <a:cubicBezTo>
                    <a:pt x="128" y="7"/>
                    <a:pt x="128" y="7"/>
                    <a:pt x="128" y="7"/>
                  </a:cubicBezTo>
                  <a:cubicBezTo>
                    <a:pt x="123" y="1"/>
                    <a:pt x="123" y="1"/>
                    <a:pt x="123" y="1"/>
                  </a:cubicBezTo>
                  <a:cubicBezTo>
                    <a:pt x="116" y="0"/>
                    <a:pt x="116" y="0"/>
                    <a:pt x="116" y="0"/>
                  </a:cubicBezTo>
                  <a:cubicBezTo>
                    <a:pt x="108" y="2"/>
                    <a:pt x="108" y="2"/>
                    <a:pt x="108" y="2"/>
                  </a:cubicBezTo>
                  <a:cubicBezTo>
                    <a:pt x="106" y="4"/>
                    <a:pt x="106" y="4"/>
                    <a:pt x="106" y="4"/>
                  </a:cubicBezTo>
                  <a:cubicBezTo>
                    <a:pt x="105" y="15"/>
                    <a:pt x="105" y="15"/>
                    <a:pt x="105" y="15"/>
                  </a:cubicBezTo>
                  <a:cubicBezTo>
                    <a:pt x="105" y="28"/>
                    <a:pt x="105" y="28"/>
                    <a:pt x="105" y="28"/>
                  </a:cubicBezTo>
                  <a:cubicBezTo>
                    <a:pt x="104" y="28"/>
                    <a:pt x="104" y="28"/>
                    <a:pt x="104" y="28"/>
                  </a:cubicBezTo>
                  <a:cubicBezTo>
                    <a:pt x="96" y="31"/>
                    <a:pt x="96" y="31"/>
                    <a:pt x="96" y="31"/>
                  </a:cubicBezTo>
                  <a:cubicBezTo>
                    <a:pt x="96" y="31"/>
                    <a:pt x="96" y="31"/>
                    <a:pt x="96" y="31"/>
                  </a:cubicBezTo>
                  <a:cubicBezTo>
                    <a:pt x="96" y="31"/>
                    <a:pt x="96" y="31"/>
                    <a:pt x="96" y="31"/>
                  </a:cubicBezTo>
                  <a:cubicBezTo>
                    <a:pt x="96" y="31"/>
                    <a:pt x="96" y="31"/>
                    <a:pt x="96" y="31"/>
                  </a:cubicBezTo>
                  <a:cubicBezTo>
                    <a:pt x="89" y="32"/>
                    <a:pt x="89" y="32"/>
                    <a:pt x="89" y="32"/>
                  </a:cubicBezTo>
                  <a:cubicBezTo>
                    <a:pt x="86" y="34"/>
                    <a:pt x="82" y="36"/>
                    <a:pt x="77" y="37"/>
                  </a:cubicBezTo>
                  <a:cubicBezTo>
                    <a:pt x="76" y="38"/>
                    <a:pt x="76" y="38"/>
                    <a:pt x="76" y="38"/>
                  </a:cubicBezTo>
                  <a:cubicBezTo>
                    <a:pt x="76" y="38"/>
                    <a:pt x="76" y="38"/>
                    <a:pt x="76" y="38"/>
                  </a:cubicBezTo>
                  <a:cubicBezTo>
                    <a:pt x="76" y="38"/>
                    <a:pt x="76" y="38"/>
                    <a:pt x="76" y="38"/>
                  </a:cubicBezTo>
                  <a:cubicBezTo>
                    <a:pt x="62" y="34"/>
                    <a:pt x="62" y="34"/>
                    <a:pt x="62" y="34"/>
                  </a:cubicBezTo>
                  <a:cubicBezTo>
                    <a:pt x="57" y="40"/>
                    <a:pt x="57" y="40"/>
                    <a:pt x="57" y="40"/>
                  </a:cubicBezTo>
                  <a:cubicBezTo>
                    <a:pt x="56" y="42"/>
                    <a:pt x="53" y="44"/>
                    <a:pt x="49" y="44"/>
                  </a:cubicBezTo>
                  <a:cubicBezTo>
                    <a:pt x="41" y="51"/>
                    <a:pt x="41" y="51"/>
                    <a:pt x="41" y="51"/>
                  </a:cubicBezTo>
                  <a:cubicBezTo>
                    <a:pt x="36" y="58"/>
                    <a:pt x="36" y="58"/>
                    <a:pt x="36" y="58"/>
                  </a:cubicBezTo>
                  <a:cubicBezTo>
                    <a:pt x="36" y="58"/>
                    <a:pt x="36" y="58"/>
                    <a:pt x="36" y="58"/>
                  </a:cubicBezTo>
                  <a:cubicBezTo>
                    <a:pt x="36" y="59"/>
                    <a:pt x="36" y="59"/>
                    <a:pt x="36" y="59"/>
                  </a:cubicBezTo>
                  <a:cubicBezTo>
                    <a:pt x="34" y="62"/>
                    <a:pt x="32" y="65"/>
                    <a:pt x="30" y="66"/>
                  </a:cubicBezTo>
                  <a:cubicBezTo>
                    <a:pt x="25" y="72"/>
                    <a:pt x="25" y="72"/>
                    <a:pt x="25" y="72"/>
                  </a:cubicBezTo>
                  <a:cubicBezTo>
                    <a:pt x="25" y="73"/>
                    <a:pt x="25" y="73"/>
                    <a:pt x="25" y="73"/>
                  </a:cubicBezTo>
                  <a:cubicBezTo>
                    <a:pt x="25" y="73"/>
                    <a:pt x="25" y="73"/>
                    <a:pt x="25" y="73"/>
                  </a:cubicBezTo>
                  <a:cubicBezTo>
                    <a:pt x="22" y="75"/>
                    <a:pt x="22" y="75"/>
                    <a:pt x="22" y="75"/>
                  </a:cubicBezTo>
                  <a:cubicBezTo>
                    <a:pt x="20" y="76"/>
                    <a:pt x="18" y="76"/>
                    <a:pt x="16" y="76"/>
                  </a:cubicBezTo>
                  <a:cubicBezTo>
                    <a:pt x="6" y="76"/>
                    <a:pt x="6" y="76"/>
                    <a:pt x="6" y="76"/>
                  </a:cubicBezTo>
                  <a:cubicBezTo>
                    <a:pt x="4" y="79"/>
                    <a:pt x="4" y="79"/>
                    <a:pt x="4" y="79"/>
                  </a:cubicBezTo>
                  <a:cubicBezTo>
                    <a:pt x="0" y="86"/>
                    <a:pt x="0" y="86"/>
                    <a:pt x="0" y="86"/>
                  </a:cubicBezTo>
                  <a:cubicBezTo>
                    <a:pt x="2" y="92"/>
                    <a:pt x="2" y="92"/>
                    <a:pt x="2" y="92"/>
                  </a:cubicBezTo>
                  <a:cubicBezTo>
                    <a:pt x="1" y="108"/>
                    <a:pt x="1" y="108"/>
                    <a:pt x="1" y="108"/>
                  </a:cubicBezTo>
                  <a:cubicBezTo>
                    <a:pt x="4" y="112"/>
                    <a:pt x="4" y="112"/>
                    <a:pt x="4" y="112"/>
                  </a:cubicBezTo>
                  <a:cubicBezTo>
                    <a:pt x="4" y="113"/>
                    <a:pt x="4" y="113"/>
                    <a:pt x="4" y="113"/>
                  </a:cubicBezTo>
                  <a:cubicBezTo>
                    <a:pt x="5" y="116"/>
                    <a:pt x="5" y="116"/>
                    <a:pt x="5" y="116"/>
                  </a:cubicBezTo>
                  <a:cubicBezTo>
                    <a:pt x="11" y="116"/>
                    <a:pt x="11" y="116"/>
                    <a:pt x="11" y="116"/>
                  </a:cubicBezTo>
                  <a:cubicBezTo>
                    <a:pt x="20" y="118"/>
                    <a:pt x="20" y="118"/>
                    <a:pt x="20" y="118"/>
                  </a:cubicBezTo>
                  <a:cubicBezTo>
                    <a:pt x="33" y="119"/>
                    <a:pt x="33" y="119"/>
                    <a:pt x="33" y="119"/>
                  </a:cubicBezTo>
                  <a:cubicBezTo>
                    <a:pt x="38" y="118"/>
                    <a:pt x="38" y="118"/>
                    <a:pt x="38" y="118"/>
                  </a:cubicBezTo>
                  <a:cubicBezTo>
                    <a:pt x="39" y="118"/>
                    <a:pt x="39" y="118"/>
                    <a:pt x="39" y="118"/>
                  </a:cubicBezTo>
                  <a:cubicBezTo>
                    <a:pt x="40" y="118"/>
                    <a:pt x="40" y="118"/>
                    <a:pt x="40" y="118"/>
                  </a:cubicBezTo>
                  <a:cubicBezTo>
                    <a:pt x="50" y="122"/>
                    <a:pt x="50" y="122"/>
                    <a:pt x="50" y="122"/>
                  </a:cubicBezTo>
                  <a:cubicBezTo>
                    <a:pt x="50" y="122"/>
                    <a:pt x="50" y="122"/>
                    <a:pt x="50" y="122"/>
                  </a:cubicBezTo>
                  <a:cubicBezTo>
                    <a:pt x="51" y="122"/>
                    <a:pt x="51" y="122"/>
                    <a:pt x="51" y="122"/>
                  </a:cubicBezTo>
                  <a:cubicBezTo>
                    <a:pt x="56" y="127"/>
                    <a:pt x="56" y="127"/>
                    <a:pt x="56" y="127"/>
                  </a:cubicBezTo>
                  <a:cubicBezTo>
                    <a:pt x="68" y="131"/>
                    <a:pt x="68" y="131"/>
                    <a:pt x="68" y="131"/>
                  </a:cubicBezTo>
                  <a:cubicBezTo>
                    <a:pt x="69" y="131"/>
                    <a:pt x="69" y="131"/>
                    <a:pt x="69" y="131"/>
                  </a:cubicBezTo>
                  <a:cubicBezTo>
                    <a:pt x="77" y="136"/>
                    <a:pt x="77" y="136"/>
                    <a:pt x="77" y="136"/>
                  </a:cubicBezTo>
                  <a:cubicBezTo>
                    <a:pt x="96" y="154"/>
                    <a:pt x="96" y="154"/>
                    <a:pt x="96" y="154"/>
                  </a:cubicBezTo>
                  <a:cubicBezTo>
                    <a:pt x="105" y="158"/>
                    <a:pt x="105" y="158"/>
                    <a:pt x="105" y="158"/>
                  </a:cubicBezTo>
                  <a:cubicBezTo>
                    <a:pt x="109" y="156"/>
                    <a:pt x="109" y="156"/>
                    <a:pt x="109" y="156"/>
                  </a:cubicBezTo>
                  <a:cubicBezTo>
                    <a:pt x="112" y="150"/>
                    <a:pt x="112" y="150"/>
                    <a:pt x="112" y="150"/>
                  </a:cubicBezTo>
                  <a:cubicBezTo>
                    <a:pt x="110" y="139"/>
                    <a:pt x="110" y="139"/>
                    <a:pt x="110" y="139"/>
                  </a:cubicBezTo>
                  <a:cubicBezTo>
                    <a:pt x="110" y="136"/>
                    <a:pt x="113" y="134"/>
                    <a:pt x="118" y="132"/>
                  </a:cubicBezTo>
                  <a:cubicBezTo>
                    <a:pt x="118" y="131"/>
                    <a:pt x="118" y="131"/>
                    <a:pt x="118" y="131"/>
                  </a:cubicBezTo>
                  <a:cubicBezTo>
                    <a:pt x="143" y="146"/>
                    <a:pt x="143" y="146"/>
                    <a:pt x="143" y="146"/>
                  </a:cubicBezTo>
                  <a:cubicBezTo>
                    <a:pt x="146" y="145"/>
                    <a:pt x="146" y="145"/>
                    <a:pt x="146" y="145"/>
                  </a:cubicBezTo>
                  <a:cubicBezTo>
                    <a:pt x="151" y="142"/>
                    <a:pt x="151" y="142"/>
                    <a:pt x="151" y="142"/>
                  </a:cubicBezTo>
                  <a:cubicBezTo>
                    <a:pt x="152" y="142"/>
                    <a:pt x="152" y="142"/>
                    <a:pt x="152" y="142"/>
                  </a:cubicBezTo>
                  <a:cubicBezTo>
                    <a:pt x="155" y="142"/>
                    <a:pt x="155" y="142"/>
                    <a:pt x="155" y="142"/>
                  </a:cubicBezTo>
                  <a:cubicBezTo>
                    <a:pt x="160" y="138"/>
                    <a:pt x="160" y="138"/>
                    <a:pt x="160" y="138"/>
                  </a:cubicBezTo>
                  <a:cubicBezTo>
                    <a:pt x="161" y="138"/>
                    <a:pt x="161" y="138"/>
                    <a:pt x="161" y="138"/>
                  </a:cubicBezTo>
                  <a:cubicBezTo>
                    <a:pt x="162" y="138"/>
                    <a:pt x="162" y="138"/>
                    <a:pt x="162" y="138"/>
                  </a:cubicBezTo>
                  <a:cubicBezTo>
                    <a:pt x="176" y="148"/>
                    <a:pt x="176" y="148"/>
                    <a:pt x="176" y="148"/>
                  </a:cubicBezTo>
                  <a:cubicBezTo>
                    <a:pt x="177" y="149"/>
                    <a:pt x="177" y="149"/>
                    <a:pt x="177" y="149"/>
                  </a:cubicBezTo>
                  <a:cubicBezTo>
                    <a:pt x="186" y="156"/>
                    <a:pt x="186" y="156"/>
                    <a:pt x="186" y="156"/>
                  </a:cubicBezTo>
                  <a:cubicBezTo>
                    <a:pt x="188" y="158"/>
                    <a:pt x="192" y="161"/>
                    <a:pt x="194" y="165"/>
                  </a:cubicBezTo>
                  <a:cubicBezTo>
                    <a:pt x="199" y="170"/>
                    <a:pt x="199" y="170"/>
                    <a:pt x="199" y="170"/>
                  </a:cubicBezTo>
                  <a:cubicBezTo>
                    <a:pt x="202" y="169"/>
                    <a:pt x="202" y="169"/>
                    <a:pt x="202" y="169"/>
                  </a:cubicBezTo>
                  <a:cubicBezTo>
                    <a:pt x="206" y="162"/>
                    <a:pt x="206" y="162"/>
                    <a:pt x="206" y="162"/>
                  </a:cubicBezTo>
                  <a:cubicBezTo>
                    <a:pt x="215" y="168"/>
                    <a:pt x="215" y="168"/>
                    <a:pt x="215" y="168"/>
                  </a:cubicBezTo>
                  <a:cubicBezTo>
                    <a:pt x="215" y="168"/>
                    <a:pt x="215" y="168"/>
                    <a:pt x="215" y="168"/>
                  </a:cubicBezTo>
                  <a:cubicBezTo>
                    <a:pt x="216" y="168"/>
                    <a:pt x="216" y="168"/>
                    <a:pt x="216" y="168"/>
                  </a:cubicBezTo>
                  <a:cubicBezTo>
                    <a:pt x="216" y="168"/>
                    <a:pt x="216" y="168"/>
                    <a:pt x="216" y="168"/>
                  </a:cubicBezTo>
                  <a:cubicBezTo>
                    <a:pt x="222" y="176"/>
                    <a:pt x="222" y="176"/>
                    <a:pt x="222" y="176"/>
                  </a:cubicBezTo>
                  <a:cubicBezTo>
                    <a:pt x="240" y="190"/>
                    <a:pt x="240" y="190"/>
                    <a:pt x="240" y="190"/>
                  </a:cubicBezTo>
                  <a:cubicBezTo>
                    <a:pt x="240" y="190"/>
                    <a:pt x="240" y="190"/>
                    <a:pt x="240" y="190"/>
                  </a:cubicBezTo>
                  <a:cubicBezTo>
                    <a:pt x="246" y="196"/>
                    <a:pt x="246" y="196"/>
                    <a:pt x="246" y="196"/>
                  </a:cubicBezTo>
                  <a:cubicBezTo>
                    <a:pt x="261" y="191"/>
                    <a:pt x="261" y="191"/>
                    <a:pt x="261" y="191"/>
                  </a:cubicBezTo>
                  <a:cubicBezTo>
                    <a:pt x="262" y="203"/>
                    <a:pt x="262" y="203"/>
                    <a:pt x="262" y="203"/>
                  </a:cubicBezTo>
                  <a:cubicBezTo>
                    <a:pt x="269" y="210"/>
                    <a:pt x="269" y="210"/>
                    <a:pt x="269" y="210"/>
                  </a:cubicBezTo>
                  <a:cubicBezTo>
                    <a:pt x="269" y="210"/>
                    <a:pt x="269" y="210"/>
                    <a:pt x="269" y="210"/>
                  </a:cubicBezTo>
                  <a:cubicBezTo>
                    <a:pt x="269" y="210"/>
                    <a:pt x="269" y="210"/>
                    <a:pt x="269" y="210"/>
                  </a:cubicBezTo>
                  <a:cubicBezTo>
                    <a:pt x="274" y="218"/>
                    <a:pt x="274" y="218"/>
                    <a:pt x="274" y="218"/>
                  </a:cubicBezTo>
                  <a:cubicBezTo>
                    <a:pt x="274" y="219"/>
                    <a:pt x="274" y="219"/>
                    <a:pt x="274" y="219"/>
                  </a:cubicBezTo>
                  <a:cubicBezTo>
                    <a:pt x="274" y="219"/>
                    <a:pt x="274" y="219"/>
                    <a:pt x="274" y="219"/>
                  </a:cubicBezTo>
                  <a:cubicBezTo>
                    <a:pt x="274" y="220"/>
                    <a:pt x="274" y="220"/>
                    <a:pt x="274" y="220"/>
                  </a:cubicBezTo>
                  <a:cubicBezTo>
                    <a:pt x="280" y="247"/>
                    <a:pt x="280" y="247"/>
                    <a:pt x="280" y="247"/>
                  </a:cubicBezTo>
                  <a:cubicBezTo>
                    <a:pt x="286" y="258"/>
                    <a:pt x="286" y="258"/>
                    <a:pt x="286" y="258"/>
                  </a:cubicBezTo>
                  <a:cubicBezTo>
                    <a:pt x="278" y="279"/>
                    <a:pt x="278" y="279"/>
                    <a:pt x="278" y="279"/>
                  </a:cubicBezTo>
                  <a:cubicBezTo>
                    <a:pt x="278" y="280"/>
                    <a:pt x="278" y="280"/>
                    <a:pt x="278" y="280"/>
                  </a:cubicBezTo>
                  <a:cubicBezTo>
                    <a:pt x="272" y="282"/>
                    <a:pt x="272" y="282"/>
                    <a:pt x="272" y="282"/>
                  </a:cubicBezTo>
                  <a:cubicBezTo>
                    <a:pt x="272" y="288"/>
                    <a:pt x="272" y="288"/>
                    <a:pt x="272" y="288"/>
                  </a:cubicBezTo>
                  <a:cubicBezTo>
                    <a:pt x="271" y="288"/>
                    <a:pt x="271" y="288"/>
                    <a:pt x="271" y="288"/>
                  </a:cubicBezTo>
                  <a:cubicBezTo>
                    <a:pt x="264" y="299"/>
                    <a:pt x="264" y="299"/>
                    <a:pt x="264" y="299"/>
                  </a:cubicBezTo>
                  <a:cubicBezTo>
                    <a:pt x="264" y="299"/>
                    <a:pt x="264" y="299"/>
                    <a:pt x="264" y="299"/>
                  </a:cubicBezTo>
                  <a:cubicBezTo>
                    <a:pt x="254" y="300"/>
                    <a:pt x="254" y="300"/>
                    <a:pt x="254" y="300"/>
                  </a:cubicBezTo>
                  <a:cubicBezTo>
                    <a:pt x="244" y="308"/>
                    <a:pt x="244" y="308"/>
                    <a:pt x="244" y="308"/>
                  </a:cubicBezTo>
                  <a:cubicBezTo>
                    <a:pt x="246" y="309"/>
                    <a:pt x="247" y="310"/>
                    <a:pt x="250" y="311"/>
                  </a:cubicBezTo>
                  <a:cubicBezTo>
                    <a:pt x="254" y="312"/>
                    <a:pt x="254" y="316"/>
                    <a:pt x="252" y="321"/>
                  </a:cubicBezTo>
                  <a:cubicBezTo>
                    <a:pt x="252" y="322"/>
                    <a:pt x="252" y="322"/>
                    <a:pt x="252" y="322"/>
                  </a:cubicBezTo>
                  <a:cubicBezTo>
                    <a:pt x="246" y="328"/>
                    <a:pt x="246" y="328"/>
                    <a:pt x="246" y="328"/>
                  </a:cubicBezTo>
                  <a:cubicBezTo>
                    <a:pt x="245" y="328"/>
                    <a:pt x="245" y="328"/>
                    <a:pt x="245" y="328"/>
                  </a:cubicBezTo>
                  <a:cubicBezTo>
                    <a:pt x="245" y="329"/>
                    <a:pt x="245" y="329"/>
                    <a:pt x="245" y="329"/>
                  </a:cubicBezTo>
                  <a:cubicBezTo>
                    <a:pt x="244" y="329"/>
                    <a:pt x="244" y="329"/>
                    <a:pt x="244" y="329"/>
                  </a:cubicBezTo>
                  <a:cubicBezTo>
                    <a:pt x="244" y="329"/>
                    <a:pt x="244" y="329"/>
                    <a:pt x="244" y="329"/>
                  </a:cubicBezTo>
                  <a:cubicBezTo>
                    <a:pt x="225" y="326"/>
                    <a:pt x="225" y="326"/>
                    <a:pt x="225" y="326"/>
                  </a:cubicBezTo>
                  <a:cubicBezTo>
                    <a:pt x="224" y="333"/>
                    <a:pt x="224" y="333"/>
                    <a:pt x="224" y="333"/>
                  </a:cubicBezTo>
                  <a:cubicBezTo>
                    <a:pt x="226" y="348"/>
                    <a:pt x="226" y="348"/>
                    <a:pt x="226" y="348"/>
                  </a:cubicBezTo>
                  <a:cubicBezTo>
                    <a:pt x="242" y="354"/>
                    <a:pt x="242" y="354"/>
                    <a:pt x="242" y="354"/>
                  </a:cubicBezTo>
                  <a:cubicBezTo>
                    <a:pt x="242" y="355"/>
                    <a:pt x="242" y="355"/>
                    <a:pt x="242" y="355"/>
                  </a:cubicBezTo>
                  <a:cubicBezTo>
                    <a:pt x="242" y="355"/>
                    <a:pt x="242" y="355"/>
                    <a:pt x="242" y="355"/>
                  </a:cubicBezTo>
                  <a:cubicBezTo>
                    <a:pt x="248" y="353"/>
                    <a:pt x="248" y="353"/>
                    <a:pt x="248" y="353"/>
                  </a:cubicBezTo>
                  <a:cubicBezTo>
                    <a:pt x="249" y="353"/>
                    <a:pt x="249" y="353"/>
                    <a:pt x="249" y="353"/>
                  </a:cubicBezTo>
                  <a:cubicBezTo>
                    <a:pt x="250" y="352"/>
                    <a:pt x="250" y="352"/>
                    <a:pt x="250" y="352"/>
                  </a:cubicBezTo>
                  <a:cubicBezTo>
                    <a:pt x="250" y="353"/>
                    <a:pt x="250" y="353"/>
                    <a:pt x="250" y="353"/>
                  </a:cubicBezTo>
                  <a:cubicBezTo>
                    <a:pt x="250" y="353"/>
                    <a:pt x="250" y="353"/>
                    <a:pt x="250" y="353"/>
                  </a:cubicBezTo>
                  <a:cubicBezTo>
                    <a:pt x="255" y="356"/>
                    <a:pt x="255" y="356"/>
                    <a:pt x="255" y="356"/>
                  </a:cubicBezTo>
                  <a:cubicBezTo>
                    <a:pt x="262" y="356"/>
                    <a:pt x="262" y="356"/>
                    <a:pt x="262" y="356"/>
                  </a:cubicBezTo>
                  <a:cubicBezTo>
                    <a:pt x="264" y="355"/>
                    <a:pt x="264" y="355"/>
                    <a:pt x="264" y="355"/>
                  </a:cubicBezTo>
                  <a:cubicBezTo>
                    <a:pt x="262" y="348"/>
                    <a:pt x="262" y="348"/>
                    <a:pt x="262" y="348"/>
                  </a:cubicBezTo>
                  <a:cubicBezTo>
                    <a:pt x="262" y="348"/>
                    <a:pt x="262" y="348"/>
                    <a:pt x="262" y="348"/>
                  </a:cubicBezTo>
                  <a:cubicBezTo>
                    <a:pt x="262" y="348"/>
                    <a:pt x="262" y="348"/>
                    <a:pt x="262" y="348"/>
                  </a:cubicBezTo>
                  <a:cubicBezTo>
                    <a:pt x="260" y="340"/>
                    <a:pt x="260" y="340"/>
                    <a:pt x="260" y="340"/>
                  </a:cubicBezTo>
                  <a:cubicBezTo>
                    <a:pt x="260" y="339"/>
                    <a:pt x="260" y="339"/>
                    <a:pt x="260" y="339"/>
                  </a:cubicBezTo>
                  <a:cubicBezTo>
                    <a:pt x="260" y="338"/>
                    <a:pt x="260" y="338"/>
                    <a:pt x="260" y="338"/>
                  </a:cubicBezTo>
                  <a:cubicBezTo>
                    <a:pt x="260" y="338"/>
                    <a:pt x="260" y="338"/>
                    <a:pt x="260" y="338"/>
                  </a:cubicBezTo>
                  <a:cubicBezTo>
                    <a:pt x="260" y="338"/>
                    <a:pt x="260" y="338"/>
                    <a:pt x="260" y="338"/>
                  </a:cubicBezTo>
                  <a:cubicBezTo>
                    <a:pt x="263" y="335"/>
                    <a:pt x="263" y="335"/>
                    <a:pt x="263" y="335"/>
                  </a:cubicBezTo>
                  <a:cubicBezTo>
                    <a:pt x="264" y="334"/>
                    <a:pt x="264" y="334"/>
                    <a:pt x="264" y="334"/>
                  </a:cubicBezTo>
                  <a:cubicBezTo>
                    <a:pt x="264" y="334"/>
                    <a:pt x="264" y="334"/>
                    <a:pt x="264" y="334"/>
                  </a:cubicBezTo>
                  <a:cubicBezTo>
                    <a:pt x="264" y="334"/>
                    <a:pt x="264" y="334"/>
                    <a:pt x="264" y="334"/>
                  </a:cubicBezTo>
                  <a:cubicBezTo>
                    <a:pt x="268" y="328"/>
                    <a:pt x="268" y="328"/>
                    <a:pt x="268" y="328"/>
                  </a:cubicBezTo>
                  <a:cubicBezTo>
                    <a:pt x="269" y="327"/>
                    <a:pt x="269" y="327"/>
                    <a:pt x="269" y="327"/>
                  </a:cubicBezTo>
                  <a:cubicBezTo>
                    <a:pt x="276" y="322"/>
                    <a:pt x="276" y="322"/>
                    <a:pt x="276" y="322"/>
                  </a:cubicBezTo>
                  <a:cubicBezTo>
                    <a:pt x="276" y="322"/>
                    <a:pt x="276" y="322"/>
                    <a:pt x="276" y="322"/>
                  </a:cubicBezTo>
                  <a:cubicBezTo>
                    <a:pt x="276" y="321"/>
                    <a:pt x="276" y="321"/>
                    <a:pt x="276" y="321"/>
                  </a:cubicBezTo>
                  <a:cubicBezTo>
                    <a:pt x="277" y="321"/>
                    <a:pt x="277" y="321"/>
                    <a:pt x="277" y="321"/>
                  </a:cubicBezTo>
                  <a:cubicBezTo>
                    <a:pt x="277" y="321"/>
                    <a:pt x="277" y="321"/>
                    <a:pt x="277" y="321"/>
                  </a:cubicBezTo>
                  <a:cubicBezTo>
                    <a:pt x="286" y="320"/>
                    <a:pt x="286" y="320"/>
                    <a:pt x="286" y="320"/>
                  </a:cubicBezTo>
                  <a:cubicBezTo>
                    <a:pt x="286" y="322"/>
                    <a:pt x="286" y="322"/>
                    <a:pt x="286" y="322"/>
                  </a:cubicBezTo>
                  <a:cubicBezTo>
                    <a:pt x="286" y="325"/>
                    <a:pt x="286" y="327"/>
                    <a:pt x="286" y="328"/>
                  </a:cubicBezTo>
                  <a:cubicBezTo>
                    <a:pt x="288" y="332"/>
                    <a:pt x="288" y="332"/>
                    <a:pt x="288" y="332"/>
                  </a:cubicBezTo>
                  <a:cubicBezTo>
                    <a:pt x="290" y="337"/>
                    <a:pt x="290" y="337"/>
                    <a:pt x="290" y="337"/>
                  </a:cubicBezTo>
                  <a:cubicBezTo>
                    <a:pt x="298" y="342"/>
                    <a:pt x="298" y="342"/>
                    <a:pt x="298" y="342"/>
                  </a:cubicBezTo>
                  <a:cubicBezTo>
                    <a:pt x="320" y="344"/>
                    <a:pt x="320" y="344"/>
                    <a:pt x="320" y="344"/>
                  </a:cubicBezTo>
                  <a:cubicBezTo>
                    <a:pt x="321" y="344"/>
                    <a:pt x="321" y="344"/>
                    <a:pt x="321" y="344"/>
                  </a:cubicBezTo>
                  <a:cubicBezTo>
                    <a:pt x="322" y="344"/>
                    <a:pt x="322" y="344"/>
                    <a:pt x="322" y="344"/>
                  </a:cubicBezTo>
                  <a:cubicBezTo>
                    <a:pt x="322" y="345"/>
                    <a:pt x="322" y="345"/>
                    <a:pt x="322" y="345"/>
                  </a:cubicBezTo>
                  <a:cubicBezTo>
                    <a:pt x="322" y="346"/>
                    <a:pt x="322" y="346"/>
                    <a:pt x="322" y="346"/>
                  </a:cubicBezTo>
                  <a:cubicBezTo>
                    <a:pt x="322" y="353"/>
                    <a:pt x="322" y="353"/>
                    <a:pt x="322" y="353"/>
                  </a:cubicBezTo>
                  <a:cubicBezTo>
                    <a:pt x="328" y="360"/>
                    <a:pt x="328" y="360"/>
                    <a:pt x="328" y="360"/>
                  </a:cubicBezTo>
                  <a:cubicBezTo>
                    <a:pt x="333" y="362"/>
                    <a:pt x="333" y="362"/>
                    <a:pt x="333" y="362"/>
                  </a:cubicBezTo>
                  <a:cubicBezTo>
                    <a:pt x="334" y="362"/>
                    <a:pt x="334" y="362"/>
                    <a:pt x="334" y="362"/>
                  </a:cubicBezTo>
                  <a:cubicBezTo>
                    <a:pt x="334" y="362"/>
                    <a:pt x="334" y="362"/>
                    <a:pt x="334" y="362"/>
                  </a:cubicBezTo>
                  <a:cubicBezTo>
                    <a:pt x="334" y="363"/>
                    <a:pt x="334" y="363"/>
                    <a:pt x="334" y="363"/>
                  </a:cubicBezTo>
                  <a:cubicBezTo>
                    <a:pt x="334" y="366"/>
                    <a:pt x="334" y="366"/>
                    <a:pt x="334" y="366"/>
                  </a:cubicBezTo>
                  <a:cubicBezTo>
                    <a:pt x="334" y="370"/>
                    <a:pt x="334" y="370"/>
                    <a:pt x="334" y="370"/>
                  </a:cubicBezTo>
                  <a:cubicBezTo>
                    <a:pt x="332" y="378"/>
                    <a:pt x="332" y="378"/>
                    <a:pt x="332" y="378"/>
                  </a:cubicBezTo>
                  <a:cubicBezTo>
                    <a:pt x="335" y="380"/>
                    <a:pt x="335" y="380"/>
                    <a:pt x="335" y="380"/>
                  </a:cubicBezTo>
                  <a:cubicBezTo>
                    <a:pt x="338" y="380"/>
                    <a:pt x="341" y="380"/>
                    <a:pt x="344" y="382"/>
                  </a:cubicBezTo>
                  <a:cubicBezTo>
                    <a:pt x="353" y="386"/>
                    <a:pt x="353" y="386"/>
                    <a:pt x="353" y="386"/>
                  </a:cubicBezTo>
                  <a:cubicBezTo>
                    <a:pt x="358" y="382"/>
                    <a:pt x="358" y="382"/>
                    <a:pt x="358" y="382"/>
                  </a:cubicBezTo>
                  <a:cubicBezTo>
                    <a:pt x="364" y="375"/>
                    <a:pt x="364" y="375"/>
                    <a:pt x="364" y="375"/>
                  </a:cubicBezTo>
                  <a:cubicBezTo>
                    <a:pt x="365" y="372"/>
                    <a:pt x="365" y="372"/>
                    <a:pt x="365" y="372"/>
                  </a:cubicBezTo>
                  <a:cubicBezTo>
                    <a:pt x="365" y="372"/>
                    <a:pt x="365" y="372"/>
                    <a:pt x="365" y="372"/>
                  </a:cubicBezTo>
                  <a:cubicBezTo>
                    <a:pt x="366" y="371"/>
                    <a:pt x="366" y="371"/>
                    <a:pt x="366" y="371"/>
                  </a:cubicBezTo>
                  <a:cubicBezTo>
                    <a:pt x="367" y="370"/>
                    <a:pt x="367" y="370"/>
                    <a:pt x="367" y="370"/>
                  </a:cubicBezTo>
                  <a:cubicBezTo>
                    <a:pt x="367" y="370"/>
                    <a:pt x="367" y="370"/>
                    <a:pt x="367" y="370"/>
                  </a:cubicBezTo>
                  <a:cubicBezTo>
                    <a:pt x="365" y="361"/>
                    <a:pt x="365" y="361"/>
                    <a:pt x="365" y="361"/>
                  </a:cubicBezTo>
                  <a:cubicBezTo>
                    <a:pt x="364" y="357"/>
                    <a:pt x="364" y="357"/>
                    <a:pt x="364" y="357"/>
                  </a:cubicBezTo>
                  <a:cubicBezTo>
                    <a:pt x="364" y="356"/>
                    <a:pt x="364" y="356"/>
                    <a:pt x="364" y="356"/>
                  </a:cubicBezTo>
                  <a:cubicBezTo>
                    <a:pt x="364" y="356"/>
                    <a:pt x="364" y="356"/>
                    <a:pt x="364" y="356"/>
                  </a:cubicBezTo>
                  <a:cubicBezTo>
                    <a:pt x="364" y="356"/>
                    <a:pt x="364" y="356"/>
                    <a:pt x="364" y="356"/>
                  </a:cubicBezTo>
                  <a:cubicBezTo>
                    <a:pt x="364" y="355"/>
                    <a:pt x="364" y="355"/>
                    <a:pt x="364" y="355"/>
                  </a:cubicBezTo>
                  <a:cubicBezTo>
                    <a:pt x="368" y="350"/>
                    <a:pt x="368" y="350"/>
                    <a:pt x="368" y="350"/>
                  </a:cubicBezTo>
                  <a:cubicBezTo>
                    <a:pt x="368" y="350"/>
                    <a:pt x="368" y="350"/>
                    <a:pt x="368" y="350"/>
                  </a:cubicBezTo>
                  <a:cubicBezTo>
                    <a:pt x="368" y="350"/>
                    <a:pt x="368" y="350"/>
                    <a:pt x="368" y="350"/>
                  </a:cubicBezTo>
                  <a:cubicBezTo>
                    <a:pt x="374" y="345"/>
                    <a:pt x="374" y="345"/>
                    <a:pt x="374" y="345"/>
                  </a:cubicBezTo>
                  <a:cubicBezTo>
                    <a:pt x="375" y="345"/>
                    <a:pt x="375" y="345"/>
                    <a:pt x="375" y="345"/>
                  </a:cubicBezTo>
                  <a:cubicBezTo>
                    <a:pt x="388" y="345"/>
                    <a:pt x="388" y="345"/>
                    <a:pt x="388" y="345"/>
                  </a:cubicBezTo>
                  <a:cubicBezTo>
                    <a:pt x="390" y="344"/>
                    <a:pt x="390" y="344"/>
                    <a:pt x="390" y="344"/>
                  </a:cubicBezTo>
                  <a:cubicBezTo>
                    <a:pt x="390" y="338"/>
                    <a:pt x="390" y="338"/>
                    <a:pt x="390" y="338"/>
                  </a:cubicBezTo>
                  <a:cubicBezTo>
                    <a:pt x="388" y="332"/>
                    <a:pt x="388" y="332"/>
                    <a:pt x="388" y="332"/>
                  </a:cubicBezTo>
                  <a:cubicBezTo>
                    <a:pt x="383" y="324"/>
                    <a:pt x="383" y="324"/>
                    <a:pt x="383" y="324"/>
                  </a:cubicBezTo>
                  <a:cubicBezTo>
                    <a:pt x="383" y="324"/>
                    <a:pt x="383" y="324"/>
                    <a:pt x="383" y="324"/>
                  </a:cubicBezTo>
                  <a:cubicBezTo>
                    <a:pt x="383" y="324"/>
                    <a:pt x="383" y="324"/>
                    <a:pt x="383" y="324"/>
                  </a:cubicBezTo>
                  <a:cubicBezTo>
                    <a:pt x="383" y="314"/>
                    <a:pt x="383" y="314"/>
                    <a:pt x="383" y="314"/>
                  </a:cubicBezTo>
                  <a:cubicBezTo>
                    <a:pt x="383" y="313"/>
                    <a:pt x="383" y="313"/>
                    <a:pt x="383" y="313"/>
                  </a:cubicBezTo>
                  <a:cubicBezTo>
                    <a:pt x="383" y="313"/>
                    <a:pt x="383" y="313"/>
                    <a:pt x="383" y="313"/>
                  </a:cubicBezTo>
                  <a:cubicBezTo>
                    <a:pt x="385" y="307"/>
                    <a:pt x="385" y="307"/>
                    <a:pt x="385" y="307"/>
                  </a:cubicBezTo>
                  <a:cubicBezTo>
                    <a:pt x="385" y="307"/>
                    <a:pt x="385" y="307"/>
                    <a:pt x="385" y="307"/>
                  </a:cubicBezTo>
                  <a:cubicBezTo>
                    <a:pt x="386" y="307"/>
                    <a:pt x="386" y="307"/>
                    <a:pt x="386" y="307"/>
                  </a:cubicBezTo>
                  <a:cubicBezTo>
                    <a:pt x="386" y="307"/>
                    <a:pt x="386" y="307"/>
                    <a:pt x="386" y="307"/>
                  </a:cubicBezTo>
                  <a:cubicBezTo>
                    <a:pt x="396" y="291"/>
                    <a:pt x="396" y="291"/>
                    <a:pt x="396" y="291"/>
                  </a:cubicBezTo>
                  <a:cubicBezTo>
                    <a:pt x="397" y="291"/>
                    <a:pt x="397" y="291"/>
                    <a:pt x="397" y="291"/>
                  </a:cubicBezTo>
                  <a:cubicBezTo>
                    <a:pt x="397" y="291"/>
                    <a:pt x="397" y="291"/>
                    <a:pt x="397" y="291"/>
                  </a:cubicBezTo>
                  <a:cubicBezTo>
                    <a:pt x="398" y="290"/>
                    <a:pt x="398" y="290"/>
                    <a:pt x="398" y="290"/>
                  </a:cubicBezTo>
                  <a:cubicBezTo>
                    <a:pt x="400" y="290"/>
                    <a:pt x="400" y="290"/>
                    <a:pt x="400" y="290"/>
                  </a:cubicBezTo>
                  <a:cubicBezTo>
                    <a:pt x="404" y="291"/>
                    <a:pt x="404" y="291"/>
                    <a:pt x="404" y="291"/>
                  </a:cubicBezTo>
                  <a:cubicBezTo>
                    <a:pt x="414" y="296"/>
                    <a:pt x="414" y="296"/>
                    <a:pt x="414" y="296"/>
                  </a:cubicBezTo>
                  <a:cubicBezTo>
                    <a:pt x="420" y="298"/>
                    <a:pt x="420" y="298"/>
                    <a:pt x="420" y="298"/>
                  </a:cubicBezTo>
                  <a:cubicBezTo>
                    <a:pt x="420" y="295"/>
                    <a:pt x="420" y="295"/>
                    <a:pt x="420" y="295"/>
                  </a:cubicBezTo>
                  <a:cubicBezTo>
                    <a:pt x="419" y="294"/>
                    <a:pt x="419" y="294"/>
                    <a:pt x="419" y="294"/>
                  </a:cubicBezTo>
                  <a:cubicBezTo>
                    <a:pt x="419" y="293"/>
                    <a:pt x="419" y="293"/>
                    <a:pt x="419" y="293"/>
                  </a:cubicBezTo>
                  <a:cubicBezTo>
                    <a:pt x="419" y="290"/>
                    <a:pt x="420" y="288"/>
                    <a:pt x="423" y="286"/>
                  </a:cubicBezTo>
                  <a:cubicBezTo>
                    <a:pt x="430" y="281"/>
                    <a:pt x="430" y="281"/>
                    <a:pt x="430" y="281"/>
                  </a:cubicBezTo>
                  <a:cubicBezTo>
                    <a:pt x="430" y="281"/>
                    <a:pt x="430" y="281"/>
                    <a:pt x="430" y="281"/>
                  </a:cubicBezTo>
                  <a:cubicBezTo>
                    <a:pt x="430" y="281"/>
                    <a:pt x="430" y="281"/>
                    <a:pt x="430" y="281"/>
                  </a:cubicBezTo>
                  <a:cubicBezTo>
                    <a:pt x="430" y="280"/>
                    <a:pt x="430" y="280"/>
                    <a:pt x="430" y="280"/>
                  </a:cubicBezTo>
                  <a:cubicBezTo>
                    <a:pt x="434" y="279"/>
                    <a:pt x="437" y="278"/>
                    <a:pt x="438" y="278"/>
                  </a:cubicBezTo>
                  <a:cubicBezTo>
                    <a:pt x="445" y="278"/>
                    <a:pt x="445" y="278"/>
                    <a:pt x="445" y="278"/>
                  </a:cubicBezTo>
                  <a:cubicBezTo>
                    <a:pt x="446" y="278"/>
                    <a:pt x="446" y="278"/>
                    <a:pt x="446" y="278"/>
                  </a:cubicBezTo>
                  <a:cubicBezTo>
                    <a:pt x="446" y="278"/>
                    <a:pt x="446" y="278"/>
                    <a:pt x="446" y="278"/>
                  </a:cubicBezTo>
                  <a:cubicBezTo>
                    <a:pt x="450" y="278"/>
                    <a:pt x="450" y="278"/>
                    <a:pt x="450" y="278"/>
                  </a:cubicBezTo>
                  <a:cubicBezTo>
                    <a:pt x="452" y="268"/>
                    <a:pt x="452" y="268"/>
                    <a:pt x="452" y="268"/>
                  </a:cubicBezTo>
                  <a:cubicBezTo>
                    <a:pt x="452" y="262"/>
                    <a:pt x="452" y="262"/>
                    <a:pt x="452" y="262"/>
                  </a:cubicBezTo>
                  <a:cubicBezTo>
                    <a:pt x="452" y="257"/>
                    <a:pt x="452" y="254"/>
                    <a:pt x="454" y="254"/>
                  </a:cubicBezTo>
                  <a:cubicBezTo>
                    <a:pt x="456" y="248"/>
                    <a:pt x="456" y="248"/>
                    <a:pt x="456" y="248"/>
                  </a:cubicBezTo>
                  <a:cubicBezTo>
                    <a:pt x="453" y="244"/>
                    <a:pt x="453" y="244"/>
                    <a:pt x="453" y="244"/>
                  </a:cubicBezTo>
                  <a:cubicBezTo>
                    <a:pt x="448" y="240"/>
                    <a:pt x="448" y="240"/>
                    <a:pt x="448" y="240"/>
                  </a:cubicBezTo>
                  <a:cubicBezTo>
                    <a:pt x="438" y="238"/>
                    <a:pt x="438" y="238"/>
                    <a:pt x="438" y="238"/>
                  </a:cubicBezTo>
                  <a:cubicBezTo>
                    <a:pt x="436" y="238"/>
                    <a:pt x="432" y="236"/>
                    <a:pt x="426" y="230"/>
                  </a:cubicBezTo>
                  <a:cubicBezTo>
                    <a:pt x="420" y="228"/>
                    <a:pt x="420" y="228"/>
                    <a:pt x="420" y="228"/>
                  </a:cubicBezTo>
                  <a:cubicBezTo>
                    <a:pt x="420" y="228"/>
                    <a:pt x="420" y="228"/>
                    <a:pt x="420" y="228"/>
                  </a:cubicBezTo>
                  <a:cubicBezTo>
                    <a:pt x="420" y="227"/>
                    <a:pt x="420" y="227"/>
                    <a:pt x="420" y="227"/>
                  </a:cubicBezTo>
                  <a:cubicBezTo>
                    <a:pt x="412" y="218"/>
                    <a:pt x="412" y="218"/>
                    <a:pt x="412" y="218"/>
                  </a:cubicBezTo>
                  <a:cubicBezTo>
                    <a:pt x="406" y="218"/>
                    <a:pt x="406" y="218"/>
                    <a:pt x="406" y="218"/>
                  </a:cubicBezTo>
                  <a:cubicBezTo>
                    <a:pt x="405" y="218"/>
                    <a:pt x="405" y="218"/>
                    <a:pt x="405" y="218"/>
                  </a:cubicBezTo>
                  <a:cubicBezTo>
                    <a:pt x="405" y="218"/>
                    <a:pt x="405" y="218"/>
                    <a:pt x="405" y="218"/>
                  </a:cubicBezTo>
                  <a:cubicBezTo>
                    <a:pt x="399" y="215"/>
                    <a:pt x="399" y="215"/>
                    <a:pt x="399" y="215"/>
                  </a:cubicBezTo>
                  <a:cubicBezTo>
                    <a:pt x="395" y="220"/>
                    <a:pt x="395" y="220"/>
                    <a:pt x="395" y="220"/>
                  </a:cubicBezTo>
                  <a:cubicBezTo>
                    <a:pt x="394" y="238"/>
                    <a:pt x="394" y="238"/>
                    <a:pt x="394" y="238"/>
                  </a:cubicBezTo>
                  <a:cubicBezTo>
                    <a:pt x="396" y="246"/>
                    <a:pt x="396" y="246"/>
                    <a:pt x="396" y="246"/>
                  </a:cubicBezTo>
                  <a:cubicBezTo>
                    <a:pt x="398" y="246"/>
                    <a:pt x="398" y="246"/>
                    <a:pt x="398" y="246"/>
                  </a:cubicBezTo>
                  <a:cubicBezTo>
                    <a:pt x="399" y="246"/>
                    <a:pt x="399" y="246"/>
                    <a:pt x="399" y="246"/>
                  </a:cubicBezTo>
                  <a:cubicBezTo>
                    <a:pt x="404" y="248"/>
                    <a:pt x="404" y="248"/>
                    <a:pt x="404" y="248"/>
                  </a:cubicBezTo>
                  <a:cubicBezTo>
                    <a:pt x="404" y="248"/>
                    <a:pt x="404" y="248"/>
                    <a:pt x="404" y="248"/>
                  </a:cubicBezTo>
                  <a:cubicBezTo>
                    <a:pt x="404" y="248"/>
                    <a:pt x="404" y="248"/>
                    <a:pt x="404" y="248"/>
                  </a:cubicBezTo>
                  <a:cubicBezTo>
                    <a:pt x="407" y="255"/>
                    <a:pt x="407" y="255"/>
                    <a:pt x="407" y="255"/>
                  </a:cubicBezTo>
                  <a:cubicBezTo>
                    <a:pt x="408" y="255"/>
                    <a:pt x="408" y="255"/>
                    <a:pt x="408" y="255"/>
                  </a:cubicBezTo>
                  <a:cubicBezTo>
                    <a:pt x="408" y="256"/>
                    <a:pt x="408" y="256"/>
                    <a:pt x="408" y="256"/>
                  </a:cubicBezTo>
                  <a:cubicBezTo>
                    <a:pt x="408" y="256"/>
                    <a:pt x="408" y="256"/>
                    <a:pt x="408" y="256"/>
                  </a:cubicBezTo>
                  <a:cubicBezTo>
                    <a:pt x="408" y="256"/>
                    <a:pt x="408" y="256"/>
                    <a:pt x="408" y="256"/>
                  </a:cubicBezTo>
                  <a:cubicBezTo>
                    <a:pt x="406" y="268"/>
                    <a:pt x="406" y="268"/>
                    <a:pt x="406" y="268"/>
                  </a:cubicBezTo>
                  <a:cubicBezTo>
                    <a:pt x="406" y="269"/>
                    <a:pt x="406" y="269"/>
                    <a:pt x="406" y="269"/>
                  </a:cubicBezTo>
                  <a:cubicBezTo>
                    <a:pt x="406" y="270"/>
                    <a:pt x="406" y="270"/>
                    <a:pt x="406" y="270"/>
                  </a:cubicBezTo>
                  <a:cubicBezTo>
                    <a:pt x="406" y="270"/>
                    <a:pt x="406" y="270"/>
                    <a:pt x="406" y="270"/>
                  </a:cubicBezTo>
                  <a:cubicBezTo>
                    <a:pt x="404" y="271"/>
                    <a:pt x="402" y="272"/>
                    <a:pt x="400" y="273"/>
                  </a:cubicBezTo>
                  <a:cubicBezTo>
                    <a:pt x="399" y="274"/>
                    <a:pt x="399" y="274"/>
                    <a:pt x="399" y="274"/>
                  </a:cubicBezTo>
                  <a:cubicBezTo>
                    <a:pt x="399" y="273"/>
                    <a:pt x="399" y="273"/>
                    <a:pt x="399" y="273"/>
                  </a:cubicBezTo>
                  <a:cubicBezTo>
                    <a:pt x="398" y="273"/>
                    <a:pt x="398" y="273"/>
                    <a:pt x="398" y="273"/>
                  </a:cubicBezTo>
                  <a:cubicBezTo>
                    <a:pt x="396" y="272"/>
                    <a:pt x="396" y="272"/>
                    <a:pt x="396" y="272"/>
                  </a:cubicBezTo>
                  <a:cubicBezTo>
                    <a:pt x="389" y="275"/>
                    <a:pt x="389" y="275"/>
                    <a:pt x="389" y="275"/>
                  </a:cubicBezTo>
                  <a:cubicBezTo>
                    <a:pt x="389" y="275"/>
                    <a:pt x="389" y="275"/>
                    <a:pt x="389" y="275"/>
                  </a:cubicBezTo>
                  <a:cubicBezTo>
                    <a:pt x="389" y="276"/>
                    <a:pt x="389" y="276"/>
                    <a:pt x="389" y="276"/>
                  </a:cubicBezTo>
                  <a:cubicBezTo>
                    <a:pt x="390" y="276"/>
                    <a:pt x="390" y="276"/>
                    <a:pt x="390" y="276"/>
                  </a:cubicBezTo>
                  <a:cubicBezTo>
                    <a:pt x="391" y="287"/>
                    <a:pt x="391" y="287"/>
                    <a:pt x="391" y="287"/>
                  </a:cubicBezTo>
                  <a:cubicBezTo>
                    <a:pt x="391" y="289"/>
                    <a:pt x="390" y="290"/>
                    <a:pt x="388" y="290"/>
                  </a:cubicBezTo>
                  <a:cubicBezTo>
                    <a:pt x="384" y="290"/>
                    <a:pt x="384" y="290"/>
                    <a:pt x="384" y="290"/>
                  </a:cubicBezTo>
                  <a:cubicBezTo>
                    <a:pt x="381" y="290"/>
                    <a:pt x="380" y="289"/>
                    <a:pt x="379" y="288"/>
                  </a:cubicBezTo>
                  <a:cubicBezTo>
                    <a:pt x="374" y="284"/>
                    <a:pt x="374" y="284"/>
                    <a:pt x="374" y="284"/>
                  </a:cubicBezTo>
                  <a:cubicBezTo>
                    <a:pt x="374" y="284"/>
                    <a:pt x="374" y="284"/>
                    <a:pt x="374" y="284"/>
                  </a:cubicBezTo>
                  <a:cubicBezTo>
                    <a:pt x="373" y="284"/>
                    <a:pt x="373" y="284"/>
                    <a:pt x="373" y="284"/>
                  </a:cubicBezTo>
                  <a:cubicBezTo>
                    <a:pt x="373" y="283"/>
                    <a:pt x="373" y="283"/>
                    <a:pt x="373" y="283"/>
                  </a:cubicBezTo>
                  <a:cubicBezTo>
                    <a:pt x="370" y="276"/>
                    <a:pt x="370" y="276"/>
                    <a:pt x="370" y="276"/>
                  </a:cubicBezTo>
                  <a:cubicBezTo>
                    <a:pt x="370" y="276"/>
                    <a:pt x="368" y="274"/>
                    <a:pt x="364" y="273"/>
                  </a:cubicBezTo>
                  <a:cubicBezTo>
                    <a:pt x="363" y="273"/>
                    <a:pt x="363" y="273"/>
                    <a:pt x="363" y="273"/>
                  </a:cubicBezTo>
                  <a:cubicBezTo>
                    <a:pt x="363" y="273"/>
                    <a:pt x="363" y="273"/>
                    <a:pt x="363" y="273"/>
                  </a:cubicBezTo>
                  <a:cubicBezTo>
                    <a:pt x="357" y="269"/>
                    <a:pt x="357" y="269"/>
                    <a:pt x="357" y="269"/>
                  </a:cubicBezTo>
                  <a:cubicBezTo>
                    <a:pt x="356" y="269"/>
                    <a:pt x="356" y="269"/>
                    <a:pt x="356" y="269"/>
                  </a:cubicBezTo>
                  <a:cubicBezTo>
                    <a:pt x="356" y="268"/>
                    <a:pt x="356" y="268"/>
                    <a:pt x="356" y="268"/>
                  </a:cubicBezTo>
                  <a:cubicBezTo>
                    <a:pt x="356" y="268"/>
                    <a:pt x="356" y="268"/>
                    <a:pt x="356" y="268"/>
                  </a:cubicBezTo>
                  <a:cubicBezTo>
                    <a:pt x="355" y="262"/>
                    <a:pt x="355" y="262"/>
                    <a:pt x="355" y="262"/>
                  </a:cubicBezTo>
                  <a:cubicBezTo>
                    <a:pt x="356" y="256"/>
                    <a:pt x="356" y="256"/>
                    <a:pt x="356" y="256"/>
                  </a:cubicBezTo>
                  <a:cubicBezTo>
                    <a:pt x="356" y="256"/>
                    <a:pt x="356" y="256"/>
                    <a:pt x="356" y="256"/>
                  </a:cubicBezTo>
                  <a:cubicBezTo>
                    <a:pt x="356" y="256"/>
                    <a:pt x="356" y="256"/>
                    <a:pt x="356" y="256"/>
                  </a:cubicBezTo>
                  <a:cubicBezTo>
                    <a:pt x="356" y="256"/>
                    <a:pt x="356" y="256"/>
                    <a:pt x="356" y="256"/>
                  </a:cubicBezTo>
                  <a:cubicBezTo>
                    <a:pt x="358" y="253"/>
                    <a:pt x="358" y="253"/>
                    <a:pt x="358" y="253"/>
                  </a:cubicBezTo>
                  <a:cubicBezTo>
                    <a:pt x="358" y="251"/>
                    <a:pt x="358" y="251"/>
                    <a:pt x="358" y="251"/>
                  </a:cubicBezTo>
                  <a:cubicBezTo>
                    <a:pt x="356" y="244"/>
                    <a:pt x="356" y="244"/>
                    <a:pt x="356" y="244"/>
                  </a:cubicBezTo>
                  <a:cubicBezTo>
                    <a:pt x="350" y="239"/>
                    <a:pt x="350" y="239"/>
                    <a:pt x="350" y="239"/>
                  </a:cubicBezTo>
                  <a:cubicBezTo>
                    <a:pt x="350" y="238"/>
                    <a:pt x="350" y="238"/>
                    <a:pt x="350" y="238"/>
                  </a:cubicBezTo>
                  <a:cubicBezTo>
                    <a:pt x="349" y="222"/>
                    <a:pt x="349" y="222"/>
                    <a:pt x="349" y="222"/>
                  </a:cubicBezTo>
                  <a:cubicBezTo>
                    <a:pt x="345" y="218"/>
                    <a:pt x="345" y="218"/>
                    <a:pt x="345" y="218"/>
                  </a:cubicBezTo>
                  <a:cubicBezTo>
                    <a:pt x="344" y="218"/>
                    <a:pt x="344" y="218"/>
                    <a:pt x="344" y="218"/>
                  </a:cubicBezTo>
                  <a:cubicBezTo>
                    <a:pt x="344" y="217"/>
                    <a:pt x="344" y="217"/>
                    <a:pt x="344" y="217"/>
                  </a:cubicBezTo>
                  <a:cubicBezTo>
                    <a:pt x="344" y="217"/>
                    <a:pt x="344" y="217"/>
                    <a:pt x="344" y="217"/>
                  </a:cubicBezTo>
                  <a:cubicBezTo>
                    <a:pt x="341" y="210"/>
                    <a:pt x="341" y="210"/>
                    <a:pt x="341" y="210"/>
                  </a:cubicBezTo>
                  <a:cubicBezTo>
                    <a:pt x="326" y="208"/>
                    <a:pt x="326" y="208"/>
                    <a:pt x="326" y="208"/>
                  </a:cubicBezTo>
                  <a:cubicBezTo>
                    <a:pt x="323" y="207"/>
                    <a:pt x="320" y="204"/>
                    <a:pt x="319" y="201"/>
                  </a:cubicBezTo>
                  <a:cubicBezTo>
                    <a:pt x="312" y="201"/>
                    <a:pt x="312" y="201"/>
                    <a:pt x="312" y="201"/>
                  </a:cubicBezTo>
                  <a:cubicBezTo>
                    <a:pt x="310" y="200"/>
                    <a:pt x="308" y="199"/>
                    <a:pt x="305" y="196"/>
                  </a:cubicBezTo>
                  <a:cubicBezTo>
                    <a:pt x="304" y="195"/>
                    <a:pt x="304" y="195"/>
                    <a:pt x="304" y="195"/>
                  </a:cubicBezTo>
                  <a:cubicBezTo>
                    <a:pt x="302" y="194"/>
                    <a:pt x="301" y="191"/>
                    <a:pt x="299" y="188"/>
                  </a:cubicBezTo>
                  <a:cubicBezTo>
                    <a:pt x="299" y="188"/>
                    <a:pt x="299" y="188"/>
                    <a:pt x="299" y="188"/>
                  </a:cubicBezTo>
                  <a:cubicBezTo>
                    <a:pt x="299" y="188"/>
                    <a:pt x="299" y="188"/>
                    <a:pt x="299" y="188"/>
                  </a:cubicBezTo>
                  <a:cubicBezTo>
                    <a:pt x="298" y="181"/>
                    <a:pt x="298" y="181"/>
                    <a:pt x="298" y="181"/>
                  </a:cubicBezTo>
                  <a:cubicBezTo>
                    <a:pt x="298" y="181"/>
                    <a:pt x="298" y="181"/>
                    <a:pt x="298" y="181"/>
                  </a:cubicBezTo>
                  <a:cubicBezTo>
                    <a:pt x="298" y="181"/>
                    <a:pt x="298" y="181"/>
                    <a:pt x="298" y="181"/>
                  </a:cubicBezTo>
                  <a:cubicBezTo>
                    <a:pt x="298" y="180"/>
                    <a:pt x="298" y="180"/>
                    <a:pt x="298" y="180"/>
                  </a:cubicBezTo>
                  <a:cubicBezTo>
                    <a:pt x="298" y="180"/>
                    <a:pt x="298" y="180"/>
                    <a:pt x="298" y="180"/>
                  </a:cubicBezTo>
                  <a:cubicBezTo>
                    <a:pt x="300" y="168"/>
                    <a:pt x="300" y="168"/>
                    <a:pt x="300" y="168"/>
                  </a:cubicBezTo>
                  <a:cubicBezTo>
                    <a:pt x="300" y="168"/>
                    <a:pt x="300" y="168"/>
                    <a:pt x="300" y="168"/>
                  </a:cubicBezTo>
                  <a:cubicBezTo>
                    <a:pt x="302" y="162"/>
                    <a:pt x="302" y="162"/>
                    <a:pt x="302" y="162"/>
                  </a:cubicBezTo>
                  <a:cubicBezTo>
                    <a:pt x="302" y="162"/>
                    <a:pt x="302" y="162"/>
                    <a:pt x="302" y="162"/>
                  </a:cubicBezTo>
                  <a:cubicBezTo>
                    <a:pt x="302" y="162"/>
                    <a:pt x="302" y="162"/>
                    <a:pt x="302" y="162"/>
                  </a:cubicBezTo>
                  <a:cubicBezTo>
                    <a:pt x="303" y="162"/>
                    <a:pt x="303" y="162"/>
                    <a:pt x="303" y="162"/>
                  </a:cubicBezTo>
                  <a:cubicBezTo>
                    <a:pt x="318" y="155"/>
                    <a:pt x="318" y="155"/>
                    <a:pt x="318" y="155"/>
                  </a:cubicBezTo>
                  <a:cubicBezTo>
                    <a:pt x="324" y="148"/>
                    <a:pt x="324" y="148"/>
                    <a:pt x="324" y="148"/>
                  </a:cubicBezTo>
                  <a:cubicBezTo>
                    <a:pt x="325" y="142"/>
                    <a:pt x="325" y="142"/>
                    <a:pt x="325" y="142"/>
                  </a:cubicBezTo>
                  <a:cubicBezTo>
                    <a:pt x="324" y="138"/>
                    <a:pt x="324" y="138"/>
                    <a:pt x="324" y="138"/>
                  </a:cubicBezTo>
                  <a:cubicBezTo>
                    <a:pt x="322" y="132"/>
                    <a:pt x="320" y="129"/>
                    <a:pt x="320" y="127"/>
                  </a:cubicBezTo>
                  <a:cubicBezTo>
                    <a:pt x="317" y="128"/>
                    <a:pt x="317" y="128"/>
                    <a:pt x="317" y="128"/>
                  </a:cubicBezTo>
                  <a:cubicBezTo>
                    <a:pt x="312" y="127"/>
                    <a:pt x="312" y="127"/>
                    <a:pt x="312" y="127"/>
                  </a:cubicBezTo>
                  <a:cubicBezTo>
                    <a:pt x="310" y="128"/>
                    <a:pt x="307" y="131"/>
                    <a:pt x="303" y="136"/>
                  </a:cubicBezTo>
                  <a:cubicBezTo>
                    <a:pt x="296" y="143"/>
                    <a:pt x="296" y="143"/>
                    <a:pt x="296" y="143"/>
                  </a:cubicBezTo>
                  <a:cubicBezTo>
                    <a:pt x="296" y="143"/>
                    <a:pt x="296" y="143"/>
                    <a:pt x="296" y="143"/>
                  </a:cubicBezTo>
                  <a:cubicBezTo>
                    <a:pt x="295" y="143"/>
                    <a:pt x="295" y="143"/>
                    <a:pt x="295" y="143"/>
                  </a:cubicBezTo>
                  <a:cubicBezTo>
                    <a:pt x="290" y="144"/>
                    <a:pt x="286" y="145"/>
                    <a:pt x="284" y="144"/>
                  </a:cubicBezTo>
                  <a:lnTo>
                    <a:pt x="271" y="140"/>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52" name="Freeform 126"/>
            <p:cNvSpPr/>
            <p:nvPr/>
          </p:nvSpPr>
          <p:spPr bwMode="auto">
            <a:xfrm>
              <a:off x="3592934" y="3515078"/>
              <a:ext cx="292739" cy="483422"/>
            </a:xfrm>
            <a:custGeom>
              <a:avLst/>
              <a:gdLst>
                <a:gd name="T0" fmla="*/ 46 w 92"/>
                <a:gd name="T1" fmla="*/ 29 h 152"/>
                <a:gd name="T2" fmla="*/ 46 w 92"/>
                <a:gd name="T3" fmla="*/ 43 h 152"/>
                <a:gd name="T4" fmla="*/ 42 w 92"/>
                <a:gd name="T5" fmla="*/ 54 h 152"/>
                <a:gd name="T6" fmla="*/ 38 w 92"/>
                <a:gd name="T7" fmla="*/ 62 h 152"/>
                <a:gd name="T8" fmla="*/ 37 w 92"/>
                <a:gd name="T9" fmla="*/ 61 h 152"/>
                <a:gd name="T10" fmla="*/ 22 w 92"/>
                <a:gd name="T11" fmla="*/ 65 h 152"/>
                <a:gd name="T12" fmla="*/ 6 w 92"/>
                <a:gd name="T13" fmla="*/ 67 h 152"/>
                <a:gd name="T14" fmla="*/ 4 w 92"/>
                <a:gd name="T15" fmla="*/ 70 h 152"/>
                <a:gd name="T16" fmla="*/ 19 w 92"/>
                <a:gd name="T17" fmla="*/ 72 h 152"/>
                <a:gd name="T18" fmla="*/ 20 w 92"/>
                <a:gd name="T19" fmla="*/ 72 h 152"/>
                <a:gd name="T20" fmla="*/ 24 w 92"/>
                <a:gd name="T21" fmla="*/ 81 h 152"/>
                <a:gd name="T22" fmla="*/ 30 w 92"/>
                <a:gd name="T23" fmla="*/ 92 h 152"/>
                <a:gd name="T24" fmla="*/ 35 w 92"/>
                <a:gd name="T25" fmla="*/ 108 h 152"/>
                <a:gd name="T26" fmla="*/ 36 w 92"/>
                <a:gd name="T27" fmla="*/ 108 h 152"/>
                <a:gd name="T28" fmla="*/ 38 w 92"/>
                <a:gd name="T29" fmla="*/ 116 h 152"/>
                <a:gd name="T30" fmla="*/ 36 w 92"/>
                <a:gd name="T31" fmla="*/ 124 h 152"/>
                <a:gd name="T32" fmla="*/ 36 w 92"/>
                <a:gd name="T33" fmla="*/ 132 h 152"/>
                <a:gd name="T34" fmla="*/ 50 w 92"/>
                <a:gd name="T35" fmla="*/ 140 h 152"/>
                <a:gd name="T36" fmla="*/ 58 w 92"/>
                <a:gd name="T37" fmla="*/ 151 h 152"/>
                <a:gd name="T38" fmla="*/ 62 w 92"/>
                <a:gd name="T39" fmla="*/ 152 h 152"/>
                <a:gd name="T40" fmla="*/ 61 w 92"/>
                <a:gd name="T41" fmla="*/ 139 h 152"/>
                <a:gd name="T42" fmla="*/ 70 w 92"/>
                <a:gd name="T43" fmla="*/ 134 h 152"/>
                <a:gd name="T44" fmla="*/ 71 w 92"/>
                <a:gd name="T45" fmla="*/ 134 h 152"/>
                <a:gd name="T46" fmla="*/ 72 w 92"/>
                <a:gd name="T47" fmla="*/ 134 h 152"/>
                <a:gd name="T48" fmla="*/ 78 w 92"/>
                <a:gd name="T49" fmla="*/ 133 h 152"/>
                <a:gd name="T50" fmla="*/ 79 w 92"/>
                <a:gd name="T51" fmla="*/ 122 h 152"/>
                <a:gd name="T52" fmla="*/ 74 w 92"/>
                <a:gd name="T53" fmla="*/ 116 h 152"/>
                <a:gd name="T54" fmla="*/ 69 w 92"/>
                <a:gd name="T55" fmla="*/ 116 h 152"/>
                <a:gd name="T56" fmla="*/ 66 w 92"/>
                <a:gd name="T57" fmla="*/ 105 h 152"/>
                <a:gd name="T58" fmla="*/ 68 w 92"/>
                <a:gd name="T59" fmla="*/ 84 h 152"/>
                <a:gd name="T60" fmla="*/ 82 w 92"/>
                <a:gd name="T61" fmla="*/ 80 h 152"/>
                <a:gd name="T62" fmla="*/ 92 w 92"/>
                <a:gd name="T63" fmla="*/ 54 h 152"/>
                <a:gd name="T64" fmla="*/ 84 w 92"/>
                <a:gd name="T65" fmla="*/ 48 h 152"/>
                <a:gd name="T66" fmla="*/ 83 w 92"/>
                <a:gd name="T67" fmla="*/ 48 h 152"/>
                <a:gd name="T68" fmla="*/ 76 w 92"/>
                <a:gd name="T69" fmla="*/ 48 h 152"/>
                <a:gd name="T70" fmla="*/ 72 w 92"/>
                <a:gd name="T71" fmla="*/ 42 h 152"/>
                <a:gd name="T72" fmla="*/ 71 w 92"/>
                <a:gd name="T73" fmla="*/ 42 h 152"/>
                <a:gd name="T74" fmla="*/ 73 w 92"/>
                <a:gd name="T75" fmla="*/ 26 h 152"/>
                <a:gd name="T76" fmla="*/ 76 w 92"/>
                <a:gd name="T77" fmla="*/ 18 h 152"/>
                <a:gd name="T78" fmla="*/ 78 w 92"/>
                <a:gd name="T79" fmla="*/ 10 h 152"/>
                <a:gd name="T80" fmla="*/ 64 w 92"/>
                <a:gd name="T8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2" h="152">
                  <a:moveTo>
                    <a:pt x="54" y="9"/>
                  </a:moveTo>
                  <a:cubicBezTo>
                    <a:pt x="46" y="29"/>
                    <a:pt x="46" y="29"/>
                    <a:pt x="46" y="29"/>
                  </a:cubicBezTo>
                  <a:cubicBezTo>
                    <a:pt x="46" y="42"/>
                    <a:pt x="46" y="42"/>
                    <a:pt x="46" y="42"/>
                  </a:cubicBezTo>
                  <a:cubicBezTo>
                    <a:pt x="46" y="43"/>
                    <a:pt x="46" y="43"/>
                    <a:pt x="46" y="43"/>
                  </a:cubicBezTo>
                  <a:cubicBezTo>
                    <a:pt x="42" y="50"/>
                    <a:pt x="42" y="50"/>
                    <a:pt x="42" y="50"/>
                  </a:cubicBezTo>
                  <a:cubicBezTo>
                    <a:pt x="42" y="54"/>
                    <a:pt x="42" y="54"/>
                    <a:pt x="42" y="54"/>
                  </a:cubicBezTo>
                  <a:cubicBezTo>
                    <a:pt x="42" y="57"/>
                    <a:pt x="41" y="60"/>
                    <a:pt x="38" y="61"/>
                  </a:cubicBezTo>
                  <a:cubicBezTo>
                    <a:pt x="38" y="62"/>
                    <a:pt x="38" y="62"/>
                    <a:pt x="38" y="62"/>
                  </a:cubicBezTo>
                  <a:cubicBezTo>
                    <a:pt x="37" y="62"/>
                    <a:pt x="37" y="62"/>
                    <a:pt x="37" y="62"/>
                  </a:cubicBezTo>
                  <a:cubicBezTo>
                    <a:pt x="37" y="61"/>
                    <a:pt x="37" y="61"/>
                    <a:pt x="37" y="61"/>
                  </a:cubicBezTo>
                  <a:cubicBezTo>
                    <a:pt x="27" y="60"/>
                    <a:pt x="27" y="60"/>
                    <a:pt x="27" y="60"/>
                  </a:cubicBezTo>
                  <a:cubicBezTo>
                    <a:pt x="22" y="65"/>
                    <a:pt x="22" y="65"/>
                    <a:pt x="22" y="65"/>
                  </a:cubicBezTo>
                  <a:cubicBezTo>
                    <a:pt x="6" y="67"/>
                    <a:pt x="6" y="67"/>
                    <a:pt x="6" y="67"/>
                  </a:cubicBezTo>
                  <a:cubicBezTo>
                    <a:pt x="6" y="67"/>
                    <a:pt x="6" y="67"/>
                    <a:pt x="6" y="67"/>
                  </a:cubicBezTo>
                  <a:cubicBezTo>
                    <a:pt x="0" y="67"/>
                    <a:pt x="0" y="67"/>
                    <a:pt x="0" y="67"/>
                  </a:cubicBezTo>
                  <a:cubicBezTo>
                    <a:pt x="4" y="70"/>
                    <a:pt x="4" y="70"/>
                    <a:pt x="4" y="70"/>
                  </a:cubicBezTo>
                  <a:cubicBezTo>
                    <a:pt x="18" y="72"/>
                    <a:pt x="18" y="72"/>
                    <a:pt x="18" y="72"/>
                  </a:cubicBezTo>
                  <a:cubicBezTo>
                    <a:pt x="19" y="72"/>
                    <a:pt x="19" y="72"/>
                    <a:pt x="19" y="72"/>
                  </a:cubicBezTo>
                  <a:cubicBezTo>
                    <a:pt x="20" y="72"/>
                    <a:pt x="20" y="72"/>
                    <a:pt x="20" y="72"/>
                  </a:cubicBezTo>
                  <a:cubicBezTo>
                    <a:pt x="20" y="72"/>
                    <a:pt x="20" y="72"/>
                    <a:pt x="20" y="72"/>
                  </a:cubicBezTo>
                  <a:cubicBezTo>
                    <a:pt x="20" y="72"/>
                    <a:pt x="20" y="72"/>
                    <a:pt x="20" y="72"/>
                  </a:cubicBezTo>
                  <a:cubicBezTo>
                    <a:pt x="24" y="81"/>
                    <a:pt x="24" y="81"/>
                    <a:pt x="24" y="81"/>
                  </a:cubicBezTo>
                  <a:cubicBezTo>
                    <a:pt x="28" y="84"/>
                    <a:pt x="28" y="84"/>
                    <a:pt x="28" y="84"/>
                  </a:cubicBezTo>
                  <a:cubicBezTo>
                    <a:pt x="29" y="86"/>
                    <a:pt x="30" y="88"/>
                    <a:pt x="30" y="92"/>
                  </a:cubicBezTo>
                  <a:cubicBezTo>
                    <a:pt x="30" y="103"/>
                    <a:pt x="30" y="103"/>
                    <a:pt x="30" y="103"/>
                  </a:cubicBezTo>
                  <a:cubicBezTo>
                    <a:pt x="35" y="108"/>
                    <a:pt x="35" y="108"/>
                    <a:pt x="35" y="108"/>
                  </a:cubicBezTo>
                  <a:cubicBezTo>
                    <a:pt x="36" y="108"/>
                    <a:pt x="36" y="108"/>
                    <a:pt x="36" y="108"/>
                  </a:cubicBezTo>
                  <a:cubicBezTo>
                    <a:pt x="36" y="108"/>
                    <a:pt x="36" y="108"/>
                    <a:pt x="36" y="108"/>
                  </a:cubicBezTo>
                  <a:cubicBezTo>
                    <a:pt x="36" y="108"/>
                    <a:pt x="36" y="108"/>
                    <a:pt x="36" y="108"/>
                  </a:cubicBezTo>
                  <a:cubicBezTo>
                    <a:pt x="38" y="116"/>
                    <a:pt x="38" y="116"/>
                    <a:pt x="38" y="116"/>
                  </a:cubicBezTo>
                  <a:cubicBezTo>
                    <a:pt x="38" y="120"/>
                    <a:pt x="38" y="120"/>
                    <a:pt x="38" y="120"/>
                  </a:cubicBezTo>
                  <a:cubicBezTo>
                    <a:pt x="36" y="124"/>
                    <a:pt x="36" y="124"/>
                    <a:pt x="36" y="124"/>
                  </a:cubicBezTo>
                  <a:cubicBezTo>
                    <a:pt x="35" y="128"/>
                    <a:pt x="35" y="128"/>
                    <a:pt x="35" y="128"/>
                  </a:cubicBezTo>
                  <a:cubicBezTo>
                    <a:pt x="36" y="132"/>
                    <a:pt x="36" y="132"/>
                    <a:pt x="36" y="132"/>
                  </a:cubicBezTo>
                  <a:cubicBezTo>
                    <a:pt x="41" y="135"/>
                    <a:pt x="41" y="135"/>
                    <a:pt x="41" y="135"/>
                  </a:cubicBezTo>
                  <a:cubicBezTo>
                    <a:pt x="46" y="137"/>
                    <a:pt x="49" y="138"/>
                    <a:pt x="50" y="140"/>
                  </a:cubicBezTo>
                  <a:cubicBezTo>
                    <a:pt x="53" y="146"/>
                    <a:pt x="53" y="146"/>
                    <a:pt x="53" y="146"/>
                  </a:cubicBezTo>
                  <a:cubicBezTo>
                    <a:pt x="56" y="148"/>
                    <a:pt x="58" y="150"/>
                    <a:pt x="58" y="151"/>
                  </a:cubicBezTo>
                  <a:cubicBezTo>
                    <a:pt x="62" y="152"/>
                    <a:pt x="62" y="152"/>
                    <a:pt x="62" y="152"/>
                  </a:cubicBezTo>
                  <a:cubicBezTo>
                    <a:pt x="62" y="152"/>
                    <a:pt x="62" y="152"/>
                    <a:pt x="62" y="152"/>
                  </a:cubicBezTo>
                  <a:cubicBezTo>
                    <a:pt x="61" y="144"/>
                    <a:pt x="61" y="144"/>
                    <a:pt x="61" y="144"/>
                  </a:cubicBezTo>
                  <a:cubicBezTo>
                    <a:pt x="60" y="142"/>
                    <a:pt x="60" y="140"/>
                    <a:pt x="61" y="139"/>
                  </a:cubicBezTo>
                  <a:cubicBezTo>
                    <a:pt x="62" y="138"/>
                    <a:pt x="63" y="137"/>
                    <a:pt x="64" y="136"/>
                  </a:cubicBezTo>
                  <a:cubicBezTo>
                    <a:pt x="70" y="134"/>
                    <a:pt x="70" y="134"/>
                    <a:pt x="70" y="134"/>
                  </a:cubicBezTo>
                  <a:cubicBezTo>
                    <a:pt x="70" y="134"/>
                    <a:pt x="70" y="134"/>
                    <a:pt x="70" y="134"/>
                  </a:cubicBezTo>
                  <a:cubicBezTo>
                    <a:pt x="71" y="134"/>
                    <a:pt x="71" y="134"/>
                    <a:pt x="71" y="134"/>
                  </a:cubicBezTo>
                  <a:cubicBezTo>
                    <a:pt x="71" y="134"/>
                    <a:pt x="71" y="134"/>
                    <a:pt x="71" y="134"/>
                  </a:cubicBezTo>
                  <a:cubicBezTo>
                    <a:pt x="72" y="134"/>
                    <a:pt x="72" y="134"/>
                    <a:pt x="72" y="134"/>
                  </a:cubicBezTo>
                  <a:cubicBezTo>
                    <a:pt x="74" y="135"/>
                    <a:pt x="74" y="135"/>
                    <a:pt x="74" y="135"/>
                  </a:cubicBezTo>
                  <a:cubicBezTo>
                    <a:pt x="78" y="133"/>
                    <a:pt x="78" y="133"/>
                    <a:pt x="78" y="133"/>
                  </a:cubicBezTo>
                  <a:cubicBezTo>
                    <a:pt x="78" y="132"/>
                    <a:pt x="78" y="132"/>
                    <a:pt x="78" y="132"/>
                  </a:cubicBezTo>
                  <a:cubicBezTo>
                    <a:pt x="79" y="122"/>
                    <a:pt x="79" y="122"/>
                    <a:pt x="79" y="122"/>
                  </a:cubicBezTo>
                  <a:cubicBezTo>
                    <a:pt x="77" y="118"/>
                    <a:pt x="77" y="118"/>
                    <a:pt x="77" y="118"/>
                  </a:cubicBezTo>
                  <a:cubicBezTo>
                    <a:pt x="74" y="116"/>
                    <a:pt x="74" y="116"/>
                    <a:pt x="74" y="116"/>
                  </a:cubicBezTo>
                  <a:cubicBezTo>
                    <a:pt x="70" y="116"/>
                    <a:pt x="70" y="116"/>
                    <a:pt x="70" y="116"/>
                  </a:cubicBezTo>
                  <a:cubicBezTo>
                    <a:pt x="69" y="116"/>
                    <a:pt x="69" y="116"/>
                    <a:pt x="69" y="116"/>
                  </a:cubicBezTo>
                  <a:cubicBezTo>
                    <a:pt x="68" y="115"/>
                    <a:pt x="68" y="115"/>
                    <a:pt x="68" y="115"/>
                  </a:cubicBezTo>
                  <a:cubicBezTo>
                    <a:pt x="66" y="105"/>
                    <a:pt x="66" y="105"/>
                    <a:pt x="66" y="105"/>
                  </a:cubicBezTo>
                  <a:cubicBezTo>
                    <a:pt x="67" y="84"/>
                    <a:pt x="67" y="84"/>
                    <a:pt x="67" y="84"/>
                  </a:cubicBezTo>
                  <a:cubicBezTo>
                    <a:pt x="68" y="84"/>
                    <a:pt x="68" y="84"/>
                    <a:pt x="68" y="84"/>
                  </a:cubicBezTo>
                  <a:cubicBezTo>
                    <a:pt x="74" y="75"/>
                    <a:pt x="74" y="75"/>
                    <a:pt x="74" y="75"/>
                  </a:cubicBezTo>
                  <a:cubicBezTo>
                    <a:pt x="82" y="80"/>
                    <a:pt x="82" y="80"/>
                    <a:pt x="82" y="80"/>
                  </a:cubicBezTo>
                  <a:cubicBezTo>
                    <a:pt x="88" y="80"/>
                    <a:pt x="88" y="80"/>
                    <a:pt x="88" y="80"/>
                  </a:cubicBezTo>
                  <a:cubicBezTo>
                    <a:pt x="92" y="54"/>
                    <a:pt x="92" y="54"/>
                    <a:pt x="92" y="54"/>
                  </a:cubicBezTo>
                  <a:cubicBezTo>
                    <a:pt x="90" y="51"/>
                    <a:pt x="89" y="49"/>
                    <a:pt x="87" y="48"/>
                  </a:cubicBezTo>
                  <a:cubicBezTo>
                    <a:pt x="84" y="48"/>
                    <a:pt x="84" y="48"/>
                    <a:pt x="84" y="48"/>
                  </a:cubicBezTo>
                  <a:cubicBezTo>
                    <a:pt x="84" y="48"/>
                    <a:pt x="84" y="48"/>
                    <a:pt x="84" y="48"/>
                  </a:cubicBezTo>
                  <a:cubicBezTo>
                    <a:pt x="83" y="48"/>
                    <a:pt x="83" y="48"/>
                    <a:pt x="83" y="48"/>
                  </a:cubicBezTo>
                  <a:cubicBezTo>
                    <a:pt x="77" y="49"/>
                    <a:pt x="77" y="49"/>
                    <a:pt x="77" y="49"/>
                  </a:cubicBezTo>
                  <a:cubicBezTo>
                    <a:pt x="76" y="48"/>
                    <a:pt x="76" y="48"/>
                    <a:pt x="76" y="48"/>
                  </a:cubicBezTo>
                  <a:cubicBezTo>
                    <a:pt x="76" y="48"/>
                    <a:pt x="76" y="48"/>
                    <a:pt x="76" y="48"/>
                  </a:cubicBezTo>
                  <a:cubicBezTo>
                    <a:pt x="72" y="42"/>
                    <a:pt x="72" y="42"/>
                    <a:pt x="72" y="42"/>
                  </a:cubicBezTo>
                  <a:cubicBezTo>
                    <a:pt x="72" y="42"/>
                    <a:pt x="72" y="42"/>
                    <a:pt x="72" y="42"/>
                  </a:cubicBezTo>
                  <a:cubicBezTo>
                    <a:pt x="71" y="42"/>
                    <a:pt x="71" y="42"/>
                    <a:pt x="71" y="42"/>
                  </a:cubicBezTo>
                  <a:cubicBezTo>
                    <a:pt x="71" y="32"/>
                    <a:pt x="71" y="32"/>
                    <a:pt x="71" y="32"/>
                  </a:cubicBezTo>
                  <a:cubicBezTo>
                    <a:pt x="73" y="26"/>
                    <a:pt x="73" y="26"/>
                    <a:pt x="73" y="26"/>
                  </a:cubicBezTo>
                  <a:cubicBezTo>
                    <a:pt x="74" y="24"/>
                    <a:pt x="74" y="24"/>
                    <a:pt x="74" y="24"/>
                  </a:cubicBezTo>
                  <a:cubicBezTo>
                    <a:pt x="74" y="22"/>
                    <a:pt x="75" y="20"/>
                    <a:pt x="76" y="18"/>
                  </a:cubicBezTo>
                  <a:cubicBezTo>
                    <a:pt x="78" y="16"/>
                    <a:pt x="78" y="16"/>
                    <a:pt x="78" y="16"/>
                  </a:cubicBezTo>
                  <a:cubicBezTo>
                    <a:pt x="78" y="10"/>
                    <a:pt x="78" y="10"/>
                    <a:pt x="78" y="10"/>
                  </a:cubicBezTo>
                  <a:cubicBezTo>
                    <a:pt x="72" y="4"/>
                    <a:pt x="72" y="4"/>
                    <a:pt x="72" y="4"/>
                  </a:cubicBezTo>
                  <a:cubicBezTo>
                    <a:pt x="64" y="0"/>
                    <a:pt x="64" y="0"/>
                    <a:pt x="64" y="0"/>
                  </a:cubicBezTo>
                  <a:lnTo>
                    <a:pt x="54" y="9"/>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53" name="Freeform 127"/>
            <p:cNvSpPr/>
            <p:nvPr/>
          </p:nvSpPr>
          <p:spPr bwMode="auto">
            <a:xfrm>
              <a:off x="825340" y="2243409"/>
              <a:ext cx="2072003" cy="1567095"/>
            </a:xfrm>
            <a:custGeom>
              <a:avLst/>
              <a:gdLst>
                <a:gd name="T0" fmla="*/ 639 w 652"/>
                <a:gd name="T1" fmla="*/ 228 h 493"/>
                <a:gd name="T2" fmla="*/ 612 w 652"/>
                <a:gd name="T3" fmla="*/ 204 h 493"/>
                <a:gd name="T4" fmla="*/ 596 w 652"/>
                <a:gd name="T5" fmla="*/ 184 h 493"/>
                <a:gd name="T6" fmla="*/ 520 w 652"/>
                <a:gd name="T7" fmla="*/ 166 h 493"/>
                <a:gd name="T8" fmla="*/ 524 w 652"/>
                <a:gd name="T9" fmla="*/ 90 h 493"/>
                <a:gd name="T10" fmla="*/ 470 w 652"/>
                <a:gd name="T11" fmla="*/ 25 h 493"/>
                <a:gd name="T12" fmla="*/ 443 w 652"/>
                <a:gd name="T13" fmla="*/ 7 h 493"/>
                <a:gd name="T14" fmla="*/ 401 w 652"/>
                <a:gd name="T15" fmla="*/ 61 h 493"/>
                <a:gd name="T16" fmla="*/ 309 w 652"/>
                <a:gd name="T17" fmla="*/ 112 h 493"/>
                <a:gd name="T18" fmla="*/ 291 w 652"/>
                <a:gd name="T19" fmla="*/ 115 h 493"/>
                <a:gd name="T20" fmla="*/ 237 w 652"/>
                <a:gd name="T21" fmla="*/ 110 h 493"/>
                <a:gd name="T22" fmla="*/ 245 w 652"/>
                <a:gd name="T23" fmla="*/ 168 h 493"/>
                <a:gd name="T24" fmla="*/ 234 w 652"/>
                <a:gd name="T25" fmla="*/ 198 h 493"/>
                <a:gd name="T26" fmla="*/ 226 w 652"/>
                <a:gd name="T27" fmla="*/ 196 h 493"/>
                <a:gd name="T28" fmla="*/ 202 w 652"/>
                <a:gd name="T29" fmla="*/ 224 h 493"/>
                <a:gd name="T30" fmla="*/ 165 w 652"/>
                <a:gd name="T31" fmla="*/ 234 h 493"/>
                <a:gd name="T32" fmla="*/ 92 w 652"/>
                <a:gd name="T33" fmla="*/ 253 h 493"/>
                <a:gd name="T34" fmla="*/ 53 w 652"/>
                <a:gd name="T35" fmla="*/ 247 h 493"/>
                <a:gd name="T36" fmla="*/ 33 w 652"/>
                <a:gd name="T37" fmla="*/ 240 h 493"/>
                <a:gd name="T38" fmla="*/ 5 w 652"/>
                <a:gd name="T39" fmla="*/ 284 h 493"/>
                <a:gd name="T40" fmla="*/ 27 w 652"/>
                <a:gd name="T41" fmla="*/ 303 h 493"/>
                <a:gd name="T42" fmla="*/ 21 w 652"/>
                <a:gd name="T43" fmla="*/ 356 h 493"/>
                <a:gd name="T44" fmla="*/ 21 w 652"/>
                <a:gd name="T45" fmla="*/ 367 h 493"/>
                <a:gd name="T46" fmla="*/ 60 w 652"/>
                <a:gd name="T47" fmla="*/ 417 h 493"/>
                <a:gd name="T48" fmla="*/ 85 w 652"/>
                <a:gd name="T49" fmla="*/ 443 h 493"/>
                <a:gd name="T50" fmla="*/ 105 w 652"/>
                <a:gd name="T51" fmla="*/ 490 h 493"/>
                <a:gd name="T52" fmla="*/ 130 w 652"/>
                <a:gd name="T53" fmla="*/ 493 h 493"/>
                <a:gd name="T54" fmla="*/ 145 w 652"/>
                <a:gd name="T55" fmla="*/ 466 h 493"/>
                <a:gd name="T56" fmla="*/ 165 w 652"/>
                <a:gd name="T57" fmla="*/ 468 h 493"/>
                <a:gd name="T58" fmla="*/ 230 w 652"/>
                <a:gd name="T59" fmla="*/ 465 h 493"/>
                <a:gd name="T60" fmla="*/ 251 w 652"/>
                <a:gd name="T61" fmla="*/ 480 h 493"/>
                <a:gd name="T62" fmla="*/ 285 w 652"/>
                <a:gd name="T63" fmla="*/ 480 h 493"/>
                <a:gd name="T64" fmla="*/ 360 w 652"/>
                <a:gd name="T65" fmla="*/ 470 h 493"/>
                <a:gd name="T66" fmla="*/ 413 w 652"/>
                <a:gd name="T67" fmla="*/ 472 h 493"/>
                <a:gd name="T68" fmla="*/ 446 w 652"/>
                <a:gd name="T69" fmla="*/ 484 h 493"/>
                <a:gd name="T70" fmla="*/ 473 w 652"/>
                <a:gd name="T71" fmla="*/ 491 h 493"/>
                <a:gd name="T72" fmla="*/ 469 w 652"/>
                <a:gd name="T73" fmla="*/ 470 h 493"/>
                <a:gd name="T74" fmla="*/ 477 w 652"/>
                <a:gd name="T75" fmla="*/ 460 h 493"/>
                <a:gd name="T76" fmla="*/ 479 w 652"/>
                <a:gd name="T77" fmla="*/ 446 h 493"/>
                <a:gd name="T78" fmla="*/ 461 w 652"/>
                <a:gd name="T79" fmla="*/ 428 h 493"/>
                <a:gd name="T80" fmla="*/ 462 w 652"/>
                <a:gd name="T81" fmla="*/ 414 h 493"/>
                <a:gd name="T82" fmla="*/ 494 w 652"/>
                <a:gd name="T83" fmla="*/ 396 h 493"/>
                <a:gd name="T84" fmla="*/ 527 w 652"/>
                <a:gd name="T85" fmla="*/ 390 h 493"/>
                <a:gd name="T86" fmla="*/ 544 w 652"/>
                <a:gd name="T87" fmla="*/ 375 h 493"/>
                <a:gd name="T88" fmla="*/ 545 w 652"/>
                <a:gd name="T89" fmla="*/ 367 h 493"/>
                <a:gd name="T90" fmla="*/ 547 w 652"/>
                <a:gd name="T91" fmla="*/ 343 h 493"/>
                <a:gd name="T92" fmla="*/ 585 w 652"/>
                <a:gd name="T93" fmla="*/ 314 h 493"/>
                <a:gd name="T94" fmla="*/ 603 w 652"/>
                <a:gd name="T95" fmla="*/ 302 h 493"/>
                <a:gd name="T96" fmla="*/ 635 w 652"/>
                <a:gd name="T97" fmla="*/ 294 h 493"/>
                <a:gd name="T98" fmla="*/ 648 w 652"/>
                <a:gd name="T99" fmla="*/ 281 h 493"/>
                <a:gd name="T100" fmla="*/ 651 w 652"/>
                <a:gd name="T101" fmla="*/ 266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2" h="493">
                  <a:moveTo>
                    <a:pt x="651" y="265"/>
                  </a:moveTo>
                  <a:cubicBezTo>
                    <a:pt x="652" y="265"/>
                    <a:pt x="652" y="265"/>
                    <a:pt x="652" y="265"/>
                  </a:cubicBezTo>
                  <a:cubicBezTo>
                    <a:pt x="652" y="265"/>
                    <a:pt x="652" y="265"/>
                    <a:pt x="652" y="265"/>
                  </a:cubicBezTo>
                  <a:cubicBezTo>
                    <a:pt x="652" y="264"/>
                    <a:pt x="652" y="264"/>
                    <a:pt x="652" y="264"/>
                  </a:cubicBezTo>
                  <a:cubicBezTo>
                    <a:pt x="639" y="228"/>
                    <a:pt x="639" y="228"/>
                    <a:pt x="639" y="228"/>
                  </a:cubicBezTo>
                  <a:cubicBezTo>
                    <a:pt x="631" y="222"/>
                    <a:pt x="631" y="222"/>
                    <a:pt x="631" y="222"/>
                  </a:cubicBezTo>
                  <a:cubicBezTo>
                    <a:pt x="631" y="221"/>
                    <a:pt x="631" y="221"/>
                    <a:pt x="631" y="221"/>
                  </a:cubicBezTo>
                  <a:cubicBezTo>
                    <a:pt x="629" y="206"/>
                    <a:pt x="629" y="206"/>
                    <a:pt x="629" y="206"/>
                  </a:cubicBezTo>
                  <a:cubicBezTo>
                    <a:pt x="613" y="204"/>
                    <a:pt x="613" y="204"/>
                    <a:pt x="613" y="204"/>
                  </a:cubicBezTo>
                  <a:cubicBezTo>
                    <a:pt x="612" y="204"/>
                    <a:pt x="612" y="204"/>
                    <a:pt x="612" y="204"/>
                  </a:cubicBezTo>
                  <a:cubicBezTo>
                    <a:pt x="611" y="204"/>
                    <a:pt x="611" y="204"/>
                    <a:pt x="611" y="204"/>
                  </a:cubicBezTo>
                  <a:cubicBezTo>
                    <a:pt x="611" y="203"/>
                    <a:pt x="611" y="203"/>
                    <a:pt x="611" y="203"/>
                  </a:cubicBezTo>
                  <a:cubicBezTo>
                    <a:pt x="611" y="202"/>
                    <a:pt x="611" y="202"/>
                    <a:pt x="611" y="202"/>
                  </a:cubicBezTo>
                  <a:cubicBezTo>
                    <a:pt x="611" y="202"/>
                    <a:pt x="611" y="202"/>
                    <a:pt x="611" y="202"/>
                  </a:cubicBezTo>
                  <a:cubicBezTo>
                    <a:pt x="609" y="196"/>
                    <a:pt x="604" y="190"/>
                    <a:pt x="596" y="184"/>
                  </a:cubicBezTo>
                  <a:cubicBezTo>
                    <a:pt x="591" y="180"/>
                    <a:pt x="587" y="178"/>
                    <a:pt x="583" y="177"/>
                  </a:cubicBezTo>
                  <a:cubicBezTo>
                    <a:pt x="581" y="176"/>
                    <a:pt x="578" y="174"/>
                    <a:pt x="576" y="173"/>
                  </a:cubicBezTo>
                  <a:cubicBezTo>
                    <a:pt x="571" y="169"/>
                    <a:pt x="553" y="166"/>
                    <a:pt x="521" y="166"/>
                  </a:cubicBezTo>
                  <a:cubicBezTo>
                    <a:pt x="520" y="166"/>
                    <a:pt x="520" y="166"/>
                    <a:pt x="520" y="166"/>
                  </a:cubicBezTo>
                  <a:cubicBezTo>
                    <a:pt x="520" y="166"/>
                    <a:pt x="520" y="166"/>
                    <a:pt x="520" y="166"/>
                  </a:cubicBezTo>
                  <a:cubicBezTo>
                    <a:pt x="516" y="160"/>
                    <a:pt x="516" y="160"/>
                    <a:pt x="516" y="160"/>
                  </a:cubicBezTo>
                  <a:cubicBezTo>
                    <a:pt x="515" y="156"/>
                    <a:pt x="513" y="153"/>
                    <a:pt x="513" y="150"/>
                  </a:cubicBezTo>
                  <a:cubicBezTo>
                    <a:pt x="513" y="145"/>
                    <a:pt x="518" y="131"/>
                    <a:pt x="529" y="107"/>
                  </a:cubicBezTo>
                  <a:cubicBezTo>
                    <a:pt x="524" y="90"/>
                    <a:pt x="524" y="90"/>
                    <a:pt x="524" y="90"/>
                  </a:cubicBezTo>
                  <a:cubicBezTo>
                    <a:pt x="524" y="90"/>
                    <a:pt x="524" y="90"/>
                    <a:pt x="524" y="90"/>
                  </a:cubicBezTo>
                  <a:cubicBezTo>
                    <a:pt x="518" y="62"/>
                    <a:pt x="518" y="62"/>
                    <a:pt x="518" y="62"/>
                  </a:cubicBezTo>
                  <a:cubicBezTo>
                    <a:pt x="517" y="58"/>
                    <a:pt x="510" y="54"/>
                    <a:pt x="498" y="50"/>
                  </a:cubicBezTo>
                  <a:cubicBezTo>
                    <a:pt x="496" y="50"/>
                    <a:pt x="493" y="49"/>
                    <a:pt x="491" y="47"/>
                  </a:cubicBezTo>
                  <a:cubicBezTo>
                    <a:pt x="487" y="45"/>
                    <a:pt x="483" y="42"/>
                    <a:pt x="482" y="37"/>
                  </a:cubicBezTo>
                  <a:cubicBezTo>
                    <a:pt x="479" y="32"/>
                    <a:pt x="475" y="28"/>
                    <a:pt x="470" y="25"/>
                  </a:cubicBezTo>
                  <a:cubicBezTo>
                    <a:pt x="469" y="25"/>
                    <a:pt x="469" y="25"/>
                    <a:pt x="469" y="25"/>
                  </a:cubicBezTo>
                  <a:cubicBezTo>
                    <a:pt x="469" y="24"/>
                    <a:pt x="469" y="24"/>
                    <a:pt x="469" y="24"/>
                  </a:cubicBezTo>
                  <a:cubicBezTo>
                    <a:pt x="464" y="0"/>
                    <a:pt x="464" y="0"/>
                    <a:pt x="464" y="0"/>
                  </a:cubicBezTo>
                  <a:cubicBezTo>
                    <a:pt x="445" y="2"/>
                    <a:pt x="445" y="2"/>
                    <a:pt x="445" y="2"/>
                  </a:cubicBezTo>
                  <a:cubicBezTo>
                    <a:pt x="443" y="7"/>
                    <a:pt x="443" y="7"/>
                    <a:pt x="443" y="7"/>
                  </a:cubicBezTo>
                  <a:cubicBezTo>
                    <a:pt x="441" y="15"/>
                    <a:pt x="438" y="19"/>
                    <a:pt x="435" y="19"/>
                  </a:cubicBezTo>
                  <a:cubicBezTo>
                    <a:pt x="423" y="23"/>
                    <a:pt x="423" y="23"/>
                    <a:pt x="423" y="23"/>
                  </a:cubicBezTo>
                  <a:cubicBezTo>
                    <a:pt x="415" y="26"/>
                    <a:pt x="411" y="29"/>
                    <a:pt x="408" y="33"/>
                  </a:cubicBezTo>
                  <a:cubicBezTo>
                    <a:pt x="407" y="34"/>
                    <a:pt x="406" y="39"/>
                    <a:pt x="405" y="46"/>
                  </a:cubicBezTo>
                  <a:cubicBezTo>
                    <a:pt x="404" y="53"/>
                    <a:pt x="403" y="58"/>
                    <a:pt x="401" y="61"/>
                  </a:cubicBezTo>
                  <a:cubicBezTo>
                    <a:pt x="399" y="66"/>
                    <a:pt x="395" y="70"/>
                    <a:pt x="389" y="72"/>
                  </a:cubicBezTo>
                  <a:cubicBezTo>
                    <a:pt x="379" y="76"/>
                    <a:pt x="361" y="70"/>
                    <a:pt x="337" y="52"/>
                  </a:cubicBezTo>
                  <a:cubicBezTo>
                    <a:pt x="304" y="94"/>
                    <a:pt x="304" y="94"/>
                    <a:pt x="304" y="94"/>
                  </a:cubicBezTo>
                  <a:cubicBezTo>
                    <a:pt x="308" y="112"/>
                    <a:pt x="308" y="112"/>
                    <a:pt x="308" y="112"/>
                  </a:cubicBezTo>
                  <a:cubicBezTo>
                    <a:pt x="309" y="112"/>
                    <a:pt x="309" y="112"/>
                    <a:pt x="309" y="112"/>
                  </a:cubicBezTo>
                  <a:cubicBezTo>
                    <a:pt x="309" y="112"/>
                    <a:pt x="309" y="112"/>
                    <a:pt x="309" y="112"/>
                  </a:cubicBezTo>
                  <a:cubicBezTo>
                    <a:pt x="308" y="113"/>
                    <a:pt x="308" y="113"/>
                    <a:pt x="308" y="113"/>
                  </a:cubicBezTo>
                  <a:cubicBezTo>
                    <a:pt x="308" y="113"/>
                    <a:pt x="308" y="113"/>
                    <a:pt x="308" y="113"/>
                  </a:cubicBezTo>
                  <a:cubicBezTo>
                    <a:pt x="307" y="116"/>
                    <a:pt x="304" y="117"/>
                    <a:pt x="301" y="118"/>
                  </a:cubicBezTo>
                  <a:cubicBezTo>
                    <a:pt x="298" y="118"/>
                    <a:pt x="295" y="117"/>
                    <a:pt x="291" y="115"/>
                  </a:cubicBezTo>
                  <a:cubicBezTo>
                    <a:pt x="288" y="112"/>
                    <a:pt x="279" y="110"/>
                    <a:pt x="264" y="110"/>
                  </a:cubicBezTo>
                  <a:cubicBezTo>
                    <a:pt x="257" y="109"/>
                    <a:pt x="257" y="109"/>
                    <a:pt x="257" y="109"/>
                  </a:cubicBezTo>
                  <a:cubicBezTo>
                    <a:pt x="257" y="109"/>
                    <a:pt x="257" y="109"/>
                    <a:pt x="257" y="109"/>
                  </a:cubicBezTo>
                  <a:cubicBezTo>
                    <a:pt x="247" y="108"/>
                    <a:pt x="247" y="108"/>
                    <a:pt x="247" y="108"/>
                  </a:cubicBezTo>
                  <a:cubicBezTo>
                    <a:pt x="237" y="110"/>
                    <a:pt x="237" y="110"/>
                    <a:pt x="237" y="110"/>
                  </a:cubicBezTo>
                  <a:cubicBezTo>
                    <a:pt x="241" y="117"/>
                    <a:pt x="241" y="117"/>
                    <a:pt x="241" y="117"/>
                  </a:cubicBezTo>
                  <a:cubicBezTo>
                    <a:pt x="245" y="122"/>
                    <a:pt x="247" y="126"/>
                    <a:pt x="247" y="128"/>
                  </a:cubicBezTo>
                  <a:cubicBezTo>
                    <a:pt x="242" y="154"/>
                    <a:pt x="242" y="154"/>
                    <a:pt x="242" y="154"/>
                  </a:cubicBezTo>
                  <a:cubicBezTo>
                    <a:pt x="244" y="168"/>
                    <a:pt x="244" y="168"/>
                    <a:pt x="244" y="168"/>
                  </a:cubicBezTo>
                  <a:cubicBezTo>
                    <a:pt x="245" y="168"/>
                    <a:pt x="245" y="168"/>
                    <a:pt x="245" y="168"/>
                  </a:cubicBezTo>
                  <a:cubicBezTo>
                    <a:pt x="245" y="168"/>
                    <a:pt x="245" y="168"/>
                    <a:pt x="245" y="168"/>
                  </a:cubicBezTo>
                  <a:cubicBezTo>
                    <a:pt x="244" y="168"/>
                    <a:pt x="244" y="168"/>
                    <a:pt x="244" y="168"/>
                  </a:cubicBezTo>
                  <a:cubicBezTo>
                    <a:pt x="244" y="168"/>
                    <a:pt x="244" y="168"/>
                    <a:pt x="244" y="168"/>
                  </a:cubicBezTo>
                  <a:cubicBezTo>
                    <a:pt x="236" y="194"/>
                    <a:pt x="236" y="194"/>
                    <a:pt x="236" y="194"/>
                  </a:cubicBezTo>
                  <a:cubicBezTo>
                    <a:pt x="236" y="197"/>
                    <a:pt x="235" y="198"/>
                    <a:pt x="234" y="198"/>
                  </a:cubicBezTo>
                  <a:cubicBezTo>
                    <a:pt x="233" y="198"/>
                    <a:pt x="233" y="198"/>
                    <a:pt x="233" y="198"/>
                  </a:cubicBezTo>
                  <a:cubicBezTo>
                    <a:pt x="233" y="197"/>
                    <a:pt x="233" y="197"/>
                    <a:pt x="233" y="197"/>
                  </a:cubicBezTo>
                  <a:cubicBezTo>
                    <a:pt x="232" y="195"/>
                    <a:pt x="232" y="195"/>
                    <a:pt x="232" y="195"/>
                  </a:cubicBezTo>
                  <a:cubicBezTo>
                    <a:pt x="231" y="192"/>
                    <a:pt x="230" y="190"/>
                    <a:pt x="229" y="191"/>
                  </a:cubicBezTo>
                  <a:cubicBezTo>
                    <a:pt x="228" y="191"/>
                    <a:pt x="227" y="193"/>
                    <a:pt x="226" y="196"/>
                  </a:cubicBezTo>
                  <a:cubicBezTo>
                    <a:pt x="225" y="204"/>
                    <a:pt x="220" y="210"/>
                    <a:pt x="213" y="216"/>
                  </a:cubicBezTo>
                  <a:cubicBezTo>
                    <a:pt x="206" y="222"/>
                    <a:pt x="206" y="222"/>
                    <a:pt x="206" y="222"/>
                  </a:cubicBezTo>
                  <a:cubicBezTo>
                    <a:pt x="203" y="224"/>
                    <a:pt x="203" y="224"/>
                    <a:pt x="203" y="224"/>
                  </a:cubicBezTo>
                  <a:cubicBezTo>
                    <a:pt x="203" y="224"/>
                    <a:pt x="203" y="224"/>
                    <a:pt x="203" y="224"/>
                  </a:cubicBezTo>
                  <a:cubicBezTo>
                    <a:pt x="202" y="224"/>
                    <a:pt x="202" y="224"/>
                    <a:pt x="202" y="224"/>
                  </a:cubicBezTo>
                  <a:cubicBezTo>
                    <a:pt x="176" y="224"/>
                    <a:pt x="176" y="224"/>
                    <a:pt x="176" y="224"/>
                  </a:cubicBezTo>
                  <a:cubicBezTo>
                    <a:pt x="166" y="234"/>
                    <a:pt x="166" y="234"/>
                    <a:pt x="166" y="234"/>
                  </a:cubicBezTo>
                  <a:cubicBezTo>
                    <a:pt x="166" y="234"/>
                    <a:pt x="166" y="234"/>
                    <a:pt x="166" y="234"/>
                  </a:cubicBezTo>
                  <a:cubicBezTo>
                    <a:pt x="165" y="234"/>
                    <a:pt x="165" y="234"/>
                    <a:pt x="165" y="234"/>
                  </a:cubicBezTo>
                  <a:cubicBezTo>
                    <a:pt x="165" y="234"/>
                    <a:pt x="165" y="234"/>
                    <a:pt x="165" y="234"/>
                  </a:cubicBezTo>
                  <a:cubicBezTo>
                    <a:pt x="137" y="230"/>
                    <a:pt x="137" y="230"/>
                    <a:pt x="137" y="230"/>
                  </a:cubicBezTo>
                  <a:cubicBezTo>
                    <a:pt x="133" y="234"/>
                    <a:pt x="128" y="236"/>
                    <a:pt x="124" y="235"/>
                  </a:cubicBezTo>
                  <a:cubicBezTo>
                    <a:pt x="120" y="234"/>
                    <a:pt x="113" y="236"/>
                    <a:pt x="103" y="239"/>
                  </a:cubicBezTo>
                  <a:cubicBezTo>
                    <a:pt x="92" y="252"/>
                    <a:pt x="92" y="252"/>
                    <a:pt x="92" y="252"/>
                  </a:cubicBezTo>
                  <a:cubicBezTo>
                    <a:pt x="92" y="253"/>
                    <a:pt x="92" y="253"/>
                    <a:pt x="92" y="253"/>
                  </a:cubicBezTo>
                  <a:cubicBezTo>
                    <a:pt x="74" y="254"/>
                    <a:pt x="74" y="254"/>
                    <a:pt x="74" y="254"/>
                  </a:cubicBezTo>
                  <a:cubicBezTo>
                    <a:pt x="74" y="239"/>
                    <a:pt x="74" y="239"/>
                    <a:pt x="74" y="239"/>
                  </a:cubicBezTo>
                  <a:cubicBezTo>
                    <a:pt x="63" y="239"/>
                    <a:pt x="63" y="239"/>
                    <a:pt x="63" y="239"/>
                  </a:cubicBezTo>
                  <a:cubicBezTo>
                    <a:pt x="61" y="245"/>
                    <a:pt x="61" y="245"/>
                    <a:pt x="61" y="245"/>
                  </a:cubicBezTo>
                  <a:cubicBezTo>
                    <a:pt x="53" y="247"/>
                    <a:pt x="53" y="247"/>
                    <a:pt x="53" y="247"/>
                  </a:cubicBezTo>
                  <a:cubicBezTo>
                    <a:pt x="52" y="247"/>
                    <a:pt x="52" y="247"/>
                    <a:pt x="52" y="247"/>
                  </a:cubicBezTo>
                  <a:cubicBezTo>
                    <a:pt x="52" y="247"/>
                    <a:pt x="52" y="247"/>
                    <a:pt x="52" y="247"/>
                  </a:cubicBezTo>
                  <a:cubicBezTo>
                    <a:pt x="51" y="247"/>
                    <a:pt x="51" y="247"/>
                    <a:pt x="51" y="247"/>
                  </a:cubicBezTo>
                  <a:cubicBezTo>
                    <a:pt x="51" y="247"/>
                    <a:pt x="51" y="247"/>
                    <a:pt x="51" y="247"/>
                  </a:cubicBezTo>
                  <a:cubicBezTo>
                    <a:pt x="46" y="244"/>
                    <a:pt x="39" y="241"/>
                    <a:pt x="33" y="240"/>
                  </a:cubicBezTo>
                  <a:cubicBezTo>
                    <a:pt x="29" y="240"/>
                    <a:pt x="25" y="242"/>
                    <a:pt x="19" y="248"/>
                  </a:cubicBezTo>
                  <a:cubicBezTo>
                    <a:pt x="12" y="254"/>
                    <a:pt x="7" y="259"/>
                    <a:pt x="5" y="264"/>
                  </a:cubicBezTo>
                  <a:cubicBezTo>
                    <a:pt x="6" y="264"/>
                    <a:pt x="7" y="266"/>
                    <a:pt x="7" y="268"/>
                  </a:cubicBezTo>
                  <a:cubicBezTo>
                    <a:pt x="7" y="271"/>
                    <a:pt x="8" y="274"/>
                    <a:pt x="8" y="277"/>
                  </a:cubicBezTo>
                  <a:cubicBezTo>
                    <a:pt x="7" y="280"/>
                    <a:pt x="6" y="282"/>
                    <a:pt x="5" y="284"/>
                  </a:cubicBezTo>
                  <a:cubicBezTo>
                    <a:pt x="3" y="285"/>
                    <a:pt x="1" y="288"/>
                    <a:pt x="0" y="295"/>
                  </a:cubicBezTo>
                  <a:cubicBezTo>
                    <a:pt x="7" y="299"/>
                    <a:pt x="7" y="299"/>
                    <a:pt x="7" y="299"/>
                  </a:cubicBezTo>
                  <a:cubicBezTo>
                    <a:pt x="15" y="290"/>
                    <a:pt x="15" y="290"/>
                    <a:pt x="15" y="290"/>
                  </a:cubicBezTo>
                  <a:cubicBezTo>
                    <a:pt x="27" y="302"/>
                    <a:pt x="27" y="302"/>
                    <a:pt x="27" y="302"/>
                  </a:cubicBezTo>
                  <a:cubicBezTo>
                    <a:pt x="27" y="303"/>
                    <a:pt x="27" y="303"/>
                    <a:pt x="27" y="303"/>
                  </a:cubicBezTo>
                  <a:cubicBezTo>
                    <a:pt x="29" y="325"/>
                    <a:pt x="29" y="325"/>
                    <a:pt x="29" y="325"/>
                  </a:cubicBezTo>
                  <a:cubicBezTo>
                    <a:pt x="29" y="326"/>
                    <a:pt x="29" y="326"/>
                    <a:pt x="29" y="326"/>
                  </a:cubicBezTo>
                  <a:cubicBezTo>
                    <a:pt x="29" y="326"/>
                    <a:pt x="29" y="326"/>
                    <a:pt x="29" y="326"/>
                  </a:cubicBezTo>
                  <a:cubicBezTo>
                    <a:pt x="22" y="356"/>
                    <a:pt x="22" y="356"/>
                    <a:pt x="22" y="356"/>
                  </a:cubicBezTo>
                  <a:cubicBezTo>
                    <a:pt x="21" y="356"/>
                    <a:pt x="21" y="356"/>
                    <a:pt x="21" y="356"/>
                  </a:cubicBezTo>
                  <a:cubicBezTo>
                    <a:pt x="11" y="356"/>
                    <a:pt x="5" y="356"/>
                    <a:pt x="3" y="358"/>
                  </a:cubicBezTo>
                  <a:cubicBezTo>
                    <a:pt x="3" y="360"/>
                    <a:pt x="7" y="363"/>
                    <a:pt x="14" y="368"/>
                  </a:cubicBezTo>
                  <a:cubicBezTo>
                    <a:pt x="20" y="367"/>
                    <a:pt x="20" y="367"/>
                    <a:pt x="20" y="367"/>
                  </a:cubicBezTo>
                  <a:cubicBezTo>
                    <a:pt x="21" y="367"/>
                    <a:pt x="21" y="367"/>
                    <a:pt x="21" y="367"/>
                  </a:cubicBezTo>
                  <a:cubicBezTo>
                    <a:pt x="21" y="367"/>
                    <a:pt x="21" y="367"/>
                    <a:pt x="21" y="367"/>
                  </a:cubicBezTo>
                  <a:cubicBezTo>
                    <a:pt x="35" y="380"/>
                    <a:pt x="35" y="380"/>
                    <a:pt x="35" y="380"/>
                  </a:cubicBezTo>
                  <a:cubicBezTo>
                    <a:pt x="40" y="384"/>
                    <a:pt x="39" y="392"/>
                    <a:pt x="33" y="403"/>
                  </a:cubicBezTo>
                  <a:cubicBezTo>
                    <a:pt x="35" y="416"/>
                    <a:pt x="35" y="416"/>
                    <a:pt x="35" y="416"/>
                  </a:cubicBezTo>
                  <a:cubicBezTo>
                    <a:pt x="40" y="417"/>
                    <a:pt x="40" y="417"/>
                    <a:pt x="40" y="417"/>
                  </a:cubicBezTo>
                  <a:cubicBezTo>
                    <a:pt x="60" y="417"/>
                    <a:pt x="60" y="417"/>
                    <a:pt x="60" y="417"/>
                  </a:cubicBezTo>
                  <a:cubicBezTo>
                    <a:pt x="50" y="426"/>
                    <a:pt x="50" y="426"/>
                    <a:pt x="50" y="426"/>
                  </a:cubicBezTo>
                  <a:cubicBezTo>
                    <a:pt x="56" y="430"/>
                    <a:pt x="56" y="430"/>
                    <a:pt x="56" y="430"/>
                  </a:cubicBezTo>
                  <a:cubicBezTo>
                    <a:pt x="56" y="430"/>
                    <a:pt x="56" y="430"/>
                    <a:pt x="56" y="430"/>
                  </a:cubicBezTo>
                  <a:cubicBezTo>
                    <a:pt x="64" y="434"/>
                    <a:pt x="64" y="434"/>
                    <a:pt x="64" y="434"/>
                  </a:cubicBezTo>
                  <a:cubicBezTo>
                    <a:pt x="85" y="443"/>
                    <a:pt x="85" y="443"/>
                    <a:pt x="85" y="443"/>
                  </a:cubicBezTo>
                  <a:cubicBezTo>
                    <a:pt x="86" y="444"/>
                    <a:pt x="86" y="444"/>
                    <a:pt x="86" y="444"/>
                  </a:cubicBezTo>
                  <a:cubicBezTo>
                    <a:pt x="87" y="444"/>
                    <a:pt x="87" y="444"/>
                    <a:pt x="87" y="444"/>
                  </a:cubicBezTo>
                  <a:cubicBezTo>
                    <a:pt x="89" y="476"/>
                    <a:pt x="89" y="476"/>
                    <a:pt x="89" y="476"/>
                  </a:cubicBezTo>
                  <a:cubicBezTo>
                    <a:pt x="89" y="483"/>
                    <a:pt x="94" y="488"/>
                    <a:pt x="103" y="491"/>
                  </a:cubicBezTo>
                  <a:cubicBezTo>
                    <a:pt x="105" y="490"/>
                    <a:pt x="105" y="490"/>
                    <a:pt x="105" y="490"/>
                  </a:cubicBezTo>
                  <a:cubicBezTo>
                    <a:pt x="105" y="490"/>
                    <a:pt x="105" y="490"/>
                    <a:pt x="105" y="490"/>
                  </a:cubicBezTo>
                  <a:cubicBezTo>
                    <a:pt x="106" y="490"/>
                    <a:pt x="106" y="490"/>
                    <a:pt x="106" y="490"/>
                  </a:cubicBezTo>
                  <a:cubicBezTo>
                    <a:pt x="128" y="493"/>
                    <a:pt x="128" y="493"/>
                    <a:pt x="128" y="493"/>
                  </a:cubicBezTo>
                  <a:cubicBezTo>
                    <a:pt x="130" y="493"/>
                    <a:pt x="130" y="493"/>
                    <a:pt x="130" y="493"/>
                  </a:cubicBezTo>
                  <a:cubicBezTo>
                    <a:pt x="130" y="493"/>
                    <a:pt x="130" y="493"/>
                    <a:pt x="130" y="493"/>
                  </a:cubicBezTo>
                  <a:cubicBezTo>
                    <a:pt x="130" y="492"/>
                    <a:pt x="130" y="492"/>
                    <a:pt x="130" y="492"/>
                  </a:cubicBezTo>
                  <a:cubicBezTo>
                    <a:pt x="133" y="488"/>
                    <a:pt x="134" y="484"/>
                    <a:pt x="134" y="484"/>
                  </a:cubicBezTo>
                  <a:cubicBezTo>
                    <a:pt x="134" y="483"/>
                    <a:pt x="134" y="483"/>
                    <a:pt x="134" y="483"/>
                  </a:cubicBezTo>
                  <a:cubicBezTo>
                    <a:pt x="134" y="479"/>
                    <a:pt x="135" y="476"/>
                    <a:pt x="139" y="474"/>
                  </a:cubicBezTo>
                  <a:cubicBezTo>
                    <a:pt x="142" y="471"/>
                    <a:pt x="144" y="469"/>
                    <a:pt x="145" y="466"/>
                  </a:cubicBezTo>
                  <a:cubicBezTo>
                    <a:pt x="145" y="466"/>
                    <a:pt x="145" y="466"/>
                    <a:pt x="145" y="466"/>
                  </a:cubicBezTo>
                  <a:cubicBezTo>
                    <a:pt x="147" y="462"/>
                    <a:pt x="151" y="462"/>
                    <a:pt x="157" y="464"/>
                  </a:cubicBezTo>
                  <a:cubicBezTo>
                    <a:pt x="158" y="464"/>
                    <a:pt x="158" y="464"/>
                    <a:pt x="158" y="464"/>
                  </a:cubicBezTo>
                  <a:cubicBezTo>
                    <a:pt x="158" y="464"/>
                    <a:pt x="158" y="464"/>
                    <a:pt x="158" y="464"/>
                  </a:cubicBezTo>
                  <a:cubicBezTo>
                    <a:pt x="165" y="468"/>
                    <a:pt x="165" y="468"/>
                    <a:pt x="165" y="468"/>
                  </a:cubicBezTo>
                  <a:cubicBezTo>
                    <a:pt x="191" y="473"/>
                    <a:pt x="191" y="473"/>
                    <a:pt x="191" y="473"/>
                  </a:cubicBezTo>
                  <a:cubicBezTo>
                    <a:pt x="206" y="472"/>
                    <a:pt x="206" y="472"/>
                    <a:pt x="206" y="472"/>
                  </a:cubicBezTo>
                  <a:cubicBezTo>
                    <a:pt x="217" y="467"/>
                    <a:pt x="217" y="467"/>
                    <a:pt x="217" y="467"/>
                  </a:cubicBezTo>
                  <a:cubicBezTo>
                    <a:pt x="219" y="464"/>
                    <a:pt x="221" y="463"/>
                    <a:pt x="222" y="462"/>
                  </a:cubicBezTo>
                  <a:cubicBezTo>
                    <a:pt x="224" y="462"/>
                    <a:pt x="227" y="462"/>
                    <a:pt x="230" y="465"/>
                  </a:cubicBezTo>
                  <a:cubicBezTo>
                    <a:pt x="232" y="466"/>
                    <a:pt x="232" y="466"/>
                    <a:pt x="232" y="466"/>
                  </a:cubicBezTo>
                  <a:cubicBezTo>
                    <a:pt x="233" y="467"/>
                    <a:pt x="235" y="470"/>
                    <a:pt x="236" y="474"/>
                  </a:cubicBezTo>
                  <a:cubicBezTo>
                    <a:pt x="244" y="480"/>
                    <a:pt x="244" y="480"/>
                    <a:pt x="244" y="480"/>
                  </a:cubicBezTo>
                  <a:cubicBezTo>
                    <a:pt x="250" y="480"/>
                    <a:pt x="250" y="480"/>
                    <a:pt x="250" y="480"/>
                  </a:cubicBezTo>
                  <a:cubicBezTo>
                    <a:pt x="251" y="480"/>
                    <a:pt x="251" y="480"/>
                    <a:pt x="251" y="480"/>
                  </a:cubicBezTo>
                  <a:cubicBezTo>
                    <a:pt x="251" y="480"/>
                    <a:pt x="251" y="480"/>
                    <a:pt x="251" y="480"/>
                  </a:cubicBezTo>
                  <a:cubicBezTo>
                    <a:pt x="252" y="480"/>
                    <a:pt x="252" y="480"/>
                    <a:pt x="252" y="480"/>
                  </a:cubicBezTo>
                  <a:cubicBezTo>
                    <a:pt x="260" y="484"/>
                    <a:pt x="260" y="484"/>
                    <a:pt x="260" y="484"/>
                  </a:cubicBezTo>
                  <a:cubicBezTo>
                    <a:pt x="276" y="482"/>
                    <a:pt x="276" y="482"/>
                    <a:pt x="276" y="482"/>
                  </a:cubicBezTo>
                  <a:cubicBezTo>
                    <a:pt x="285" y="480"/>
                    <a:pt x="285" y="480"/>
                    <a:pt x="285" y="480"/>
                  </a:cubicBezTo>
                  <a:cubicBezTo>
                    <a:pt x="307" y="482"/>
                    <a:pt x="307" y="482"/>
                    <a:pt x="307" y="482"/>
                  </a:cubicBezTo>
                  <a:cubicBezTo>
                    <a:pt x="317" y="479"/>
                    <a:pt x="317" y="479"/>
                    <a:pt x="317" y="479"/>
                  </a:cubicBezTo>
                  <a:cubicBezTo>
                    <a:pt x="329" y="474"/>
                    <a:pt x="329" y="474"/>
                    <a:pt x="329" y="474"/>
                  </a:cubicBezTo>
                  <a:cubicBezTo>
                    <a:pt x="331" y="472"/>
                    <a:pt x="334" y="471"/>
                    <a:pt x="338" y="470"/>
                  </a:cubicBezTo>
                  <a:cubicBezTo>
                    <a:pt x="360" y="470"/>
                    <a:pt x="360" y="470"/>
                    <a:pt x="360" y="470"/>
                  </a:cubicBezTo>
                  <a:cubicBezTo>
                    <a:pt x="368" y="467"/>
                    <a:pt x="368" y="467"/>
                    <a:pt x="368" y="467"/>
                  </a:cubicBezTo>
                  <a:cubicBezTo>
                    <a:pt x="371" y="465"/>
                    <a:pt x="374" y="464"/>
                    <a:pt x="377" y="464"/>
                  </a:cubicBezTo>
                  <a:cubicBezTo>
                    <a:pt x="389" y="464"/>
                    <a:pt x="389" y="464"/>
                    <a:pt x="389" y="464"/>
                  </a:cubicBezTo>
                  <a:cubicBezTo>
                    <a:pt x="395" y="468"/>
                    <a:pt x="395" y="468"/>
                    <a:pt x="395" y="468"/>
                  </a:cubicBezTo>
                  <a:cubicBezTo>
                    <a:pt x="413" y="472"/>
                    <a:pt x="413" y="472"/>
                    <a:pt x="413" y="472"/>
                  </a:cubicBezTo>
                  <a:cubicBezTo>
                    <a:pt x="415" y="472"/>
                    <a:pt x="417" y="474"/>
                    <a:pt x="421" y="478"/>
                  </a:cubicBezTo>
                  <a:cubicBezTo>
                    <a:pt x="429" y="482"/>
                    <a:pt x="429" y="482"/>
                    <a:pt x="429" y="482"/>
                  </a:cubicBezTo>
                  <a:cubicBezTo>
                    <a:pt x="429" y="483"/>
                    <a:pt x="429" y="483"/>
                    <a:pt x="429" y="483"/>
                  </a:cubicBezTo>
                  <a:cubicBezTo>
                    <a:pt x="446" y="484"/>
                    <a:pt x="446" y="484"/>
                    <a:pt x="446" y="484"/>
                  </a:cubicBezTo>
                  <a:cubicBezTo>
                    <a:pt x="446" y="484"/>
                    <a:pt x="446" y="484"/>
                    <a:pt x="446" y="484"/>
                  </a:cubicBezTo>
                  <a:cubicBezTo>
                    <a:pt x="446" y="484"/>
                    <a:pt x="446" y="484"/>
                    <a:pt x="446" y="484"/>
                  </a:cubicBezTo>
                  <a:cubicBezTo>
                    <a:pt x="454" y="488"/>
                    <a:pt x="454" y="488"/>
                    <a:pt x="454" y="488"/>
                  </a:cubicBezTo>
                  <a:cubicBezTo>
                    <a:pt x="464" y="490"/>
                    <a:pt x="464" y="490"/>
                    <a:pt x="464" y="490"/>
                  </a:cubicBezTo>
                  <a:cubicBezTo>
                    <a:pt x="464" y="490"/>
                    <a:pt x="464" y="490"/>
                    <a:pt x="464" y="490"/>
                  </a:cubicBezTo>
                  <a:cubicBezTo>
                    <a:pt x="473" y="491"/>
                    <a:pt x="473" y="491"/>
                    <a:pt x="473" y="491"/>
                  </a:cubicBezTo>
                  <a:cubicBezTo>
                    <a:pt x="475" y="486"/>
                    <a:pt x="475" y="486"/>
                    <a:pt x="475" y="486"/>
                  </a:cubicBezTo>
                  <a:cubicBezTo>
                    <a:pt x="471" y="478"/>
                    <a:pt x="471" y="478"/>
                    <a:pt x="471" y="478"/>
                  </a:cubicBezTo>
                  <a:cubicBezTo>
                    <a:pt x="470" y="470"/>
                    <a:pt x="470" y="470"/>
                    <a:pt x="470" y="470"/>
                  </a:cubicBezTo>
                  <a:cubicBezTo>
                    <a:pt x="470" y="470"/>
                    <a:pt x="470" y="470"/>
                    <a:pt x="470" y="470"/>
                  </a:cubicBezTo>
                  <a:cubicBezTo>
                    <a:pt x="469" y="470"/>
                    <a:pt x="469" y="470"/>
                    <a:pt x="469" y="470"/>
                  </a:cubicBezTo>
                  <a:cubicBezTo>
                    <a:pt x="471" y="468"/>
                    <a:pt x="471" y="468"/>
                    <a:pt x="471" y="468"/>
                  </a:cubicBezTo>
                  <a:cubicBezTo>
                    <a:pt x="476" y="461"/>
                    <a:pt x="476" y="461"/>
                    <a:pt x="476" y="461"/>
                  </a:cubicBezTo>
                  <a:cubicBezTo>
                    <a:pt x="476" y="460"/>
                    <a:pt x="476" y="460"/>
                    <a:pt x="476" y="460"/>
                  </a:cubicBezTo>
                  <a:cubicBezTo>
                    <a:pt x="476" y="460"/>
                    <a:pt x="476" y="460"/>
                    <a:pt x="476" y="460"/>
                  </a:cubicBezTo>
                  <a:cubicBezTo>
                    <a:pt x="477" y="460"/>
                    <a:pt x="477" y="460"/>
                    <a:pt x="477" y="460"/>
                  </a:cubicBezTo>
                  <a:cubicBezTo>
                    <a:pt x="477" y="460"/>
                    <a:pt x="477" y="460"/>
                    <a:pt x="477" y="460"/>
                  </a:cubicBezTo>
                  <a:cubicBezTo>
                    <a:pt x="482" y="456"/>
                    <a:pt x="482" y="456"/>
                    <a:pt x="482" y="456"/>
                  </a:cubicBezTo>
                  <a:cubicBezTo>
                    <a:pt x="482" y="456"/>
                    <a:pt x="482" y="456"/>
                    <a:pt x="482" y="456"/>
                  </a:cubicBezTo>
                  <a:cubicBezTo>
                    <a:pt x="481" y="454"/>
                    <a:pt x="481" y="454"/>
                    <a:pt x="481" y="454"/>
                  </a:cubicBezTo>
                  <a:cubicBezTo>
                    <a:pt x="479" y="446"/>
                    <a:pt x="479" y="446"/>
                    <a:pt x="479" y="446"/>
                  </a:cubicBezTo>
                  <a:cubicBezTo>
                    <a:pt x="479" y="444"/>
                    <a:pt x="477" y="444"/>
                    <a:pt x="475" y="442"/>
                  </a:cubicBezTo>
                  <a:cubicBezTo>
                    <a:pt x="475" y="442"/>
                    <a:pt x="475" y="442"/>
                    <a:pt x="475" y="442"/>
                  </a:cubicBezTo>
                  <a:cubicBezTo>
                    <a:pt x="469" y="436"/>
                    <a:pt x="469" y="436"/>
                    <a:pt x="469" y="436"/>
                  </a:cubicBezTo>
                  <a:cubicBezTo>
                    <a:pt x="461" y="429"/>
                    <a:pt x="461" y="429"/>
                    <a:pt x="461" y="429"/>
                  </a:cubicBezTo>
                  <a:cubicBezTo>
                    <a:pt x="461" y="428"/>
                    <a:pt x="461" y="428"/>
                    <a:pt x="461" y="428"/>
                  </a:cubicBezTo>
                  <a:cubicBezTo>
                    <a:pt x="460" y="428"/>
                    <a:pt x="460" y="428"/>
                    <a:pt x="460" y="428"/>
                  </a:cubicBezTo>
                  <a:cubicBezTo>
                    <a:pt x="461" y="428"/>
                    <a:pt x="461" y="428"/>
                    <a:pt x="461" y="428"/>
                  </a:cubicBezTo>
                  <a:cubicBezTo>
                    <a:pt x="461" y="427"/>
                    <a:pt x="461" y="427"/>
                    <a:pt x="461" y="427"/>
                  </a:cubicBezTo>
                  <a:cubicBezTo>
                    <a:pt x="462" y="419"/>
                    <a:pt x="462" y="419"/>
                    <a:pt x="462" y="419"/>
                  </a:cubicBezTo>
                  <a:cubicBezTo>
                    <a:pt x="462" y="414"/>
                    <a:pt x="462" y="414"/>
                    <a:pt x="462" y="414"/>
                  </a:cubicBezTo>
                  <a:cubicBezTo>
                    <a:pt x="458" y="404"/>
                    <a:pt x="458" y="404"/>
                    <a:pt x="458" y="404"/>
                  </a:cubicBezTo>
                  <a:cubicBezTo>
                    <a:pt x="467" y="402"/>
                    <a:pt x="467" y="402"/>
                    <a:pt x="467" y="402"/>
                  </a:cubicBezTo>
                  <a:cubicBezTo>
                    <a:pt x="472" y="398"/>
                    <a:pt x="472" y="398"/>
                    <a:pt x="472" y="398"/>
                  </a:cubicBezTo>
                  <a:cubicBezTo>
                    <a:pt x="483" y="398"/>
                    <a:pt x="483" y="398"/>
                    <a:pt x="483" y="398"/>
                  </a:cubicBezTo>
                  <a:cubicBezTo>
                    <a:pt x="494" y="396"/>
                    <a:pt x="494" y="396"/>
                    <a:pt x="494" y="396"/>
                  </a:cubicBezTo>
                  <a:cubicBezTo>
                    <a:pt x="495" y="396"/>
                    <a:pt x="495" y="396"/>
                    <a:pt x="495" y="396"/>
                  </a:cubicBezTo>
                  <a:cubicBezTo>
                    <a:pt x="502" y="397"/>
                    <a:pt x="502" y="397"/>
                    <a:pt x="502" y="397"/>
                  </a:cubicBezTo>
                  <a:cubicBezTo>
                    <a:pt x="511" y="394"/>
                    <a:pt x="511" y="394"/>
                    <a:pt x="511" y="394"/>
                  </a:cubicBezTo>
                  <a:cubicBezTo>
                    <a:pt x="521" y="392"/>
                    <a:pt x="521" y="392"/>
                    <a:pt x="521" y="392"/>
                  </a:cubicBezTo>
                  <a:cubicBezTo>
                    <a:pt x="527" y="390"/>
                    <a:pt x="527" y="390"/>
                    <a:pt x="527" y="390"/>
                  </a:cubicBezTo>
                  <a:cubicBezTo>
                    <a:pt x="528" y="390"/>
                    <a:pt x="528" y="390"/>
                    <a:pt x="528" y="390"/>
                  </a:cubicBezTo>
                  <a:cubicBezTo>
                    <a:pt x="545" y="386"/>
                    <a:pt x="545" y="386"/>
                    <a:pt x="545" y="386"/>
                  </a:cubicBezTo>
                  <a:cubicBezTo>
                    <a:pt x="548" y="384"/>
                    <a:pt x="548" y="384"/>
                    <a:pt x="548" y="384"/>
                  </a:cubicBezTo>
                  <a:cubicBezTo>
                    <a:pt x="547" y="380"/>
                    <a:pt x="547" y="380"/>
                    <a:pt x="547" y="380"/>
                  </a:cubicBezTo>
                  <a:cubicBezTo>
                    <a:pt x="544" y="375"/>
                    <a:pt x="544" y="375"/>
                    <a:pt x="544" y="375"/>
                  </a:cubicBezTo>
                  <a:cubicBezTo>
                    <a:pt x="544" y="374"/>
                    <a:pt x="544" y="374"/>
                    <a:pt x="544" y="374"/>
                  </a:cubicBezTo>
                  <a:cubicBezTo>
                    <a:pt x="543" y="374"/>
                    <a:pt x="543" y="374"/>
                    <a:pt x="543" y="374"/>
                  </a:cubicBezTo>
                  <a:cubicBezTo>
                    <a:pt x="543" y="374"/>
                    <a:pt x="543" y="374"/>
                    <a:pt x="543" y="374"/>
                  </a:cubicBezTo>
                  <a:cubicBezTo>
                    <a:pt x="544" y="368"/>
                    <a:pt x="544" y="368"/>
                    <a:pt x="544" y="368"/>
                  </a:cubicBezTo>
                  <a:cubicBezTo>
                    <a:pt x="545" y="367"/>
                    <a:pt x="545" y="367"/>
                    <a:pt x="545" y="367"/>
                  </a:cubicBezTo>
                  <a:cubicBezTo>
                    <a:pt x="545" y="359"/>
                    <a:pt x="545" y="359"/>
                    <a:pt x="545" y="359"/>
                  </a:cubicBezTo>
                  <a:cubicBezTo>
                    <a:pt x="543" y="352"/>
                    <a:pt x="543" y="352"/>
                    <a:pt x="543" y="352"/>
                  </a:cubicBezTo>
                  <a:cubicBezTo>
                    <a:pt x="543" y="352"/>
                    <a:pt x="543" y="352"/>
                    <a:pt x="543" y="352"/>
                  </a:cubicBezTo>
                  <a:cubicBezTo>
                    <a:pt x="543" y="351"/>
                    <a:pt x="543" y="351"/>
                    <a:pt x="543" y="351"/>
                  </a:cubicBezTo>
                  <a:cubicBezTo>
                    <a:pt x="547" y="343"/>
                    <a:pt x="547" y="343"/>
                    <a:pt x="547" y="343"/>
                  </a:cubicBezTo>
                  <a:cubicBezTo>
                    <a:pt x="549" y="340"/>
                    <a:pt x="551" y="338"/>
                    <a:pt x="553" y="338"/>
                  </a:cubicBezTo>
                  <a:cubicBezTo>
                    <a:pt x="563" y="338"/>
                    <a:pt x="563" y="338"/>
                    <a:pt x="563" y="338"/>
                  </a:cubicBezTo>
                  <a:cubicBezTo>
                    <a:pt x="565" y="338"/>
                    <a:pt x="567" y="338"/>
                    <a:pt x="569" y="336"/>
                  </a:cubicBezTo>
                  <a:cubicBezTo>
                    <a:pt x="585" y="315"/>
                    <a:pt x="585" y="315"/>
                    <a:pt x="585" y="315"/>
                  </a:cubicBezTo>
                  <a:cubicBezTo>
                    <a:pt x="585" y="314"/>
                    <a:pt x="585" y="314"/>
                    <a:pt x="585" y="314"/>
                  </a:cubicBezTo>
                  <a:cubicBezTo>
                    <a:pt x="585" y="314"/>
                    <a:pt x="585" y="314"/>
                    <a:pt x="585" y="314"/>
                  </a:cubicBezTo>
                  <a:cubicBezTo>
                    <a:pt x="593" y="307"/>
                    <a:pt x="593" y="307"/>
                    <a:pt x="593" y="307"/>
                  </a:cubicBezTo>
                  <a:cubicBezTo>
                    <a:pt x="594" y="306"/>
                    <a:pt x="594" y="306"/>
                    <a:pt x="594" y="306"/>
                  </a:cubicBezTo>
                  <a:cubicBezTo>
                    <a:pt x="597" y="306"/>
                    <a:pt x="599" y="304"/>
                    <a:pt x="601" y="304"/>
                  </a:cubicBezTo>
                  <a:cubicBezTo>
                    <a:pt x="603" y="302"/>
                    <a:pt x="603" y="302"/>
                    <a:pt x="603" y="302"/>
                  </a:cubicBezTo>
                  <a:cubicBezTo>
                    <a:pt x="605" y="298"/>
                    <a:pt x="608" y="296"/>
                    <a:pt x="609" y="296"/>
                  </a:cubicBezTo>
                  <a:cubicBezTo>
                    <a:pt x="623" y="299"/>
                    <a:pt x="623" y="299"/>
                    <a:pt x="623" y="299"/>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42" y="293"/>
                    <a:pt x="642" y="293"/>
                    <a:pt x="642" y="293"/>
                  </a:cubicBezTo>
                  <a:cubicBezTo>
                    <a:pt x="648" y="290"/>
                    <a:pt x="648" y="290"/>
                    <a:pt x="648" y="290"/>
                  </a:cubicBezTo>
                  <a:cubicBezTo>
                    <a:pt x="648" y="281"/>
                    <a:pt x="648" y="281"/>
                    <a:pt x="648" y="281"/>
                  </a:cubicBezTo>
                  <a:cubicBezTo>
                    <a:pt x="649" y="270"/>
                    <a:pt x="649" y="270"/>
                    <a:pt x="649" y="270"/>
                  </a:cubicBezTo>
                  <a:cubicBezTo>
                    <a:pt x="649" y="269"/>
                    <a:pt x="649" y="269"/>
                    <a:pt x="649" y="269"/>
                  </a:cubicBezTo>
                  <a:cubicBezTo>
                    <a:pt x="649" y="269"/>
                    <a:pt x="649" y="269"/>
                    <a:pt x="649" y="269"/>
                  </a:cubicBezTo>
                  <a:cubicBezTo>
                    <a:pt x="649" y="269"/>
                    <a:pt x="649" y="269"/>
                    <a:pt x="649" y="269"/>
                  </a:cubicBezTo>
                  <a:cubicBezTo>
                    <a:pt x="651" y="266"/>
                    <a:pt x="651" y="266"/>
                    <a:pt x="651" y="266"/>
                  </a:cubicBezTo>
                  <a:lnTo>
                    <a:pt x="651" y="265"/>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54" name="Freeform 128"/>
            <p:cNvSpPr/>
            <p:nvPr/>
          </p:nvSpPr>
          <p:spPr bwMode="auto">
            <a:xfrm>
              <a:off x="2169524" y="3473451"/>
              <a:ext cx="1290470" cy="925217"/>
            </a:xfrm>
            <a:custGeom>
              <a:avLst/>
              <a:gdLst>
                <a:gd name="T0" fmla="*/ 241 w 406"/>
                <a:gd name="T1" fmla="*/ 29 h 291"/>
                <a:gd name="T2" fmla="*/ 228 w 406"/>
                <a:gd name="T3" fmla="*/ 42 h 291"/>
                <a:gd name="T4" fmla="*/ 190 w 406"/>
                <a:gd name="T5" fmla="*/ 14 h 291"/>
                <a:gd name="T6" fmla="*/ 178 w 406"/>
                <a:gd name="T7" fmla="*/ 9 h 291"/>
                <a:gd name="T8" fmla="*/ 144 w 406"/>
                <a:gd name="T9" fmla="*/ 2 h 291"/>
                <a:gd name="T10" fmla="*/ 114 w 406"/>
                <a:gd name="T11" fmla="*/ 5 h 291"/>
                <a:gd name="T12" fmla="*/ 98 w 406"/>
                <a:gd name="T13" fmla="*/ 10 h 291"/>
                <a:gd name="T14" fmla="*/ 72 w 406"/>
                <a:gd name="T15" fmla="*/ 13 h 291"/>
                <a:gd name="T16" fmla="*/ 41 w 406"/>
                <a:gd name="T17" fmla="*/ 20 h 291"/>
                <a:gd name="T18" fmla="*/ 49 w 406"/>
                <a:gd name="T19" fmla="*/ 45 h 291"/>
                <a:gd name="T20" fmla="*/ 62 w 406"/>
                <a:gd name="T21" fmla="*/ 65 h 291"/>
                <a:gd name="T22" fmla="*/ 52 w 406"/>
                <a:gd name="T23" fmla="*/ 89 h 291"/>
                <a:gd name="T24" fmla="*/ 56 w 406"/>
                <a:gd name="T25" fmla="*/ 102 h 291"/>
                <a:gd name="T26" fmla="*/ 30 w 406"/>
                <a:gd name="T27" fmla="*/ 105 h 291"/>
                <a:gd name="T28" fmla="*/ 10 w 406"/>
                <a:gd name="T29" fmla="*/ 121 h 291"/>
                <a:gd name="T30" fmla="*/ 2 w 406"/>
                <a:gd name="T31" fmla="*/ 136 h 291"/>
                <a:gd name="T32" fmla="*/ 5 w 406"/>
                <a:gd name="T33" fmla="*/ 169 h 291"/>
                <a:gd name="T34" fmla="*/ 8 w 406"/>
                <a:gd name="T35" fmla="*/ 197 h 291"/>
                <a:gd name="T36" fmla="*/ 38 w 406"/>
                <a:gd name="T37" fmla="*/ 209 h 291"/>
                <a:gd name="T38" fmla="*/ 50 w 406"/>
                <a:gd name="T39" fmla="*/ 217 h 291"/>
                <a:gd name="T40" fmla="*/ 63 w 406"/>
                <a:gd name="T41" fmla="*/ 229 h 291"/>
                <a:gd name="T42" fmla="*/ 93 w 406"/>
                <a:gd name="T43" fmla="*/ 241 h 291"/>
                <a:gd name="T44" fmla="*/ 136 w 406"/>
                <a:gd name="T45" fmla="*/ 250 h 291"/>
                <a:gd name="T46" fmla="*/ 158 w 406"/>
                <a:gd name="T47" fmla="*/ 256 h 291"/>
                <a:gd name="T48" fmla="*/ 170 w 406"/>
                <a:gd name="T49" fmla="*/ 268 h 291"/>
                <a:gd name="T50" fmla="*/ 174 w 406"/>
                <a:gd name="T51" fmla="*/ 277 h 291"/>
                <a:gd name="T52" fmla="*/ 183 w 406"/>
                <a:gd name="T53" fmla="*/ 289 h 291"/>
                <a:gd name="T54" fmla="*/ 195 w 406"/>
                <a:gd name="T55" fmla="*/ 284 h 291"/>
                <a:gd name="T56" fmla="*/ 210 w 406"/>
                <a:gd name="T57" fmla="*/ 279 h 291"/>
                <a:gd name="T58" fmla="*/ 222 w 406"/>
                <a:gd name="T59" fmla="*/ 276 h 291"/>
                <a:gd name="T60" fmla="*/ 226 w 406"/>
                <a:gd name="T61" fmla="*/ 261 h 291"/>
                <a:gd name="T62" fmla="*/ 242 w 406"/>
                <a:gd name="T63" fmla="*/ 235 h 291"/>
                <a:gd name="T64" fmla="*/ 239 w 406"/>
                <a:gd name="T65" fmla="*/ 210 h 291"/>
                <a:gd name="T66" fmla="*/ 246 w 406"/>
                <a:gd name="T67" fmla="*/ 203 h 291"/>
                <a:gd name="T68" fmla="*/ 278 w 406"/>
                <a:gd name="T69" fmla="*/ 213 h 291"/>
                <a:gd name="T70" fmla="*/ 284 w 406"/>
                <a:gd name="T71" fmla="*/ 231 h 291"/>
                <a:gd name="T72" fmla="*/ 299 w 406"/>
                <a:gd name="T73" fmla="*/ 249 h 291"/>
                <a:gd name="T74" fmla="*/ 325 w 406"/>
                <a:gd name="T75" fmla="*/ 259 h 291"/>
                <a:gd name="T76" fmla="*/ 332 w 406"/>
                <a:gd name="T77" fmla="*/ 261 h 291"/>
                <a:gd name="T78" fmla="*/ 350 w 406"/>
                <a:gd name="T79" fmla="*/ 254 h 291"/>
                <a:gd name="T80" fmla="*/ 361 w 406"/>
                <a:gd name="T81" fmla="*/ 236 h 291"/>
                <a:gd name="T82" fmla="*/ 346 w 406"/>
                <a:gd name="T83" fmla="*/ 229 h 291"/>
                <a:gd name="T84" fmla="*/ 367 w 406"/>
                <a:gd name="T85" fmla="*/ 203 h 291"/>
                <a:gd name="T86" fmla="*/ 376 w 406"/>
                <a:gd name="T87" fmla="*/ 175 h 291"/>
                <a:gd name="T88" fmla="*/ 402 w 406"/>
                <a:gd name="T89" fmla="*/ 145 h 291"/>
                <a:gd name="T90" fmla="*/ 400 w 406"/>
                <a:gd name="T91" fmla="*/ 127 h 291"/>
                <a:gd name="T92" fmla="*/ 382 w 406"/>
                <a:gd name="T93" fmla="*/ 84 h 291"/>
                <a:gd name="T94" fmla="*/ 368 w 406"/>
                <a:gd name="T95" fmla="*/ 79 h 291"/>
                <a:gd name="T96" fmla="*/ 336 w 406"/>
                <a:gd name="T97" fmla="*/ 50 h 291"/>
                <a:gd name="T98" fmla="*/ 328 w 406"/>
                <a:gd name="T99" fmla="*/ 53 h 291"/>
                <a:gd name="T100" fmla="*/ 308 w 406"/>
                <a:gd name="T101" fmla="*/ 39 h 291"/>
                <a:gd name="T102" fmla="*/ 281 w 406"/>
                <a:gd name="T103" fmla="*/ 25 h 291"/>
                <a:gd name="T104" fmla="*/ 272 w 406"/>
                <a:gd name="T105" fmla="*/ 27 h 291"/>
                <a:gd name="T106" fmla="*/ 242 w 406"/>
                <a:gd name="T107" fmla="*/ 15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06" h="291">
                  <a:moveTo>
                    <a:pt x="242" y="15"/>
                  </a:moveTo>
                  <a:cubicBezTo>
                    <a:pt x="238" y="18"/>
                    <a:pt x="238" y="18"/>
                    <a:pt x="238" y="18"/>
                  </a:cubicBezTo>
                  <a:cubicBezTo>
                    <a:pt x="238" y="19"/>
                    <a:pt x="239" y="23"/>
                    <a:pt x="240" y="28"/>
                  </a:cubicBezTo>
                  <a:cubicBezTo>
                    <a:pt x="240" y="29"/>
                    <a:pt x="240" y="29"/>
                    <a:pt x="240" y="29"/>
                  </a:cubicBezTo>
                  <a:cubicBezTo>
                    <a:pt x="241" y="29"/>
                    <a:pt x="241" y="29"/>
                    <a:pt x="241" y="29"/>
                  </a:cubicBezTo>
                  <a:cubicBezTo>
                    <a:pt x="240" y="29"/>
                    <a:pt x="240" y="29"/>
                    <a:pt x="240" y="29"/>
                  </a:cubicBezTo>
                  <a:cubicBezTo>
                    <a:pt x="236" y="39"/>
                    <a:pt x="236" y="39"/>
                    <a:pt x="236" y="39"/>
                  </a:cubicBezTo>
                  <a:cubicBezTo>
                    <a:pt x="230" y="41"/>
                    <a:pt x="230" y="41"/>
                    <a:pt x="230" y="41"/>
                  </a:cubicBezTo>
                  <a:cubicBezTo>
                    <a:pt x="229" y="42"/>
                    <a:pt x="229" y="42"/>
                    <a:pt x="229" y="42"/>
                  </a:cubicBezTo>
                  <a:cubicBezTo>
                    <a:pt x="228" y="42"/>
                    <a:pt x="228" y="42"/>
                    <a:pt x="228" y="42"/>
                  </a:cubicBezTo>
                  <a:cubicBezTo>
                    <a:pt x="218" y="37"/>
                    <a:pt x="218" y="37"/>
                    <a:pt x="218" y="37"/>
                  </a:cubicBezTo>
                  <a:cubicBezTo>
                    <a:pt x="218" y="37"/>
                    <a:pt x="218" y="37"/>
                    <a:pt x="218" y="37"/>
                  </a:cubicBezTo>
                  <a:cubicBezTo>
                    <a:pt x="218" y="37"/>
                    <a:pt x="218" y="37"/>
                    <a:pt x="218" y="37"/>
                  </a:cubicBezTo>
                  <a:cubicBezTo>
                    <a:pt x="198" y="19"/>
                    <a:pt x="198" y="19"/>
                    <a:pt x="198" y="19"/>
                  </a:cubicBezTo>
                  <a:cubicBezTo>
                    <a:pt x="190" y="14"/>
                    <a:pt x="190" y="14"/>
                    <a:pt x="190" y="14"/>
                  </a:cubicBezTo>
                  <a:cubicBezTo>
                    <a:pt x="178" y="10"/>
                    <a:pt x="178" y="10"/>
                    <a:pt x="178" y="10"/>
                  </a:cubicBezTo>
                  <a:cubicBezTo>
                    <a:pt x="178" y="9"/>
                    <a:pt x="178" y="9"/>
                    <a:pt x="178" y="9"/>
                  </a:cubicBezTo>
                  <a:cubicBezTo>
                    <a:pt x="178" y="9"/>
                    <a:pt x="178" y="9"/>
                    <a:pt x="178" y="9"/>
                  </a:cubicBezTo>
                  <a:cubicBezTo>
                    <a:pt x="178" y="9"/>
                    <a:pt x="178" y="9"/>
                    <a:pt x="178" y="9"/>
                  </a:cubicBezTo>
                  <a:cubicBezTo>
                    <a:pt x="178" y="9"/>
                    <a:pt x="178" y="9"/>
                    <a:pt x="178" y="9"/>
                  </a:cubicBezTo>
                  <a:cubicBezTo>
                    <a:pt x="172" y="5"/>
                    <a:pt x="172" y="5"/>
                    <a:pt x="172" y="5"/>
                  </a:cubicBezTo>
                  <a:cubicBezTo>
                    <a:pt x="162" y="2"/>
                    <a:pt x="162" y="2"/>
                    <a:pt x="162" y="2"/>
                  </a:cubicBezTo>
                  <a:cubicBezTo>
                    <a:pt x="157" y="3"/>
                    <a:pt x="157" y="3"/>
                    <a:pt x="157" y="3"/>
                  </a:cubicBezTo>
                  <a:cubicBezTo>
                    <a:pt x="156" y="3"/>
                    <a:pt x="156" y="3"/>
                    <a:pt x="156" y="3"/>
                  </a:cubicBezTo>
                  <a:cubicBezTo>
                    <a:pt x="144" y="2"/>
                    <a:pt x="144" y="2"/>
                    <a:pt x="144" y="2"/>
                  </a:cubicBezTo>
                  <a:cubicBezTo>
                    <a:pt x="143" y="2"/>
                    <a:pt x="143" y="2"/>
                    <a:pt x="143" y="2"/>
                  </a:cubicBezTo>
                  <a:cubicBezTo>
                    <a:pt x="134" y="0"/>
                    <a:pt x="134" y="0"/>
                    <a:pt x="134" y="0"/>
                  </a:cubicBezTo>
                  <a:cubicBezTo>
                    <a:pt x="128" y="0"/>
                    <a:pt x="128" y="0"/>
                    <a:pt x="128" y="0"/>
                  </a:cubicBezTo>
                  <a:cubicBezTo>
                    <a:pt x="124" y="3"/>
                    <a:pt x="124" y="3"/>
                    <a:pt x="124" y="3"/>
                  </a:cubicBezTo>
                  <a:cubicBezTo>
                    <a:pt x="122" y="4"/>
                    <a:pt x="118" y="5"/>
                    <a:pt x="114" y="5"/>
                  </a:cubicBezTo>
                  <a:cubicBezTo>
                    <a:pt x="106" y="7"/>
                    <a:pt x="106" y="7"/>
                    <a:pt x="106" y="7"/>
                  </a:cubicBezTo>
                  <a:cubicBezTo>
                    <a:pt x="99" y="9"/>
                    <a:pt x="99" y="9"/>
                    <a:pt x="99" y="9"/>
                  </a:cubicBezTo>
                  <a:cubicBezTo>
                    <a:pt x="98" y="10"/>
                    <a:pt x="98" y="10"/>
                    <a:pt x="98" y="10"/>
                  </a:cubicBezTo>
                  <a:cubicBezTo>
                    <a:pt x="98" y="10"/>
                    <a:pt x="98" y="10"/>
                    <a:pt x="98" y="10"/>
                  </a:cubicBezTo>
                  <a:cubicBezTo>
                    <a:pt x="98" y="10"/>
                    <a:pt x="98" y="10"/>
                    <a:pt x="98" y="10"/>
                  </a:cubicBezTo>
                  <a:cubicBezTo>
                    <a:pt x="90" y="11"/>
                    <a:pt x="90" y="11"/>
                    <a:pt x="90" y="11"/>
                  </a:cubicBezTo>
                  <a:cubicBezTo>
                    <a:pt x="80" y="14"/>
                    <a:pt x="80" y="14"/>
                    <a:pt x="80" y="14"/>
                  </a:cubicBezTo>
                  <a:cubicBezTo>
                    <a:pt x="80" y="14"/>
                    <a:pt x="80" y="14"/>
                    <a:pt x="80" y="14"/>
                  </a:cubicBezTo>
                  <a:cubicBezTo>
                    <a:pt x="79" y="14"/>
                    <a:pt x="79" y="14"/>
                    <a:pt x="79" y="14"/>
                  </a:cubicBezTo>
                  <a:cubicBezTo>
                    <a:pt x="72" y="13"/>
                    <a:pt x="72" y="13"/>
                    <a:pt x="72" y="13"/>
                  </a:cubicBezTo>
                  <a:cubicBezTo>
                    <a:pt x="60" y="15"/>
                    <a:pt x="60" y="15"/>
                    <a:pt x="60" y="15"/>
                  </a:cubicBezTo>
                  <a:cubicBezTo>
                    <a:pt x="50" y="15"/>
                    <a:pt x="50" y="15"/>
                    <a:pt x="50" y="15"/>
                  </a:cubicBezTo>
                  <a:cubicBezTo>
                    <a:pt x="46" y="19"/>
                    <a:pt x="46" y="19"/>
                    <a:pt x="46" y="19"/>
                  </a:cubicBezTo>
                  <a:cubicBezTo>
                    <a:pt x="46" y="19"/>
                    <a:pt x="46" y="19"/>
                    <a:pt x="46" y="19"/>
                  </a:cubicBezTo>
                  <a:cubicBezTo>
                    <a:pt x="41" y="20"/>
                    <a:pt x="41" y="20"/>
                    <a:pt x="41" y="20"/>
                  </a:cubicBezTo>
                  <a:cubicBezTo>
                    <a:pt x="43" y="25"/>
                    <a:pt x="43" y="25"/>
                    <a:pt x="43" y="25"/>
                  </a:cubicBezTo>
                  <a:cubicBezTo>
                    <a:pt x="43" y="33"/>
                    <a:pt x="43" y="33"/>
                    <a:pt x="43" y="33"/>
                  </a:cubicBezTo>
                  <a:cubicBezTo>
                    <a:pt x="42" y="39"/>
                    <a:pt x="42" y="39"/>
                    <a:pt x="42" y="39"/>
                  </a:cubicBezTo>
                  <a:cubicBezTo>
                    <a:pt x="49" y="45"/>
                    <a:pt x="49" y="45"/>
                    <a:pt x="49" y="45"/>
                  </a:cubicBezTo>
                  <a:cubicBezTo>
                    <a:pt x="49" y="45"/>
                    <a:pt x="49" y="45"/>
                    <a:pt x="49" y="45"/>
                  </a:cubicBezTo>
                  <a:cubicBezTo>
                    <a:pt x="49" y="45"/>
                    <a:pt x="49" y="45"/>
                    <a:pt x="49" y="45"/>
                  </a:cubicBezTo>
                  <a:cubicBezTo>
                    <a:pt x="49" y="45"/>
                    <a:pt x="49" y="45"/>
                    <a:pt x="49" y="45"/>
                  </a:cubicBezTo>
                  <a:cubicBezTo>
                    <a:pt x="55" y="51"/>
                    <a:pt x="55" y="51"/>
                    <a:pt x="55" y="51"/>
                  </a:cubicBezTo>
                  <a:cubicBezTo>
                    <a:pt x="58" y="54"/>
                    <a:pt x="60" y="56"/>
                    <a:pt x="60" y="59"/>
                  </a:cubicBezTo>
                  <a:cubicBezTo>
                    <a:pt x="62" y="65"/>
                    <a:pt x="62" y="65"/>
                    <a:pt x="62" y="65"/>
                  </a:cubicBezTo>
                  <a:cubicBezTo>
                    <a:pt x="65" y="71"/>
                    <a:pt x="65" y="71"/>
                    <a:pt x="65" y="71"/>
                  </a:cubicBezTo>
                  <a:cubicBezTo>
                    <a:pt x="64" y="71"/>
                    <a:pt x="64" y="71"/>
                    <a:pt x="64" y="71"/>
                  </a:cubicBezTo>
                  <a:cubicBezTo>
                    <a:pt x="56" y="77"/>
                    <a:pt x="56" y="77"/>
                    <a:pt x="56" y="77"/>
                  </a:cubicBezTo>
                  <a:cubicBezTo>
                    <a:pt x="51" y="83"/>
                    <a:pt x="51" y="83"/>
                    <a:pt x="51" y="83"/>
                  </a:cubicBezTo>
                  <a:cubicBezTo>
                    <a:pt x="52" y="89"/>
                    <a:pt x="52" y="89"/>
                    <a:pt x="52" y="89"/>
                  </a:cubicBezTo>
                  <a:cubicBezTo>
                    <a:pt x="56" y="98"/>
                    <a:pt x="56" y="98"/>
                    <a:pt x="56" y="98"/>
                  </a:cubicBezTo>
                  <a:cubicBezTo>
                    <a:pt x="56" y="99"/>
                    <a:pt x="56" y="99"/>
                    <a:pt x="56" y="99"/>
                  </a:cubicBezTo>
                  <a:cubicBezTo>
                    <a:pt x="56" y="99"/>
                    <a:pt x="56" y="99"/>
                    <a:pt x="56" y="99"/>
                  </a:cubicBezTo>
                  <a:cubicBezTo>
                    <a:pt x="56" y="99"/>
                    <a:pt x="56" y="99"/>
                    <a:pt x="56" y="99"/>
                  </a:cubicBezTo>
                  <a:cubicBezTo>
                    <a:pt x="56" y="102"/>
                    <a:pt x="56" y="102"/>
                    <a:pt x="56" y="102"/>
                  </a:cubicBezTo>
                  <a:cubicBezTo>
                    <a:pt x="55" y="104"/>
                    <a:pt x="54" y="106"/>
                    <a:pt x="53" y="107"/>
                  </a:cubicBezTo>
                  <a:cubicBezTo>
                    <a:pt x="50" y="109"/>
                    <a:pt x="46" y="109"/>
                    <a:pt x="40" y="107"/>
                  </a:cubicBezTo>
                  <a:cubicBezTo>
                    <a:pt x="30" y="105"/>
                    <a:pt x="30" y="105"/>
                    <a:pt x="30" y="105"/>
                  </a:cubicBezTo>
                  <a:cubicBezTo>
                    <a:pt x="30" y="105"/>
                    <a:pt x="30" y="105"/>
                    <a:pt x="30" y="105"/>
                  </a:cubicBezTo>
                  <a:cubicBezTo>
                    <a:pt x="30" y="105"/>
                    <a:pt x="30" y="105"/>
                    <a:pt x="30" y="105"/>
                  </a:cubicBezTo>
                  <a:cubicBezTo>
                    <a:pt x="29" y="105"/>
                    <a:pt x="29" y="105"/>
                    <a:pt x="29" y="105"/>
                  </a:cubicBezTo>
                  <a:cubicBezTo>
                    <a:pt x="22" y="101"/>
                    <a:pt x="22" y="101"/>
                    <a:pt x="22" y="101"/>
                  </a:cubicBezTo>
                  <a:cubicBezTo>
                    <a:pt x="10" y="101"/>
                    <a:pt x="10" y="101"/>
                    <a:pt x="10" y="101"/>
                  </a:cubicBezTo>
                  <a:cubicBezTo>
                    <a:pt x="11" y="101"/>
                    <a:pt x="11" y="101"/>
                    <a:pt x="11" y="101"/>
                  </a:cubicBezTo>
                  <a:cubicBezTo>
                    <a:pt x="10" y="121"/>
                    <a:pt x="10" y="121"/>
                    <a:pt x="10" y="121"/>
                  </a:cubicBezTo>
                  <a:cubicBezTo>
                    <a:pt x="9" y="124"/>
                    <a:pt x="7" y="125"/>
                    <a:pt x="4" y="125"/>
                  </a:cubicBezTo>
                  <a:cubicBezTo>
                    <a:pt x="3" y="126"/>
                    <a:pt x="2" y="127"/>
                    <a:pt x="3" y="131"/>
                  </a:cubicBezTo>
                  <a:cubicBezTo>
                    <a:pt x="3" y="131"/>
                    <a:pt x="3" y="131"/>
                    <a:pt x="3" y="131"/>
                  </a:cubicBezTo>
                  <a:cubicBezTo>
                    <a:pt x="2" y="131"/>
                    <a:pt x="2" y="131"/>
                    <a:pt x="2" y="131"/>
                  </a:cubicBezTo>
                  <a:cubicBezTo>
                    <a:pt x="2" y="136"/>
                    <a:pt x="2" y="136"/>
                    <a:pt x="2" y="136"/>
                  </a:cubicBezTo>
                  <a:cubicBezTo>
                    <a:pt x="4" y="139"/>
                    <a:pt x="6" y="141"/>
                    <a:pt x="7" y="142"/>
                  </a:cubicBezTo>
                  <a:cubicBezTo>
                    <a:pt x="9" y="152"/>
                    <a:pt x="9" y="152"/>
                    <a:pt x="9" y="152"/>
                  </a:cubicBezTo>
                  <a:cubicBezTo>
                    <a:pt x="9" y="155"/>
                    <a:pt x="9" y="155"/>
                    <a:pt x="9" y="155"/>
                  </a:cubicBezTo>
                  <a:cubicBezTo>
                    <a:pt x="9" y="157"/>
                    <a:pt x="8" y="159"/>
                    <a:pt x="8" y="161"/>
                  </a:cubicBezTo>
                  <a:cubicBezTo>
                    <a:pt x="5" y="169"/>
                    <a:pt x="5" y="169"/>
                    <a:pt x="5" y="169"/>
                  </a:cubicBezTo>
                  <a:cubicBezTo>
                    <a:pt x="0" y="179"/>
                    <a:pt x="0" y="179"/>
                    <a:pt x="0" y="179"/>
                  </a:cubicBezTo>
                  <a:cubicBezTo>
                    <a:pt x="0" y="181"/>
                    <a:pt x="0" y="181"/>
                    <a:pt x="0" y="181"/>
                  </a:cubicBezTo>
                  <a:cubicBezTo>
                    <a:pt x="0" y="185"/>
                    <a:pt x="0" y="185"/>
                    <a:pt x="0" y="185"/>
                  </a:cubicBezTo>
                  <a:cubicBezTo>
                    <a:pt x="6" y="192"/>
                    <a:pt x="6" y="192"/>
                    <a:pt x="6" y="192"/>
                  </a:cubicBezTo>
                  <a:cubicBezTo>
                    <a:pt x="7" y="194"/>
                    <a:pt x="8" y="195"/>
                    <a:pt x="8" y="197"/>
                  </a:cubicBezTo>
                  <a:cubicBezTo>
                    <a:pt x="13" y="203"/>
                    <a:pt x="13" y="203"/>
                    <a:pt x="13" y="203"/>
                  </a:cubicBezTo>
                  <a:cubicBezTo>
                    <a:pt x="20" y="211"/>
                    <a:pt x="20" y="211"/>
                    <a:pt x="20" y="211"/>
                  </a:cubicBezTo>
                  <a:cubicBezTo>
                    <a:pt x="23" y="214"/>
                    <a:pt x="25" y="215"/>
                    <a:pt x="26" y="215"/>
                  </a:cubicBezTo>
                  <a:cubicBezTo>
                    <a:pt x="34" y="211"/>
                    <a:pt x="34" y="211"/>
                    <a:pt x="34" y="211"/>
                  </a:cubicBezTo>
                  <a:cubicBezTo>
                    <a:pt x="35" y="209"/>
                    <a:pt x="36" y="209"/>
                    <a:pt x="38" y="209"/>
                  </a:cubicBezTo>
                  <a:cubicBezTo>
                    <a:pt x="40" y="209"/>
                    <a:pt x="42" y="210"/>
                    <a:pt x="46" y="212"/>
                  </a:cubicBezTo>
                  <a:cubicBezTo>
                    <a:pt x="46" y="212"/>
                    <a:pt x="46" y="212"/>
                    <a:pt x="46" y="212"/>
                  </a:cubicBezTo>
                  <a:cubicBezTo>
                    <a:pt x="46" y="212"/>
                    <a:pt x="46" y="212"/>
                    <a:pt x="46" y="212"/>
                  </a:cubicBezTo>
                  <a:cubicBezTo>
                    <a:pt x="46" y="213"/>
                    <a:pt x="46" y="213"/>
                    <a:pt x="46" y="213"/>
                  </a:cubicBezTo>
                  <a:cubicBezTo>
                    <a:pt x="50" y="217"/>
                    <a:pt x="50" y="217"/>
                    <a:pt x="50" y="217"/>
                  </a:cubicBezTo>
                  <a:cubicBezTo>
                    <a:pt x="52" y="222"/>
                    <a:pt x="52" y="222"/>
                    <a:pt x="52" y="222"/>
                  </a:cubicBezTo>
                  <a:cubicBezTo>
                    <a:pt x="54" y="224"/>
                    <a:pt x="54" y="224"/>
                    <a:pt x="54" y="224"/>
                  </a:cubicBezTo>
                  <a:cubicBezTo>
                    <a:pt x="55" y="225"/>
                    <a:pt x="55" y="225"/>
                    <a:pt x="55" y="225"/>
                  </a:cubicBezTo>
                  <a:cubicBezTo>
                    <a:pt x="60" y="229"/>
                    <a:pt x="60" y="229"/>
                    <a:pt x="60" y="229"/>
                  </a:cubicBezTo>
                  <a:cubicBezTo>
                    <a:pt x="63" y="229"/>
                    <a:pt x="63" y="229"/>
                    <a:pt x="63" y="229"/>
                  </a:cubicBezTo>
                  <a:cubicBezTo>
                    <a:pt x="65" y="229"/>
                    <a:pt x="66" y="231"/>
                    <a:pt x="68" y="232"/>
                  </a:cubicBezTo>
                  <a:cubicBezTo>
                    <a:pt x="68" y="233"/>
                    <a:pt x="73" y="235"/>
                    <a:pt x="80" y="237"/>
                  </a:cubicBezTo>
                  <a:cubicBezTo>
                    <a:pt x="81" y="237"/>
                    <a:pt x="81" y="237"/>
                    <a:pt x="81" y="237"/>
                  </a:cubicBezTo>
                  <a:cubicBezTo>
                    <a:pt x="93" y="241"/>
                    <a:pt x="93" y="241"/>
                    <a:pt x="93" y="241"/>
                  </a:cubicBezTo>
                  <a:cubicBezTo>
                    <a:pt x="93" y="241"/>
                    <a:pt x="93" y="241"/>
                    <a:pt x="93" y="241"/>
                  </a:cubicBezTo>
                  <a:cubicBezTo>
                    <a:pt x="94" y="241"/>
                    <a:pt x="94" y="241"/>
                    <a:pt x="94" y="241"/>
                  </a:cubicBezTo>
                  <a:cubicBezTo>
                    <a:pt x="102" y="245"/>
                    <a:pt x="102" y="245"/>
                    <a:pt x="102" y="245"/>
                  </a:cubicBezTo>
                  <a:cubicBezTo>
                    <a:pt x="116" y="249"/>
                    <a:pt x="116" y="249"/>
                    <a:pt x="116" y="249"/>
                  </a:cubicBezTo>
                  <a:cubicBezTo>
                    <a:pt x="117" y="249"/>
                    <a:pt x="117" y="249"/>
                    <a:pt x="117" y="249"/>
                  </a:cubicBezTo>
                  <a:cubicBezTo>
                    <a:pt x="136" y="250"/>
                    <a:pt x="136" y="250"/>
                    <a:pt x="136" y="250"/>
                  </a:cubicBezTo>
                  <a:cubicBezTo>
                    <a:pt x="144" y="247"/>
                    <a:pt x="144" y="247"/>
                    <a:pt x="144" y="247"/>
                  </a:cubicBezTo>
                  <a:cubicBezTo>
                    <a:pt x="152" y="247"/>
                    <a:pt x="152" y="247"/>
                    <a:pt x="152" y="247"/>
                  </a:cubicBezTo>
                  <a:cubicBezTo>
                    <a:pt x="152" y="247"/>
                    <a:pt x="152" y="247"/>
                    <a:pt x="152" y="247"/>
                  </a:cubicBezTo>
                  <a:cubicBezTo>
                    <a:pt x="152" y="248"/>
                    <a:pt x="152" y="248"/>
                    <a:pt x="152" y="248"/>
                  </a:cubicBezTo>
                  <a:cubicBezTo>
                    <a:pt x="158" y="256"/>
                    <a:pt x="158" y="256"/>
                    <a:pt x="158" y="256"/>
                  </a:cubicBezTo>
                  <a:cubicBezTo>
                    <a:pt x="158" y="256"/>
                    <a:pt x="158" y="256"/>
                    <a:pt x="158" y="256"/>
                  </a:cubicBezTo>
                  <a:cubicBezTo>
                    <a:pt x="158" y="256"/>
                    <a:pt x="158" y="256"/>
                    <a:pt x="158" y="256"/>
                  </a:cubicBezTo>
                  <a:cubicBezTo>
                    <a:pt x="162" y="263"/>
                    <a:pt x="162" y="263"/>
                    <a:pt x="162" y="263"/>
                  </a:cubicBezTo>
                  <a:cubicBezTo>
                    <a:pt x="166" y="266"/>
                    <a:pt x="166" y="266"/>
                    <a:pt x="166" y="266"/>
                  </a:cubicBezTo>
                  <a:cubicBezTo>
                    <a:pt x="170" y="268"/>
                    <a:pt x="170" y="268"/>
                    <a:pt x="170" y="268"/>
                  </a:cubicBezTo>
                  <a:cubicBezTo>
                    <a:pt x="170" y="269"/>
                    <a:pt x="170" y="269"/>
                    <a:pt x="170" y="269"/>
                  </a:cubicBezTo>
                  <a:cubicBezTo>
                    <a:pt x="170" y="269"/>
                    <a:pt x="170" y="269"/>
                    <a:pt x="170" y="269"/>
                  </a:cubicBezTo>
                  <a:cubicBezTo>
                    <a:pt x="171" y="269"/>
                    <a:pt x="171" y="269"/>
                    <a:pt x="171" y="269"/>
                  </a:cubicBezTo>
                  <a:cubicBezTo>
                    <a:pt x="174" y="277"/>
                    <a:pt x="174" y="277"/>
                    <a:pt x="174" y="277"/>
                  </a:cubicBezTo>
                  <a:cubicBezTo>
                    <a:pt x="174" y="277"/>
                    <a:pt x="174" y="277"/>
                    <a:pt x="174" y="277"/>
                  </a:cubicBezTo>
                  <a:cubicBezTo>
                    <a:pt x="175" y="277"/>
                    <a:pt x="175" y="277"/>
                    <a:pt x="175" y="277"/>
                  </a:cubicBezTo>
                  <a:cubicBezTo>
                    <a:pt x="175" y="278"/>
                    <a:pt x="175" y="278"/>
                    <a:pt x="175" y="278"/>
                  </a:cubicBezTo>
                  <a:cubicBezTo>
                    <a:pt x="177" y="287"/>
                    <a:pt x="177" y="287"/>
                    <a:pt x="177" y="287"/>
                  </a:cubicBezTo>
                  <a:cubicBezTo>
                    <a:pt x="182" y="289"/>
                    <a:pt x="182" y="289"/>
                    <a:pt x="182" y="289"/>
                  </a:cubicBezTo>
                  <a:cubicBezTo>
                    <a:pt x="183" y="289"/>
                    <a:pt x="183" y="289"/>
                    <a:pt x="183" y="289"/>
                  </a:cubicBezTo>
                  <a:cubicBezTo>
                    <a:pt x="183" y="289"/>
                    <a:pt x="183" y="289"/>
                    <a:pt x="183" y="289"/>
                  </a:cubicBezTo>
                  <a:cubicBezTo>
                    <a:pt x="183" y="289"/>
                    <a:pt x="183" y="289"/>
                    <a:pt x="183" y="289"/>
                  </a:cubicBezTo>
                  <a:cubicBezTo>
                    <a:pt x="188" y="291"/>
                    <a:pt x="188" y="291"/>
                    <a:pt x="188" y="291"/>
                  </a:cubicBezTo>
                  <a:cubicBezTo>
                    <a:pt x="194" y="290"/>
                    <a:pt x="194" y="290"/>
                    <a:pt x="194" y="290"/>
                  </a:cubicBezTo>
                  <a:cubicBezTo>
                    <a:pt x="195" y="284"/>
                    <a:pt x="195" y="284"/>
                    <a:pt x="195" y="284"/>
                  </a:cubicBezTo>
                  <a:cubicBezTo>
                    <a:pt x="195" y="284"/>
                    <a:pt x="195" y="284"/>
                    <a:pt x="195" y="284"/>
                  </a:cubicBezTo>
                  <a:cubicBezTo>
                    <a:pt x="196" y="283"/>
                    <a:pt x="196" y="283"/>
                    <a:pt x="196" y="283"/>
                  </a:cubicBezTo>
                  <a:cubicBezTo>
                    <a:pt x="202" y="277"/>
                    <a:pt x="202" y="277"/>
                    <a:pt x="202" y="277"/>
                  </a:cubicBezTo>
                  <a:cubicBezTo>
                    <a:pt x="210" y="279"/>
                    <a:pt x="210" y="279"/>
                    <a:pt x="210" y="279"/>
                  </a:cubicBezTo>
                  <a:cubicBezTo>
                    <a:pt x="210" y="279"/>
                    <a:pt x="210" y="279"/>
                    <a:pt x="210" y="279"/>
                  </a:cubicBezTo>
                  <a:cubicBezTo>
                    <a:pt x="214" y="287"/>
                    <a:pt x="214" y="287"/>
                    <a:pt x="214" y="287"/>
                  </a:cubicBezTo>
                  <a:cubicBezTo>
                    <a:pt x="221" y="285"/>
                    <a:pt x="221" y="285"/>
                    <a:pt x="221" y="285"/>
                  </a:cubicBezTo>
                  <a:cubicBezTo>
                    <a:pt x="222" y="277"/>
                    <a:pt x="222" y="277"/>
                    <a:pt x="222" y="277"/>
                  </a:cubicBezTo>
                  <a:cubicBezTo>
                    <a:pt x="222" y="277"/>
                    <a:pt x="222" y="277"/>
                    <a:pt x="222" y="277"/>
                  </a:cubicBezTo>
                  <a:cubicBezTo>
                    <a:pt x="222" y="276"/>
                    <a:pt x="222" y="276"/>
                    <a:pt x="222" y="276"/>
                  </a:cubicBezTo>
                  <a:cubicBezTo>
                    <a:pt x="222" y="276"/>
                    <a:pt x="222" y="276"/>
                    <a:pt x="222" y="276"/>
                  </a:cubicBezTo>
                  <a:cubicBezTo>
                    <a:pt x="228" y="273"/>
                    <a:pt x="228" y="273"/>
                    <a:pt x="228" y="273"/>
                  </a:cubicBezTo>
                  <a:cubicBezTo>
                    <a:pt x="226" y="262"/>
                    <a:pt x="226" y="262"/>
                    <a:pt x="226" y="262"/>
                  </a:cubicBezTo>
                  <a:cubicBezTo>
                    <a:pt x="226" y="261"/>
                    <a:pt x="226" y="261"/>
                    <a:pt x="226" y="261"/>
                  </a:cubicBezTo>
                  <a:cubicBezTo>
                    <a:pt x="226" y="261"/>
                    <a:pt x="226" y="261"/>
                    <a:pt x="226" y="261"/>
                  </a:cubicBezTo>
                  <a:cubicBezTo>
                    <a:pt x="226" y="261"/>
                    <a:pt x="226" y="261"/>
                    <a:pt x="226" y="261"/>
                  </a:cubicBezTo>
                  <a:cubicBezTo>
                    <a:pt x="232" y="248"/>
                    <a:pt x="232" y="248"/>
                    <a:pt x="232" y="248"/>
                  </a:cubicBezTo>
                  <a:cubicBezTo>
                    <a:pt x="238" y="246"/>
                    <a:pt x="238" y="246"/>
                    <a:pt x="238" y="246"/>
                  </a:cubicBezTo>
                  <a:cubicBezTo>
                    <a:pt x="236" y="235"/>
                    <a:pt x="236" y="235"/>
                    <a:pt x="236" y="235"/>
                  </a:cubicBezTo>
                  <a:cubicBezTo>
                    <a:pt x="242" y="235"/>
                    <a:pt x="242" y="235"/>
                    <a:pt x="242" y="235"/>
                  </a:cubicBezTo>
                  <a:cubicBezTo>
                    <a:pt x="242" y="229"/>
                    <a:pt x="242" y="229"/>
                    <a:pt x="242" y="229"/>
                  </a:cubicBezTo>
                  <a:cubicBezTo>
                    <a:pt x="238" y="219"/>
                    <a:pt x="238" y="219"/>
                    <a:pt x="238" y="219"/>
                  </a:cubicBezTo>
                  <a:cubicBezTo>
                    <a:pt x="238" y="219"/>
                    <a:pt x="238" y="219"/>
                    <a:pt x="238" y="219"/>
                  </a:cubicBezTo>
                  <a:cubicBezTo>
                    <a:pt x="238" y="218"/>
                    <a:pt x="238" y="218"/>
                    <a:pt x="238" y="218"/>
                  </a:cubicBezTo>
                  <a:cubicBezTo>
                    <a:pt x="239" y="210"/>
                    <a:pt x="239" y="210"/>
                    <a:pt x="239" y="210"/>
                  </a:cubicBezTo>
                  <a:cubicBezTo>
                    <a:pt x="239" y="209"/>
                    <a:pt x="239" y="209"/>
                    <a:pt x="239" y="209"/>
                  </a:cubicBezTo>
                  <a:cubicBezTo>
                    <a:pt x="240" y="209"/>
                    <a:pt x="240" y="209"/>
                    <a:pt x="240" y="209"/>
                  </a:cubicBezTo>
                  <a:cubicBezTo>
                    <a:pt x="244" y="203"/>
                    <a:pt x="244" y="203"/>
                    <a:pt x="244" y="203"/>
                  </a:cubicBezTo>
                  <a:cubicBezTo>
                    <a:pt x="245" y="203"/>
                    <a:pt x="245" y="203"/>
                    <a:pt x="245" y="203"/>
                  </a:cubicBezTo>
                  <a:cubicBezTo>
                    <a:pt x="246" y="203"/>
                    <a:pt x="246" y="203"/>
                    <a:pt x="246" y="203"/>
                  </a:cubicBezTo>
                  <a:cubicBezTo>
                    <a:pt x="257" y="205"/>
                    <a:pt x="257" y="205"/>
                    <a:pt x="257" y="205"/>
                  </a:cubicBezTo>
                  <a:cubicBezTo>
                    <a:pt x="257" y="205"/>
                    <a:pt x="257" y="205"/>
                    <a:pt x="257" y="205"/>
                  </a:cubicBezTo>
                  <a:cubicBezTo>
                    <a:pt x="266" y="207"/>
                    <a:pt x="266" y="207"/>
                    <a:pt x="266" y="207"/>
                  </a:cubicBezTo>
                  <a:cubicBezTo>
                    <a:pt x="274" y="205"/>
                    <a:pt x="274" y="205"/>
                    <a:pt x="274" y="205"/>
                  </a:cubicBezTo>
                  <a:cubicBezTo>
                    <a:pt x="278" y="213"/>
                    <a:pt x="278" y="213"/>
                    <a:pt x="278" y="213"/>
                  </a:cubicBezTo>
                  <a:cubicBezTo>
                    <a:pt x="278" y="214"/>
                    <a:pt x="278" y="214"/>
                    <a:pt x="278" y="214"/>
                  </a:cubicBezTo>
                  <a:cubicBezTo>
                    <a:pt x="278" y="220"/>
                    <a:pt x="278" y="220"/>
                    <a:pt x="278" y="220"/>
                  </a:cubicBezTo>
                  <a:cubicBezTo>
                    <a:pt x="280" y="226"/>
                    <a:pt x="280" y="226"/>
                    <a:pt x="280" y="226"/>
                  </a:cubicBezTo>
                  <a:cubicBezTo>
                    <a:pt x="280" y="229"/>
                    <a:pt x="282" y="230"/>
                    <a:pt x="284" y="231"/>
                  </a:cubicBezTo>
                  <a:cubicBezTo>
                    <a:pt x="284" y="231"/>
                    <a:pt x="284" y="231"/>
                    <a:pt x="284" y="231"/>
                  </a:cubicBezTo>
                  <a:cubicBezTo>
                    <a:pt x="288" y="231"/>
                    <a:pt x="290" y="233"/>
                    <a:pt x="290" y="235"/>
                  </a:cubicBezTo>
                  <a:cubicBezTo>
                    <a:pt x="291" y="237"/>
                    <a:pt x="292" y="240"/>
                    <a:pt x="295" y="243"/>
                  </a:cubicBezTo>
                  <a:cubicBezTo>
                    <a:pt x="299" y="249"/>
                    <a:pt x="299" y="249"/>
                    <a:pt x="299" y="249"/>
                  </a:cubicBezTo>
                  <a:cubicBezTo>
                    <a:pt x="299" y="249"/>
                    <a:pt x="299" y="249"/>
                    <a:pt x="299" y="249"/>
                  </a:cubicBezTo>
                  <a:cubicBezTo>
                    <a:pt x="299" y="249"/>
                    <a:pt x="299" y="249"/>
                    <a:pt x="299" y="249"/>
                  </a:cubicBezTo>
                  <a:cubicBezTo>
                    <a:pt x="301" y="253"/>
                    <a:pt x="301" y="253"/>
                    <a:pt x="301" y="253"/>
                  </a:cubicBezTo>
                  <a:cubicBezTo>
                    <a:pt x="305" y="253"/>
                    <a:pt x="305" y="253"/>
                    <a:pt x="305" y="253"/>
                  </a:cubicBezTo>
                  <a:cubicBezTo>
                    <a:pt x="312" y="247"/>
                    <a:pt x="312" y="247"/>
                    <a:pt x="312" y="247"/>
                  </a:cubicBezTo>
                  <a:cubicBezTo>
                    <a:pt x="316" y="256"/>
                    <a:pt x="316" y="256"/>
                    <a:pt x="316" y="256"/>
                  </a:cubicBezTo>
                  <a:cubicBezTo>
                    <a:pt x="325" y="259"/>
                    <a:pt x="325" y="259"/>
                    <a:pt x="325" y="259"/>
                  </a:cubicBezTo>
                  <a:cubicBezTo>
                    <a:pt x="325" y="259"/>
                    <a:pt x="325" y="259"/>
                    <a:pt x="325" y="259"/>
                  </a:cubicBezTo>
                  <a:cubicBezTo>
                    <a:pt x="326" y="259"/>
                    <a:pt x="326" y="259"/>
                    <a:pt x="326" y="259"/>
                  </a:cubicBezTo>
                  <a:cubicBezTo>
                    <a:pt x="330" y="267"/>
                    <a:pt x="330" y="267"/>
                    <a:pt x="330" y="267"/>
                  </a:cubicBezTo>
                  <a:cubicBezTo>
                    <a:pt x="332" y="269"/>
                    <a:pt x="332" y="269"/>
                    <a:pt x="332" y="269"/>
                  </a:cubicBezTo>
                  <a:cubicBezTo>
                    <a:pt x="332" y="261"/>
                    <a:pt x="332" y="261"/>
                    <a:pt x="332" y="261"/>
                  </a:cubicBezTo>
                  <a:cubicBezTo>
                    <a:pt x="332" y="261"/>
                    <a:pt x="332" y="261"/>
                    <a:pt x="332" y="261"/>
                  </a:cubicBezTo>
                  <a:cubicBezTo>
                    <a:pt x="332" y="259"/>
                    <a:pt x="332" y="259"/>
                    <a:pt x="332" y="259"/>
                  </a:cubicBezTo>
                  <a:cubicBezTo>
                    <a:pt x="350" y="259"/>
                    <a:pt x="350" y="259"/>
                    <a:pt x="350" y="259"/>
                  </a:cubicBezTo>
                  <a:cubicBezTo>
                    <a:pt x="350" y="257"/>
                    <a:pt x="350" y="257"/>
                    <a:pt x="350" y="257"/>
                  </a:cubicBezTo>
                  <a:cubicBezTo>
                    <a:pt x="351" y="257"/>
                    <a:pt x="351" y="255"/>
                    <a:pt x="350" y="254"/>
                  </a:cubicBezTo>
                  <a:cubicBezTo>
                    <a:pt x="349" y="251"/>
                    <a:pt x="348" y="249"/>
                    <a:pt x="348" y="247"/>
                  </a:cubicBezTo>
                  <a:cubicBezTo>
                    <a:pt x="348" y="243"/>
                    <a:pt x="348" y="241"/>
                    <a:pt x="349" y="240"/>
                  </a:cubicBezTo>
                  <a:cubicBezTo>
                    <a:pt x="350" y="239"/>
                    <a:pt x="351" y="239"/>
                    <a:pt x="353" y="239"/>
                  </a:cubicBezTo>
                  <a:cubicBezTo>
                    <a:pt x="360" y="241"/>
                    <a:pt x="360" y="241"/>
                    <a:pt x="360" y="241"/>
                  </a:cubicBezTo>
                  <a:cubicBezTo>
                    <a:pt x="361" y="236"/>
                    <a:pt x="361" y="236"/>
                    <a:pt x="361" y="236"/>
                  </a:cubicBezTo>
                  <a:cubicBezTo>
                    <a:pt x="348" y="230"/>
                    <a:pt x="348" y="230"/>
                    <a:pt x="348" y="230"/>
                  </a:cubicBezTo>
                  <a:cubicBezTo>
                    <a:pt x="347" y="230"/>
                    <a:pt x="347" y="230"/>
                    <a:pt x="347" y="230"/>
                  </a:cubicBezTo>
                  <a:cubicBezTo>
                    <a:pt x="346" y="229"/>
                    <a:pt x="346" y="229"/>
                    <a:pt x="346" y="229"/>
                  </a:cubicBezTo>
                  <a:cubicBezTo>
                    <a:pt x="346" y="229"/>
                    <a:pt x="346" y="229"/>
                    <a:pt x="346" y="229"/>
                  </a:cubicBezTo>
                  <a:cubicBezTo>
                    <a:pt x="346" y="229"/>
                    <a:pt x="346" y="229"/>
                    <a:pt x="346" y="229"/>
                  </a:cubicBezTo>
                  <a:cubicBezTo>
                    <a:pt x="344" y="213"/>
                    <a:pt x="344" y="213"/>
                    <a:pt x="344" y="213"/>
                  </a:cubicBezTo>
                  <a:cubicBezTo>
                    <a:pt x="345" y="203"/>
                    <a:pt x="345" y="203"/>
                    <a:pt x="345" y="203"/>
                  </a:cubicBezTo>
                  <a:cubicBezTo>
                    <a:pt x="345" y="201"/>
                    <a:pt x="345" y="201"/>
                    <a:pt x="345" y="201"/>
                  </a:cubicBezTo>
                  <a:cubicBezTo>
                    <a:pt x="345" y="201"/>
                    <a:pt x="345" y="201"/>
                    <a:pt x="345" y="201"/>
                  </a:cubicBezTo>
                  <a:cubicBezTo>
                    <a:pt x="367" y="203"/>
                    <a:pt x="367" y="203"/>
                    <a:pt x="367" y="203"/>
                  </a:cubicBezTo>
                  <a:cubicBezTo>
                    <a:pt x="372" y="198"/>
                    <a:pt x="372" y="198"/>
                    <a:pt x="372" y="198"/>
                  </a:cubicBezTo>
                  <a:cubicBezTo>
                    <a:pt x="374" y="196"/>
                    <a:pt x="373" y="195"/>
                    <a:pt x="372" y="194"/>
                  </a:cubicBezTo>
                  <a:cubicBezTo>
                    <a:pt x="367" y="192"/>
                    <a:pt x="364" y="190"/>
                    <a:pt x="364" y="187"/>
                  </a:cubicBezTo>
                  <a:cubicBezTo>
                    <a:pt x="364" y="186"/>
                    <a:pt x="364" y="185"/>
                    <a:pt x="366" y="184"/>
                  </a:cubicBezTo>
                  <a:cubicBezTo>
                    <a:pt x="376" y="175"/>
                    <a:pt x="376" y="175"/>
                    <a:pt x="376" y="175"/>
                  </a:cubicBezTo>
                  <a:cubicBezTo>
                    <a:pt x="386" y="174"/>
                    <a:pt x="386" y="174"/>
                    <a:pt x="386" y="174"/>
                  </a:cubicBezTo>
                  <a:cubicBezTo>
                    <a:pt x="391" y="165"/>
                    <a:pt x="391" y="165"/>
                    <a:pt x="391" y="165"/>
                  </a:cubicBezTo>
                  <a:cubicBezTo>
                    <a:pt x="391" y="157"/>
                    <a:pt x="391" y="157"/>
                    <a:pt x="391" y="157"/>
                  </a:cubicBezTo>
                  <a:cubicBezTo>
                    <a:pt x="398" y="155"/>
                    <a:pt x="398" y="155"/>
                    <a:pt x="398" y="155"/>
                  </a:cubicBezTo>
                  <a:cubicBezTo>
                    <a:pt x="400" y="149"/>
                    <a:pt x="402" y="146"/>
                    <a:pt x="402" y="145"/>
                  </a:cubicBezTo>
                  <a:cubicBezTo>
                    <a:pt x="406" y="138"/>
                    <a:pt x="406" y="138"/>
                    <a:pt x="406" y="138"/>
                  </a:cubicBezTo>
                  <a:cubicBezTo>
                    <a:pt x="400" y="128"/>
                    <a:pt x="400" y="128"/>
                    <a:pt x="400" y="128"/>
                  </a:cubicBezTo>
                  <a:cubicBezTo>
                    <a:pt x="400" y="128"/>
                    <a:pt x="400" y="128"/>
                    <a:pt x="400" y="128"/>
                  </a:cubicBezTo>
                  <a:cubicBezTo>
                    <a:pt x="400" y="128"/>
                    <a:pt x="400" y="128"/>
                    <a:pt x="400" y="128"/>
                  </a:cubicBezTo>
                  <a:cubicBezTo>
                    <a:pt x="400" y="127"/>
                    <a:pt x="400" y="127"/>
                    <a:pt x="400" y="127"/>
                  </a:cubicBezTo>
                  <a:cubicBezTo>
                    <a:pt x="396" y="114"/>
                    <a:pt x="396" y="114"/>
                    <a:pt x="396" y="114"/>
                  </a:cubicBezTo>
                  <a:cubicBezTo>
                    <a:pt x="396" y="113"/>
                    <a:pt x="396" y="113"/>
                    <a:pt x="396" y="113"/>
                  </a:cubicBezTo>
                  <a:cubicBezTo>
                    <a:pt x="394" y="99"/>
                    <a:pt x="394" y="99"/>
                    <a:pt x="394" y="99"/>
                  </a:cubicBezTo>
                  <a:cubicBezTo>
                    <a:pt x="389" y="91"/>
                    <a:pt x="389" y="91"/>
                    <a:pt x="389" y="91"/>
                  </a:cubicBezTo>
                  <a:cubicBezTo>
                    <a:pt x="382" y="84"/>
                    <a:pt x="382" y="84"/>
                    <a:pt x="382" y="84"/>
                  </a:cubicBezTo>
                  <a:cubicBezTo>
                    <a:pt x="382" y="84"/>
                    <a:pt x="382" y="84"/>
                    <a:pt x="382" y="84"/>
                  </a:cubicBezTo>
                  <a:cubicBezTo>
                    <a:pt x="382" y="83"/>
                    <a:pt x="382" y="83"/>
                    <a:pt x="382" y="83"/>
                  </a:cubicBezTo>
                  <a:cubicBezTo>
                    <a:pt x="382" y="83"/>
                    <a:pt x="382" y="83"/>
                    <a:pt x="382" y="83"/>
                  </a:cubicBezTo>
                  <a:cubicBezTo>
                    <a:pt x="381" y="75"/>
                    <a:pt x="381" y="75"/>
                    <a:pt x="381" y="75"/>
                  </a:cubicBezTo>
                  <a:cubicBezTo>
                    <a:pt x="368" y="79"/>
                    <a:pt x="368" y="79"/>
                    <a:pt x="368" y="79"/>
                  </a:cubicBezTo>
                  <a:cubicBezTo>
                    <a:pt x="368" y="79"/>
                    <a:pt x="368" y="79"/>
                    <a:pt x="368" y="79"/>
                  </a:cubicBezTo>
                  <a:cubicBezTo>
                    <a:pt x="362" y="72"/>
                    <a:pt x="362" y="72"/>
                    <a:pt x="362" y="72"/>
                  </a:cubicBezTo>
                  <a:cubicBezTo>
                    <a:pt x="344" y="59"/>
                    <a:pt x="344" y="59"/>
                    <a:pt x="344" y="59"/>
                  </a:cubicBezTo>
                  <a:cubicBezTo>
                    <a:pt x="343" y="59"/>
                    <a:pt x="343" y="59"/>
                    <a:pt x="343" y="59"/>
                  </a:cubicBezTo>
                  <a:cubicBezTo>
                    <a:pt x="336" y="50"/>
                    <a:pt x="336" y="50"/>
                    <a:pt x="336" y="50"/>
                  </a:cubicBezTo>
                  <a:cubicBezTo>
                    <a:pt x="332" y="47"/>
                    <a:pt x="332" y="47"/>
                    <a:pt x="332" y="47"/>
                  </a:cubicBezTo>
                  <a:cubicBezTo>
                    <a:pt x="329" y="51"/>
                    <a:pt x="329" y="51"/>
                    <a:pt x="329" y="51"/>
                  </a:cubicBezTo>
                  <a:cubicBezTo>
                    <a:pt x="329" y="52"/>
                    <a:pt x="329" y="52"/>
                    <a:pt x="329" y="52"/>
                  </a:cubicBezTo>
                  <a:cubicBezTo>
                    <a:pt x="329" y="53"/>
                    <a:pt x="329" y="53"/>
                    <a:pt x="329" y="53"/>
                  </a:cubicBezTo>
                  <a:cubicBezTo>
                    <a:pt x="328" y="53"/>
                    <a:pt x="328" y="53"/>
                    <a:pt x="328" y="53"/>
                  </a:cubicBezTo>
                  <a:cubicBezTo>
                    <a:pt x="328" y="53"/>
                    <a:pt x="328" y="53"/>
                    <a:pt x="328" y="53"/>
                  </a:cubicBezTo>
                  <a:cubicBezTo>
                    <a:pt x="322" y="53"/>
                    <a:pt x="322" y="53"/>
                    <a:pt x="322" y="53"/>
                  </a:cubicBezTo>
                  <a:cubicBezTo>
                    <a:pt x="321" y="53"/>
                    <a:pt x="321" y="53"/>
                    <a:pt x="321" y="53"/>
                  </a:cubicBezTo>
                  <a:cubicBezTo>
                    <a:pt x="321" y="53"/>
                    <a:pt x="321" y="53"/>
                    <a:pt x="321" y="53"/>
                  </a:cubicBezTo>
                  <a:cubicBezTo>
                    <a:pt x="308" y="39"/>
                    <a:pt x="308" y="39"/>
                    <a:pt x="308" y="39"/>
                  </a:cubicBezTo>
                  <a:cubicBezTo>
                    <a:pt x="305" y="38"/>
                    <a:pt x="302" y="35"/>
                    <a:pt x="298" y="31"/>
                  </a:cubicBezTo>
                  <a:cubicBezTo>
                    <a:pt x="292" y="27"/>
                    <a:pt x="292" y="27"/>
                    <a:pt x="292" y="27"/>
                  </a:cubicBezTo>
                  <a:cubicBezTo>
                    <a:pt x="292" y="26"/>
                    <a:pt x="292" y="26"/>
                    <a:pt x="292" y="26"/>
                  </a:cubicBezTo>
                  <a:cubicBezTo>
                    <a:pt x="285" y="22"/>
                    <a:pt x="285" y="22"/>
                    <a:pt x="285" y="22"/>
                  </a:cubicBezTo>
                  <a:cubicBezTo>
                    <a:pt x="281" y="25"/>
                    <a:pt x="281" y="25"/>
                    <a:pt x="281" y="25"/>
                  </a:cubicBezTo>
                  <a:cubicBezTo>
                    <a:pt x="280" y="26"/>
                    <a:pt x="280" y="26"/>
                    <a:pt x="280" y="26"/>
                  </a:cubicBezTo>
                  <a:cubicBezTo>
                    <a:pt x="280" y="26"/>
                    <a:pt x="280" y="26"/>
                    <a:pt x="280" y="26"/>
                  </a:cubicBezTo>
                  <a:cubicBezTo>
                    <a:pt x="280" y="26"/>
                    <a:pt x="280" y="26"/>
                    <a:pt x="280" y="26"/>
                  </a:cubicBezTo>
                  <a:cubicBezTo>
                    <a:pt x="276" y="25"/>
                    <a:pt x="276" y="25"/>
                    <a:pt x="276" y="25"/>
                  </a:cubicBezTo>
                  <a:cubicBezTo>
                    <a:pt x="272" y="27"/>
                    <a:pt x="272" y="27"/>
                    <a:pt x="272" y="27"/>
                  </a:cubicBezTo>
                  <a:cubicBezTo>
                    <a:pt x="272" y="27"/>
                    <a:pt x="272" y="27"/>
                    <a:pt x="272" y="27"/>
                  </a:cubicBezTo>
                  <a:cubicBezTo>
                    <a:pt x="271" y="28"/>
                    <a:pt x="271" y="28"/>
                    <a:pt x="271" y="28"/>
                  </a:cubicBezTo>
                  <a:cubicBezTo>
                    <a:pt x="271" y="28"/>
                    <a:pt x="271" y="28"/>
                    <a:pt x="271" y="28"/>
                  </a:cubicBezTo>
                  <a:cubicBezTo>
                    <a:pt x="265" y="29"/>
                    <a:pt x="265" y="29"/>
                    <a:pt x="265" y="29"/>
                  </a:cubicBezTo>
                  <a:cubicBezTo>
                    <a:pt x="258" y="24"/>
                    <a:pt x="250" y="20"/>
                    <a:pt x="242" y="15"/>
                  </a:cubicBez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55" name="Freeform 129"/>
            <p:cNvSpPr/>
            <p:nvPr/>
          </p:nvSpPr>
          <p:spPr bwMode="auto">
            <a:xfrm>
              <a:off x="2909428" y="4122042"/>
              <a:ext cx="1115901" cy="978931"/>
            </a:xfrm>
            <a:custGeom>
              <a:avLst/>
              <a:gdLst>
                <a:gd name="T0" fmla="*/ 10 w 351"/>
                <a:gd name="T1" fmla="*/ 14 h 308"/>
                <a:gd name="T2" fmla="*/ 9 w 351"/>
                <a:gd name="T3" fmla="*/ 35 h 308"/>
                <a:gd name="T4" fmla="*/ 5 w 351"/>
                <a:gd name="T5" fmla="*/ 57 h 308"/>
                <a:gd name="T6" fmla="*/ 19 w 351"/>
                <a:gd name="T7" fmla="*/ 69 h 308"/>
                <a:gd name="T8" fmla="*/ 35 w 351"/>
                <a:gd name="T9" fmla="*/ 97 h 308"/>
                <a:gd name="T10" fmla="*/ 37 w 351"/>
                <a:gd name="T11" fmla="*/ 122 h 308"/>
                <a:gd name="T12" fmla="*/ 45 w 351"/>
                <a:gd name="T13" fmla="*/ 143 h 308"/>
                <a:gd name="T14" fmla="*/ 50 w 351"/>
                <a:gd name="T15" fmla="*/ 175 h 308"/>
                <a:gd name="T16" fmla="*/ 47 w 351"/>
                <a:gd name="T17" fmla="*/ 218 h 308"/>
                <a:gd name="T18" fmla="*/ 55 w 351"/>
                <a:gd name="T19" fmla="*/ 231 h 308"/>
                <a:gd name="T20" fmla="*/ 62 w 351"/>
                <a:gd name="T21" fmla="*/ 213 h 308"/>
                <a:gd name="T22" fmla="*/ 78 w 351"/>
                <a:gd name="T23" fmla="*/ 220 h 308"/>
                <a:gd name="T24" fmla="*/ 85 w 351"/>
                <a:gd name="T25" fmla="*/ 237 h 308"/>
                <a:gd name="T26" fmla="*/ 102 w 351"/>
                <a:gd name="T27" fmla="*/ 239 h 308"/>
                <a:gd name="T28" fmla="*/ 119 w 351"/>
                <a:gd name="T29" fmla="*/ 279 h 308"/>
                <a:gd name="T30" fmla="*/ 123 w 351"/>
                <a:gd name="T31" fmla="*/ 299 h 308"/>
                <a:gd name="T32" fmla="*/ 131 w 351"/>
                <a:gd name="T33" fmla="*/ 308 h 308"/>
                <a:gd name="T34" fmla="*/ 153 w 351"/>
                <a:gd name="T35" fmla="*/ 293 h 308"/>
                <a:gd name="T36" fmla="*/ 164 w 351"/>
                <a:gd name="T37" fmla="*/ 268 h 308"/>
                <a:gd name="T38" fmla="*/ 173 w 351"/>
                <a:gd name="T39" fmla="*/ 255 h 308"/>
                <a:gd name="T40" fmla="*/ 187 w 351"/>
                <a:gd name="T41" fmla="*/ 235 h 308"/>
                <a:gd name="T42" fmla="*/ 195 w 351"/>
                <a:gd name="T43" fmla="*/ 218 h 308"/>
                <a:gd name="T44" fmla="*/ 221 w 351"/>
                <a:gd name="T45" fmla="*/ 225 h 308"/>
                <a:gd name="T46" fmla="*/ 229 w 351"/>
                <a:gd name="T47" fmla="*/ 236 h 308"/>
                <a:gd name="T48" fmla="*/ 240 w 351"/>
                <a:gd name="T49" fmla="*/ 233 h 308"/>
                <a:gd name="T50" fmla="*/ 255 w 351"/>
                <a:gd name="T51" fmla="*/ 249 h 308"/>
                <a:gd name="T52" fmla="*/ 275 w 351"/>
                <a:gd name="T53" fmla="*/ 233 h 308"/>
                <a:gd name="T54" fmla="*/ 264 w 351"/>
                <a:gd name="T55" fmla="*/ 229 h 308"/>
                <a:gd name="T56" fmla="*/ 259 w 351"/>
                <a:gd name="T57" fmla="*/ 210 h 308"/>
                <a:gd name="T58" fmla="*/ 275 w 351"/>
                <a:gd name="T59" fmla="*/ 209 h 308"/>
                <a:gd name="T60" fmla="*/ 259 w 351"/>
                <a:gd name="T61" fmla="*/ 187 h 308"/>
                <a:gd name="T62" fmla="*/ 255 w 351"/>
                <a:gd name="T63" fmla="*/ 163 h 308"/>
                <a:gd name="T64" fmla="*/ 303 w 351"/>
                <a:gd name="T65" fmla="*/ 143 h 308"/>
                <a:gd name="T66" fmla="*/ 327 w 351"/>
                <a:gd name="T67" fmla="*/ 121 h 308"/>
                <a:gd name="T68" fmla="*/ 333 w 351"/>
                <a:gd name="T69" fmla="*/ 111 h 308"/>
                <a:gd name="T70" fmla="*/ 343 w 351"/>
                <a:gd name="T71" fmla="*/ 85 h 308"/>
                <a:gd name="T72" fmla="*/ 325 w 351"/>
                <a:gd name="T73" fmla="*/ 78 h 308"/>
                <a:gd name="T74" fmla="*/ 315 w 351"/>
                <a:gd name="T75" fmla="*/ 68 h 308"/>
                <a:gd name="T76" fmla="*/ 304 w 351"/>
                <a:gd name="T77" fmla="*/ 73 h 308"/>
                <a:gd name="T78" fmla="*/ 298 w 351"/>
                <a:gd name="T79" fmla="*/ 63 h 308"/>
                <a:gd name="T80" fmla="*/ 287 w 351"/>
                <a:gd name="T81" fmla="*/ 62 h 308"/>
                <a:gd name="T82" fmla="*/ 263 w 351"/>
                <a:gd name="T83" fmla="*/ 58 h 308"/>
                <a:gd name="T84" fmla="*/ 253 w 351"/>
                <a:gd name="T85" fmla="*/ 59 h 308"/>
                <a:gd name="T86" fmla="*/ 219 w 351"/>
                <a:gd name="T87" fmla="*/ 55 h 308"/>
                <a:gd name="T88" fmla="*/ 217 w 351"/>
                <a:gd name="T89" fmla="*/ 39 h 308"/>
                <a:gd name="T90" fmla="*/ 180 w 351"/>
                <a:gd name="T91" fmla="*/ 16 h 308"/>
                <a:gd name="T92" fmla="*/ 163 w 351"/>
                <a:gd name="T93" fmla="*/ 5 h 308"/>
                <a:gd name="T94" fmla="*/ 160 w 351"/>
                <a:gd name="T95" fmla="*/ 31 h 308"/>
                <a:gd name="T96" fmla="*/ 140 w 351"/>
                <a:gd name="T97" fmla="*/ 33 h 308"/>
                <a:gd name="T98" fmla="*/ 131 w 351"/>
                <a:gd name="T99" fmla="*/ 41 h 308"/>
                <a:gd name="T100" fmla="*/ 122 w 351"/>
                <a:gd name="T101" fmla="*/ 55 h 308"/>
                <a:gd name="T102" fmla="*/ 95 w 351"/>
                <a:gd name="T103" fmla="*/ 67 h 308"/>
                <a:gd name="T104" fmla="*/ 77 w 351"/>
                <a:gd name="T105" fmla="*/ 50 h 308"/>
                <a:gd name="T106" fmla="*/ 63 w 351"/>
                <a:gd name="T107" fmla="*/ 47 h 308"/>
                <a:gd name="T108" fmla="*/ 49 w 351"/>
                <a:gd name="T109" fmla="*/ 31 h 308"/>
                <a:gd name="T110" fmla="*/ 34 w 351"/>
                <a:gd name="T111" fmla="*/ 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1" h="308">
                  <a:moveTo>
                    <a:pt x="33" y="7"/>
                  </a:moveTo>
                  <a:cubicBezTo>
                    <a:pt x="23" y="5"/>
                    <a:pt x="23" y="5"/>
                    <a:pt x="23" y="5"/>
                  </a:cubicBezTo>
                  <a:cubicBezTo>
                    <a:pt x="14" y="3"/>
                    <a:pt x="14" y="3"/>
                    <a:pt x="14" y="3"/>
                  </a:cubicBezTo>
                  <a:cubicBezTo>
                    <a:pt x="11" y="7"/>
                    <a:pt x="11" y="7"/>
                    <a:pt x="11" y="7"/>
                  </a:cubicBezTo>
                  <a:cubicBezTo>
                    <a:pt x="10" y="14"/>
                    <a:pt x="10" y="14"/>
                    <a:pt x="10" y="14"/>
                  </a:cubicBezTo>
                  <a:cubicBezTo>
                    <a:pt x="10" y="14"/>
                    <a:pt x="10" y="14"/>
                    <a:pt x="10" y="14"/>
                  </a:cubicBezTo>
                  <a:cubicBezTo>
                    <a:pt x="13" y="25"/>
                    <a:pt x="13" y="25"/>
                    <a:pt x="13" y="25"/>
                  </a:cubicBezTo>
                  <a:cubicBezTo>
                    <a:pt x="13" y="33"/>
                    <a:pt x="13" y="33"/>
                    <a:pt x="13" y="33"/>
                  </a:cubicBezTo>
                  <a:cubicBezTo>
                    <a:pt x="13" y="35"/>
                    <a:pt x="13" y="35"/>
                    <a:pt x="13" y="35"/>
                  </a:cubicBezTo>
                  <a:cubicBezTo>
                    <a:pt x="9" y="35"/>
                    <a:pt x="9" y="35"/>
                    <a:pt x="9" y="35"/>
                  </a:cubicBezTo>
                  <a:cubicBezTo>
                    <a:pt x="11" y="45"/>
                    <a:pt x="11" y="45"/>
                    <a:pt x="11" y="45"/>
                  </a:cubicBezTo>
                  <a:cubicBezTo>
                    <a:pt x="3" y="47"/>
                    <a:pt x="3" y="47"/>
                    <a:pt x="3" y="47"/>
                  </a:cubicBezTo>
                  <a:cubicBezTo>
                    <a:pt x="0" y="53"/>
                    <a:pt x="0" y="53"/>
                    <a:pt x="0" y="53"/>
                  </a:cubicBezTo>
                  <a:cubicBezTo>
                    <a:pt x="4" y="57"/>
                    <a:pt x="4" y="57"/>
                    <a:pt x="4" y="57"/>
                  </a:cubicBezTo>
                  <a:cubicBezTo>
                    <a:pt x="5" y="57"/>
                    <a:pt x="5" y="57"/>
                    <a:pt x="5" y="57"/>
                  </a:cubicBezTo>
                  <a:cubicBezTo>
                    <a:pt x="5" y="57"/>
                    <a:pt x="5" y="57"/>
                    <a:pt x="5" y="57"/>
                  </a:cubicBezTo>
                  <a:cubicBezTo>
                    <a:pt x="19" y="68"/>
                    <a:pt x="19" y="68"/>
                    <a:pt x="19" y="68"/>
                  </a:cubicBezTo>
                  <a:cubicBezTo>
                    <a:pt x="19" y="69"/>
                    <a:pt x="19" y="69"/>
                    <a:pt x="19" y="69"/>
                  </a:cubicBezTo>
                  <a:cubicBezTo>
                    <a:pt x="19" y="69"/>
                    <a:pt x="19" y="69"/>
                    <a:pt x="19" y="69"/>
                  </a:cubicBezTo>
                  <a:cubicBezTo>
                    <a:pt x="19" y="69"/>
                    <a:pt x="19" y="69"/>
                    <a:pt x="19" y="69"/>
                  </a:cubicBezTo>
                  <a:cubicBezTo>
                    <a:pt x="19" y="69"/>
                    <a:pt x="19" y="69"/>
                    <a:pt x="19" y="69"/>
                  </a:cubicBezTo>
                  <a:cubicBezTo>
                    <a:pt x="21" y="79"/>
                    <a:pt x="21" y="79"/>
                    <a:pt x="21" y="79"/>
                  </a:cubicBezTo>
                  <a:cubicBezTo>
                    <a:pt x="28" y="89"/>
                    <a:pt x="28" y="89"/>
                    <a:pt x="28" y="89"/>
                  </a:cubicBezTo>
                  <a:cubicBezTo>
                    <a:pt x="29" y="91"/>
                    <a:pt x="31" y="93"/>
                    <a:pt x="35" y="97"/>
                  </a:cubicBezTo>
                  <a:cubicBezTo>
                    <a:pt x="35" y="97"/>
                    <a:pt x="35" y="97"/>
                    <a:pt x="35" y="97"/>
                  </a:cubicBezTo>
                  <a:cubicBezTo>
                    <a:pt x="36" y="97"/>
                    <a:pt x="36" y="97"/>
                    <a:pt x="36" y="97"/>
                  </a:cubicBezTo>
                  <a:cubicBezTo>
                    <a:pt x="36" y="97"/>
                    <a:pt x="36" y="97"/>
                    <a:pt x="36" y="97"/>
                  </a:cubicBezTo>
                  <a:cubicBezTo>
                    <a:pt x="35" y="98"/>
                    <a:pt x="35" y="98"/>
                    <a:pt x="35" y="98"/>
                  </a:cubicBezTo>
                  <a:cubicBezTo>
                    <a:pt x="35" y="107"/>
                    <a:pt x="35" y="107"/>
                    <a:pt x="35" y="107"/>
                  </a:cubicBezTo>
                  <a:cubicBezTo>
                    <a:pt x="37" y="109"/>
                    <a:pt x="37" y="115"/>
                    <a:pt x="37" y="122"/>
                  </a:cubicBezTo>
                  <a:cubicBezTo>
                    <a:pt x="41" y="127"/>
                    <a:pt x="42" y="131"/>
                    <a:pt x="42" y="133"/>
                  </a:cubicBezTo>
                  <a:cubicBezTo>
                    <a:pt x="42" y="135"/>
                    <a:pt x="43" y="138"/>
                    <a:pt x="45" y="143"/>
                  </a:cubicBezTo>
                  <a:cubicBezTo>
                    <a:pt x="45" y="143"/>
                    <a:pt x="45" y="143"/>
                    <a:pt x="45" y="143"/>
                  </a:cubicBezTo>
                  <a:cubicBezTo>
                    <a:pt x="45" y="143"/>
                    <a:pt x="45" y="143"/>
                    <a:pt x="45" y="143"/>
                  </a:cubicBezTo>
                  <a:cubicBezTo>
                    <a:pt x="45" y="143"/>
                    <a:pt x="45" y="143"/>
                    <a:pt x="45" y="143"/>
                  </a:cubicBezTo>
                  <a:cubicBezTo>
                    <a:pt x="46" y="149"/>
                    <a:pt x="46" y="153"/>
                    <a:pt x="45" y="157"/>
                  </a:cubicBezTo>
                  <a:cubicBezTo>
                    <a:pt x="43" y="160"/>
                    <a:pt x="45" y="165"/>
                    <a:pt x="49" y="173"/>
                  </a:cubicBezTo>
                  <a:cubicBezTo>
                    <a:pt x="50" y="173"/>
                    <a:pt x="50" y="173"/>
                    <a:pt x="50" y="173"/>
                  </a:cubicBezTo>
                  <a:cubicBezTo>
                    <a:pt x="50" y="174"/>
                    <a:pt x="50" y="174"/>
                    <a:pt x="50" y="174"/>
                  </a:cubicBezTo>
                  <a:cubicBezTo>
                    <a:pt x="50" y="175"/>
                    <a:pt x="50" y="175"/>
                    <a:pt x="50" y="175"/>
                  </a:cubicBezTo>
                  <a:cubicBezTo>
                    <a:pt x="43" y="189"/>
                    <a:pt x="43" y="189"/>
                    <a:pt x="43" y="189"/>
                  </a:cubicBezTo>
                  <a:cubicBezTo>
                    <a:pt x="45" y="192"/>
                    <a:pt x="45" y="194"/>
                    <a:pt x="45" y="196"/>
                  </a:cubicBezTo>
                  <a:cubicBezTo>
                    <a:pt x="43" y="209"/>
                    <a:pt x="43" y="209"/>
                    <a:pt x="43" y="209"/>
                  </a:cubicBezTo>
                  <a:cubicBezTo>
                    <a:pt x="43" y="213"/>
                    <a:pt x="43" y="216"/>
                    <a:pt x="45" y="217"/>
                  </a:cubicBezTo>
                  <a:cubicBezTo>
                    <a:pt x="47" y="218"/>
                    <a:pt x="47" y="218"/>
                    <a:pt x="47" y="218"/>
                  </a:cubicBezTo>
                  <a:cubicBezTo>
                    <a:pt x="51" y="220"/>
                    <a:pt x="52" y="222"/>
                    <a:pt x="52" y="224"/>
                  </a:cubicBezTo>
                  <a:cubicBezTo>
                    <a:pt x="51" y="231"/>
                    <a:pt x="51" y="231"/>
                    <a:pt x="51" y="231"/>
                  </a:cubicBezTo>
                  <a:cubicBezTo>
                    <a:pt x="53" y="231"/>
                    <a:pt x="53" y="231"/>
                    <a:pt x="53" y="231"/>
                  </a:cubicBezTo>
                  <a:cubicBezTo>
                    <a:pt x="54" y="232"/>
                    <a:pt x="54" y="232"/>
                    <a:pt x="54" y="232"/>
                  </a:cubicBezTo>
                  <a:cubicBezTo>
                    <a:pt x="55" y="231"/>
                    <a:pt x="55" y="231"/>
                    <a:pt x="55" y="231"/>
                  </a:cubicBezTo>
                  <a:cubicBezTo>
                    <a:pt x="56" y="229"/>
                    <a:pt x="57" y="228"/>
                    <a:pt x="58" y="226"/>
                  </a:cubicBezTo>
                  <a:cubicBezTo>
                    <a:pt x="59" y="225"/>
                    <a:pt x="59" y="225"/>
                    <a:pt x="59" y="225"/>
                  </a:cubicBezTo>
                  <a:cubicBezTo>
                    <a:pt x="59" y="224"/>
                    <a:pt x="59" y="224"/>
                    <a:pt x="59" y="224"/>
                  </a:cubicBezTo>
                  <a:cubicBezTo>
                    <a:pt x="61" y="223"/>
                    <a:pt x="61" y="222"/>
                    <a:pt x="63" y="220"/>
                  </a:cubicBezTo>
                  <a:cubicBezTo>
                    <a:pt x="63" y="218"/>
                    <a:pt x="63" y="215"/>
                    <a:pt x="62" y="213"/>
                  </a:cubicBezTo>
                  <a:cubicBezTo>
                    <a:pt x="61" y="211"/>
                    <a:pt x="61" y="211"/>
                    <a:pt x="61" y="211"/>
                  </a:cubicBezTo>
                  <a:cubicBezTo>
                    <a:pt x="63" y="210"/>
                    <a:pt x="63" y="210"/>
                    <a:pt x="63" y="210"/>
                  </a:cubicBezTo>
                  <a:cubicBezTo>
                    <a:pt x="70" y="209"/>
                    <a:pt x="73" y="209"/>
                    <a:pt x="75" y="212"/>
                  </a:cubicBezTo>
                  <a:cubicBezTo>
                    <a:pt x="78" y="220"/>
                    <a:pt x="78" y="220"/>
                    <a:pt x="78" y="220"/>
                  </a:cubicBezTo>
                  <a:cubicBezTo>
                    <a:pt x="78" y="220"/>
                    <a:pt x="78" y="220"/>
                    <a:pt x="78" y="220"/>
                  </a:cubicBezTo>
                  <a:cubicBezTo>
                    <a:pt x="78" y="221"/>
                    <a:pt x="78" y="221"/>
                    <a:pt x="78" y="221"/>
                  </a:cubicBezTo>
                  <a:cubicBezTo>
                    <a:pt x="79" y="234"/>
                    <a:pt x="79" y="234"/>
                    <a:pt x="79" y="234"/>
                  </a:cubicBezTo>
                  <a:cubicBezTo>
                    <a:pt x="85" y="237"/>
                    <a:pt x="85" y="237"/>
                    <a:pt x="85" y="237"/>
                  </a:cubicBezTo>
                  <a:cubicBezTo>
                    <a:pt x="85" y="237"/>
                    <a:pt x="85" y="237"/>
                    <a:pt x="85" y="237"/>
                  </a:cubicBezTo>
                  <a:cubicBezTo>
                    <a:pt x="85" y="237"/>
                    <a:pt x="85" y="237"/>
                    <a:pt x="85" y="237"/>
                  </a:cubicBezTo>
                  <a:cubicBezTo>
                    <a:pt x="89" y="239"/>
                    <a:pt x="89" y="239"/>
                    <a:pt x="89" y="239"/>
                  </a:cubicBezTo>
                  <a:cubicBezTo>
                    <a:pt x="92" y="236"/>
                    <a:pt x="92" y="236"/>
                    <a:pt x="92" y="236"/>
                  </a:cubicBezTo>
                  <a:cubicBezTo>
                    <a:pt x="95" y="233"/>
                    <a:pt x="95" y="233"/>
                    <a:pt x="95" y="233"/>
                  </a:cubicBezTo>
                  <a:cubicBezTo>
                    <a:pt x="97" y="233"/>
                    <a:pt x="97" y="233"/>
                    <a:pt x="97" y="233"/>
                  </a:cubicBezTo>
                  <a:cubicBezTo>
                    <a:pt x="99" y="234"/>
                    <a:pt x="101" y="236"/>
                    <a:pt x="102" y="239"/>
                  </a:cubicBezTo>
                  <a:cubicBezTo>
                    <a:pt x="103" y="249"/>
                    <a:pt x="103" y="249"/>
                    <a:pt x="103" y="249"/>
                  </a:cubicBezTo>
                  <a:cubicBezTo>
                    <a:pt x="104" y="251"/>
                    <a:pt x="104" y="251"/>
                    <a:pt x="104" y="251"/>
                  </a:cubicBezTo>
                  <a:cubicBezTo>
                    <a:pt x="115" y="274"/>
                    <a:pt x="115" y="274"/>
                    <a:pt x="115" y="274"/>
                  </a:cubicBezTo>
                  <a:cubicBezTo>
                    <a:pt x="119" y="278"/>
                    <a:pt x="119" y="278"/>
                    <a:pt x="119" y="278"/>
                  </a:cubicBezTo>
                  <a:cubicBezTo>
                    <a:pt x="119" y="279"/>
                    <a:pt x="119" y="279"/>
                    <a:pt x="119" y="279"/>
                  </a:cubicBezTo>
                  <a:cubicBezTo>
                    <a:pt x="119" y="279"/>
                    <a:pt x="119" y="279"/>
                    <a:pt x="119" y="279"/>
                  </a:cubicBezTo>
                  <a:cubicBezTo>
                    <a:pt x="121" y="289"/>
                    <a:pt x="121" y="289"/>
                    <a:pt x="121" y="289"/>
                  </a:cubicBezTo>
                  <a:cubicBezTo>
                    <a:pt x="121" y="289"/>
                    <a:pt x="121" y="289"/>
                    <a:pt x="121" y="289"/>
                  </a:cubicBezTo>
                  <a:cubicBezTo>
                    <a:pt x="122" y="298"/>
                    <a:pt x="122" y="298"/>
                    <a:pt x="122" y="298"/>
                  </a:cubicBezTo>
                  <a:cubicBezTo>
                    <a:pt x="123" y="299"/>
                    <a:pt x="123" y="299"/>
                    <a:pt x="123" y="299"/>
                  </a:cubicBezTo>
                  <a:cubicBezTo>
                    <a:pt x="125" y="295"/>
                    <a:pt x="128" y="293"/>
                    <a:pt x="129" y="293"/>
                  </a:cubicBezTo>
                  <a:cubicBezTo>
                    <a:pt x="131" y="294"/>
                    <a:pt x="131" y="295"/>
                    <a:pt x="131" y="296"/>
                  </a:cubicBezTo>
                  <a:cubicBezTo>
                    <a:pt x="131" y="299"/>
                    <a:pt x="131" y="299"/>
                    <a:pt x="131" y="299"/>
                  </a:cubicBezTo>
                  <a:cubicBezTo>
                    <a:pt x="131" y="306"/>
                    <a:pt x="131" y="306"/>
                    <a:pt x="131" y="306"/>
                  </a:cubicBezTo>
                  <a:cubicBezTo>
                    <a:pt x="131" y="308"/>
                    <a:pt x="131" y="308"/>
                    <a:pt x="131" y="308"/>
                  </a:cubicBezTo>
                  <a:cubicBezTo>
                    <a:pt x="133" y="308"/>
                    <a:pt x="135" y="308"/>
                    <a:pt x="135" y="307"/>
                  </a:cubicBezTo>
                  <a:cubicBezTo>
                    <a:pt x="139" y="301"/>
                    <a:pt x="139" y="301"/>
                    <a:pt x="139" y="301"/>
                  </a:cubicBezTo>
                  <a:cubicBezTo>
                    <a:pt x="144" y="297"/>
                    <a:pt x="144" y="297"/>
                    <a:pt x="144" y="297"/>
                  </a:cubicBezTo>
                  <a:cubicBezTo>
                    <a:pt x="147" y="295"/>
                    <a:pt x="149" y="293"/>
                    <a:pt x="153" y="293"/>
                  </a:cubicBezTo>
                  <a:cubicBezTo>
                    <a:pt x="153" y="293"/>
                    <a:pt x="153" y="293"/>
                    <a:pt x="153" y="293"/>
                  </a:cubicBezTo>
                  <a:cubicBezTo>
                    <a:pt x="161" y="295"/>
                    <a:pt x="161" y="295"/>
                    <a:pt x="161" y="295"/>
                  </a:cubicBezTo>
                  <a:cubicBezTo>
                    <a:pt x="164" y="294"/>
                    <a:pt x="164" y="294"/>
                    <a:pt x="164" y="294"/>
                  </a:cubicBezTo>
                  <a:cubicBezTo>
                    <a:pt x="168" y="288"/>
                    <a:pt x="168" y="288"/>
                    <a:pt x="168" y="288"/>
                  </a:cubicBezTo>
                  <a:cubicBezTo>
                    <a:pt x="167" y="279"/>
                    <a:pt x="167" y="279"/>
                    <a:pt x="167" y="279"/>
                  </a:cubicBezTo>
                  <a:cubicBezTo>
                    <a:pt x="165" y="275"/>
                    <a:pt x="163" y="271"/>
                    <a:pt x="164" y="268"/>
                  </a:cubicBezTo>
                  <a:cubicBezTo>
                    <a:pt x="165" y="261"/>
                    <a:pt x="165" y="261"/>
                    <a:pt x="165" y="261"/>
                  </a:cubicBezTo>
                  <a:cubicBezTo>
                    <a:pt x="165" y="260"/>
                    <a:pt x="165" y="260"/>
                    <a:pt x="165" y="260"/>
                  </a:cubicBezTo>
                  <a:cubicBezTo>
                    <a:pt x="166" y="259"/>
                    <a:pt x="166" y="259"/>
                    <a:pt x="166" y="259"/>
                  </a:cubicBezTo>
                  <a:cubicBezTo>
                    <a:pt x="166" y="259"/>
                    <a:pt x="166" y="259"/>
                    <a:pt x="166" y="259"/>
                  </a:cubicBezTo>
                  <a:cubicBezTo>
                    <a:pt x="173" y="255"/>
                    <a:pt x="173" y="255"/>
                    <a:pt x="173" y="255"/>
                  </a:cubicBezTo>
                  <a:cubicBezTo>
                    <a:pt x="174" y="255"/>
                    <a:pt x="174" y="255"/>
                    <a:pt x="174" y="255"/>
                  </a:cubicBezTo>
                  <a:cubicBezTo>
                    <a:pt x="174" y="255"/>
                    <a:pt x="174" y="255"/>
                    <a:pt x="174" y="255"/>
                  </a:cubicBezTo>
                  <a:cubicBezTo>
                    <a:pt x="179" y="251"/>
                    <a:pt x="179" y="251"/>
                    <a:pt x="179" y="251"/>
                  </a:cubicBezTo>
                  <a:cubicBezTo>
                    <a:pt x="186" y="242"/>
                    <a:pt x="186" y="242"/>
                    <a:pt x="186" y="242"/>
                  </a:cubicBezTo>
                  <a:cubicBezTo>
                    <a:pt x="187" y="235"/>
                    <a:pt x="187" y="235"/>
                    <a:pt x="187" y="235"/>
                  </a:cubicBezTo>
                  <a:cubicBezTo>
                    <a:pt x="179" y="218"/>
                    <a:pt x="179" y="218"/>
                    <a:pt x="179" y="218"/>
                  </a:cubicBezTo>
                  <a:cubicBezTo>
                    <a:pt x="195" y="225"/>
                    <a:pt x="195" y="225"/>
                    <a:pt x="195" y="225"/>
                  </a:cubicBezTo>
                  <a:cubicBezTo>
                    <a:pt x="195" y="219"/>
                    <a:pt x="195" y="219"/>
                    <a:pt x="195" y="219"/>
                  </a:cubicBezTo>
                  <a:cubicBezTo>
                    <a:pt x="195" y="219"/>
                    <a:pt x="195" y="219"/>
                    <a:pt x="195" y="219"/>
                  </a:cubicBezTo>
                  <a:cubicBezTo>
                    <a:pt x="195" y="218"/>
                    <a:pt x="195" y="218"/>
                    <a:pt x="195" y="218"/>
                  </a:cubicBezTo>
                  <a:cubicBezTo>
                    <a:pt x="201" y="213"/>
                    <a:pt x="201" y="213"/>
                    <a:pt x="201" y="213"/>
                  </a:cubicBezTo>
                  <a:cubicBezTo>
                    <a:pt x="213" y="210"/>
                    <a:pt x="213" y="210"/>
                    <a:pt x="213" y="210"/>
                  </a:cubicBezTo>
                  <a:cubicBezTo>
                    <a:pt x="214" y="210"/>
                    <a:pt x="214" y="210"/>
                    <a:pt x="214" y="210"/>
                  </a:cubicBezTo>
                  <a:cubicBezTo>
                    <a:pt x="221" y="225"/>
                    <a:pt x="221" y="225"/>
                    <a:pt x="221" y="225"/>
                  </a:cubicBezTo>
                  <a:cubicBezTo>
                    <a:pt x="221" y="225"/>
                    <a:pt x="221" y="225"/>
                    <a:pt x="221" y="225"/>
                  </a:cubicBezTo>
                  <a:cubicBezTo>
                    <a:pt x="220" y="231"/>
                    <a:pt x="220" y="231"/>
                    <a:pt x="220" y="231"/>
                  </a:cubicBezTo>
                  <a:cubicBezTo>
                    <a:pt x="221" y="236"/>
                    <a:pt x="221" y="236"/>
                    <a:pt x="221" y="236"/>
                  </a:cubicBezTo>
                  <a:cubicBezTo>
                    <a:pt x="221" y="239"/>
                    <a:pt x="223" y="240"/>
                    <a:pt x="224" y="240"/>
                  </a:cubicBezTo>
                  <a:cubicBezTo>
                    <a:pt x="226" y="240"/>
                    <a:pt x="227" y="239"/>
                    <a:pt x="229" y="237"/>
                  </a:cubicBezTo>
                  <a:cubicBezTo>
                    <a:pt x="229" y="236"/>
                    <a:pt x="229" y="236"/>
                    <a:pt x="229" y="236"/>
                  </a:cubicBezTo>
                  <a:cubicBezTo>
                    <a:pt x="229" y="236"/>
                    <a:pt x="229" y="236"/>
                    <a:pt x="229" y="236"/>
                  </a:cubicBezTo>
                  <a:cubicBezTo>
                    <a:pt x="230" y="236"/>
                    <a:pt x="230" y="236"/>
                    <a:pt x="230" y="236"/>
                  </a:cubicBezTo>
                  <a:cubicBezTo>
                    <a:pt x="239" y="233"/>
                    <a:pt x="239" y="233"/>
                    <a:pt x="239" y="233"/>
                  </a:cubicBezTo>
                  <a:cubicBezTo>
                    <a:pt x="239" y="233"/>
                    <a:pt x="239" y="233"/>
                    <a:pt x="239" y="233"/>
                  </a:cubicBezTo>
                  <a:cubicBezTo>
                    <a:pt x="240" y="233"/>
                    <a:pt x="240" y="233"/>
                    <a:pt x="240" y="233"/>
                  </a:cubicBezTo>
                  <a:cubicBezTo>
                    <a:pt x="245" y="233"/>
                    <a:pt x="247" y="234"/>
                    <a:pt x="249" y="236"/>
                  </a:cubicBezTo>
                  <a:cubicBezTo>
                    <a:pt x="249" y="247"/>
                    <a:pt x="249" y="247"/>
                    <a:pt x="249" y="247"/>
                  </a:cubicBezTo>
                  <a:cubicBezTo>
                    <a:pt x="249" y="247"/>
                    <a:pt x="249" y="247"/>
                    <a:pt x="249" y="247"/>
                  </a:cubicBezTo>
                  <a:cubicBezTo>
                    <a:pt x="251" y="248"/>
                    <a:pt x="251" y="248"/>
                    <a:pt x="251" y="248"/>
                  </a:cubicBezTo>
                  <a:cubicBezTo>
                    <a:pt x="255" y="249"/>
                    <a:pt x="255" y="249"/>
                    <a:pt x="255" y="249"/>
                  </a:cubicBezTo>
                  <a:cubicBezTo>
                    <a:pt x="261" y="249"/>
                    <a:pt x="261" y="249"/>
                    <a:pt x="261" y="249"/>
                  </a:cubicBezTo>
                  <a:cubicBezTo>
                    <a:pt x="271" y="246"/>
                    <a:pt x="271" y="246"/>
                    <a:pt x="271" y="246"/>
                  </a:cubicBezTo>
                  <a:cubicBezTo>
                    <a:pt x="277" y="241"/>
                    <a:pt x="277" y="241"/>
                    <a:pt x="277" y="241"/>
                  </a:cubicBezTo>
                  <a:cubicBezTo>
                    <a:pt x="278" y="236"/>
                    <a:pt x="278" y="236"/>
                    <a:pt x="278" y="236"/>
                  </a:cubicBezTo>
                  <a:cubicBezTo>
                    <a:pt x="275" y="233"/>
                    <a:pt x="275" y="233"/>
                    <a:pt x="275" y="233"/>
                  </a:cubicBezTo>
                  <a:cubicBezTo>
                    <a:pt x="265" y="229"/>
                    <a:pt x="265" y="229"/>
                    <a:pt x="265" y="229"/>
                  </a:cubicBezTo>
                  <a:cubicBezTo>
                    <a:pt x="265" y="229"/>
                    <a:pt x="265" y="229"/>
                    <a:pt x="265" y="229"/>
                  </a:cubicBezTo>
                  <a:cubicBezTo>
                    <a:pt x="264" y="229"/>
                    <a:pt x="264" y="229"/>
                    <a:pt x="264" y="229"/>
                  </a:cubicBezTo>
                  <a:cubicBezTo>
                    <a:pt x="264" y="229"/>
                    <a:pt x="264" y="229"/>
                    <a:pt x="264" y="229"/>
                  </a:cubicBezTo>
                  <a:cubicBezTo>
                    <a:pt x="264" y="229"/>
                    <a:pt x="264" y="229"/>
                    <a:pt x="264" y="229"/>
                  </a:cubicBezTo>
                  <a:cubicBezTo>
                    <a:pt x="252" y="217"/>
                    <a:pt x="252" y="217"/>
                    <a:pt x="252" y="217"/>
                  </a:cubicBezTo>
                  <a:cubicBezTo>
                    <a:pt x="253" y="216"/>
                    <a:pt x="253" y="216"/>
                    <a:pt x="253" y="216"/>
                  </a:cubicBezTo>
                  <a:cubicBezTo>
                    <a:pt x="259" y="211"/>
                    <a:pt x="259" y="211"/>
                    <a:pt x="259" y="211"/>
                  </a:cubicBezTo>
                  <a:cubicBezTo>
                    <a:pt x="259" y="210"/>
                    <a:pt x="259" y="210"/>
                    <a:pt x="259" y="210"/>
                  </a:cubicBezTo>
                  <a:cubicBezTo>
                    <a:pt x="259" y="210"/>
                    <a:pt x="259" y="210"/>
                    <a:pt x="259" y="210"/>
                  </a:cubicBezTo>
                  <a:cubicBezTo>
                    <a:pt x="265" y="208"/>
                    <a:pt x="265" y="208"/>
                    <a:pt x="265" y="208"/>
                  </a:cubicBezTo>
                  <a:cubicBezTo>
                    <a:pt x="265" y="208"/>
                    <a:pt x="265" y="208"/>
                    <a:pt x="265" y="208"/>
                  </a:cubicBezTo>
                  <a:cubicBezTo>
                    <a:pt x="267" y="208"/>
                    <a:pt x="267" y="208"/>
                    <a:pt x="267" y="208"/>
                  </a:cubicBezTo>
                  <a:cubicBezTo>
                    <a:pt x="275" y="209"/>
                    <a:pt x="275" y="209"/>
                    <a:pt x="275" y="209"/>
                  </a:cubicBezTo>
                  <a:cubicBezTo>
                    <a:pt x="275" y="209"/>
                    <a:pt x="275" y="209"/>
                    <a:pt x="275" y="209"/>
                  </a:cubicBezTo>
                  <a:cubicBezTo>
                    <a:pt x="275" y="210"/>
                    <a:pt x="275" y="210"/>
                    <a:pt x="275" y="210"/>
                  </a:cubicBezTo>
                  <a:cubicBezTo>
                    <a:pt x="275" y="207"/>
                    <a:pt x="275" y="207"/>
                    <a:pt x="275" y="207"/>
                  </a:cubicBezTo>
                  <a:cubicBezTo>
                    <a:pt x="272" y="201"/>
                    <a:pt x="272" y="201"/>
                    <a:pt x="272" y="201"/>
                  </a:cubicBezTo>
                  <a:cubicBezTo>
                    <a:pt x="266" y="198"/>
                    <a:pt x="266" y="198"/>
                    <a:pt x="266" y="198"/>
                  </a:cubicBezTo>
                  <a:cubicBezTo>
                    <a:pt x="259" y="187"/>
                    <a:pt x="259" y="187"/>
                    <a:pt x="259" y="187"/>
                  </a:cubicBezTo>
                  <a:cubicBezTo>
                    <a:pt x="259" y="187"/>
                    <a:pt x="259" y="187"/>
                    <a:pt x="259" y="187"/>
                  </a:cubicBezTo>
                  <a:cubicBezTo>
                    <a:pt x="258" y="186"/>
                    <a:pt x="258" y="186"/>
                    <a:pt x="258" y="186"/>
                  </a:cubicBezTo>
                  <a:cubicBezTo>
                    <a:pt x="258" y="186"/>
                    <a:pt x="258" y="186"/>
                    <a:pt x="258" y="186"/>
                  </a:cubicBezTo>
                  <a:cubicBezTo>
                    <a:pt x="255" y="173"/>
                    <a:pt x="255" y="173"/>
                    <a:pt x="255" y="173"/>
                  </a:cubicBezTo>
                  <a:cubicBezTo>
                    <a:pt x="255" y="163"/>
                    <a:pt x="255" y="163"/>
                    <a:pt x="255" y="163"/>
                  </a:cubicBezTo>
                  <a:cubicBezTo>
                    <a:pt x="261" y="157"/>
                    <a:pt x="261" y="157"/>
                    <a:pt x="261" y="157"/>
                  </a:cubicBezTo>
                  <a:cubicBezTo>
                    <a:pt x="271" y="157"/>
                    <a:pt x="271" y="157"/>
                    <a:pt x="271" y="157"/>
                  </a:cubicBezTo>
                  <a:cubicBezTo>
                    <a:pt x="293" y="159"/>
                    <a:pt x="293" y="159"/>
                    <a:pt x="293" y="159"/>
                  </a:cubicBezTo>
                  <a:cubicBezTo>
                    <a:pt x="303" y="144"/>
                    <a:pt x="303" y="144"/>
                    <a:pt x="303" y="144"/>
                  </a:cubicBezTo>
                  <a:cubicBezTo>
                    <a:pt x="303" y="143"/>
                    <a:pt x="303" y="143"/>
                    <a:pt x="303" y="143"/>
                  </a:cubicBezTo>
                  <a:cubicBezTo>
                    <a:pt x="304" y="143"/>
                    <a:pt x="304" y="143"/>
                    <a:pt x="304" y="143"/>
                  </a:cubicBezTo>
                  <a:cubicBezTo>
                    <a:pt x="313" y="139"/>
                    <a:pt x="313" y="139"/>
                    <a:pt x="313" y="139"/>
                  </a:cubicBezTo>
                  <a:cubicBezTo>
                    <a:pt x="317" y="130"/>
                    <a:pt x="317" y="130"/>
                    <a:pt x="317" y="130"/>
                  </a:cubicBezTo>
                  <a:cubicBezTo>
                    <a:pt x="317" y="129"/>
                    <a:pt x="317" y="129"/>
                    <a:pt x="317" y="129"/>
                  </a:cubicBezTo>
                  <a:cubicBezTo>
                    <a:pt x="327" y="121"/>
                    <a:pt x="327" y="121"/>
                    <a:pt x="327" y="121"/>
                  </a:cubicBezTo>
                  <a:cubicBezTo>
                    <a:pt x="332" y="112"/>
                    <a:pt x="332" y="112"/>
                    <a:pt x="332" y="112"/>
                  </a:cubicBezTo>
                  <a:cubicBezTo>
                    <a:pt x="332" y="112"/>
                    <a:pt x="332" y="112"/>
                    <a:pt x="332" y="112"/>
                  </a:cubicBezTo>
                  <a:cubicBezTo>
                    <a:pt x="333" y="112"/>
                    <a:pt x="333" y="112"/>
                    <a:pt x="333" y="112"/>
                  </a:cubicBezTo>
                  <a:cubicBezTo>
                    <a:pt x="333" y="111"/>
                    <a:pt x="333" y="111"/>
                    <a:pt x="333" y="111"/>
                  </a:cubicBezTo>
                  <a:cubicBezTo>
                    <a:pt x="333" y="111"/>
                    <a:pt x="333" y="111"/>
                    <a:pt x="333" y="111"/>
                  </a:cubicBezTo>
                  <a:cubicBezTo>
                    <a:pt x="337" y="107"/>
                    <a:pt x="337" y="107"/>
                    <a:pt x="337" y="107"/>
                  </a:cubicBezTo>
                  <a:cubicBezTo>
                    <a:pt x="341" y="99"/>
                    <a:pt x="341" y="99"/>
                    <a:pt x="341" y="99"/>
                  </a:cubicBezTo>
                  <a:cubicBezTo>
                    <a:pt x="343" y="87"/>
                    <a:pt x="343" y="87"/>
                    <a:pt x="343" y="87"/>
                  </a:cubicBezTo>
                  <a:cubicBezTo>
                    <a:pt x="343" y="86"/>
                    <a:pt x="343" y="86"/>
                    <a:pt x="343" y="86"/>
                  </a:cubicBezTo>
                  <a:cubicBezTo>
                    <a:pt x="343" y="85"/>
                    <a:pt x="343" y="85"/>
                    <a:pt x="343" y="85"/>
                  </a:cubicBezTo>
                  <a:cubicBezTo>
                    <a:pt x="350" y="81"/>
                    <a:pt x="350" y="81"/>
                    <a:pt x="350" y="81"/>
                  </a:cubicBezTo>
                  <a:cubicBezTo>
                    <a:pt x="351" y="79"/>
                    <a:pt x="351" y="79"/>
                    <a:pt x="351" y="79"/>
                  </a:cubicBezTo>
                  <a:cubicBezTo>
                    <a:pt x="342" y="78"/>
                    <a:pt x="342" y="78"/>
                    <a:pt x="342" y="78"/>
                  </a:cubicBezTo>
                  <a:cubicBezTo>
                    <a:pt x="326" y="79"/>
                    <a:pt x="326" y="79"/>
                    <a:pt x="326" y="79"/>
                  </a:cubicBezTo>
                  <a:cubicBezTo>
                    <a:pt x="325" y="78"/>
                    <a:pt x="325" y="78"/>
                    <a:pt x="325" y="78"/>
                  </a:cubicBezTo>
                  <a:cubicBezTo>
                    <a:pt x="319" y="73"/>
                    <a:pt x="319" y="73"/>
                    <a:pt x="319" y="73"/>
                  </a:cubicBezTo>
                  <a:cubicBezTo>
                    <a:pt x="319" y="73"/>
                    <a:pt x="319" y="73"/>
                    <a:pt x="319" y="73"/>
                  </a:cubicBezTo>
                  <a:cubicBezTo>
                    <a:pt x="319" y="73"/>
                    <a:pt x="319" y="73"/>
                    <a:pt x="319" y="73"/>
                  </a:cubicBezTo>
                  <a:cubicBezTo>
                    <a:pt x="319" y="73"/>
                    <a:pt x="319" y="73"/>
                    <a:pt x="319" y="73"/>
                  </a:cubicBezTo>
                  <a:cubicBezTo>
                    <a:pt x="315" y="68"/>
                    <a:pt x="315" y="68"/>
                    <a:pt x="315" y="68"/>
                  </a:cubicBezTo>
                  <a:cubicBezTo>
                    <a:pt x="315" y="69"/>
                    <a:pt x="315" y="69"/>
                    <a:pt x="315" y="69"/>
                  </a:cubicBezTo>
                  <a:cubicBezTo>
                    <a:pt x="314" y="69"/>
                    <a:pt x="314" y="69"/>
                    <a:pt x="314" y="69"/>
                  </a:cubicBezTo>
                  <a:cubicBezTo>
                    <a:pt x="313" y="71"/>
                    <a:pt x="311" y="71"/>
                    <a:pt x="309" y="71"/>
                  </a:cubicBezTo>
                  <a:cubicBezTo>
                    <a:pt x="307" y="72"/>
                    <a:pt x="307" y="72"/>
                    <a:pt x="307" y="72"/>
                  </a:cubicBezTo>
                  <a:cubicBezTo>
                    <a:pt x="306" y="73"/>
                    <a:pt x="305" y="73"/>
                    <a:pt x="304" y="73"/>
                  </a:cubicBezTo>
                  <a:cubicBezTo>
                    <a:pt x="303" y="73"/>
                    <a:pt x="303" y="71"/>
                    <a:pt x="302" y="69"/>
                  </a:cubicBezTo>
                  <a:cubicBezTo>
                    <a:pt x="302" y="67"/>
                    <a:pt x="301" y="65"/>
                    <a:pt x="299" y="63"/>
                  </a:cubicBezTo>
                  <a:cubicBezTo>
                    <a:pt x="298" y="63"/>
                    <a:pt x="298" y="63"/>
                    <a:pt x="298" y="63"/>
                  </a:cubicBezTo>
                  <a:cubicBezTo>
                    <a:pt x="298" y="63"/>
                    <a:pt x="298" y="63"/>
                    <a:pt x="298" y="63"/>
                  </a:cubicBezTo>
                  <a:cubicBezTo>
                    <a:pt x="298" y="63"/>
                    <a:pt x="298" y="63"/>
                    <a:pt x="298" y="63"/>
                  </a:cubicBezTo>
                  <a:cubicBezTo>
                    <a:pt x="296" y="57"/>
                    <a:pt x="296" y="57"/>
                    <a:pt x="296" y="57"/>
                  </a:cubicBezTo>
                  <a:cubicBezTo>
                    <a:pt x="294" y="57"/>
                    <a:pt x="294" y="57"/>
                    <a:pt x="294" y="57"/>
                  </a:cubicBezTo>
                  <a:cubicBezTo>
                    <a:pt x="288" y="61"/>
                    <a:pt x="288" y="61"/>
                    <a:pt x="288" y="61"/>
                  </a:cubicBezTo>
                  <a:cubicBezTo>
                    <a:pt x="288" y="62"/>
                    <a:pt x="288" y="62"/>
                    <a:pt x="288" y="62"/>
                  </a:cubicBezTo>
                  <a:cubicBezTo>
                    <a:pt x="287" y="62"/>
                    <a:pt x="287" y="62"/>
                    <a:pt x="287" y="62"/>
                  </a:cubicBezTo>
                  <a:cubicBezTo>
                    <a:pt x="273" y="65"/>
                    <a:pt x="273" y="65"/>
                    <a:pt x="273" y="65"/>
                  </a:cubicBezTo>
                  <a:cubicBezTo>
                    <a:pt x="273" y="65"/>
                    <a:pt x="273" y="65"/>
                    <a:pt x="273" y="65"/>
                  </a:cubicBezTo>
                  <a:cubicBezTo>
                    <a:pt x="272" y="64"/>
                    <a:pt x="272" y="64"/>
                    <a:pt x="272" y="64"/>
                  </a:cubicBezTo>
                  <a:cubicBezTo>
                    <a:pt x="263" y="58"/>
                    <a:pt x="263" y="58"/>
                    <a:pt x="263" y="58"/>
                  </a:cubicBezTo>
                  <a:cubicBezTo>
                    <a:pt x="263" y="58"/>
                    <a:pt x="263" y="58"/>
                    <a:pt x="263" y="58"/>
                  </a:cubicBezTo>
                  <a:cubicBezTo>
                    <a:pt x="262" y="57"/>
                    <a:pt x="262" y="57"/>
                    <a:pt x="262" y="57"/>
                  </a:cubicBezTo>
                  <a:cubicBezTo>
                    <a:pt x="262" y="57"/>
                    <a:pt x="262" y="57"/>
                    <a:pt x="262" y="57"/>
                  </a:cubicBezTo>
                  <a:cubicBezTo>
                    <a:pt x="262" y="57"/>
                    <a:pt x="262" y="57"/>
                    <a:pt x="262" y="57"/>
                  </a:cubicBezTo>
                  <a:cubicBezTo>
                    <a:pt x="259" y="52"/>
                    <a:pt x="259" y="52"/>
                    <a:pt x="259" y="52"/>
                  </a:cubicBezTo>
                  <a:cubicBezTo>
                    <a:pt x="253" y="59"/>
                    <a:pt x="253" y="59"/>
                    <a:pt x="253" y="59"/>
                  </a:cubicBezTo>
                  <a:cubicBezTo>
                    <a:pt x="248" y="65"/>
                    <a:pt x="244" y="67"/>
                    <a:pt x="242" y="65"/>
                  </a:cubicBezTo>
                  <a:cubicBezTo>
                    <a:pt x="233" y="60"/>
                    <a:pt x="233" y="60"/>
                    <a:pt x="233" y="60"/>
                  </a:cubicBezTo>
                  <a:cubicBezTo>
                    <a:pt x="226" y="59"/>
                    <a:pt x="226" y="59"/>
                    <a:pt x="226" y="59"/>
                  </a:cubicBezTo>
                  <a:cubicBezTo>
                    <a:pt x="225" y="60"/>
                    <a:pt x="225" y="60"/>
                    <a:pt x="225" y="60"/>
                  </a:cubicBezTo>
                  <a:cubicBezTo>
                    <a:pt x="219" y="55"/>
                    <a:pt x="219" y="55"/>
                    <a:pt x="219" y="55"/>
                  </a:cubicBezTo>
                  <a:cubicBezTo>
                    <a:pt x="219" y="55"/>
                    <a:pt x="219" y="55"/>
                    <a:pt x="219" y="55"/>
                  </a:cubicBezTo>
                  <a:cubicBezTo>
                    <a:pt x="218" y="55"/>
                    <a:pt x="218" y="55"/>
                    <a:pt x="218" y="55"/>
                  </a:cubicBezTo>
                  <a:cubicBezTo>
                    <a:pt x="221" y="44"/>
                    <a:pt x="221" y="44"/>
                    <a:pt x="221" y="44"/>
                  </a:cubicBezTo>
                  <a:cubicBezTo>
                    <a:pt x="221" y="40"/>
                    <a:pt x="221" y="40"/>
                    <a:pt x="221" y="40"/>
                  </a:cubicBezTo>
                  <a:cubicBezTo>
                    <a:pt x="217" y="39"/>
                    <a:pt x="217" y="39"/>
                    <a:pt x="217" y="39"/>
                  </a:cubicBezTo>
                  <a:cubicBezTo>
                    <a:pt x="217" y="39"/>
                    <a:pt x="217" y="39"/>
                    <a:pt x="217" y="39"/>
                  </a:cubicBezTo>
                  <a:cubicBezTo>
                    <a:pt x="208" y="29"/>
                    <a:pt x="208" y="29"/>
                    <a:pt x="208" y="29"/>
                  </a:cubicBezTo>
                  <a:cubicBezTo>
                    <a:pt x="209" y="23"/>
                    <a:pt x="209" y="23"/>
                    <a:pt x="209" y="23"/>
                  </a:cubicBezTo>
                  <a:cubicBezTo>
                    <a:pt x="188" y="21"/>
                    <a:pt x="188" y="21"/>
                    <a:pt x="188" y="21"/>
                  </a:cubicBezTo>
                  <a:cubicBezTo>
                    <a:pt x="180" y="16"/>
                    <a:pt x="180" y="16"/>
                    <a:pt x="180" y="16"/>
                  </a:cubicBezTo>
                  <a:cubicBezTo>
                    <a:pt x="178" y="15"/>
                    <a:pt x="176" y="13"/>
                    <a:pt x="175" y="9"/>
                  </a:cubicBezTo>
                  <a:cubicBezTo>
                    <a:pt x="174" y="6"/>
                    <a:pt x="174" y="6"/>
                    <a:pt x="174" y="6"/>
                  </a:cubicBezTo>
                  <a:cubicBezTo>
                    <a:pt x="172" y="0"/>
                    <a:pt x="172" y="0"/>
                    <a:pt x="172" y="0"/>
                  </a:cubicBezTo>
                  <a:cubicBezTo>
                    <a:pt x="169" y="0"/>
                    <a:pt x="169" y="0"/>
                    <a:pt x="169" y="0"/>
                  </a:cubicBezTo>
                  <a:cubicBezTo>
                    <a:pt x="163" y="5"/>
                    <a:pt x="163" y="5"/>
                    <a:pt x="163" y="5"/>
                  </a:cubicBezTo>
                  <a:cubicBezTo>
                    <a:pt x="155" y="15"/>
                    <a:pt x="155" y="15"/>
                    <a:pt x="155" y="15"/>
                  </a:cubicBezTo>
                  <a:cubicBezTo>
                    <a:pt x="157" y="21"/>
                    <a:pt x="157" y="21"/>
                    <a:pt x="157" y="21"/>
                  </a:cubicBezTo>
                  <a:cubicBezTo>
                    <a:pt x="159" y="30"/>
                    <a:pt x="159" y="30"/>
                    <a:pt x="159" y="30"/>
                  </a:cubicBezTo>
                  <a:cubicBezTo>
                    <a:pt x="159" y="31"/>
                    <a:pt x="159" y="31"/>
                    <a:pt x="159" y="31"/>
                  </a:cubicBezTo>
                  <a:cubicBezTo>
                    <a:pt x="160" y="31"/>
                    <a:pt x="160" y="31"/>
                    <a:pt x="160" y="31"/>
                  </a:cubicBezTo>
                  <a:cubicBezTo>
                    <a:pt x="159" y="31"/>
                    <a:pt x="159" y="31"/>
                    <a:pt x="159" y="31"/>
                  </a:cubicBezTo>
                  <a:cubicBezTo>
                    <a:pt x="159" y="31"/>
                    <a:pt x="159" y="31"/>
                    <a:pt x="159" y="31"/>
                  </a:cubicBezTo>
                  <a:cubicBezTo>
                    <a:pt x="159" y="34"/>
                    <a:pt x="156" y="35"/>
                    <a:pt x="153" y="35"/>
                  </a:cubicBezTo>
                  <a:cubicBezTo>
                    <a:pt x="145" y="35"/>
                    <a:pt x="145" y="35"/>
                    <a:pt x="145" y="35"/>
                  </a:cubicBezTo>
                  <a:cubicBezTo>
                    <a:pt x="140" y="33"/>
                    <a:pt x="140" y="33"/>
                    <a:pt x="140" y="33"/>
                  </a:cubicBezTo>
                  <a:cubicBezTo>
                    <a:pt x="134" y="35"/>
                    <a:pt x="134" y="35"/>
                    <a:pt x="134" y="35"/>
                  </a:cubicBezTo>
                  <a:cubicBezTo>
                    <a:pt x="133" y="35"/>
                    <a:pt x="133" y="35"/>
                    <a:pt x="133" y="35"/>
                  </a:cubicBezTo>
                  <a:cubicBezTo>
                    <a:pt x="132" y="35"/>
                    <a:pt x="132" y="35"/>
                    <a:pt x="132" y="35"/>
                  </a:cubicBezTo>
                  <a:cubicBezTo>
                    <a:pt x="131" y="41"/>
                    <a:pt x="131" y="41"/>
                    <a:pt x="131" y="41"/>
                  </a:cubicBezTo>
                  <a:cubicBezTo>
                    <a:pt x="131" y="41"/>
                    <a:pt x="131" y="41"/>
                    <a:pt x="131" y="41"/>
                  </a:cubicBezTo>
                  <a:cubicBezTo>
                    <a:pt x="131" y="43"/>
                    <a:pt x="131" y="43"/>
                    <a:pt x="131" y="43"/>
                  </a:cubicBezTo>
                  <a:cubicBezTo>
                    <a:pt x="129" y="43"/>
                    <a:pt x="129" y="43"/>
                    <a:pt x="129" y="43"/>
                  </a:cubicBezTo>
                  <a:cubicBezTo>
                    <a:pt x="119" y="39"/>
                    <a:pt x="119" y="39"/>
                    <a:pt x="119" y="39"/>
                  </a:cubicBezTo>
                  <a:cubicBezTo>
                    <a:pt x="119" y="43"/>
                    <a:pt x="120" y="45"/>
                    <a:pt x="121" y="48"/>
                  </a:cubicBezTo>
                  <a:cubicBezTo>
                    <a:pt x="123" y="51"/>
                    <a:pt x="123" y="53"/>
                    <a:pt x="122" y="55"/>
                  </a:cubicBezTo>
                  <a:cubicBezTo>
                    <a:pt x="121" y="58"/>
                    <a:pt x="121" y="58"/>
                    <a:pt x="121" y="58"/>
                  </a:cubicBezTo>
                  <a:cubicBezTo>
                    <a:pt x="119" y="59"/>
                    <a:pt x="116" y="60"/>
                    <a:pt x="111" y="59"/>
                  </a:cubicBezTo>
                  <a:cubicBezTo>
                    <a:pt x="104" y="59"/>
                    <a:pt x="104" y="59"/>
                    <a:pt x="104" y="59"/>
                  </a:cubicBezTo>
                  <a:cubicBezTo>
                    <a:pt x="103" y="71"/>
                    <a:pt x="103" y="71"/>
                    <a:pt x="103" y="71"/>
                  </a:cubicBezTo>
                  <a:cubicBezTo>
                    <a:pt x="95" y="67"/>
                    <a:pt x="95" y="67"/>
                    <a:pt x="95" y="67"/>
                  </a:cubicBezTo>
                  <a:cubicBezTo>
                    <a:pt x="94" y="67"/>
                    <a:pt x="94" y="67"/>
                    <a:pt x="94" y="67"/>
                  </a:cubicBezTo>
                  <a:cubicBezTo>
                    <a:pt x="94" y="67"/>
                    <a:pt x="94" y="67"/>
                    <a:pt x="94" y="67"/>
                  </a:cubicBezTo>
                  <a:cubicBezTo>
                    <a:pt x="89" y="59"/>
                    <a:pt x="89" y="59"/>
                    <a:pt x="89" y="59"/>
                  </a:cubicBezTo>
                  <a:cubicBezTo>
                    <a:pt x="80" y="55"/>
                    <a:pt x="80" y="55"/>
                    <a:pt x="80" y="55"/>
                  </a:cubicBezTo>
                  <a:cubicBezTo>
                    <a:pt x="77" y="50"/>
                    <a:pt x="77" y="50"/>
                    <a:pt x="77" y="50"/>
                  </a:cubicBezTo>
                  <a:cubicBezTo>
                    <a:pt x="74" y="53"/>
                    <a:pt x="74" y="53"/>
                    <a:pt x="74" y="53"/>
                  </a:cubicBezTo>
                  <a:cubicBezTo>
                    <a:pt x="73" y="53"/>
                    <a:pt x="73" y="53"/>
                    <a:pt x="73" y="53"/>
                  </a:cubicBezTo>
                  <a:cubicBezTo>
                    <a:pt x="67" y="54"/>
                    <a:pt x="67" y="54"/>
                    <a:pt x="67" y="54"/>
                  </a:cubicBezTo>
                  <a:cubicBezTo>
                    <a:pt x="66" y="54"/>
                    <a:pt x="66" y="54"/>
                    <a:pt x="66" y="54"/>
                  </a:cubicBezTo>
                  <a:cubicBezTo>
                    <a:pt x="63" y="47"/>
                    <a:pt x="63" y="47"/>
                    <a:pt x="63" y="47"/>
                  </a:cubicBezTo>
                  <a:cubicBezTo>
                    <a:pt x="59" y="43"/>
                    <a:pt x="59" y="43"/>
                    <a:pt x="59" y="43"/>
                  </a:cubicBezTo>
                  <a:cubicBezTo>
                    <a:pt x="59" y="42"/>
                    <a:pt x="59" y="42"/>
                    <a:pt x="59" y="42"/>
                  </a:cubicBezTo>
                  <a:cubicBezTo>
                    <a:pt x="56" y="38"/>
                    <a:pt x="54" y="35"/>
                    <a:pt x="53" y="33"/>
                  </a:cubicBezTo>
                  <a:cubicBezTo>
                    <a:pt x="53" y="32"/>
                    <a:pt x="53" y="31"/>
                    <a:pt x="51" y="31"/>
                  </a:cubicBezTo>
                  <a:cubicBezTo>
                    <a:pt x="49" y="31"/>
                    <a:pt x="49" y="31"/>
                    <a:pt x="49" y="31"/>
                  </a:cubicBezTo>
                  <a:cubicBezTo>
                    <a:pt x="46" y="29"/>
                    <a:pt x="44" y="27"/>
                    <a:pt x="43" y="23"/>
                  </a:cubicBezTo>
                  <a:cubicBezTo>
                    <a:pt x="41" y="17"/>
                    <a:pt x="41" y="17"/>
                    <a:pt x="41" y="17"/>
                  </a:cubicBezTo>
                  <a:cubicBezTo>
                    <a:pt x="41" y="11"/>
                    <a:pt x="41" y="11"/>
                    <a:pt x="41" y="11"/>
                  </a:cubicBezTo>
                  <a:cubicBezTo>
                    <a:pt x="39" y="6"/>
                    <a:pt x="39" y="6"/>
                    <a:pt x="39" y="6"/>
                  </a:cubicBezTo>
                  <a:cubicBezTo>
                    <a:pt x="34" y="7"/>
                    <a:pt x="34" y="7"/>
                    <a:pt x="34" y="7"/>
                  </a:cubicBezTo>
                  <a:cubicBezTo>
                    <a:pt x="33" y="7"/>
                    <a:pt x="33" y="7"/>
                    <a:pt x="33" y="7"/>
                  </a:cubicBezTo>
                  <a:cubicBezTo>
                    <a:pt x="33" y="7"/>
                    <a:pt x="33" y="7"/>
                    <a:pt x="33" y="7"/>
                  </a:cubicBez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56" name="Freeform 130"/>
            <p:cNvSpPr/>
            <p:nvPr/>
          </p:nvSpPr>
          <p:spPr bwMode="auto">
            <a:xfrm>
              <a:off x="1053623" y="3724561"/>
              <a:ext cx="1999490" cy="1213927"/>
            </a:xfrm>
            <a:custGeom>
              <a:avLst/>
              <a:gdLst>
                <a:gd name="T0" fmla="*/ 67 w 629"/>
                <a:gd name="T1" fmla="*/ 18 h 382"/>
                <a:gd name="T2" fmla="*/ 34 w 629"/>
                <a:gd name="T3" fmla="*/ 29 h 382"/>
                <a:gd name="T4" fmla="*/ 21 w 629"/>
                <a:gd name="T5" fmla="*/ 54 h 382"/>
                <a:gd name="T6" fmla="*/ 10 w 629"/>
                <a:gd name="T7" fmla="*/ 105 h 382"/>
                <a:gd name="T8" fmla="*/ 9 w 629"/>
                <a:gd name="T9" fmla="*/ 119 h 382"/>
                <a:gd name="T10" fmla="*/ 31 w 629"/>
                <a:gd name="T11" fmla="*/ 166 h 382"/>
                <a:gd name="T12" fmla="*/ 65 w 629"/>
                <a:gd name="T13" fmla="*/ 204 h 382"/>
                <a:gd name="T14" fmla="*/ 92 w 629"/>
                <a:gd name="T15" fmla="*/ 196 h 382"/>
                <a:gd name="T16" fmla="*/ 118 w 629"/>
                <a:gd name="T17" fmla="*/ 230 h 382"/>
                <a:gd name="T18" fmla="*/ 145 w 629"/>
                <a:gd name="T19" fmla="*/ 250 h 382"/>
                <a:gd name="T20" fmla="*/ 157 w 629"/>
                <a:gd name="T21" fmla="*/ 271 h 382"/>
                <a:gd name="T22" fmla="*/ 189 w 629"/>
                <a:gd name="T23" fmla="*/ 293 h 382"/>
                <a:gd name="T24" fmla="*/ 204 w 629"/>
                <a:gd name="T25" fmla="*/ 302 h 382"/>
                <a:gd name="T26" fmla="*/ 236 w 629"/>
                <a:gd name="T27" fmla="*/ 314 h 382"/>
                <a:gd name="T28" fmla="*/ 299 w 629"/>
                <a:gd name="T29" fmla="*/ 324 h 382"/>
                <a:gd name="T30" fmla="*/ 297 w 629"/>
                <a:gd name="T31" fmla="*/ 350 h 382"/>
                <a:gd name="T32" fmla="*/ 387 w 629"/>
                <a:gd name="T33" fmla="*/ 339 h 382"/>
                <a:gd name="T34" fmla="*/ 397 w 629"/>
                <a:gd name="T35" fmla="*/ 369 h 382"/>
                <a:gd name="T36" fmla="*/ 479 w 629"/>
                <a:gd name="T37" fmla="*/ 357 h 382"/>
                <a:gd name="T38" fmla="*/ 513 w 629"/>
                <a:gd name="T39" fmla="*/ 340 h 382"/>
                <a:gd name="T40" fmla="*/ 569 w 629"/>
                <a:gd name="T41" fmla="*/ 360 h 382"/>
                <a:gd name="T42" fmla="*/ 570 w 629"/>
                <a:gd name="T43" fmla="*/ 358 h 382"/>
                <a:gd name="T44" fmla="*/ 597 w 629"/>
                <a:gd name="T45" fmla="*/ 348 h 382"/>
                <a:gd name="T46" fmla="*/ 608 w 629"/>
                <a:gd name="T47" fmla="*/ 332 h 382"/>
                <a:gd name="T48" fmla="*/ 624 w 629"/>
                <a:gd name="T49" fmla="*/ 281 h 382"/>
                <a:gd name="T50" fmla="*/ 617 w 629"/>
                <a:gd name="T51" fmla="*/ 248 h 382"/>
                <a:gd name="T52" fmla="*/ 601 w 629"/>
                <a:gd name="T53" fmla="*/ 207 h 382"/>
                <a:gd name="T54" fmla="*/ 593 w 629"/>
                <a:gd name="T55" fmla="*/ 192 h 382"/>
                <a:gd name="T56" fmla="*/ 583 w 629"/>
                <a:gd name="T57" fmla="*/ 197 h 382"/>
                <a:gd name="T58" fmla="*/ 558 w 629"/>
                <a:gd name="T59" fmla="*/ 203 h 382"/>
                <a:gd name="T60" fmla="*/ 532 w 629"/>
                <a:gd name="T61" fmla="*/ 214 h 382"/>
                <a:gd name="T62" fmla="*/ 513 w 629"/>
                <a:gd name="T63" fmla="*/ 190 h 382"/>
                <a:gd name="T64" fmla="*/ 496 w 629"/>
                <a:gd name="T65" fmla="*/ 172 h 382"/>
                <a:gd name="T66" fmla="*/ 443 w 629"/>
                <a:gd name="T67" fmla="*/ 166 h 382"/>
                <a:gd name="T68" fmla="*/ 403 w 629"/>
                <a:gd name="T69" fmla="*/ 150 h 382"/>
                <a:gd name="T70" fmla="*/ 389 w 629"/>
                <a:gd name="T71" fmla="*/ 134 h 382"/>
                <a:gd name="T72" fmla="*/ 369 w 629"/>
                <a:gd name="T73" fmla="*/ 136 h 382"/>
                <a:gd name="T74" fmla="*/ 347 w 629"/>
                <a:gd name="T75" fmla="*/ 98 h 382"/>
                <a:gd name="T76" fmla="*/ 356 w 629"/>
                <a:gd name="T77" fmla="*/ 74 h 382"/>
                <a:gd name="T78" fmla="*/ 357 w 629"/>
                <a:gd name="T79" fmla="*/ 40 h 382"/>
                <a:gd name="T80" fmla="*/ 357 w 629"/>
                <a:gd name="T81" fmla="*/ 22 h 382"/>
                <a:gd name="T82" fmla="*/ 355 w 629"/>
                <a:gd name="T83" fmla="*/ 20 h 382"/>
                <a:gd name="T84" fmla="*/ 347 w 629"/>
                <a:gd name="T85" fmla="*/ 15 h 382"/>
                <a:gd name="T86" fmla="*/ 305 w 629"/>
                <a:gd name="T87" fmla="*/ 2 h 382"/>
                <a:gd name="T88" fmla="*/ 260 w 629"/>
                <a:gd name="T89" fmla="*/ 12 h 382"/>
                <a:gd name="T90" fmla="*/ 221 w 629"/>
                <a:gd name="T91" fmla="*/ 18 h 382"/>
                <a:gd name="T92" fmla="*/ 206 w 629"/>
                <a:gd name="T93" fmla="*/ 20 h 382"/>
                <a:gd name="T94" fmla="*/ 171 w 629"/>
                <a:gd name="T95" fmla="*/ 18 h 382"/>
                <a:gd name="T96" fmla="*/ 152 w 629"/>
                <a:gd name="T97" fmla="*/ 0 h 382"/>
                <a:gd name="T98" fmla="*/ 135 w 629"/>
                <a:gd name="T99" fmla="*/ 10 h 382"/>
                <a:gd name="T100" fmla="*/ 92 w 629"/>
                <a:gd name="T101" fmla="*/ 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9" h="382">
                  <a:moveTo>
                    <a:pt x="77" y="2"/>
                  </a:moveTo>
                  <a:cubicBezTo>
                    <a:pt x="77" y="2"/>
                    <a:pt x="77" y="2"/>
                    <a:pt x="77" y="2"/>
                  </a:cubicBezTo>
                  <a:cubicBezTo>
                    <a:pt x="76" y="6"/>
                    <a:pt x="73" y="8"/>
                    <a:pt x="70" y="11"/>
                  </a:cubicBezTo>
                  <a:cubicBezTo>
                    <a:pt x="67" y="12"/>
                    <a:pt x="67" y="14"/>
                    <a:pt x="67" y="16"/>
                  </a:cubicBezTo>
                  <a:cubicBezTo>
                    <a:pt x="67" y="18"/>
                    <a:pt x="67" y="18"/>
                    <a:pt x="67" y="18"/>
                  </a:cubicBezTo>
                  <a:cubicBezTo>
                    <a:pt x="67" y="20"/>
                    <a:pt x="65" y="23"/>
                    <a:pt x="62" y="28"/>
                  </a:cubicBezTo>
                  <a:cubicBezTo>
                    <a:pt x="62" y="30"/>
                    <a:pt x="62" y="30"/>
                    <a:pt x="62" y="30"/>
                  </a:cubicBezTo>
                  <a:cubicBezTo>
                    <a:pt x="61" y="31"/>
                    <a:pt x="59" y="32"/>
                    <a:pt x="57" y="32"/>
                  </a:cubicBezTo>
                  <a:cubicBezTo>
                    <a:pt x="34" y="29"/>
                    <a:pt x="34" y="29"/>
                    <a:pt x="34" y="29"/>
                  </a:cubicBezTo>
                  <a:cubicBezTo>
                    <a:pt x="34" y="29"/>
                    <a:pt x="34" y="29"/>
                    <a:pt x="34" y="29"/>
                  </a:cubicBezTo>
                  <a:cubicBezTo>
                    <a:pt x="32" y="34"/>
                    <a:pt x="32" y="34"/>
                    <a:pt x="32" y="34"/>
                  </a:cubicBezTo>
                  <a:cubicBezTo>
                    <a:pt x="32" y="35"/>
                    <a:pt x="32" y="35"/>
                    <a:pt x="32" y="35"/>
                  </a:cubicBezTo>
                  <a:cubicBezTo>
                    <a:pt x="32" y="35"/>
                    <a:pt x="32" y="35"/>
                    <a:pt x="32" y="35"/>
                  </a:cubicBezTo>
                  <a:cubicBezTo>
                    <a:pt x="32" y="35"/>
                    <a:pt x="32" y="35"/>
                    <a:pt x="32" y="35"/>
                  </a:cubicBezTo>
                  <a:cubicBezTo>
                    <a:pt x="26" y="44"/>
                    <a:pt x="22" y="50"/>
                    <a:pt x="21" y="54"/>
                  </a:cubicBezTo>
                  <a:cubicBezTo>
                    <a:pt x="21" y="56"/>
                    <a:pt x="23" y="63"/>
                    <a:pt x="29" y="75"/>
                  </a:cubicBezTo>
                  <a:cubicBezTo>
                    <a:pt x="32" y="84"/>
                    <a:pt x="32" y="84"/>
                    <a:pt x="32" y="84"/>
                  </a:cubicBezTo>
                  <a:cubicBezTo>
                    <a:pt x="34" y="88"/>
                    <a:pt x="33" y="92"/>
                    <a:pt x="29" y="98"/>
                  </a:cubicBezTo>
                  <a:cubicBezTo>
                    <a:pt x="22" y="105"/>
                    <a:pt x="22" y="105"/>
                    <a:pt x="22" y="105"/>
                  </a:cubicBezTo>
                  <a:cubicBezTo>
                    <a:pt x="10" y="105"/>
                    <a:pt x="10" y="105"/>
                    <a:pt x="10" y="105"/>
                  </a:cubicBezTo>
                  <a:cubicBezTo>
                    <a:pt x="7" y="92"/>
                    <a:pt x="7" y="92"/>
                    <a:pt x="7" y="92"/>
                  </a:cubicBezTo>
                  <a:cubicBezTo>
                    <a:pt x="4" y="108"/>
                    <a:pt x="4" y="108"/>
                    <a:pt x="4" y="108"/>
                  </a:cubicBezTo>
                  <a:cubicBezTo>
                    <a:pt x="9" y="116"/>
                    <a:pt x="9" y="116"/>
                    <a:pt x="9" y="116"/>
                  </a:cubicBezTo>
                  <a:cubicBezTo>
                    <a:pt x="10" y="117"/>
                    <a:pt x="10" y="118"/>
                    <a:pt x="9" y="118"/>
                  </a:cubicBezTo>
                  <a:cubicBezTo>
                    <a:pt x="9" y="119"/>
                    <a:pt x="9" y="119"/>
                    <a:pt x="9" y="119"/>
                  </a:cubicBezTo>
                  <a:cubicBezTo>
                    <a:pt x="7" y="120"/>
                    <a:pt x="5" y="124"/>
                    <a:pt x="2" y="131"/>
                  </a:cubicBezTo>
                  <a:cubicBezTo>
                    <a:pt x="0" y="137"/>
                    <a:pt x="1" y="143"/>
                    <a:pt x="6" y="150"/>
                  </a:cubicBezTo>
                  <a:cubicBezTo>
                    <a:pt x="15" y="150"/>
                    <a:pt x="15" y="150"/>
                    <a:pt x="15" y="150"/>
                  </a:cubicBezTo>
                  <a:cubicBezTo>
                    <a:pt x="19" y="150"/>
                    <a:pt x="23" y="156"/>
                    <a:pt x="30" y="165"/>
                  </a:cubicBezTo>
                  <a:cubicBezTo>
                    <a:pt x="31" y="166"/>
                    <a:pt x="31" y="166"/>
                    <a:pt x="31" y="166"/>
                  </a:cubicBezTo>
                  <a:cubicBezTo>
                    <a:pt x="31" y="166"/>
                    <a:pt x="31" y="166"/>
                    <a:pt x="31" y="166"/>
                  </a:cubicBezTo>
                  <a:cubicBezTo>
                    <a:pt x="31" y="168"/>
                    <a:pt x="32" y="170"/>
                    <a:pt x="34" y="172"/>
                  </a:cubicBezTo>
                  <a:cubicBezTo>
                    <a:pt x="55" y="192"/>
                    <a:pt x="55" y="192"/>
                    <a:pt x="55" y="192"/>
                  </a:cubicBezTo>
                  <a:cubicBezTo>
                    <a:pt x="55" y="192"/>
                    <a:pt x="55" y="192"/>
                    <a:pt x="55" y="192"/>
                  </a:cubicBezTo>
                  <a:cubicBezTo>
                    <a:pt x="65" y="204"/>
                    <a:pt x="65" y="204"/>
                    <a:pt x="65" y="204"/>
                  </a:cubicBezTo>
                  <a:cubicBezTo>
                    <a:pt x="70" y="204"/>
                    <a:pt x="70" y="204"/>
                    <a:pt x="70" y="204"/>
                  </a:cubicBezTo>
                  <a:cubicBezTo>
                    <a:pt x="76" y="193"/>
                    <a:pt x="76" y="193"/>
                    <a:pt x="76" y="193"/>
                  </a:cubicBezTo>
                  <a:cubicBezTo>
                    <a:pt x="77" y="192"/>
                    <a:pt x="77" y="192"/>
                    <a:pt x="77" y="192"/>
                  </a:cubicBezTo>
                  <a:cubicBezTo>
                    <a:pt x="77" y="192"/>
                    <a:pt x="77" y="192"/>
                    <a:pt x="77" y="192"/>
                  </a:cubicBezTo>
                  <a:cubicBezTo>
                    <a:pt x="92" y="196"/>
                    <a:pt x="92" y="196"/>
                    <a:pt x="92" y="196"/>
                  </a:cubicBezTo>
                  <a:cubicBezTo>
                    <a:pt x="92" y="196"/>
                    <a:pt x="92" y="196"/>
                    <a:pt x="92" y="196"/>
                  </a:cubicBezTo>
                  <a:cubicBezTo>
                    <a:pt x="92" y="197"/>
                    <a:pt x="92" y="197"/>
                    <a:pt x="92" y="197"/>
                  </a:cubicBezTo>
                  <a:cubicBezTo>
                    <a:pt x="94" y="207"/>
                    <a:pt x="94" y="207"/>
                    <a:pt x="94" y="207"/>
                  </a:cubicBezTo>
                  <a:cubicBezTo>
                    <a:pt x="112" y="227"/>
                    <a:pt x="112" y="227"/>
                    <a:pt x="112" y="227"/>
                  </a:cubicBezTo>
                  <a:cubicBezTo>
                    <a:pt x="118" y="230"/>
                    <a:pt x="118" y="230"/>
                    <a:pt x="118" y="230"/>
                  </a:cubicBezTo>
                  <a:cubicBezTo>
                    <a:pt x="118" y="230"/>
                    <a:pt x="118" y="230"/>
                    <a:pt x="118" y="230"/>
                  </a:cubicBezTo>
                  <a:cubicBezTo>
                    <a:pt x="121" y="232"/>
                    <a:pt x="121" y="232"/>
                    <a:pt x="121" y="232"/>
                  </a:cubicBezTo>
                  <a:cubicBezTo>
                    <a:pt x="121" y="232"/>
                    <a:pt x="121" y="232"/>
                    <a:pt x="121" y="232"/>
                  </a:cubicBezTo>
                  <a:cubicBezTo>
                    <a:pt x="135" y="252"/>
                    <a:pt x="135" y="252"/>
                    <a:pt x="135" y="252"/>
                  </a:cubicBezTo>
                  <a:cubicBezTo>
                    <a:pt x="145" y="250"/>
                    <a:pt x="145" y="250"/>
                    <a:pt x="145" y="250"/>
                  </a:cubicBezTo>
                  <a:cubicBezTo>
                    <a:pt x="146" y="250"/>
                    <a:pt x="146" y="250"/>
                    <a:pt x="146" y="250"/>
                  </a:cubicBezTo>
                  <a:cubicBezTo>
                    <a:pt x="147" y="250"/>
                    <a:pt x="147" y="250"/>
                    <a:pt x="147" y="250"/>
                  </a:cubicBezTo>
                  <a:cubicBezTo>
                    <a:pt x="147" y="251"/>
                    <a:pt x="147" y="251"/>
                    <a:pt x="147" y="251"/>
                  </a:cubicBezTo>
                  <a:cubicBezTo>
                    <a:pt x="148" y="252"/>
                    <a:pt x="148" y="252"/>
                    <a:pt x="148" y="252"/>
                  </a:cubicBezTo>
                  <a:cubicBezTo>
                    <a:pt x="157" y="271"/>
                    <a:pt x="157" y="271"/>
                    <a:pt x="157" y="271"/>
                  </a:cubicBezTo>
                  <a:cubicBezTo>
                    <a:pt x="168" y="278"/>
                    <a:pt x="168" y="278"/>
                    <a:pt x="168" y="278"/>
                  </a:cubicBezTo>
                  <a:cubicBezTo>
                    <a:pt x="177" y="280"/>
                    <a:pt x="177" y="280"/>
                    <a:pt x="177" y="280"/>
                  </a:cubicBezTo>
                  <a:cubicBezTo>
                    <a:pt x="182" y="292"/>
                    <a:pt x="182" y="292"/>
                    <a:pt x="182" y="292"/>
                  </a:cubicBezTo>
                  <a:cubicBezTo>
                    <a:pt x="189" y="292"/>
                    <a:pt x="189" y="292"/>
                    <a:pt x="189" y="292"/>
                  </a:cubicBezTo>
                  <a:cubicBezTo>
                    <a:pt x="189" y="293"/>
                    <a:pt x="189" y="293"/>
                    <a:pt x="189" y="293"/>
                  </a:cubicBezTo>
                  <a:cubicBezTo>
                    <a:pt x="189" y="293"/>
                    <a:pt x="189" y="293"/>
                    <a:pt x="189" y="293"/>
                  </a:cubicBezTo>
                  <a:cubicBezTo>
                    <a:pt x="203" y="301"/>
                    <a:pt x="203" y="301"/>
                    <a:pt x="203" y="301"/>
                  </a:cubicBezTo>
                  <a:cubicBezTo>
                    <a:pt x="203" y="301"/>
                    <a:pt x="203" y="301"/>
                    <a:pt x="203" y="301"/>
                  </a:cubicBezTo>
                  <a:cubicBezTo>
                    <a:pt x="203" y="301"/>
                    <a:pt x="203" y="301"/>
                    <a:pt x="203" y="301"/>
                  </a:cubicBezTo>
                  <a:cubicBezTo>
                    <a:pt x="204" y="302"/>
                    <a:pt x="204" y="302"/>
                    <a:pt x="204" y="302"/>
                  </a:cubicBezTo>
                  <a:cubicBezTo>
                    <a:pt x="214" y="314"/>
                    <a:pt x="214" y="314"/>
                    <a:pt x="214" y="314"/>
                  </a:cubicBezTo>
                  <a:cubicBezTo>
                    <a:pt x="229" y="312"/>
                    <a:pt x="229" y="312"/>
                    <a:pt x="229" y="312"/>
                  </a:cubicBezTo>
                  <a:cubicBezTo>
                    <a:pt x="230" y="312"/>
                    <a:pt x="230" y="312"/>
                    <a:pt x="230" y="312"/>
                  </a:cubicBezTo>
                  <a:cubicBezTo>
                    <a:pt x="236" y="314"/>
                    <a:pt x="236" y="314"/>
                    <a:pt x="236" y="314"/>
                  </a:cubicBezTo>
                  <a:cubicBezTo>
                    <a:pt x="236" y="314"/>
                    <a:pt x="236" y="314"/>
                    <a:pt x="236" y="314"/>
                  </a:cubicBezTo>
                  <a:cubicBezTo>
                    <a:pt x="246" y="322"/>
                    <a:pt x="246" y="322"/>
                    <a:pt x="246" y="322"/>
                  </a:cubicBezTo>
                  <a:cubicBezTo>
                    <a:pt x="263" y="324"/>
                    <a:pt x="263" y="324"/>
                    <a:pt x="263" y="324"/>
                  </a:cubicBezTo>
                  <a:cubicBezTo>
                    <a:pt x="273" y="322"/>
                    <a:pt x="273" y="322"/>
                    <a:pt x="273" y="322"/>
                  </a:cubicBezTo>
                  <a:cubicBezTo>
                    <a:pt x="273" y="322"/>
                    <a:pt x="273" y="322"/>
                    <a:pt x="273" y="322"/>
                  </a:cubicBezTo>
                  <a:cubicBezTo>
                    <a:pt x="287" y="320"/>
                    <a:pt x="296" y="321"/>
                    <a:pt x="299" y="324"/>
                  </a:cubicBezTo>
                  <a:cubicBezTo>
                    <a:pt x="301" y="328"/>
                    <a:pt x="300" y="331"/>
                    <a:pt x="295" y="335"/>
                  </a:cubicBezTo>
                  <a:cubicBezTo>
                    <a:pt x="291" y="339"/>
                    <a:pt x="291" y="339"/>
                    <a:pt x="291" y="339"/>
                  </a:cubicBezTo>
                  <a:cubicBezTo>
                    <a:pt x="290" y="341"/>
                    <a:pt x="292" y="344"/>
                    <a:pt x="297" y="349"/>
                  </a:cubicBezTo>
                  <a:cubicBezTo>
                    <a:pt x="297" y="350"/>
                    <a:pt x="297" y="350"/>
                    <a:pt x="297" y="350"/>
                  </a:cubicBezTo>
                  <a:cubicBezTo>
                    <a:pt x="297" y="350"/>
                    <a:pt x="297" y="350"/>
                    <a:pt x="297" y="350"/>
                  </a:cubicBezTo>
                  <a:cubicBezTo>
                    <a:pt x="300" y="352"/>
                    <a:pt x="300" y="352"/>
                    <a:pt x="300" y="352"/>
                  </a:cubicBezTo>
                  <a:cubicBezTo>
                    <a:pt x="301" y="351"/>
                    <a:pt x="301" y="351"/>
                    <a:pt x="301" y="351"/>
                  </a:cubicBezTo>
                  <a:cubicBezTo>
                    <a:pt x="311" y="332"/>
                    <a:pt x="319" y="322"/>
                    <a:pt x="325" y="320"/>
                  </a:cubicBezTo>
                  <a:cubicBezTo>
                    <a:pt x="331" y="318"/>
                    <a:pt x="343" y="323"/>
                    <a:pt x="363" y="335"/>
                  </a:cubicBezTo>
                  <a:cubicBezTo>
                    <a:pt x="387" y="339"/>
                    <a:pt x="387" y="339"/>
                    <a:pt x="387" y="339"/>
                  </a:cubicBezTo>
                  <a:cubicBezTo>
                    <a:pt x="387" y="340"/>
                    <a:pt x="387" y="340"/>
                    <a:pt x="387" y="340"/>
                  </a:cubicBezTo>
                  <a:cubicBezTo>
                    <a:pt x="387" y="341"/>
                    <a:pt x="387" y="341"/>
                    <a:pt x="387" y="341"/>
                  </a:cubicBezTo>
                  <a:cubicBezTo>
                    <a:pt x="385" y="352"/>
                    <a:pt x="385" y="352"/>
                    <a:pt x="385" y="352"/>
                  </a:cubicBezTo>
                  <a:cubicBezTo>
                    <a:pt x="397" y="354"/>
                    <a:pt x="397" y="354"/>
                    <a:pt x="397" y="354"/>
                  </a:cubicBezTo>
                  <a:cubicBezTo>
                    <a:pt x="397" y="369"/>
                    <a:pt x="397" y="369"/>
                    <a:pt x="397" y="369"/>
                  </a:cubicBezTo>
                  <a:cubicBezTo>
                    <a:pt x="401" y="376"/>
                    <a:pt x="403" y="380"/>
                    <a:pt x="405" y="381"/>
                  </a:cubicBezTo>
                  <a:cubicBezTo>
                    <a:pt x="407" y="382"/>
                    <a:pt x="419" y="382"/>
                    <a:pt x="441" y="381"/>
                  </a:cubicBezTo>
                  <a:cubicBezTo>
                    <a:pt x="453" y="374"/>
                    <a:pt x="453" y="374"/>
                    <a:pt x="453" y="374"/>
                  </a:cubicBezTo>
                  <a:cubicBezTo>
                    <a:pt x="465" y="358"/>
                    <a:pt x="465" y="358"/>
                    <a:pt x="465" y="358"/>
                  </a:cubicBezTo>
                  <a:cubicBezTo>
                    <a:pt x="479" y="357"/>
                    <a:pt x="479" y="357"/>
                    <a:pt x="479" y="357"/>
                  </a:cubicBezTo>
                  <a:cubicBezTo>
                    <a:pt x="486" y="355"/>
                    <a:pt x="486" y="355"/>
                    <a:pt x="486" y="355"/>
                  </a:cubicBezTo>
                  <a:cubicBezTo>
                    <a:pt x="512" y="340"/>
                    <a:pt x="512" y="340"/>
                    <a:pt x="512" y="340"/>
                  </a:cubicBezTo>
                  <a:cubicBezTo>
                    <a:pt x="513" y="340"/>
                    <a:pt x="513" y="340"/>
                    <a:pt x="513" y="340"/>
                  </a:cubicBezTo>
                  <a:cubicBezTo>
                    <a:pt x="513" y="340"/>
                    <a:pt x="513" y="340"/>
                    <a:pt x="513" y="340"/>
                  </a:cubicBezTo>
                  <a:cubicBezTo>
                    <a:pt x="513" y="340"/>
                    <a:pt x="513" y="340"/>
                    <a:pt x="513" y="340"/>
                  </a:cubicBezTo>
                  <a:cubicBezTo>
                    <a:pt x="528" y="338"/>
                    <a:pt x="537" y="338"/>
                    <a:pt x="539" y="340"/>
                  </a:cubicBezTo>
                  <a:cubicBezTo>
                    <a:pt x="557" y="354"/>
                    <a:pt x="557" y="354"/>
                    <a:pt x="557" y="354"/>
                  </a:cubicBezTo>
                  <a:cubicBezTo>
                    <a:pt x="562" y="356"/>
                    <a:pt x="562" y="356"/>
                    <a:pt x="562" y="356"/>
                  </a:cubicBezTo>
                  <a:cubicBezTo>
                    <a:pt x="563" y="357"/>
                    <a:pt x="563" y="357"/>
                    <a:pt x="563" y="357"/>
                  </a:cubicBezTo>
                  <a:cubicBezTo>
                    <a:pt x="569" y="360"/>
                    <a:pt x="569" y="360"/>
                    <a:pt x="569" y="360"/>
                  </a:cubicBezTo>
                  <a:cubicBezTo>
                    <a:pt x="570" y="360"/>
                    <a:pt x="570" y="360"/>
                    <a:pt x="570" y="360"/>
                  </a:cubicBezTo>
                  <a:cubicBezTo>
                    <a:pt x="570" y="359"/>
                    <a:pt x="570" y="359"/>
                    <a:pt x="570" y="359"/>
                  </a:cubicBezTo>
                  <a:cubicBezTo>
                    <a:pt x="570" y="358"/>
                    <a:pt x="570" y="358"/>
                    <a:pt x="570" y="358"/>
                  </a:cubicBezTo>
                  <a:cubicBezTo>
                    <a:pt x="570" y="358"/>
                    <a:pt x="570" y="358"/>
                    <a:pt x="570" y="358"/>
                  </a:cubicBezTo>
                  <a:cubicBezTo>
                    <a:pt x="570" y="358"/>
                    <a:pt x="570" y="358"/>
                    <a:pt x="570" y="358"/>
                  </a:cubicBezTo>
                  <a:cubicBezTo>
                    <a:pt x="573" y="346"/>
                    <a:pt x="573" y="346"/>
                    <a:pt x="573" y="346"/>
                  </a:cubicBezTo>
                  <a:cubicBezTo>
                    <a:pt x="571" y="342"/>
                    <a:pt x="571" y="339"/>
                    <a:pt x="573" y="337"/>
                  </a:cubicBezTo>
                  <a:cubicBezTo>
                    <a:pt x="573" y="335"/>
                    <a:pt x="575" y="334"/>
                    <a:pt x="579" y="333"/>
                  </a:cubicBezTo>
                  <a:cubicBezTo>
                    <a:pt x="585" y="332"/>
                    <a:pt x="590" y="337"/>
                    <a:pt x="596" y="348"/>
                  </a:cubicBezTo>
                  <a:cubicBezTo>
                    <a:pt x="597" y="348"/>
                    <a:pt x="597" y="348"/>
                    <a:pt x="597" y="348"/>
                  </a:cubicBezTo>
                  <a:cubicBezTo>
                    <a:pt x="597" y="348"/>
                    <a:pt x="597" y="348"/>
                    <a:pt x="597" y="348"/>
                  </a:cubicBezTo>
                  <a:cubicBezTo>
                    <a:pt x="607" y="344"/>
                    <a:pt x="607" y="344"/>
                    <a:pt x="607" y="344"/>
                  </a:cubicBezTo>
                  <a:cubicBezTo>
                    <a:pt x="609" y="344"/>
                    <a:pt x="610" y="342"/>
                    <a:pt x="610" y="340"/>
                  </a:cubicBezTo>
                  <a:cubicBezTo>
                    <a:pt x="608" y="332"/>
                    <a:pt x="608" y="332"/>
                    <a:pt x="608" y="332"/>
                  </a:cubicBezTo>
                  <a:cubicBezTo>
                    <a:pt x="608" y="332"/>
                    <a:pt x="608" y="332"/>
                    <a:pt x="608" y="332"/>
                  </a:cubicBezTo>
                  <a:cubicBezTo>
                    <a:pt x="607" y="329"/>
                    <a:pt x="608" y="326"/>
                    <a:pt x="611" y="325"/>
                  </a:cubicBezTo>
                  <a:cubicBezTo>
                    <a:pt x="615" y="322"/>
                    <a:pt x="615" y="322"/>
                    <a:pt x="615" y="322"/>
                  </a:cubicBezTo>
                  <a:cubicBezTo>
                    <a:pt x="623" y="312"/>
                    <a:pt x="623" y="312"/>
                    <a:pt x="623" y="312"/>
                  </a:cubicBezTo>
                  <a:cubicBezTo>
                    <a:pt x="629" y="299"/>
                    <a:pt x="629" y="299"/>
                    <a:pt x="629" y="299"/>
                  </a:cubicBezTo>
                  <a:cubicBezTo>
                    <a:pt x="624" y="291"/>
                    <a:pt x="623" y="285"/>
                    <a:pt x="624" y="281"/>
                  </a:cubicBezTo>
                  <a:cubicBezTo>
                    <a:pt x="625" y="270"/>
                    <a:pt x="625" y="270"/>
                    <a:pt x="625" y="270"/>
                  </a:cubicBezTo>
                  <a:cubicBezTo>
                    <a:pt x="623" y="265"/>
                    <a:pt x="622" y="262"/>
                    <a:pt x="622" y="259"/>
                  </a:cubicBezTo>
                  <a:cubicBezTo>
                    <a:pt x="622" y="258"/>
                    <a:pt x="620" y="254"/>
                    <a:pt x="617" y="249"/>
                  </a:cubicBezTo>
                  <a:cubicBezTo>
                    <a:pt x="617" y="249"/>
                    <a:pt x="617" y="249"/>
                    <a:pt x="617" y="249"/>
                  </a:cubicBezTo>
                  <a:cubicBezTo>
                    <a:pt x="617" y="248"/>
                    <a:pt x="617" y="248"/>
                    <a:pt x="617" y="248"/>
                  </a:cubicBezTo>
                  <a:cubicBezTo>
                    <a:pt x="615" y="234"/>
                    <a:pt x="615" y="234"/>
                    <a:pt x="615" y="234"/>
                  </a:cubicBezTo>
                  <a:cubicBezTo>
                    <a:pt x="615" y="231"/>
                    <a:pt x="615" y="228"/>
                    <a:pt x="615" y="224"/>
                  </a:cubicBezTo>
                  <a:cubicBezTo>
                    <a:pt x="612" y="221"/>
                    <a:pt x="609" y="218"/>
                    <a:pt x="608" y="216"/>
                  </a:cubicBezTo>
                  <a:cubicBezTo>
                    <a:pt x="602" y="208"/>
                    <a:pt x="602" y="208"/>
                    <a:pt x="602" y="208"/>
                  </a:cubicBezTo>
                  <a:cubicBezTo>
                    <a:pt x="601" y="207"/>
                    <a:pt x="601" y="207"/>
                    <a:pt x="601" y="207"/>
                  </a:cubicBezTo>
                  <a:cubicBezTo>
                    <a:pt x="601" y="206"/>
                    <a:pt x="601" y="206"/>
                    <a:pt x="601" y="206"/>
                  </a:cubicBezTo>
                  <a:cubicBezTo>
                    <a:pt x="601" y="206"/>
                    <a:pt x="601" y="206"/>
                    <a:pt x="601" y="206"/>
                  </a:cubicBezTo>
                  <a:cubicBezTo>
                    <a:pt x="599" y="196"/>
                    <a:pt x="599" y="196"/>
                    <a:pt x="599" y="196"/>
                  </a:cubicBezTo>
                  <a:cubicBezTo>
                    <a:pt x="593" y="191"/>
                    <a:pt x="593" y="191"/>
                    <a:pt x="593" y="191"/>
                  </a:cubicBezTo>
                  <a:cubicBezTo>
                    <a:pt x="593" y="192"/>
                    <a:pt x="593" y="192"/>
                    <a:pt x="593" y="192"/>
                  </a:cubicBezTo>
                  <a:cubicBezTo>
                    <a:pt x="582" y="182"/>
                    <a:pt x="582" y="182"/>
                    <a:pt x="582" y="182"/>
                  </a:cubicBezTo>
                  <a:cubicBezTo>
                    <a:pt x="582" y="183"/>
                    <a:pt x="582" y="183"/>
                    <a:pt x="582" y="183"/>
                  </a:cubicBezTo>
                  <a:cubicBezTo>
                    <a:pt x="583" y="196"/>
                    <a:pt x="583" y="196"/>
                    <a:pt x="583" y="196"/>
                  </a:cubicBezTo>
                  <a:cubicBezTo>
                    <a:pt x="583" y="196"/>
                    <a:pt x="583" y="196"/>
                    <a:pt x="583" y="196"/>
                  </a:cubicBezTo>
                  <a:cubicBezTo>
                    <a:pt x="583" y="197"/>
                    <a:pt x="583" y="197"/>
                    <a:pt x="583" y="197"/>
                  </a:cubicBezTo>
                  <a:cubicBezTo>
                    <a:pt x="577" y="200"/>
                    <a:pt x="577" y="200"/>
                    <a:pt x="577" y="200"/>
                  </a:cubicBezTo>
                  <a:cubicBezTo>
                    <a:pt x="577" y="208"/>
                    <a:pt x="577" y="208"/>
                    <a:pt x="577" y="208"/>
                  </a:cubicBezTo>
                  <a:cubicBezTo>
                    <a:pt x="577" y="209"/>
                    <a:pt x="577" y="209"/>
                    <a:pt x="577" y="209"/>
                  </a:cubicBezTo>
                  <a:cubicBezTo>
                    <a:pt x="563" y="214"/>
                    <a:pt x="563" y="214"/>
                    <a:pt x="563" y="214"/>
                  </a:cubicBezTo>
                  <a:cubicBezTo>
                    <a:pt x="558" y="203"/>
                    <a:pt x="558" y="203"/>
                    <a:pt x="558" y="203"/>
                  </a:cubicBezTo>
                  <a:cubicBezTo>
                    <a:pt x="555" y="202"/>
                    <a:pt x="555" y="202"/>
                    <a:pt x="555" y="202"/>
                  </a:cubicBezTo>
                  <a:cubicBezTo>
                    <a:pt x="551" y="207"/>
                    <a:pt x="551" y="207"/>
                    <a:pt x="551" y="207"/>
                  </a:cubicBezTo>
                  <a:cubicBezTo>
                    <a:pt x="548" y="215"/>
                    <a:pt x="548" y="215"/>
                    <a:pt x="548" y="215"/>
                  </a:cubicBezTo>
                  <a:cubicBezTo>
                    <a:pt x="538" y="218"/>
                    <a:pt x="538" y="218"/>
                    <a:pt x="538" y="218"/>
                  </a:cubicBezTo>
                  <a:cubicBezTo>
                    <a:pt x="532" y="214"/>
                    <a:pt x="532" y="214"/>
                    <a:pt x="532" y="214"/>
                  </a:cubicBezTo>
                  <a:cubicBezTo>
                    <a:pt x="524" y="211"/>
                    <a:pt x="524" y="211"/>
                    <a:pt x="524" y="211"/>
                  </a:cubicBezTo>
                  <a:cubicBezTo>
                    <a:pt x="522" y="200"/>
                    <a:pt x="522" y="200"/>
                    <a:pt x="522" y="200"/>
                  </a:cubicBezTo>
                  <a:cubicBezTo>
                    <a:pt x="519" y="193"/>
                    <a:pt x="519" y="193"/>
                    <a:pt x="519" y="193"/>
                  </a:cubicBezTo>
                  <a:cubicBezTo>
                    <a:pt x="514" y="191"/>
                    <a:pt x="514" y="191"/>
                    <a:pt x="514" y="191"/>
                  </a:cubicBezTo>
                  <a:cubicBezTo>
                    <a:pt x="513" y="190"/>
                    <a:pt x="513" y="190"/>
                    <a:pt x="513" y="190"/>
                  </a:cubicBezTo>
                  <a:cubicBezTo>
                    <a:pt x="510" y="186"/>
                    <a:pt x="510" y="186"/>
                    <a:pt x="510" y="186"/>
                  </a:cubicBezTo>
                  <a:cubicBezTo>
                    <a:pt x="510" y="186"/>
                    <a:pt x="510" y="186"/>
                    <a:pt x="510" y="186"/>
                  </a:cubicBezTo>
                  <a:cubicBezTo>
                    <a:pt x="506" y="180"/>
                    <a:pt x="506" y="180"/>
                    <a:pt x="506" y="180"/>
                  </a:cubicBezTo>
                  <a:cubicBezTo>
                    <a:pt x="501" y="172"/>
                    <a:pt x="501" y="172"/>
                    <a:pt x="501" y="172"/>
                  </a:cubicBezTo>
                  <a:cubicBezTo>
                    <a:pt x="496" y="172"/>
                    <a:pt x="496" y="172"/>
                    <a:pt x="496" y="172"/>
                  </a:cubicBezTo>
                  <a:cubicBezTo>
                    <a:pt x="488" y="175"/>
                    <a:pt x="488" y="175"/>
                    <a:pt x="488" y="175"/>
                  </a:cubicBezTo>
                  <a:cubicBezTo>
                    <a:pt x="487" y="176"/>
                    <a:pt x="487" y="176"/>
                    <a:pt x="487" y="176"/>
                  </a:cubicBezTo>
                  <a:cubicBezTo>
                    <a:pt x="467" y="174"/>
                    <a:pt x="467" y="174"/>
                    <a:pt x="467" y="174"/>
                  </a:cubicBezTo>
                  <a:cubicBezTo>
                    <a:pt x="451" y="171"/>
                    <a:pt x="451" y="171"/>
                    <a:pt x="451" y="171"/>
                  </a:cubicBezTo>
                  <a:cubicBezTo>
                    <a:pt x="450" y="170"/>
                    <a:pt x="447" y="169"/>
                    <a:pt x="443" y="166"/>
                  </a:cubicBezTo>
                  <a:cubicBezTo>
                    <a:pt x="431" y="162"/>
                    <a:pt x="431" y="162"/>
                    <a:pt x="431" y="162"/>
                  </a:cubicBezTo>
                  <a:cubicBezTo>
                    <a:pt x="422" y="160"/>
                    <a:pt x="417" y="158"/>
                    <a:pt x="415" y="156"/>
                  </a:cubicBezTo>
                  <a:cubicBezTo>
                    <a:pt x="413" y="154"/>
                    <a:pt x="413" y="154"/>
                    <a:pt x="413" y="154"/>
                  </a:cubicBezTo>
                  <a:cubicBezTo>
                    <a:pt x="411" y="154"/>
                    <a:pt x="411" y="154"/>
                    <a:pt x="411" y="154"/>
                  </a:cubicBezTo>
                  <a:cubicBezTo>
                    <a:pt x="403" y="150"/>
                    <a:pt x="403" y="150"/>
                    <a:pt x="403" y="150"/>
                  </a:cubicBezTo>
                  <a:cubicBezTo>
                    <a:pt x="403" y="149"/>
                    <a:pt x="403" y="149"/>
                    <a:pt x="403" y="149"/>
                  </a:cubicBezTo>
                  <a:cubicBezTo>
                    <a:pt x="401" y="148"/>
                    <a:pt x="400" y="146"/>
                    <a:pt x="399" y="145"/>
                  </a:cubicBezTo>
                  <a:cubicBezTo>
                    <a:pt x="398" y="141"/>
                    <a:pt x="398" y="141"/>
                    <a:pt x="398" y="141"/>
                  </a:cubicBezTo>
                  <a:cubicBezTo>
                    <a:pt x="395" y="136"/>
                    <a:pt x="395" y="136"/>
                    <a:pt x="395" y="136"/>
                  </a:cubicBezTo>
                  <a:cubicBezTo>
                    <a:pt x="389" y="134"/>
                    <a:pt x="389" y="134"/>
                    <a:pt x="389" y="134"/>
                  </a:cubicBezTo>
                  <a:cubicBezTo>
                    <a:pt x="387" y="135"/>
                    <a:pt x="387" y="135"/>
                    <a:pt x="387" y="135"/>
                  </a:cubicBezTo>
                  <a:cubicBezTo>
                    <a:pt x="385" y="137"/>
                    <a:pt x="385" y="137"/>
                    <a:pt x="385" y="137"/>
                  </a:cubicBezTo>
                  <a:cubicBezTo>
                    <a:pt x="384" y="138"/>
                    <a:pt x="384" y="138"/>
                    <a:pt x="384" y="138"/>
                  </a:cubicBezTo>
                  <a:cubicBezTo>
                    <a:pt x="382" y="139"/>
                    <a:pt x="380" y="140"/>
                    <a:pt x="379" y="140"/>
                  </a:cubicBezTo>
                  <a:cubicBezTo>
                    <a:pt x="375" y="141"/>
                    <a:pt x="372" y="140"/>
                    <a:pt x="369" y="136"/>
                  </a:cubicBezTo>
                  <a:cubicBezTo>
                    <a:pt x="361" y="128"/>
                    <a:pt x="361" y="128"/>
                    <a:pt x="361" y="128"/>
                  </a:cubicBezTo>
                  <a:cubicBezTo>
                    <a:pt x="358" y="124"/>
                    <a:pt x="356" y="121"/>
                    <a:pt x="355" y="119"/>
                  </a:cubicBezTo>
                  <a:cubicBezTo>
                    <a:pt x="353" y="116"/>
                    <a:pt x="353" y="116"/>
                    <a:pt x="353" y="116"/>
                  </a:cubicBezTo>
                  <a:cubicBezTo>
                    <a:pt x="351" y="113"/>
                    <a:pt x="349" y="110"/>
                    <a:pt x="347" y="108"/>
                  </a:cubicBezTo>
                  <a:cubicBezTo>
                    <a:pt x="346" y="104"/>
                    <a:pt x="346" y="101"/>
                    <a:pt x="347" y="98"/>
                  </a:cubicBezTo>
                  <a:cubicBezTo>
                    <a:pt x="347" y="98"/>
                    <a:pt x="347" y="98"/>
                    <a:pt x="347" y="98"/>
                  </a:cubicBezTo>
                  <a:cubicBezTo>
                    <a:pt x="347" y="98"/>
                    <a:pt x="347" y="98"/>
                    <a:pt x="347" y="98"/>
                  </a:cubicBezTo>
                  <a:cubicBezTo>
                    <a:pt x="352" y="89"/>
                    <a:pt x="352" y="89"/>
                    <a:pt x="352" y="89"/>
                  </a:cubicBezTo>
                  <a:cubicBezTo>
                    <a:pt x="355" y="80"/>
                    <a:pt x="355" y="80"/>
                    <a:pt x="355" y="80"/>
                  </a:cubicBezTo>
                  <a:cubicBezTo>
                    <a:pt x="356" y="74"/>
                    <a:pt x="356" y="74"/>
                    <a:pt x="356" y="74"/>
                  </a:cubicBezTo>
                  <a:cubicBezTo>
                    <a:pt x="354" y="64"/>
                    <a:pt x="354" y="64"/>
                    <a:pt x="354" y="64"/>
                  </a:cubicBezTo>
                  <a:cubicBezTo>
                    <a:pt x="348" y="59"/>
                    <a:pt x="348" y="59"/>
                    <a:pt x="348" y="59"/>
                  </a:cubicBezTo>
                  <a:cubicBezTo>
                    <a:pt x="349" y="52"/>
                    <a:pt x="349" y="52"/>
                    <a:pt x="349" y="52"/>
                  </a:cubicBezTo>
                  <a:cubicBezTo>
                    <a:pt x="349" y="46"/>
                    <a:pt x="351" y="43"/>
                    <a:pt x="355" y="42"/>
                  </a:cubicBezTo>
                  <a:cubicBezTo>
                    <a:pt x="357" y="42"/>
                    <a:pt x="357" y="41"/>
                    <a:pt x="357" y="40"/>
                  </a:cubicBezTo>
                  <a:cubicBezTo>
                    <a:pt x="357" y="39"/>
                    <a:pt x="357" y="39"/>
                    <a:pt x="357" y="39"/>
                  </a:cubicBezTo>
                  <a:cubicBezTo>
                    <a:pt x="357" y="31"/>
                    <a:pt x="357" y="31"/>
                    <a:pt x="357" y="31"/>
                  </a:cubicBezTo>
                  <a:cubicBezTo>
                    <a:pt x="357" y="31"/>
                    <a:pt x="357" y="31"/>
                    <a:pt x="357" y="31"/>
                  </a:cubicBezTo>
                  <a:cubicBezTo>
                    <a:pt x="357" y="31"/>
                    <a:pt x="357" y="31"/>
                    <a:pt x="357" y="31"/>
                  </a:cubicBezTo>
                  <a:cubicBezTo>
                    <a:pt x="357" y="22"/>
                    <a:pt x="357" y="22"/>
                    <a:pt x="357" y="22"/>
                  </a:cubicBezTo>
                  <a:cubicBezTo>
                    <a:pt x="357" y="22"/>
                    <a:pt x="357" y="22"/>
                    <a:pt x="357" y="22"/>
                  </a:cubicBezTo>
                  <a:cubicBezTo>
                    <a:pt x="356" y="21"/>
                    <a:pt x="356" y="21"/>
                    <a:pt x="356" y="21"/>
                  </a:cubicBezTo>
                  <a:cubicBezTo>
                    <a:pt x="356" y="21"/>
                    <a:pt x="356" y="21"/>
                    <a:pt x="356" y="21"/>
                  </a:cubicBezTo>
                  <a:cubicBezTo>
                    <a:pt x="356" y="21"/>
                    <a:pt x="356" y="21"/>
                    <a:pt x="356" y="21"/>
                  </a:cubicBezTo>
                  <a:cubicBezTo>
                    <a:pt x="355" y="20"/>
                    <a:pt x="355" y="20"/>
                    <a:pt x="355" y="20"/>
                  </a:cubicBezTo>
                  <a:cubicBezTo>
                    <a:pt x="355" y="20"/>
                    <a:pt x="355" y="20"/>
                    <a:pt x="355" y="20"/>
                  </a:cubicBezTo>
                  <a:cubicBezTo>
                    <a:pt x="354" y="20"/>
                    <a:pt x="354" y="20"/>
                    <a:pt x="354" y="20"/>
                  </a:cubicBezTo>
                  <a:cubicBezTo>
                    <a:pt x="347" y="15"/>
                    <a:pt x="347" y="15"/>
                    <a:pt x="347" y="15"/>
                  </a:cubicBezTo>
                  <a:cubicBezTo>
                    <a:pt x="347" y="15"/>
                    <a:pt x="347" y="15"/>
                    <a:pt x="347" y="15"/>
                  </a:cubicBezTo>
                  <a:cubicBezTo>
                    <a:pt x="347" y="15"/>
                    <a:pt x="347" y="15"/>
                    <a:pt x="347" y="15"/>
                  </a:cubicBezTo>
                  <a:cubicBezTo>
                    <a:pt x="341" y="10"/>
                    <a:pt x="341" y="10"/>
                    <a:pt x="341" y="10"/>
                  </a:cubicBezTo>
                  <a:cubicBezTo>
                    <a:pt x="322" y="7"/>
                    <a:pt x="322" y="7"/>
                    <a:pt x="322" y="7"/>
                  </a:cubicBezTo>
                  <a:cubicBezTo>
                    <a:pt x="322" y="7"/>
                    <a:pt x="322" y="7"/>
                    <a:pt x="322" y="7"/>
                  </a:cubicBezTo>
                  <a:cubicBezTo>
                    <a:pt x="316" y="2"/>
                    <a:pt x="316" y="2"/>
                    <a:pt x="316" y="2"/>
                  </a:cubicBezTo>
                  <a:cubicBezTo>
                    <a:pt x="305" y="2"/>
                    <a:pt x="305" y="2"/>
                    <a:pt x="305" y="2"/>
                  </a:cubicBezTo>
                  <a:cubicBezTo>
                    <a:pt x="303" y="2"/>
                    <a:pt x="301" y="4"/>
                    <a:pt x="299" y="5"/>
                  </a:cubicBezTo>
                  <a:cubicBezTo>
                    <a:pt x="298" y="5"/>
                    <a:pt x="298" y="5"/>
                    <a:pt x="298" y="5"/>
                  </a:cubicBezTo>
                  <a:cubicBezTo>
                    <a:pt x="289" y="8"/>
                    <a:pt x="289" y="8"/>
                    <a:pt x="289" y="8"/>
                  </a:cubicBezTo>
                  <a:cubicBezTo>
                    <a:pt x="267" y="8"/>
                    <a:pt x="267" y="8"/>
                    <a:pt x="267" y="8"/>
                  </a:cubicBezTo>
                  <a:cubicBezTo>
                    <a:pt x="264" y="9"/>
                    <a:pt x="261" y="10"/>
                    <a:pt x="260" y="12"/>
                  </a:cubicBezTo>
                  <a:cubicBezTo>
                    <a:pt x="257" y="14"/>
                    <a:pt x="253" y="15"/>
                    <a:pt x="247" y="17"/>
                  </a:cubicBezTo>
                  <a:cubicBezTo>
                    <a:pt x="237" y="20"/>
                    <a:pt x="237" y="20"/>
                    <a:pt x="237" y="20"/>
                  </a:cubicBezTo>
                  <a:cubicBezTo>
                    <a:pt x="237" y="20"/>
                    <a:pt x="237" y="20"/>
                    <a:pt x="237" y="20"/>
                  </a:cubicBezTo>
                  <a:cubicBezTo>
                    <a:pt x="236" y="20"/>
                    <a:pt x="236" y="20"/>
                    <a:pt x="236" y="20"/>
                  </a:cubicBezTo>
                  <a:cubicBezTo>
                    <a:pt x="221" y="18"/>
                    <a:pt x="221" y="18"/>
                    <a:pt x="221" y="18"/>
                  </a:cubicBezTo>
                  <a:cubicBezTo>
                    <a:pt x="220" y="18"/>
                    <a:pt x="220" y="18"/>
                    <a:pt x="220" y="18"/>
                  </a:cubicBezTo>
                  <a:cubicBezTo>
                    <a:pt x="220" y="18"/>
                    <a:pt x="220" y="18"/>
                    <a:pt x="220" y="18"/>
                  </a:cubicBezTo>
                  <a:cubicBezTo>
                    <a:pt x="220" y="18"/>
                    <a:pt x="220" y="18"/>
                    <a:pt x="220" y="18"/>
                  </a:cubicBezTo>
                  <a:cubicBezTo>
                    <a:pt x="215" y="18"/>
                    <a:pt x="215" y="18"/>
                    <a:pt x="215" y="18"/>
                  </a:cubicBezTo>
                  <a:cubicBezTo>
                    <a:pt x="206" y="20"/>
                    <a:pt x="206" y="20"/>
                    <a:pt x="206" y="20"/>
                  </a:cubicBezTo>
                  <a:cubicBezTo>
                    <a:pt x="188" y="22"/>
                    <a:pt x="188" y="22"/>
                    <a:pt x="188" y="22"/>
                  </a:cubicBezTo>
                  <a:cubicBezTo>
                    <a:pt x="188" y="22"/>
                    <a:pt x="188" y="22"/>
                    <a:pt x="188" y="22"/>
                  </a:cubicBezTo>
                  <a:cubicBezTo>
                    <a:pt x="187" y="22"/>
                    <a:pt x="187" y="22"/>
                    <a:pt x="187" y="22"/>
                  </a:cubicBezTo>
                  <a:cubicBezTo>
                    <a:pt x="179" y="18"/>
                    <a:pt x="179" y="18"/>
                    <a:pt x="179" y="18"/>
                  </a:cubicBezTo>
                  <a:cubicBezTo>
                    <a:pt x="171" y="18"/>
                    <a:pt x="171" y="18"/>
                    <a:pt x="171" y="18"/>
                  </a:cubicBezTo>
                  <a:cubicBezTo>
                    <a:pt x="168" y="18"/>
                    <a:pt x="165" y="15"/>
                    <a:pt x="161" y="10"/>
                  </a:cubicBezTo>
                  <a:cubicBezTo>
                    <a:pt x="160" y="10"/>
                    <a:pt x="160" y="10"/>
                    <a:pt x="160" y="10"/>
                  </a:cubicBezTo>
                  <a:cubicBezTo>
                    <a:pt x="159" y="6"/>
                    <a:pt x="158" y="4"/>
                    <a:pt x="158" y="4"/>
                  </a:cubicBezTo>
                  <a:cubicBezTo>
                    <a:pt x="156" y="2"/>
                    <a:pt x="156" y="2"/>
                    <a:pt x="156" y="2"/>
                  </a:cubicBezTo>
                  <a:cubicBezTo>
                    <a:pt x="152" y="0"/>
                    <a:pt x="152" y="0"/>
                    <a:pt x="152" y="0"/>
                  </a:cubicBezTo>
                  <a:cubicBezTo>
                    <a:pt x="149" y="4"/>
                    <a:pt x="149" y="4"/>
                    <a:pt x="149" y="4"/>
                  </a:cubicBezTo>
                  <a:cubicBezTo>
                    <a:pt x="149" y="4"/>
                    <a:pt x="149" y="4"/>
                    <a:pt x="149" y="4"/>
                  </a:cubicBezTo>
                  <a:cubicBezTo>
                    <a:pt x="136" y="10"/>
                    <a:pt x="136" y="10"/>
                    <a:pt x="136" y="10"/>
                  </a:cubicBezTo>
                  <a:cubicBezTo>
                    <a:pt x="135" y="10"/>
                    <a:pt x="135" y="10"/>
                    <a:pt x="135" y="10"/>
                  </a:cubicBezTo>
                  <a:cubicBezTo>
                    <a:pt x="135" y="10"/>
                    <a:pt x="135" y="10"/>
                    <a:pt x="135" y="10"/>
                  </a:cubicBezTo>
                  <a:cubicBezTo>
                    <a:pt x="119" y="11"/>
                    <a:pt x="119" y="11"/>
                    <a:pt x="119" y="11"/>
                  </a:cubicBezTo>
                  <a:cubicBezTo>
                    <a:pt x="117" y="11"/>
                    <a:pt x="112" y="10"/>
                    <a:pt x="106" y="8"/>
                  </a:cubicBezTo>
                  <a:cubicBezTo>
                    <a:pt x="93" y="6"/>
                    <a:pt x="93" y="6"/>
                    <a:pt x="93" y="6"/>
                  </a:cubicBezTo>
                  <a:cubicBezTo>
                    <a:pt x="92" y="6"/>
                    <a:pt x="92" y="6"/>
                    <a:pt x="92" y="6"/>
                  </a:cubicBezTo>
                  <a:cubicBezTo>
                    <a:pt x="92" y="6"/>
                    <a:pt x="92" y="6"/>
                    <a:pt x="92" y="6"/>
                  </a:cubicBezTo>
                  <a:cubicBezTo>
                    <a:pt x="84" y="2"/>
                    <a:pt x="84" y="2"/>
                    <a:pt x="84" y="2"/>
                  </a:cubicBezTo>
                  <a:lnTo>
                    <a:pt x="77" y="2"/>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57" name="Freeform 131"/>
            <p:cNvSpPr/>
            <p:nvPr/>
          </p:nvSpPr>
          <p:spPr bwMode="auto">
            <a:xfrm>
              <a:off x="2874514" y="4735720"/>
              <a:ext cx="903732" cy="939988"/>
            </a:xfrm>
            <a:custGeom>
              <a:avLst/>
              <a:gdLst>
                <a:gd name="T0" fmla="*/ 10 w 284"/>
                <a:gd name="T1" fmla="*/ 182 h 296"/>
                <a:gd name="T2" fmla="*/ 41 w 284"/>
                <a:gd name="T3" fmla="*/ 181 h 296"/>
                <a:gd name="T4" fmla="*/ 42 w 284"/>
                <a:gd name="T5" fmla="*/ 195 h 296"/>
                <a:gd name="T6" fmla="*/ 68 w 284"/>
                <a:gd name="T7" fmla="*/ 221 h 296"/>
                <a:gd name="T8" fmla="*/ 72 w 284"/>
                <a:gd name="T9" fmla="*/ 260 h 296"/>
                <a:gd name="T10" fmla="*/ 110 w 284"/>
                <a:gd name="T11" fmla="*/ 270 h 296"/>
                <a:gd name="T12" fmla="*/ 118 w 284"/>
                <a:gd name="T13" fmla="*/ 282 h 296"/>
                <a:gd name="T14" fmla="*/ 136 w 284"/>
                <a:gd name="T15" fmla="*/ 296 h 296"/>
                <a:gd name="T16" fmla="*/ 136 w 284"/>
                <a:gd name="T17" fmla="*/ 284 h 296"/>
                <a:gd name="T18" fmla="*/ 135 w 284"/>
                <a:gd name="T19" fmla="*/ 244 h 296"/>
                <a:gd name="T20" fmla="*/ 162 w 284"/>
                <a:gd name="T21" fmla="*/ 236 h 296"/>
                <a:gd name="T22" fmla="*/ 190 w 284"/>
                <a:gd name="T23" fmla="*/ 236 h 296"/>
                <a:gd name="T24" fmla="*/ 220 w 284"/>
                <a:gd name="T25" fmla="*/ 233 h 296"/>
                <a:gd name="T26" fmla="*/ 256 w 284"/>
                <a:gd name="T27" fmla="*/ 211 h 296"/>
                <a:gd name="T28" fmla="*/ 265 w 284"/>
                <a:gd name="T29" fmla="*/ 214 h 296"/>
                <a:gd name="T30" fmla="*/ 270 w 284"/>
                <a:gd name="T31" fmla="*/ 216 h 296"/>
                <a:gd name="T32" fmla="*/ 284 w 284"/>
                <a:gd name="T33" fmla="*/ 205 h 296"/>
                <a:gd name="T34" fmla="*/ 274 w 284"/>
                <a:gd name="T35" fmla="*/ 194 h 296"/>
                <a:gd name="T36" fmla="*/ 252 w 284"/>
                <a:gd name="T37" fmla="*/ 180 h 296"/>
                <a:gd name="T38" fmla="*/ 236 w 284"/>
                <a:gd name="T39" fmla="*/ 182 h 296"/>
                <a:gd name="T40" fmla="*/ 230 w 284"/>
                <a:gd name="T41" fmla="*/ 170 h 296"/>
                <a:gd name="T42" fmla="*/ 234 w 284"/>
                <a:gd name="T43" fmla="*/ 155 h 296"/>
                <a:gd name="T44" fmla="*/ 226 w 284"/>
                <a:gd name="T45" fmla="*/ 136 h 296"/>
                <a:gd name="T46" fmla="*/ 232 w 284"/>
                <a:gd name="T47" fmla="*/ 106 h 296"/>
                <a:gd name="T48" fmla="*/ 216 w 284"/>
                <a:gd name="T49" fmla="*/ 102 h 296"/>
                <a:gd name="T50" fmla="*/ 200 w 284"/>
                <a:gd name="T51" fmla="*/ 84 h 296"/>
                <a:gd name="T52" fmla="*/ 198 w 284"/>
                <a:gd name="T53" fmla="*/ 74 h 296"/>
                <a:gd name="T54" fmla="*/ 206 w 284"/>
                <a:gd name="T55" fmla="*/ 66 h 296"/>
                <a:gd name="T56" fmla="*/ 236 w 284"/>
                <a:gd name="T57" fmla="*/ 63 h 296"/>
                <a:gd name="T58" fmla="*/ 243 w 284"/>
                <a:gd name="T59" fmla="*/ 66 h 296"/>
                <a:gd name="T60" fmla="*/ 256 w 284"/>
                <a:gd name="T61" fmla="*/ 54 h 296"/>
                <a:gd name="T62" fmla="*/ 235 w 284"/>
                <a:gd name="T63" fmla="*/ 52 h 296"/>
                <a:gd name="T64" fmla="*/ 227 w 284"/>
                <a:gd name="T65" fmla="*/ 44 h 296"/>
                <a:gd name="T66" fmla="*/ 222 w 284"/>
                <a:gd name="T67" fmla="*/ 22 h 296"/>
                <a:gd name="T68" fmla="*/ 198 w 284"/>
                <a:gd name="T69" fmla="*/ 34 h 296"/>
                <a:gd name="T70" fmla="*/ 201 w 284"/>
                <a:gd name="T71" fmla="*/ 50 h 296"/>
                <a:gd name="T72" fmla="*/ 193 w 284"/>
                <a:gd name="T73" fmla="*/ 62 h 296"/>
                <a:gd name="T74" fmla="*/ 183 w 284"/>
                <a:gd name="T75" fmla="*/ 85 h 296"/>
                <a:gd name="T76" fmla="*/ 183 w 284"/>
                <a:gd name="T77" fmla="*/ 98 h 296"/>
                <a:gd name="T78" fmla="*/ 178 w 284"/>
                <a:gd name="T79" fmla="*/ 104 h 296"/>
                <a:gd name="T80" fmla="*/ 173 w 284"/>
                <a:gd name="T81" fmla="*/ 107 h 296"/>
                <a:gd name="T82" fmla="*/ 154 w 284"/>
                <a:gd name="T83" fmla="*/ 112 h 296"/>
                <a:gd name="T84" fmla="*/ 138 w 284"/>
                <a:gd name="T85" fmla="*/ 110 h 296"/>
                <a:gd name="T86" fmla="*/ 129 w 284"/>
                <a:gd name="T87" fmla="*/ 106 h 296"/>
                <a:gd name="T88" fmla="*/ 122 w 284"/>
                <a:gd name="T89" fmla="*/ 84 h 296"/>
                <a:gd name="T90" fmla="*/ 113 w 284"/>
                <a:gd name="T91" fmla="*/ 64 h 296"/>
                <a:gd name="T92" fmla="*/ 110 w 284"/>
                <a:gd name="T93" fmla="*/ 57 h 296"/>
                <a:gd name="T94" fmla="*/ 100 w 284"/>
                <a:gd name="T95" fmla="*/ 52 h 296"/>
                <a:gd name="T96" fmla="*/ 86 w 284"/>
                <a:gd name="T97" fmla="*/ 44 h 296"/>
                <a:gd name="T98" fmla="*/ 86 w 284"/>
                <a:gd name="T99" fmla="*/ 35 h 296"/>
                <a:gd name="T100" fmla="*/ 77 w 284"/>
                <a:gd name="T101" fmla="*/ 29 h 296"/>
                <a:gd name="T102" fmla="*/ 61 w 284"/>
                <a:gd name="T103" fmla="*/ 42 h 296"/>
                <a:gd name="T104" fmla="*/ 50 w 284"/>
                <a:gd name="T105" fmla="*/ 21 h 296"/>
                <a:gd name="T106" fmla="*/ 40 w 284"/>
                <a:gd name="T107" fmla="*/ 10 h 296"/>
                <a:gd name="T108" fmla="*/ 28 w 284"/>
                <a:gd name="T109" fmla="*/ 33 h 296"/>
                <a:gd name="T110" fmla="*/ 28 w 284"/>
                <a:gd name="T111" fmla="*/ 54 h 296"/>
                <a:gd name="T112" fmla="*/ 46 w 284"/>
                <a:gd name="T113" fmla="*/ 70 h 296"/>
                <a:gd name="T114" fmla="*/ 31 w 284"/>
                <a:gd name="T115" fmla="*/ 128 h 296"/>
                <a:gd name="T116" fmla="*/ 2 w 284"/>
                <a:gd name="T117" fmla="*/ 174 h 296"/>
                <a:gd name="T118" fmla="*/ 2 w 284"/>
                <a:gd name="T119" fmla="*/ 182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 h="296">
                  <a:moveTo>
                    <a:pt x="2" y="182"/>
                  </a:moveTo>
                  <a:cubicBezTo>
                    <a:pt x="0" y="187"/>
                    <a:pt x="0" y="187"/>
                    <a:pt x="0" y="187"/>
                  </a:cubicBezTo>
                  <a:cubicBezTo>
                    <a:pt x="3" y="187"/>
                    <a:pt x="6" y="185"/>
                    <a:pt x="9" y="183"/>
                  </a:cubicBezTo>
                  <a:cubicBezTo>
                    <a:pt x="10" y="182"/>
                    <a:pt x="10" y="182"/>
                    <a:pt x="10" y="182"/>
                  </a:cubicBezTo>
                  <a:cubicBezTo>
                    <a:pt x="10" y="182"/>
                    <a:pt x="10" y="182"/>
                    <a:pt x="10" y="182"/>
                  </a:cubicBezTo>
                  <a:cubicBezTo>
                    <a:pt x="26" y="180"/>
                    <a:pt x="26" y="180"/>
                    <a:pt x="26" y="180"/>
                  </a:cubicBezTo>
                  <a:cubicBezTo>
                    <a:pt x="37" y="175"/>
                    <a:pt x="37" y="175"/>
                    <a:pt x="37" y="175"/>
                  </a:cubicBezTo>
                  <a:cubicBezTo>
                    <a:pt x="41" y="181"/>
                    <a:pt x="41" y="181"/>
                    <a:pt x="41" y="181"/>
                  </a:cubicBezTo>
                  <a:cubicBezTo>
                    <a:pt x="42" y="181"/>
                    <a:pt x="42" y="181"/>
                    <a:pt x="42" y="181"/>
                  </a:cubicBezTo>
                  <a:cubicBezTo>
                    <a:pt x="37" y="189"/>
                    <a:pt x="37" y="189"/>
                    <a:pt x="37" y="189"/>
                  </a:cubicBezTo>
                  <a:cubicBezTo>
                    <a:pt x="42" y="194"/>
                    <a:pt x="42" y="194"/>
                    <a:pt x="42" y="194"/>
                  </a:cubicBezTo>
                  <a:cubicBezTo>
                    <a:pt x="42" y="195"/>
                    <a:pt x="42" y="195"/>
                    <a:pt x="42" y="195"/>
                  </a:cubicBezTo>
                  <a:cubicBezTo>
                    <a:pt x="42" y="196"/>
                    <a:pt x="42" y="196"/>
                    <a:pt x="42" y="196"/>
                  </a:cubicBezTo>
                  <a:cubicBezTo>
                    <a:pt x="38" y="213"/>
                    <a:pt x="38" y="213"/>
                    <a:pt x="38" y="213"/>
                  </a:cubicBezTo>
                  <a:cubicBezTo>
                    <a:pt x="49" y="220"/>
                    <a:pt x="49" y="220"/>
                    <a:pt x="49" y="220"/>
                  </a:cubicBezTo>
                  <a:cubicBezTo>
                    <a:pt x="68" y="221"/>
                    <a:pt x="68" y="221"/>
                    <a:pt x="68" y="221"/>
                  </a:cubicBezTo>
                  <a:cubicBezTo>
                    <a:pt x="65" y="225"/>
                    <a:pt x="65" y="225"/>
                    <a:pt x="65" y="225"/>
                  </a:cubicBezTo>
                  <a:cubicBezTo>
                    <a:pt x="53" y="240"/>
                    <a:pt x="47" y="248"/>
                    <a:pt x="48" y="251"/>
                  </a:cubicBezTo>
                  <a:cubicBezTo>
                    <a:pt x="55" y="253"/>
                    <a:pt x="55" y="253"/>
                    <a:pt x="55" y="253"/>
                  </a:cubicBezTo>
                  <a:cubicBezTo>
                    <a:pt x="64" y="254"/>
                    <a:pt x="70" y="256"/>
                    <a:pt x="72" y="260"/>
                  </a:cubicBezTo>
                  <a:cubicBezTo>
                    <a:pt x="74" y="265"/>
                    <a:pt x="77" y="270"/>
                    <a:pt x="79" y="275"/>
                  </a:cubicBezTo>
                  <a:cubicBezTo>
                    <a:pt x="90" y="281"/>
                    <a:pt x="90" y="281"/>
                    <a:pt x="90" y="281"/>
                  </a:cubicBezTo>
                  <a:cubicBezTo>
                    <a:pt x="96" y="282"/>
                    <a:pt x="96" y="282"/>
                    <a:pt x="96" y="282"/>
                  </a:cubicBezTo>
                  <a:cubicBezTo>
                    <a:pt x="110" y="270"/>
                    <a:pt x="110" y="270"/>
                    <a:pt x="110" y="270"/>
                  </a:cubicBezTo>
                  <a:cubicBezTo>
                    <a:pt x="118" y="281"/>
                    <a:pt x="118" y="281"/>
                    <a:pt x="118" y="281"/>
                  </a:cubicBezTo>
                  <a:cubicBezTo>
                    <a:pt x="118" y="282"/>
                    <a:pt x="118" y="282"/>
                    <a:pt x="118" y="282"/>
                  </a:cubicBezTo>
                  <a:cubicBezTo>
                    <a:pt x="118" y="282"/>
                    <a:pt x="118" y="282"/>
                    <a:pt x="118" y="282"/>
                  </a:cubicBezTo>
                  <a:cubicBezTo>
                    <a:pt x="118" y="282"/>
                    <a:pt x="118" y="282"/>
                    <a:pt x="118" y="282"/>
                  </a:cubicBezTo>
                  <a:cubicBezTo>
                    <a:pt x="120" y="292"/>
                    <a:pt x="120" y="292"/>
                    <a:pt x="120" y="292"/>
                  </a:cubicBezTo>
                  <a:cubicBezTo>
                    <a:pt x="126" y="293"/>
                    <a:pt x="126" y="293"/>
                    <a:pt x="126" y="293"/>
                  </a:cubicBezTo>
                  <a:cubicBezTo>
                    <a:pt x="126" y="293"/>
                    <a:pt x="126" y="293"/>
                    <a:pt x="126" y="293"/>
                  </a:cubicBezTo>
                  <a:cubicBezTo>
                    <a:pt x="136" y="296"/>
                    <a:pt x="136" y="296"/>
                    <a:pt x="136" y="296"/>
                  </a:cubicBezTo>
                  <a:cubicBezTo>
                    <a:pt x="138" y="296"/>
                    <a:pt x="138" y="296"/>
                    <a:pt x="138" y="296"/>
                  </a:cubicBezTo>
                  <a:cubicBezTo>
                    <a:pt x="138" y="295"/>
                    <a:pt x="138" y="295"/>
                    <a:pt x="138" y="295"/>
                  </a:cubicBezTo>
                  <a:cubicBezTo>
                    <a:pt x="136" y="285"/>
                    <a:pt x="136" y="285"/>
                    <a:pt x="136" y="285"/>
                  </a:cubicBezTo>
                  <a:cubicBezTo>
                    <a:pt x="136" y="284"/>
                    <a:pt x="136" y="284"/>
                    <a:pt x="136" y="284"/>
                  </a:cubicBezTo>
                  <a:cubicBezTo>
                    <a:pt x="131" y="261"/>
                    <a:pt x="131" y="261"/>
                    <a:pt x="131" y="261"/>
                  </a:cubicBezTo>
                  <a:cubicBezTo>
                    <a:pt x="131" y="260"/>
                    <a:pt x="131" y="260"/>
                    <a:pt x="131" y="260"/>
                  </a:cubicBezTo>
                  <a:cubicBezTo>
                    <a:pt x="134" y="244"/>
                    <a:pt x="134" y="244"/>
                    <a:pt x="134" y="244"/>
                  </a:cubicBezTo>
                  <a:cubicBezTo>
                    <a:pt x="135" y="244"/>
                    <a:pt x="135" y="244"/>
                    <a:pt x="135" y="244"/>
                  </a:cubicBezTo>
                  <a:cubicBezTo>
                    <a:pt x="136" y="244"/>
                    <a:pt x="136" y="244"/>
                    <a:pt x="136" y="244"/>
                  </a:cubicBezTo>
                  <a:cubicBezTo>
                    <a:pt x="147" y="245"/>
                    <a:pt x="147" y="245"/>
                    <a:pt x="147" y="245"/>
                  </a:cubicBezTo>
                  <a:cubicBezTo>
                    <a:pt x="160" y="235"/>
                    <a:pt x="160" y="235"/>
                    <a:pt x="160" y="235"/>
                  </a:cubicBezTo>
                  <a:cubicBezTo>
                    <a:pt x="162" y="236"/>
                    <a:pt x="162" y="236"/>
                    <a:pt x="162" y="236"/>
                  </a:cubicBezTo>
                  <a:cubicBezTo>
                    <a:pt x="169" y="241"/>
                    <a:pt x="174" y="246"/>
                    <a:pt x="176" y="249"/>
                  </a:cubicBezTo>
                  <a:cubicBezTo>
                    <a:pt x="178" y="248"/>
                    <a:pt x="183" y="244"/>
                    <a:pt x="189" y="237"/>
                  </a:cubicBezTo>
                  <a:cubicBezTo>
                    <a:pt x="189" y="236"/>
                    <a:pt x="189" y="236"/>
                    <a:pt x="189" y="236"/>
                  </a:cubicBezTo>
                  <a:cubicBezTo>
                    <a:pt x="190" y="236"/>
                    <a:pt x="190" y="236"/>
                    <a:pt x="190" y="236"/>
                  </a:cubicBezTo>
                  <a:cubicBezTo>
                    <a:pt x="210" y="241"/>
                    <a:pt x="210" y="241"/>
                    <a:pt x="210" y="241"/>
                  </a:cubicBezTo>
                  <a:cubicBezTo>
                    <a:pt x="219" y="234"/>
                    <a:pt x="219" y="234"/>
                    <a:pt x="219" y="234"/>
                  </a:cubicBezTo>
                  <a:cubicBezTo>
                    <a:pt x="219" y="233"/>
                    <a:pt x="219" y="233"/>
                    <a:pt x="219" y="233"/>
                  </a:cubicBezTo>
                  <a:cubicBezTo>
                    <a:pt x="220" y="233"/>
                    <a:pt x="220" y="233"/>
                    <a:pt x="220" y="233"/>
                  </a:cubicBezTo>
                  <a:cubicBezTo>
                    <a:pt x="220" y="233"/>
                    <a:pt x="220" y="233"/>
                    <a:pt x="220" y="233"/>
                  </a:cubicBezTo>
                  <a:cubicBezTo>
                    <a:pt x="220" y="233"/>
                    <a:pt x="220" y="233"/>
                    <a:pt x="220" y="233"/>
                  </a:cubicBezTo>
                  <a:cubicBezTo>
                    <a:pt x="229" y="235"/>
                    <a:pt x="229" y="235"/>
                    <a:pt x="229" y="235"/>
                  </a:cubicBezTo>
                  <a:cubicBezTo>
                    <a:pt x="256" y="211"/>
                    <a:pt x="256" y="211"/>
                    <a:pt x="256" y="211"/>
                  </a:cubicBezTo>
                  <a:cubicBezTo>
                    <a:pt x="264" y="213"/>
                    <a:pt x="264" y="213"/>
                    <a:pt x="264" y="213"/>
                  </a:cubicBezTo>
                  <a:cubicBezTo>
                    <a:pt x="264" y="213"/>
                    <a:pt x="264" y="213"/>
                    <a:pt x="264" y="213"/>
                  </a:cubicBezTo>
                  <a:cubicBezTo>
                    <a:pt x="265" y="214"/>
                    <a:pt x="265" y="214"/>
                    <a:pt x="265" y="214"/>
                  </a:cubicBezTo>
                  <a:cubicBezTo>
                    <a:pt x="265" y="214"/>
                    <a:pt x="265" y="214"/>
                    <a:pt x="265" y="214"/>
                  </a:cubicBezTo>
                  <a:cubicBezTo>
                    <a:pt x="266" y="214"/>
                    <a:pt x="266" y="214"/>
                    <a:pt x="266" y="214"/>
                  </a:cubicBezTo>
                  <a:cubicBezTo>
                    <a:pt x="268" y="218"/>
                    <a:pt x="268" y="218"/>
                    <a:pt x="268" y="218"/>
                  </a:cubicBezTo>
                  <a:cubicBezTo>
                    <a:pt x="270" y="216"/>
                    <a:pt x="270" y="216"/>
                    <a:pt x="270" y="216"/>
                  </a:cubicBezTo>
                  <a:cubicBezTo>
                    <a:pt x="270" y="216"/>
                    <a:pt x="270" y="216"/>
                    <a:pt x="270" y="216"/>
                  </a:cubicBezTo>
                  <a:cubicBezTo>
                    <a:pt x="270" y="215"/>
                    <a:pt x="270" y="215"/>
                    <a:pt x="270" y="215"/>
                  </a:cubicBezTo>
                  <a:cubicBezTo>
                    <a:pt x="270" y="215"/>
                    <a:pt x="270" y="215"/>
                    <a:pt x="270" y="215"/>
                  </a:cubicBezTo>
                  <a:cubicBezTo>
                    <a:pt x="278" y="211"/>
                    <a:pt x="278" y="211"/>
                    <a:pt x="278" y="211"/>
                  </a:cubicBezTo>
                  <a:cubicBezTo>
                    <a:pt x="284" y="205"/>
                    <a:pt x="284" y="205"/>
                    <a:pt x="284" y="205"/>
                  </a:cubicBezTo>
                  <a:cubicBezTo>
                    <a:pt x="283" y="193"/>
                    <a:pt x="283" y="193"/>
                    <a:pt x="283" y="193"/>
                  </a:cubicBezTo>
                  <a:cubicBezTo>
                    <a:pt x="282" y="191"/>
                    <a:pt x="282" y="191"/>
                    <a:pt x="282" y="191"/>
                  </a:cubicBezTo>
                  <a:cubicBezTo>
                    <a:pt x="274" y="194"/>
                    <a:pt x="274" y="194"/>
                    <a:pt x="274" y="194"/>
                  </a:cubicBezTo>
                  <a:cubicBezTo>
                    <a:pt x="274" y="194"/>
                    <a:pt x="274" y="194"/>
                    <a:pt x="274" y="194"/>
                  </a:cubicBezTo>
                  <a:cubicBezTo>
                    <a:pt x="272" y="195"/>
                    <a:pt x="270" y="196"/>
                    <a:pt x="267" y="196"/>
                  </a:cubicBezTo>
                  <a:cubicBezTo>
                    <a:pt x="258" y="196"/>
                    <a:pt x="258" y="196"/>
                    <a:pt x="258" y="196"/>
                  </a:cubicBezTo>
                  <a:cubicBezTo>
                    <a:pt x="255" y="196"/>
                    <a:pt x="254" y="195"/>
                    <a:pt x="252" y="193"/>
                  </a:cubicBezTo>
                  <a:cubicBezTo>
                    <a:pt x="252" y="180"/>
                    <a:pt x="252" y="180"/>
                    <a:pt x="252" y="180"/>
                  </a:cubicBezTo>
                  <a:cubicBezTo>
                    <a:pt x="249" y="179"/>
                    <a:pt x="248" y="178"/>
                    <a:pt x="246" y="178"/>
                  </a:cubicBezTo>
                  <a:cubicBezTo>
                    <a:pt x="244" y="179"/>
                    <a:pt x="244" y="179"/>
                    <a:pt x="244" y="179"/>
                  </a:cubicBezTo>
                  <a:cubicBezTo>
                    <a:pt x="242" y="180"/>
                    <a:pt x="242" y="180"/>
                    <a:pt x="242" y="180"/>
                  </a:cubicBezTo>
                  <a:cubicBezTo>
                    <a:pt x="236" y="182"/>
                    <a:pt x="236" y="182"/>
                    <a:pt x="236" y="182"/>
                  </a:cubicBezTo>
                  <a:cubicBezTo>
                    <a:pt x="234" y="182"/>
                    <a:pt x="234" y="182"/>
                    <a:pt x="234" y="182"/>
                  </a:cubicBezTo>
                  <a:cubicBezTo>
                    <a:pt x="234" y="181"/>
                    <a:pt x="234" y="181"/>
                    <a:pt x="234" y="181"/>
                  </a:cubicBezTo>
                  <a:cubicBezTo>
                    <a:pt x="231" y="175"/>
                    <a:pt x="231" y="175"/>
                    <a:pt x="231" y="175"/>
                  </a:cubicBezTo>
                  <a:cubicBezTo>
                    <a:pt x="230" y="170"/>
                    <a:pt x="230" y="170"/>
                    <a:pt x="230" y="170"/>
                  </a:cubicBezTo>
                  <a:cubicBezTo>
                    <a:pt x="230" y="170"/>
                    <a:pt x="230" y="170"/>
                    <a:pt x="230" y="170"/>
                  </a:cubicBezTo>
                  <a:cubicBezTo>
                    <a:pt x="234" y="155"/>
                    <a:pt x="234" y="155"/>
                    <a:pt x="234" y="155"/>
                  </a:cubicBezTo>
                  <a:cubicBezTo>
                    <a:pt x="234" y="155"/>
                    <a:pt x="234" y="155"/>
                    <a:pt x="234" y="155"/>
                  </a:cubicBezTo>
                  <a:cubicBezTo>
                    <a:pt x="234" y="155"/>
                    <a:pt x="234" y="155"/>
                    <a:pt x="234" y="155"/>
                  </a:cubicBezTo>
                  <a:cubicBezTo>
                    <a:pt x="234" y="154"/>
                    <a:pt x="234" y="154"/>
                    <a:pt x="234" y="154"/>
                  </a:cubicBezTo>
                  <a:cubicBezTo>
                    <a:pt x="238" y="147"/>
                    <a:pt x="238" y="147"/>
                    <a:pt x="238" y="147"/>
                  </a:cubicBezTo>
                  <a:cubicBezTo>
                    <a:pt x="226" y="137"/>
                    <a:pt x="226" y="137"/>
                    <a:pt x="226" y="137"/>
                  </a:cubicBezTo>
                  <a:cubicBezTo>
                    <a:pt x="226" y="136"/>
                    <a:pt x="226" y="136"/>
                    <a:pt x="226" y="136"/>
                  </a:cubicBezTo>
                  <a:cubicBezTo>
                    <a:pt x="226" y="136"/>
                    <a:pt x="226" y="136"/>
                    <a:pt x="226" y="136"/>
                  </a:cubicBezTo>
                  <a:cubicBezTo>
                    <a:pt x="226" y="124"/>
                    <a:pt x="226" y="124"/>
                    <a:pt x="226" y="124"/>
                  </a:cubicBezTo>
                  <a:cubicBezTo>
                    <a:pt x="226" y="124"/>
                    <a:pt x="226" y="124"/>
                    <a:pt x="226" y="124"/>
                  </a:cubicBezTo>
                  <a:cubicBezTo>
                    <a:pt x="232" y="106"/>
                    <a:pt x="232" y="106"/>
                    <a:pt x="232" y="106"/>
                  </a:cubicBezTo>
                  <a:cubicBezTo>
                    <a:pt x="228" y="96"/>
                    <a:pt x="228" y="96"/>
                    <a:pt x="228" y="96"/>
                  </a:cubicBezTo>
                  <a:cubicBezTo>
                    <a:pt x="225" y="95"/>
                    <a:pt x="225" y="95"/>
                    <a:pt x="225" y="95"/>
                  </a:cubicBezTo>
                  <a:cubicBezTo>
                    <a:pt x="220" y="95"/>
                    <a:pt x="220" y="95"/>
                    <a:pt x="220" y="95"/>
                  </a:cubicBezTo>
                  <a:cubicBezTo>
                    <a:pt x="216" y="102"/>
                    <a:pt x="216" y="102"/>
                    <a:pt x="216" y="102"/>
                  </a:cubicBezTo>
                  <a:cubicBezTo>
                    <a:pt x="210" y="98"/>
                    <a:pt x="210" y="98"/>
                    <a:pt x="210" y="98"/>
                  </a:cubicBezTo>
                  <a:cubicBezTo>
                    <a:pt x="205" y="95"/>
                    <a:pt x="205" y="95"/>
                    <a:pt x="205" y="95"/>
                  </a:cubicBezTo>
                  <a:cubicBezTo>
                    <a:pt x="200" y="84"/>
                    <a:pt x="200" y="84"/>
                    <a:pt x="200" y="84"/>
                  </a:cubicBezTo>
                  <a:cubicBezTo>
                    <a:pt x="200" y="84"/>
                    <a:pt x="200" y="84"/>
                    <a:pt x="200" y="84"/>
                  </a:cubicBezTo>
                  <a:cubicBezTo>
                    <a:pt x="200" y="84"/>
                    <a:pt x="200" y="84"/>
                    <a:pt x="200" y="84"/>
                  </a:cubicBezTo>
                  <a:cubicBezTo>
                    <a:pt x="199" y="76"/>
                    <a:pt x="199" y="76"/>
                    <a:pt x="199" y="76"/>
                  </a:cubicBezTo>
                  <a:cubicBezTo>
                    <a:pt x="199" y="75"/>
                    <a:pt x="199" y="75"/>
                    <a:pt x="199" y="75"/>
                  </a:cubicBezTo>
                  <a:cubicBezTo>
                    <a:pt x="198" y="74"/>
                    <a:pt x="198" y="74"/>
                    <a:pt x="198" y="74"/>
                  </a:cubicBezTo>
                  <a:cubicBezTo>
                    <a:pt x="200" y="74"/>
                    <a:pt x="200" y="74"/>
                    <a:pt x="200" y="74"/>
                  </a:cubicBezTo>
                  <a:cubicBezTo>
                    <a:pt x="205" y="66"/>
                    <a:pt x="205" y="66"/>
                    <a:pt x="205" y="66"/>
                  </a:cubicBezTo>
                  <a:cubicBezTo>
                    <a:pt x="206" y="66"/>
                    <a:pt x="206" y="66"/>
                    <a:pt x="206" y="66"/>
                  </a:cubicBezTo>
                  <a:cubicBezTo>
                    <a:pt x="206" y="66"/>
                    <a:pt x="206" y="66"/>
                    <a:pt x="206" y="66"/>
                  </a:cubicBezTo>
                  <a:cubicBezTo>
                    <a:pt x="206" y="66"/>
                    <a:pt x="206" y="66"/>
                    <a:pt x="206" y="66"/>
                  </a:cubicBezTo>
                  <a:cubicBezTo>
                    <a:pt x="210" y="65"/>
                    <a:pt x="210" y="65"/>
                    <a:pt x="210" y="65"/>
                  </a:cubicBezTo>
                  <a:cubicBezTo>
                    <a:pt x="215" y="64"/>
                    <a:pt x="215" y="64"/>
                    <a:pt x="215" y="64"/>
                  </a:cubicBezTo>
                  <a:cubicBezTo>
                    <a:pt x="236" y="63"/>
                    <a:pt x="236" y="63"/>
                    <a:pt x="236" y="63"/>
                  </a:cubicBezTo>
                  <a:cubicBezTo>
                    <a:pt x="236" y="63"/>
                    <a:pt x="236" y="63"/>
                    <a:pt x="236" y="63"/>
                  </a:cubicBezTo>
                  <a:cubicBezTo>
                    <a:pt x="239" y="64"/>
                    <a:pt x="239" y="64"/>
                    <a:pt x="239" y="64"/>
                  </a:cubicBezTo>
                  <a:cubicBezTo>
                    <a:pt x="240" y="64"/>
                    <a:pt x="240" y="64"/>
                    <a:pt x="240" y="64"/>
                  </a:cubicBezTo>
                  <a:cubicBezTo>
                    <a:pt x="243" y="66"/>
                    <a:pt x="243" y="66"/>
                    <a:pt x="243" y="66"/>
                  </a:cubicBezTo>
                  <a:cubicBezTo>
                    <a:pt x="248" y="63"/>
                    <a:pt x="248" y="63"/>
                    <a:pt x="248" y="63"/>
                  </a:cubicBezTo>
                  <a:cubicBezTo>
                    <a:pt x="253" y="60"/>
                    <a:pt x="253" y="60"/>
                    <a:pt x="253" y="60"/>
                  </a:cubicBezTo>
                  <a:cubicBezTo>
                    <a:pt x="256" y="56"/>
                    <a:pt x="256" y="56"/>
                    <a:pt x="256" y="56"/>
                  </a:cubicBezTo>
                  <a:cubicBezTo>
                    <a:pt x="256" y="54"/>
                    <a:pt x="256" y="54"/>
                    <a:pt x="256" y="54"/>
                  </a:cubicBezTo>
                  <a:cubicBezTo>
                    <a:pt x="256" y="45"/>
                    <a:pt x="256" y="45"/>
                    <a:pt x="256" y="45"/>
                  </a:cubicBezTo>
                  <a:cubicBezTo>
                    <a:pt x="251" y="44"/>
                    <a:pt x="251" y="44"/>
                    <a:pt x="251" y="44"/>
                  </a:cubicBezTo>
                  <a:cubicBezTo>
                    <a:pt x="243" y="47"/>
                    <a:pt x="243" y="47"/>
                    <a:pt x="243" y="47"/>
                  </a:cubicBezTo>
                  <a:cubicBezTo>
                    <a:pt x="240" y="50"/>
                    <a:pt x="238" y="52"/>
                    <a:pt x="235" y="52"/>
                  </a:cubicBezTo>
                  <a:cubicBezTo>
                    <a:pt x="232" y="52"/>
                    <a:pt x="230" y="49"/>
                    <a:pt x="227" y="45"/>
                  </a:cubicBezTo>
                  <a:cubicBezTo>
                    <a:pt x="227" y="45"/>
                    <a:pt x="227" y="45"/>
                    <a:pt x="227" y="45"/>
                  </a:cubicBezTo>
                  <a:cubicBezTo>
                    <a:pt x="227" y="45"/>
                    <a:pt x="227" y="45"/>
                    <a:pt x="227" y="45"/>
                  </a:cubicBezTo>
                  <a:cubicBezTo>
                    <a:pt x="227" y="44"/>
                    <a:pt x="227" y="44"/>
                    <a:pt x="227" y="44"/>
                  </a:cubicBezTo>
                  <a:cubicBezTo>
                    <a:pt x="226" y="39"/>
                    <a:pt x="226" y="39"/>
                    <a:pt x="226" y="39"/>
                  </a:cubicBezTo>
                  <a:cubicBezTo>
                    <a:pt x="226" y="38"/>
                    <a:pt x="226" y="38"/>
                    <a:pt x="226" y="38"/>
                  </a:cubicBezTo>
                  <a:cubicBezTo>
                    <a:pt x="227" y="33"/>
                    <a:pt x="227" y="33"/>
                    <a:pt x="227" y="33"/>
                  </a:cubicBezTo>
                  <a:cubicBezTo>
                    <a:pt x="222" y="22"/>
                    <a:pt x="222" y="22"/>
                    <a:pt x="222" y="22"/>
                  </a:cubicBezTo>
                  <a:cubicBezTo>
                    <a:pt x="214" y="24"/>
                    <a:pt x="214" y="24"/>
                    <a:pt x="214" y="24"/>
                  </a:cubicBezTo>
                  <a:cubicBezTo>
                    <a:pt x="210" y="28"/>
                    <a:pt x="210" y="28"/>
                    <a:pt x="210" y="28"/>
                  </a:cubicBezTo>
                  <a:cubicBezTo>
                    <a:pt x="212" y="40"/>
                    <a:pt x="212" y="40"/>
                    <a:pt x="212" y="40"/>
                  </a:cubicBezTo>
                  <a:cubicBezTo>
                    <a:pt x="198" y="34"/>
                    <a:pt x="198" y="34"/>
                    <a:pt x="198" y="34"/>
                  </a:cubicBezTo>
                  <a:cubicBezTo>
                    <a:pt x="202" y="41"/>
                    <a:pt x="202" y="41"/>
                    <a:pt x="202" y="41"/>
                  </a:cubicBezTo>
                  <a:cubicBezTo>
                    <a:pt x="202" y="41"/>
                    <a:pt x="202" y="41"/>
                    <a:pt x="202" y="41"/>
                  </a:cubicBezTo>
                  <a:cubicBezTo>
                    <a:pt x="202" y="42"/>
                    <a:pt x="202" y="42"/>
                    <a:pt x="202" y="42"/>
                  </a:cubicBezTo>
                  <a:cubicBezTo>
                    <a:pt x="201" y="50"/>
                    <a:pt x="201" y="50"/>
                    <a:pt x="201" y="50"/>
                  </a:cubicBezTo>
                  <a:cubicBezTo>
                    <a:pt x="201" y="51"/>
                    <a:pt x="201" y="51"/>
                    <a:pt x="201" y="51"/>
                  </a:cubicBezTo>
                  <a:cubicBezTo>
                    <a:pt x="200" y="51"/>
                    <a:pt x="200" y="51"/>
                    <a:pt x="200" y="51"/>
                  </a:cubicBezTo>
                  <a:cubicBezTo>
                    <a:pt x="193" y="62"/>
                    <a:pt x="193" y="62"/>
                    <a:pt x="193" y="62"/>
                  </a:cubicBezTo>
                  <a:cubicBezTo>
                    <a:pt x="193" y="62"/>
                    <a:pt x="193" y="62"/>
                    <a:pt x="193" y="62"/>
                  </a:cubicBezTo>
                  <a:cubicBezTo>
                    <a:pt x="180" y="69"/>
                    <a:pt x="180" y="69"/>
                    <a:pt x="180" y="69"/>
                  </a:cubicBezTo>
                  <a:cubicBezTo>
                    <a:pt x="179" y="76"/>
                    <a:pt x="179" y="76"/>
                    <a:pt x="179" y="76"/>
                  </a:cubicBezTo>
                  <a:cubicBezTo>
                    <a:pt x="179" y="78"/>
                    <a:pt x="180" y="81"/>
                    <a:pt x="182" y="85"/>
                  </a:cubicBezTo>
                  <a:cubicBezTo>
                    <a:pt x="183" y="85"/>
                    <a:pt x="183" y="85"/>
                    <a:pt x="183" y="85"/>
                  </a:cubicBezTo>
                  <a:cubicBezTo>
                    <a:pt x="183" y="86"/>
                    <a:pt x="183" y="86"/>
                    <a:pt x="183" y="86"/>
                  </a:cubicBezTo>
                  <a:cubicBezTo>
                    <a:pt x="184" y="96"/>
                    <a:pt x="184" y="96"/>
                    <a:pt x="184" y="96"/>
                  </a:cubicBezTo>
                  <a:cubicBezTo>
                    <a:pt x="184" y="97"/>
                    <a:pt x="184" y="97"/>
                    <a:pt x="184" y="97"/>
                  </a:cubicBezTo>
                  <a:cubicBezTo>
                    <a:pt x="183" y="98"/>
                    <a:pt x="183" y="98"/>
                    <a:pt x="183" y="98"/>
                  </a:cubicBezTo>
                  <a:cubicBezTo>
                    <a:pt x="178" y="104"/>
                    <a:pt x="178" y="104"/>
                    <a:pt x="178" y="104"/>
                  </a:cubicBezTo>
                  <a:cubicBezTo>
                    <a:pt x="178" y="104"/>
                    <a:pt x="178" y="104"/>
                    <a:pt x="178" y="104"/>
                  </a:cubicBezTo>
                  <a:cubicBezTo>
                    <a:pt x="178" y="104"/>
                    <a:pt x="178" y="104"/>
                    <a:pt x="178" y="104"/>
                  </a:cubicBezTo>
                  <a:cubicBezTo>
                    <a:pt x="178" y="104"/>
                    <a:pt x="178" y="104"/>
                    <a:pt x="178" y="104"/>
                  </a:cubicBezTo>
                  <a:cubicBezTo>
                    <a:pt x="174" y="107"/>
                    <a:pt x="174" y="107"/>
                    <a:pt x="174" y="107"/>
                  </a:cubicBezTo>
                  <a:cubicBezTo>
                    <a:pt x="174" y="107"/>
                    <a:pt x="174" y="107"/>
                    <a:pt x="174" y="107"/>
                  </a:cubicBezTo>
                  <a:cubicBezTo>
                    <a:pt x="173" y="107"/>
                    <a:pt x="173" y="107"/>
                    <a:pt x="173" y="107"/>
                  </a:cubicBezTo>
                  <a:cubicBezTo>
                    <a:pt x="173" y="107"/>
                    <a:pt x="173" y="107"/>
                    <a:pt x="173" y="107"/>
                  </a:cubicBezTo>
                  <a:cubicBezTo>
                    <a:pt x="172" y="107"/>
                    <a:pt x="172" y="107"/>
                    <a:pt x="172" y="107"/>
                  </a:cubicBezTo>
                  <a:cubicBezTo>
                    <a:pt x="163" y="105"/>
                    <a:pt x="163" y="105"/>
                    <a:pt x="163" y="105"/>
                  </a:cubicBezTo>
                  <a:cubicBezTo>
                    <a:pt x="162" y="105"/>
                    <a:pt x="160" y="106"/>
                    <a:pt x="158" y="107"/>
                  </a:cubicBezTo>
                  <a:cubicBezTo>
                    <a:pt x="154" y="112"/>
                    <a:pt x="154" y="112"/>
                    <a:pt x="154" y="112"/>
                  </a:cubicBezTo>
                  <a:cubicBezTo>
                    <a:pt x="150" y="116"/>
                    <a:pt x="150" y="116"/>
                    <a:pt x="150" y="116"/>
                  </a:cubicBezTo>
                  <a:cubicBezTo>
                    <a:pt x="148" y="119"/>
                    <a:pt x="146" y="120"/>
                    <a:pt x="141" y="119"/>
                  </a:cubicBezTo>
                  <a:cubicBezTo>
                    <a:pt x="138" y="119"/>
                    <a:pt x="138" y="116"/>
                    <a:pt x="138" y="112"/>
                  </a:cubicBezTo>
                  <a:cubicBezTo>
                    <a:pt x="138" y="110"/>
                    <a:pt x="138" y="110"/>
                    <a:pt x="138" y="110"/>
                  </a:cubicBezTo>
                  <a:cubicBezTo>
                    <a:pt x="138" y="107"/>
                    <a:pt x="138" y="107"/>
                    <a:pt x="138" y="107"/>
                  </a:cubicBezTo>
                  <a:cubicBezTo>
                    <a:pt x="136" y="109"/>
                    <a:pt x="136" y="109"/>
                    <a:pt x="136" y="109"/>
                  </a:cubicBezTo>
                  <a:cubicBezTo>
                    <a:pt x="135" y="110"/>
                    <a:pt x="134" y="111"/>
                    <a:pt x="132" y="111"/>
                  </a:cubicBezTo>
                  <a:cubicBezTo>
                    <a:pt x="131" y="110"/>
                    <a:pt x="130" y="109"/>
                    <a:pt x="129" y="106"/>
                  </a:cubicBezTo>
                  <a:cubicBezTo>
                    <a:pt x="129" y="106"/>
                    <a:pt x="129" y="106"/>
                    <a:pt x="129" y="106"/>
                  </a:cubicBezTo>
                  <a:cubicBezTo>
                    <a:pt x="128" y="96"/>
                    <a:pt x="128" y="96"/>
                    <a:pt x="128" y="96"/>
                  </a:cubicBezTo>
                  <a:cubicBezTo>
                    <a:pt x="126" y="88"/>
                    <a:pt x="126" y="88"/>
                    <a:pt x="126" y="88"/>
                  </a:cubicBezTo>
                  <a:cubicBezTo>
                    <a:pt x="122" y="84"/>
                    <a:pt x="122" y="84"/>
                    <a:pt x="122" y="84"/>
                  </a:cubicBezTo>
                  <a:cubicBezTo>
                    <a:pt x="122" y="84"/>
                    <a:pt x="122" y="84"/>
                    <a:pt x="122" y="84"/>
                  </a:cubicBezTo>
                  <a:cubicBezTo>
                    <a:pt x="122" y="83"/>
                    <a:pt x="122" y="83"/>
                    <a:pt x="122" y="83"/>
                  </a:cubicBezTo>
                  <a:cubicBezTo>
                    <a:pt x="113" y="64"/>
                    <a:pt x="113" y="64"/>
                    <a:pt x="113" y="64"/>
                  </a:cubicBezTo>
                  <a:cubicBezTo>
                    <a:pt x="113" y="64"/>
                    <a:pt x="113" y="64"/>
                    <a:pt x="113" y="64"/>
                  </a:cubicBezTo>
                  <a:cubicBezTo>
                    <a:pt x="110" y="58"/>
                    <a:pt x="110" y="58"/>
                    <a:pt x="110" y="58"/>
                  </a:cubicBezTo>
                  <a:cubicBezTo>
                    <a:pt x="110" y="58"/>
                    <a:pt x="110" y="58"/>
                    <a:pt x="110" y="58"/>
                  </a:cubicBezTo>
                  <a:cubicBezTo>
                    <a:pt x="110" y="58"/>
                    <a:pt x="110" y="58"/>
                    <a:pt x="110" y="58"/>
                  </a:cubicBezTo>
                  <a:cubicBezTo>
                    <a:pt x="110" y="57"/>
                    <a:pt x="110" y="57"/>
                    <a:pt x="110" y="57"/>
                  </a:cubicBezTo>
                  <a:cubicBezTo>
                    <a:pt x="108" y="47"/>
                    <a:pt x="108" y="47"/>
                    <a:pt x="108" y="47"/>
                  </a:cubicBezTo>
                  <a:cubicBezTo>
                    <a:pt x="107" y="45"/>
                    <a:pt x="107" y="45"/>
                    <a:pt x="107" y="45"/>
                  </a:cubicBezTo>
                  <a:cubicBezTo>
                    <a:pt x="106" y="46"/>
                    <a:pt x="106" y="46"/>
                    <a:pt x="106" y="46"/>
                  </a:cubicBezTo>
                  <a:cubicBezTo>
                    <a:pt x="103" y="50"/>
                    <a:pt x="101" y="52"/>
                    <a:pt x="100" y="52"/>
                  </a:cubicBezTo>
                  <a:cubicBezTo>
                    <a:pt x="99" y="52"/>
                    <a:pt x="97" y="50"/>
                    <a:pt x="94" y="48"/>
                  </a:cubicBezTo>
                  <a:cubicBezTo>
                    <a:pt x="88" y="45"/>
                    <a:pt x="88" y="45"/>
                    <a:pt x="88" y="45"/>
                  </a:cubicBezTo>
                  <a:cubicBezTo>
                    <a:pt x="87" y="44"/>
                    <a:pt x="87" y="44"/>
                    <a:pt x="87" y="44"/>
                  </a:cubicBezTo>
                  <a:cubicBezTo>
                    <a:pt x="86" y="44"/>
                    <a:pt x="86" y="44"/>
                    <a:pt x="86" y="44"/>
                  </a:cubicBezTo>
                  <a:cubicBezTo>
                    <a:pt x="86" y="44"/>
                    <a:pt x="86" y="44"/>
                    <a:pt x="86" y="44"/>
                  </a:cubicBezTo>
                  <a:cubicBezTo>
                    <a:pt x="86" y="43"/>
                    <a:pt x="86" y="43"/>
                    <a:pt x="86" y="43"/>
                  </a:cubicBezTo>
                  <a:cubicBezTo>
                    <a:pt x="86" y="35"/>
                    <a:pt x="86" y="35"/>
                    <a:pt x="86" y="35"/>
                  </a:cubicBezTo>
                  <a:cubicBezTo>
                    <a:pt x="86" y="35"/>
                    <a:pt x="86" y="35"/>
                    <a:pt x="86" y="35"/>
                  </a:cubicBezTo>
                  <a:cubicBezTo>
                    <a:pt x="84" y="29"/>
                    <a:pt x="84" y="29"/>
                    <a:pt x="84" y="29"/>
                  </a:cubicBezTo>
                  <a:cubicBezTo>
                    <a:pt x="81" y="21"/>
                    <a:pt x="81" y="21"/>
                    <a:pt x="81" y="21"/>
                  </a:cubicBezTo>
                  <a:cubicBezTo>
                    <a:pt x="78" y="21"/>
                    <a:pt x="78" y="21"/>
                    <a:pt x="78" y="21"/>
                  </a:cubicBezTo>
                  <a:cubicBezTo>
                    <a:pt x="78" y="24"/>
                    <a:pt x="78" y="27"/>
                    <a:pt x="77" y="29"/>
                  </a:cubicBezTo>
                  <a:cubicBezTo>
                    <a:pt x="76" y="31"/>
                    <a:pt x="75" y="33"/>
                    <a:pt x="72" y="35"/>
                  </a:cubicBezTo>
                  <a:cubicBezTo>
                    <a:pt x="72" y="38"/>
                    <a:pt x="70" y="40"/>
                    <a:pt x="69" y="41"/>
                  </a:cubicBezTo>
                  <a:cubicBezTo>
                    <a:pt x="66" y="44"/>
                    <a:pt x="64" y="44"/>
                    <a:pt x="62" y="42"/>
                  </a:cubicBezTo>
                  <a:cubicBezTo>
                    <a:pt x="61" y="42"/>
                    <a:pt x="61" y="42"/>
                    <a:pt x="61" y="42"/>
                  </a:cubicBezTo>
                  <a:cubicBezTo>
                    <a:pt x="58" y="41"/>
                    <a:pt x="58" y="38"/>
                    <a:pt x="58" y="33"/>
                  </a:cubicBezTo>
                  <a:cubicBezTo>
                    <a:pt x="58" y="31"/>
                    <a:pt x="58" y="31"/>
                    <a:pt x="58" y="31"/>
                  </a:cubicBezTo>
                  <a:cubicBezTo>
                    <a:pt x="53" y="28"/>
                    <a:pt x="53" y="28"/>
                    <a:pt x="53" y="28"/>
                  </a:cubicBezTo>
                  <a:cubicBezTo>
                    <a:pt x="51" y="27"/>
                    <a:pt x="50" y="24"/>
                    <a:pt x="50" y="21"/>
                  </a:cubicBezTo>
                  <a:cubicBezTo>
                    <a:pt x="52" y="3"/>
                    <a:pt x="52" y="3"/>
                    <a:pt x="52" y="3"/>
                  </a:cubicBezTo>
                  <a:cubicBezTo>
                    <a:pt x="51" y="0"/>
                    <a:pt x="51" y="0"/>
                    <a:pt x="51" y="0"/>
                  </a:cubicBezTo>
                  <a:cubicBezTo>
                    <a:pt x="44" y="7"/>
                    <a:pt x="44" y="7"/>
                    <a:pt x="44" y="7"/>
                  </a:cubicBezTo>
                  <a:cubicBezTo>
                    <a:pt x="40" y="10"/>
                    <a:pt x="40" y="10"/>
                    <a:pt x="40" y="10"/>
                  </a:cubicBezTo>
                  <a:cubicBezTo>
                    <a:pt x="39" y="13"/>
                    <a:pt x="39" y="13"/>
                    <a:pt x="39" y="13"/>
                  </a:cubicBezTo>
                  <a:cubicBezTo>
                    <a:pt x="40" y="17"/>
                    <a:pt x="41" y="20"/>
                    <a:pt x="41" y="22"/>
                  </a:cubicBezTo>
                  <a:cubicBezTo>
                    <a:pt x="41" y="26"/>
                    <a:pt x="39" y="29"/>
                    <a:pt x="36" y="30"/>
                  </a:cubicBezTo>
                  <a:cubicBezTo>
                    <a:pt x="28" y="33"/>
                    <a:pt x="28" y="33"/>
                    <a:pt x="28" y="33"/>
                  </a:cubicBezTo>
                  <a:cubicBezTo>
                    <a:pt x="26" y="34"/>
                    <a:pt x="26" y="34"/>
                    <a:pt x="26" y="34"/>
                  </a:cubicBezTo>
                  <a:cubicBezTo>
                    <a:pt x="26" y="37"/>
                    <a:pt x="26" y="37"/>
                    <a:pt x="26" y="37"/>
                  </a:cubicBezTo>
                  <a:cubicBezTo>
                    <a:pt x="26" y="48"/>
                    <a:pt x="26" y="48"/>
                    <a:pt x="26" y="48"/>
                  </a:cubicBezTo>
                  <a:cubicBezTo>
                    <a:pt x="26" y="52"/>
                    <a:pt x="27" y="54"/>
                    <a:pt x="28" y="54"/>
                  </a:cubicBezTo>
                  <a:cubicBezTo>
                    <a:pt x="30" y="55"/>
                    <a:pt x="33" y="55"/>
                    <a:pt x="36" y="53"/>
                  </a:cubicBezTo>
                  <a:cubicBezTo>
                    <a:pt x="38" y="52"/>
                    <a:pt x="38" y="52"/>
                    <a:pt x="38" y="52"/>
                  </a:cubicBezTo>
                  <a:cubicBezTo>
                    <a:pt x="46" y="69"/>
                    <a:pt x="46" y="69"/>
                    <a:pt x="46" y="69"/>
                  </a:cubicBezTo>
                  <a:cubicBezTo>
                    <a:pt x="46" y="70"/>
                    <a:pt x="46" y="70"/>
                    <a:pt x="46" y="70"/>
                  </a:cubicBezTo>
                  <a:cubicBezTo>
                    <a:pt x="46" y="70"/>
                    <a:pt x="46" y="70"/>
                    <a:pt x="46" y="70"/>
                  </a:cubicBezTo>
                  <a:cubicBezTo>
                    <a:pt x="46" y="70"/>
                    <a:pt x="46" y="70"/>
                    <a:pt x="46" y="70"/>
                  </a:cubicBezTo>
                  <a:cubicBezTo>
                    <a:pt x="43" y="102"/>
                    <a:pt x="40" y="120"/>
                    <a:pt x="36" y="125"/>
                  </a:cubicBezTo>
                  <a:cubicBezTo>
                    <a:pt x="35" y="126"/>
                    <a:pt x="34" y="127"/>
                    <a:pt x="31" y="128"/>
                  </a:cubicBezTo>
                  <a:cubicBezTo>
                    <a:pt x="28" y="128"/>
                    <a:pt x="26" y="127"/>
                    <a:pt x="24" y="126"/>
                  </a:cubicBezTo>
                  <a:cubicBezTo>
                    <a:pt x="13" y="146"/>
                    <a:pt x="6" y="157"/>
                    <a:pt x="3" y="159"/>
                  </a:cubicBezTo>
                  <a:cubicBezTo>
                    <a:pt x="4" y="159"/>
                    <a:pt x="4" y="159"/>
                    <a:pt x="4" y="159"/>
                  </a:cubicBezTo>
                  <a:cubicBezTo>
                    <a:pt x="2" y="159"/>
                    <a:pt x="1" y="164"/>
                    <a:pt x="2" y="174"/>
                  </a:cubicBezTo>
                  <a:cubicBezTo>
                    <a:pt x="4" y="176"/>
                    <a:pt x="4" y="176"/>
                    <a:pt x="4" y="176"/>
                  </a:cubicBezTo>
                  <a:cubicBezTo>
                    <a:pt x="5" y="176"/>
                    <a:pt x="5" y="176"/>
                    <a:pt x="5" y="176"/>
                  </a:cubicBezTo>
                  <a:cubicBezTo>
                    <a:pt x="6" y="177"/>
                    <a:pt x="6" y="177"/>
                    <a:pt x="6" y="177"/>
                  </a:cubicBezTo>
                  <a:lnTo>
                    <a:pt x="2" y="182"/>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58" name="Freeform 132"/>
            <p:cNvSpPr/>
            <p:nvPr/>
          </p:nvSpPr>
          <p:spPr bwMode="auto">
            <a:xfrm>
              <a:off x="3523107" y="4722292"/>
              <a:ext cx="610993" cy="527737"/>
            </a:xfrm>
            <a:custGeom>
              <a:avLst/>
              <a:gdLst>
                <a:gd name="T0" fmla="*/ 142 w 192"/>
                <a:gd name="T1" fmla="*/ 7 h 166"/>
                <a:gd name="T2" fmla="*/ 131 w 192"/>
                <a:gd name="T3" fmla="*/ 10 h 166"/>
                <a:gd name="T4" fmla="*/ 129 w 192"/>
                <a:gd name="T5" fmla="*/ 0 h 166"/>
                <a:gd name="T6" fmla="*/ 125 w 192"/>
                <a:gd name="T7" fmla="*/ 10 h 166"/>
                <a:gd name="T8" fmla="*/ 119 w 192"/>
                <a:gd name="T9" fmla="*/ 18 h 166"/>
                <a:gd name="T10" fmla="*/ 108 w 192"/>
                <a:gd name="T11" fmla="*/ 17 h 166"/>
                <a:gd name="T12" fmla="*/ 106 w 192"/>
                <a:gd name="T13" fmla="*/ 25 h 166"/>
                <a:gd name="T14" fmla="*/ 94 w 192"/>
                <a:gd name="T15" fmla="*/ 28 h 166"/>
                <a:gd name="T16" fmla="*/ 90 w 192"/>
                <a:gd name="T17" fmla="*/ 30 h 166"/>
                <a:gd name="T18" fmla="*/ 80 w 192"/>
                <a:gd name="T19" fmla="*/ 26 h 166"/>
                <a:gd name="T20" fmla="*/ 73 w 192"/>
                <a:gd name="T21" fmla="*/ 24 h 166"/>
                <a:gd name="T22" fmla="*/ 84 w 192"/>
                <a:gd name="T23" fmla="*/ 40 h 166"/>
                <a:gd name="T24" fmla="*/ 90 w 192"/>
                <a:gd name="T25" fmla="*/ 46 h 166"/>
                <a:gd name="T26" fmla="*/ 88 w 192"/>
                <a:gd name="T27" fmla="*/ 55 h 166"/>
                <a:gd name="T28" fmla="*/ 69 w 192"/>
                <a:gd name="T29" fmla="*/ 64 h 166"/>
                <a:gd name="T30" fmla="*/ 62 w 192"/>
                <a:gd name="T31" fmla="*/ 65 h 166"/>
                <a:gd name="T32" fmla="*/ 55 w 192"/>
                <a:gd name="T33" fmla="*/ 63 h 166"/>
                <a:gd name="T34" fmla="*/ 47 w 192"/>
                <a:gd name="T35" fmla="*/ 71 h 166"/>
                <a:gd name="T36" fmla="*/ 39 w 192"/>
                <a:gd name="T37" fmla="*/ 74 h 166"/>
                <a:gd name="T38" fmla="*/ 8 w 192"/>
                <a:gd name="T39" fmla="*/ 74 h 166"/>
                <a:gd name="T40" fmla="*/ 4 w 192"/>
                <a:gd name="T41" fmla="*/ 96 h 166"/>
                <a:gd name="T42" fmla="*/ 11 w 192"/>
                <a:gd name="T43" fmla="*/ 100 h 166"/>
                <a:gd name="T44" fmla="*/ 15 w 192"/>
                <a:gd name="T45" fmla="*/ 95 h 166"/>
                <a:gd name="T46" fmla="*/ 28 w 192"/>
                <a:gd name="T47" fmla="*/ 96 h 166"/>
                <a:gd name="T48" fmla="*/ 31 w 192"/>
                <a:gd name="T49" fmla="*/ 118 h 166"/>
                <a:gd name="T50" fmla="*/ 26 w 192"/>
                <a:gd name="T51" fmla="*/ 130 h 166"/>
                <a:gd name="T52" fmla="*/ 38 w 192"/>
                <a:gd name="T53" fmla="*/ 148 h 166"/>
                <a:gd name="T54" fmla="*/ 33 w 192"/>
                <a:gd name="T55" fmla="*/ 166 h 166"/>
                <a:gd name="T56" fmla="*/ 46 w 192"/>
                <a:gd name="T57" fmla="*/ 159 h 166"/>
                <a:gd name="T58" fmla="*/ 55 w 192"/>
                <a:gd name="T59" fmla="*/ 160 h 166"/>
                <a:gd name="T60" fmla="*/ 84 w 192"/>
                <a:gd name="T61" fmla="*/ 160 h 166"/>
                <a:gd name="T62" fmla="*/ 98 w 192"/>
                <a:gd name="T63" fmla="*/ 150 h 166"/>
                <a:gd name="T64" fmla="*/ 114 w 192"/>
                <a:gd name="T65" fmla="*/ 137 h 166"/>
                <a:gd name="T66" fmla="*/ 124 w 192"/>
                <a:gd name="T67" fmla="*/ 141 h 166"/>
                <a:gd name="T68" fmla="*/ 137 w 192"/>
                <a:gd name="T69" fmla="*/ 146 h 166"/>
                <a:gd name="T70" fmla="*/ 146 w 192"/>
                <a:gd name="T71" fmla="*/ 149 h 166"/>
                <a:gd name="T72" fmla="*/ 148 w 192"/>
                <a:gd name="T73" fmla="*/ 144 h 166"/>
                <a:gd name="T74" fmla="*/ 151 w 192"/>
                <a:gd name="T75" fmla="*/ 142 h 166"/>
                <a:gd name="T76" fmla="*/ 157 w 192"/>
                <a:gd name="T77" fmla="*/ 138 h 166"/>
                <a:gd name="T78" fmla="*/ 173 w 192"/>
                <a:gd name="T79" fmla="*/ 126 h 166"/>
                <a:gd name="T80" fmla="*/ 176 w 192"/>
                <a:gd name="T81" fmla="*/ 124 h 166"/>
                <a:gd name="T82" fmla="*/ 183 w 192"/>
                <a:gd name="T83" fmla="*/ 122 h 166"/>
                <a:gd name="T84" fmla="*/ 190 w 192"/>
                <a:gd name="T85" fmla="*/ 118 h 166"/>
                <a:gd name="T86" fmla="*/ 186 w 192"/>
                <a:gd name="T87" fmla="*/ 103 h 166"/>
                <a:gd name="T88" fmla="*/ 188 w 192"/>
                <a:gd name="T89" fmla="*/ 94 h 166"/>
                <a:gd name="T90" fmla="*/ 174 w 192"/>
                <a:gd name="T91" fmla="*/ 83 h 166"/>
                <a:gd name="T92" fmla="*/ 186 w 192"/>
                <a:gd name="T93" fmla="*/ 34 h 166"/>
                <a:gd name="T94" fmla="*/ 178 w 192"/>
                <a:gd name="T95" fmla="*/ 38 h 166"/>
                <a:gd name="T96" fmla="*/ 168 w 192"/>
                <a:gd name="T97" fmla="*/ 38 h 166"/>
                <a:gd name="T98" fmla="*/ 167 w 192"/>
                <a:gd name="T99" fmla="*/ 34 h 166"/>
                <a:gd name="T100" fmla="*/ 166 w 192"/>
                <a:gd name="T101" fmla="*/ 32 h 166"/>
                <a:gd name="T102" fmla="*/ 156 w 192"/>
                <a:gd name="T103" fmla="*/ 2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2" h="166">
                  <a:moveTo>
                    <a:pt x="150" y="3"/>
                  </a:moveTo>
                  <a:cubicBezTo>
                    <a:pt x="148" y="2"/>
                    <a:pt x="148" y="2"/>
                    <a:pt x="148" y="2"/>
                  </a:cubicBezTo>
                  <a:cubicBezTo>
                    <a:pt x="144" y="4"/>
                    <a:pt x="144" y="4"/>
                    <a:pt x="144" y="4"/>
                  </a:cubicBezTo>
                  <a:cubicBezTo>
                    <a:pt x="142" y="7"/>
                    <a:pt x="142" y="7"/>
                    <a:pt x="142" y="7"/>
                  </a:cubicBezTo>
                  <a:cubicBezTo>
                    <a:pt x="141" y="11"/>
                    <a:pt x="139" y="13"/>
                    <a:pt x="136" y="13"/>
                  </a:cubicBezTo>
                  <a:cubicBezTo>
                    <a:pt x="135" y="13"/>
                    <a:pt x="133" y="12"/>
                    <a:pt x="132" y="10"/>
                  </a:cubicBezTo>
                  <a:cubicBezTo>
                    <a:pt x="131" y="10"/>
                    <a:pt x="131" y="10"/>
                    <a:pt x="131" y="10"/>
                  </a:cubicBezTo>
                  <a:cubicBezTo>
                    <a:pt x="131" y="10"/>
                    <a:pt x="131" y="10"/>
                    <a:pt x="131" y="10"/>
                  </a:cubicBezTo>
                  <a:cubicBezTo>
                    <a:pt x="131" y="10"/>
                    <a:pt x="131" y="10"/>
                    <a:pt x="131" y="10"/>
                  </a:cubicBezTo>
                  <a:cubicBezTo>
                    <a:pt x="130" y="6"/>
                    <a:pt x="130" y="6"/>
                    <a:pt x="130" y="6"/>
                  </a:cubicBezTo>
                  <a:cubicBezTo>
                    <a:pt x="130" y="5"/>
                    <a:pt x="130" y="5"/>
                    <a:pt x="130" y="5"/>
                  </a:cubicBezTo>
                  <a:cubicBezTo>
                    <a:pt x="129" y="0"/>
                    <a:pt x="129" y="0"/>
                    <a:pt x="129" y="0"/>
                  </a:cubicBezTo>
                  <a:cubicBezTo>
                    <a:pt x="127" y="0"/>
                    <a:pt x="127" y="0"/>
                    <a:pt x="127" y="0"/>
                  </a:cubicBezTo>
                  <a:cubicBezTo>
                    <a:pt x="126" y="0"/>
                    <a:pt x="126" y="0"/>
                    <a:pt x="126" y="0"/>
                  </a:cubicBezTo>
                  <a:cubicBezTo>
                    <a:pt x="125" y="4"/>
                    <a:pt x="125" y="4"/>
                    <a:pt x="125" y="4"/>
                  </a:cubicBezTo>
                  <a:cubicBezTo>
                    <a:pt x="125" y="10"/>
                    <a:pt x="125" y="10"/>
                    <a:pt x="125" y="10"/>
                  </a:cubicBezTo>
                  <a:cubicBezTo>
                    <a:pt x="125" y="10"/>
                    <a:pt x="125" y="10"/>
                    <a:pt x="125" y="10"/>
                  </a:cubicBezTo>
                  <a:cubicBezTo>
                    <a:pt x="124" y="10"/>
                    <a:pt x="124" y="10"/>
                    <a:pt x="124" y="10"/>
                  </a:cubicBezTo>
                  <a:cubicBezTo>
                    <a:pt x="120" y="17"/>
                    <a:pt x="120" y="17"/>
                    <a:pt x="120" y="17"/>
                  </a:cubicBezTo>
                  <a:cubicBezTo>
                    <a:pt x="119" y="18"/>
                    <a:pt x="119" y="18"/>
                    <a:pt x="119" y="18"/>
                  </a:cubicBezTo>
                  <a:cubicBezTo>
                    <a:pt x="118" y="18"/>
                    <a:pt x="118" y="18"/>
                    <a:pt x="118" y="18"/>
                  </a:cubicBezTo>
                  <a:cubicBezTo>
                    <a:pt x="108" y="17"/>
                    <a:pt x="108" y="17"/>
                    <a:pt x="108" y="17"/>
                  </a:cubicBezTo>
                  <a:cubicBezTo>
                    <a:pt x="108" y="17"/>
                    <a:pt x="108" y="17"/>
                    <a:pt x="108" y="17"/>
                  </a:cubicBezTo>
                  <a:cubicBezTo>
                    <a:pt x="108" y="17"/>
                    <a:pt x="108" y="17"/>
                    <a:pt x="108" y="17"/>
                  </a:cubicBezTo>
                  <a:cubicBezTo>
                    <a:pt x="108" y="17"/>
                    <a:pt x="108" y="17"/>
                    <a:pt x="108" y="17"/>
                  </a:cubicBezTo>
                  <a:cubicBezTo>
                    <a:pt x="108" y="18"/>
                    <a:pt x="108" y="18"/>
                    <a:pt x="108" y="18"/>
                  </a:cubicBezTo>
                  <a:cubicBezTo>
                    <a:pt x="104" y="22"/>
                    <a:pt x="104" y="22"/>
                    <a:pt x="104" y="22"/>
                  </a:cubicBezTo>
                  <a:cubicBezTo>
                    <a:pt x="106" y="25"/>
                    <a:pt x="106" y="25"/>
                    <a:pt x="106" y="25"/>
                  </a:cubicBezTo>
                  <a:cubicBezTo>
                    <a:pt x="106" y="25"/>
                    <a:pt x="106" y="25"/>
                    <a:pt x="106" y="25"/>
                  </a:cubicBezTo>
                  <a:cubicBezTo>
                    <a:pt x="103" y="29"/>
                    <a:pt x="103" y="29"/>
                    <a:pt x="103" y="29"/>
                  </a:cubicBezTo>
                  <a:cubicBezTo>
                    <a:pt x="94" y="29"/>
                    <a:pt x="94" y="29"/>
                    <a:pt x="94" y="29"/>
                  </a:cubicBezTo>
                  <a:cubicBezTo>
                    <a:pt x="94" y="28"/>
                    <a:pt x="94" y="28"/>
                    <a:pt x="94" y="28"/>
                  </a:cubicBezTo>
                  <a:cubicBezTo>
                    <a:pt x="94" y="27"/>
                    <a:pt x="94" y="27"/>
                    <a:pt x="94" y="27"/>
                  </a:cubicBezTo>
                  <a:cubicBezTo>
                    <a:pt x="92" y="26"/>
                    <a:pt x="92" y="26"/>
                    <a:pt x="92" y="26"/>
                  </a:cubicBezTo>
                  <a:cubicBezTo>
                    <a:pt x="91" y="29"/>
                    <a:pt x="91" y="29"/>
                    <a:pt x="91" y="29"/>
                  </a:cubicBezTo>
                  <a:cubicBezTo>
                    <a:pt x="90" y="30"/>
                    <a:pt x="90" y="30"/>
                    <a:pt x="90" y="30"/>
                  </a:cubicBezTo>
                  <a:cubicBezTo>
                    <a:pt x="84" y="30"/>
                    <a:pt x="84" y="30"/>
                    <a:pt x="84" y="30"/>
                  </a:cubicBezTo>
                  <a:cubicBezTo>
                    <a:pt x="84" y="30"/>
                    <a:pt x="84" y="30"/>
                    <a:pt x="84" y="30"/>
                  </a:cubicBezTo>
                  <a:cubicBezTo>
                    <a:pt x="80" y="27"/>
                    <a:pt x="80" y="27"/>
                    <a:pt x="80" y="27"/>
                  </a:cubicBezTo>
                  <a:cubicBezTo>
                    <a:pt x="80" y="26"/>
                    <a:pt x="80" y="26"/>
                    <a:pt x="80" y="26"/>
                  </a:cubicBezTo>
                  <a:cubicBezTo>
                    <a:pt x="80" y="26"/>
                    <a:pt x="80" y="26"/>
                    <a:pt x="80" y="26"/>
                  </a:cubicBezTo>
                  <a:cubicBezTo>
                    <a:pt x="80" y="26"/>
                    <a:pt x="80" y="26"/>
                    <a:pt x="80" y="26"/>
                  </a:cubicBezTo>
                  <a:cubicBezTo>
                    <a:pt x="80" y="25"/>
                    <a:pt x="80" y="25"/>
                    <a:pt x="80" y="25"/>
                  </a:cubicBezTo>
                  <a:cubicBezTo>
                    <a:pt x="73" y="24"/>
                    <a:pt x="73" y="24"/>
                    <a:pt x="73" y="24"/>
                  </a:cubicBezTo>
                  <a:cubicBezTo>
                    <a:pt x="68" y="26"/>
                    <a:pt x="68" y="26"/>
                    <a:pt x="68" y="26"/>
                  </a:cubicBezTo>
                  <a:cubicBezTo>
                    <a:pt x="66" y="28"/>
                    <a:pt x="66" y="28"/>
                    <a:pt x="66" y="28"/>
                  </a:cubicBezTo>
                  <a:cubicBezTo>
                    <a:pt x="74" y="37"/>
                    <a:pt x="74" y="37"/>
                    <a:pt x="74" y="37"/>
                  </a:cubicBezTo>
                  <a:cubicBezTo>
                    <a:pt x="84" y="40"/>
                    <a:pt x="84" y="40"/>
                    <a:pt x="84" y="40"/>
                  </a:cubicBezTo>
                  <a:cubicBezTo>
                    <a:pt x="84" y="40"/>
                    <a:pt x="84" y="40"/>
                    <a:pt x="84" y="40"/>
                  </a:cubicBezTo>
                  <a:cubicBezTo>
                    <a:pt x="84" y="40"/>
                    <a:pt x="84" y="40"/>
                    <a:pt x="84" y="40"/>
                  </a:cubicBezTo>
                  <a:cubicBezTo>
                    <a:pt x="85" y="41"/>
                    <a:pt x="85" y="41"/>
                    <a:pt x="85" y="41"/>
                  </a:cubicBezTo>
                  <a:cubicBezTo>
                    <a:pt x="90" y="46"/>
                    <a:pt x="90" y="46"/>
                    <a:pt x="90" y="46"/>
                  </a:cubicBezTo>
                  <a:cubicBezTo>
                    <a:pt x="88" y="54"/>
                    <a:pt x="88" y="54"/>
                    <a:pt x="88" y="54"/>
                  </a:cubicBezTo>
                  <a:cubicBezTo>
                    <a:pt x="88" y="54"/>
                    <a:pt x="88" y="54"/>
                    <a:pt x="88" y="54"/>
                  </a:cubicBezTo>
                  <a:cubicBezTo>
                    <a:pt x="88" y="55"/>
                    <a:pt x="88" y="55"/>
                    <a:pt x="88" y="55"/>
                  </a:cubicBezTo>
                  <a:cubicBezTo>
                    <a:pt x="88" y="55"/>
                    <a:pt x="88" y="55"/>
                    <a:pt x="88" y="55"/>
                  </a:cubicBezTo>
                  <a:cubicBezTo>
                    <a:pt x="81" y="60"/>
                    <a:pt x="81" y="60"/>
                    <a:pt x="81" y="60"/>
                  </a:cubicBezTo>
                  <a:cubicBezTo>
                    <a:pt x="81" y="61"/>
                    <a:pt x="81" y="61"/>
                    <a:pt x="81" y="61"/>
                  </a:cubicBezTo>
                  <a:cubicBezTo>
                    <a:pt x="80" y="61"/>
                    <a:pt x="80" y="61"/>
                    <a:pt x="80" y="61"/>
                  </a:cubicBezTo>
                  <a:cubicBezTo>
                    <a:pt x="69" y="64"/>
                    <a:pt x="69" y="64"/>
                    <a:pt x="69" y="64"/>
                  </a:cubicBezTo>
                  <a:cubicBezTo>
                    <a:pt x="69" y="64"/>
                    <a:pt x="69" y="64"/>
                    <a:pt x="69" y="64"/>
                  </a:cubicBezTo>
                  <a:cubicBezTo>
                    <a:pt x="62" y="65"/>
                    <a:pt x="62" y="65"/>
                    <a:pt x="62" y="65"/>
                  </a:cubicBezTo>
                  <a:cubicBezTo>
                    <a:pt x="62" y="65"/>
                    <a:pt x="62" y="65"/>
                    <a:pt x="62" y="65"/>
                  </a:cubicBezTo>
                  <a:cubicBezTo>
                    <a:pt x="62" y="65"/>
                    <a:pt x="62" y="65"/>
                    <a:pt x="62" y="65"/>
                  </a:cubicBezTo>
                  <a:cubicBezTo>
                    <a:pt x="62" y="65"/>
                    <a:pt x="62" y="65"/>
                    <a:pt x="62" y="65"/>
                  </a:cubicBezTo>
                  <a:cubicBezTo>
                    <a:pt x="62" y="65"/>
                    <a:pt x="62" y="65"/>
                    <a:pt x="62" y="65"/>
                  </a:cubicBezTo>
                  <a:cubicBezTo>
                    <a:pt x="57" y="63"/>
                    <a:pt x="57" y="63"/>
                    <a:pt x="57" y="63"/>
                  </a:cubicBezTo>
                  <a:cubicBezTo>
                    <a:pt x="55" y="63"/>
                    <a:pt x="55" y="63"/>
                    <a:pt x="55" y="63"/>
                  </a:cubicBezTo>
                  <a:cubicBezTo>
                    <a:pt x="52" y="67"/>
                    <a:pt x="52" y="67"/>
                    <a:pt x="52" y="67"/>
                  </a:cubicBezTo>
                  <a:cubicBezTo>
                    <a:pt x="52" y="67"/>
                    <a:pt x="52" y="67"/>
                    <a:pt x="52" y="67"/>
                  </a:cubicBezTo>
                  <a:cubicBezTo>
                    <a:pt x="52" y="67"/>
                    <a:pt x="52" y="67"/>
                    <a:pt x="52" y="67"/>
                  </a:cubicBezTo>
                  <a:cubicBezTo>
                    <a:pt x="47" y="71"/>
                    <a:pt x="47" y="71"/>
                    <a:pt x="47" y="71"/>
                  </a:cubicBezTo>
                  <a:cubicBezTo>
                    <a:pt x="46" y="71"/>
                    <a:pt x="46" y="71"/>
                    <a:pt x="46" y="71"/>
                  </a:cubicBezTo>
                  <a:cubicBezTo>
                    <a:pt x="46" y="71"/>
                    <a:pt x="46" y="71"/>
                    <a:pt x="46" y="71"/>
                  </a:cubicBezTo>
                  <a:cubicBezTo>
                    <a:pt x="39" y="74"/>
                    <a:pt x="39" y="74"/>
                    <a:pt x="39" y="74"/>
                  </a:cubicBezTo>
                  <a:cubicBezTo>
                    <a:pt x="39" y="74"/>
                    <a:pt x="39" y="74"/>
                    <a:pt x="39" y="74"/>
                  </a:cubicBezTo>
                  <a:cubicBezTo>
                    <a:pt x="30" y="71"/>
                    <a:pt x="30" y="71"/>
                    <a:pt x="30" y="71"/>
                  </a:cubicBezTo>
                  <a:cubicBezTo>
                    <a:pt x="12" y="72"/>
                    <a:pt x="12" y="72"/>
                    <a:pt x="12" y="72"/>
                  </a:cubicBezTo>
                  <a:cubicBezTo>
                    <a:pt x="8" y="73"/>
                    <a:pt x="8" y="73"/>
                    <a:pt x="8" y="73"/>
                  </a:cubicBezTo>
                  <a:cubicBezTo>
                    <a:pt x="8" y="74"/>
                    <a:pt x="8" y="74"/>
                    <a:pt x="8" y="74"/>
                  </a:cubicBezTo>
                  <a:cubicBezTo>
                    <a:pt x="4" y="74"/>
                    <a:pt x="4" y="74"/>
                    <a:pt x="4" y="74"/>
                  </a:cubicBezTo>
                  <a:cubicBezTo>
                    <a:pt x="0" y="80"/>
                    <a:pt x="0" y="80"/>
                    <a:pt x="0" y="80"/>
                  </a:cubicBezTo>
                  <a:cubicBezTo>
                    <a:pt x="0" y="86"/>
                    <a:pt x="0" y="86"/>
                    <a:pt x="0" y="86"/>
                  </a:cubicBezTo>
                  <a:cubicBezTo>
                    <a:pt x="4" y="96"/>
                    <a:pt x="4" y="96"/>
                    <a:pt x="4" y="96"/>
                  </a:cubicBezTo>
                  <a:cubicBezTo>
                    <a:pt x="9" y="98"/>
                    <a:pt x="9" y="98"/>
                    <a:pt x="9" y="98"/>
                  </a:cubicBezTo>
                  <a:cubicBezTo>
                    <a:pt x="9" y="98"/>
                    <a:pt x="9" y="98"/>
                    <a:pt x="9" y="98"/>
                  </a:cubicBezTo>
                  <a:cubicBezTo>
                    <a:pt x="9" y="98"/>
                    <a:pt x="9" y="98"/>
                    <a:pt x="9" y="98"/>
                  </a:cubicBezTo>
                  <a:cubicBezTo>
                    <a:pt x="11" y="100"/>
                    <a:pt x="11" y="100"/>
                    <a:pt x="11" y="100"/>
                  </a:cubicBezTo>
                  <a:cubicBezTo>
                    <a:pt x="14" y="96"/>
                    <a:pt x="14" y="96"/>
                    <a:pt x="14" y="96"/>
                  </a:cubicBezTo>
                  <a:cubicBezTo>
                    <a:pt x="14" y="95"/>
                    <a:pt x="14" y="95"/>
                    <a:pt x="14" y="95"/>
                  </a:cubicBezTo>
                  <a:cubicBezTo>
                    <a:pt x="14" y="95"/>
                    <a:pt x="14" y="95"/>
                    <a:pt x="14" y="95"/>
                  </a:cubicBezTo>
                  <a:cubicBezTo>
                    <a:pt x="15" y="95"/>
                    <a:pt x="15" y="95"/>
                    <a:pt x="15" y="95"/>
                  </a:cubicBezTo>
                  <a:cubicBezTo>
                    <a:pt x="21" y="94"/>
                    <a:pt x="21" y="94"/>
                    <a:pt x="21" y="94"/>
                  </a:cubicBezTo>
                  <a:cubicBezTo>
                    <a:pt x="22" y="94"/>
                    <a:pt x="22" y="94"/>
                    <a:pt x="22" y="94"/>
                  </a:cubicBezTo>
                  <a:cubicBezTo>
                    <a:pt x="22" y="94"/>
                    <a:pt x="22" y="94"/>
                    <a:pt x="22" y="94"/>
                  </a:cubicBezTo>
                  <a:cubicBezTo>
                    <a:pt x="28" y="96"/>
                    <a:pt x="28" y="96"/>
                    <a:pt x="28" y="96"/>
                  </a:cubicBezTo>
                  <a:cubicBezTo>
                    <a:pt x="34" y="110"/>
                    <a:pt x="34" y="110"/>
                    <a:pt x="34" y="110"/>
                  </a:cubicBezTo>
                  <a:cubicBezTo>
                    <a:pt x="33" y="110"/>
                    <a:pt x="33" y="110"/>
                    <a:pt x="33" y="110"/>
                  </a:cubicBezTo>
                  <a:cubicBezTo>
                    <a:pt x="33" y="110"/>
                    <a:pt x="33" y="110"/>
                    <a:pt x="33" y="110"/>
                  </a:cubicBezTo>
                  <a:cubicBezTo>
                    <a:pt x="31" y="118"/>
                    <a:pt x="31" y="118"/>
                    <a:pt x="31" y="118"/>
                  </a:cubicBezTo>
                  <a:cubicBezTo>
                    <a:pt x="31" y="118"/>
                    <a:pt x="31" y="118"/>
                    <a:pt x="31" y="118"/>
                  </a:cubicBezTo>
                  <a:cubicBezTo>
                    <a:pt x="29" y="122"/>
                    <a:pt x="29" y="122"/>
                    <a:pt x="29" y="122"/>
                  </a:cubicBezTo>
                  <a:cubicBezTo>
                    <a:pt x="29" y="123"/>
                    <a:pt x="29" y="123"/>
                    <a:pt x="29" y="123"/>
                  </a:cubicBezTo>
                  <a:cubicBezTo>
                    <a:pt x="26" y="130"/>
                    <a:pt x="26" y="130"/>
                    <a:pt x="26" y="130"/>
                  </a:cubicBezTo>
                  <a:cubicBezTo>
                    <a:pt x="26" y="138"/>
                    <a:pt x="26" y="138"/>
                    <a:pt x="26" y="138"/>
                  </a:cubicBezTo>
                  <a:cubicBezTo>
                    <a:pt x="31" y="143"/>
                    <a:pt x="31" y="143"/>
                    <a:pt x="31" y="143"/>
                  </a:cubicBezTo>
                  <a:cubicBezTo>
                    <a:pt x="31" y="143"/>
                    <a:pt x="31" y="143"/>
                    <a:pt x="31" y="143"/>
                  </a:cubicBezTo>
                  <a:cubicBezTo>
                    <a:pt x="38" y="148"/>
                    <a:pt x="38" y="148"/>
                    <a:pt x="38" y="148"/>
                  </a:cubicBezTo>
                  <a:cubicBezTo>
                    <a:pt x="38" y="149"/>
                    <a:pt x="38" y="149"/>
                    <a:pt x="38" y="149"/>
                  </a:cubicBezTo>
                  <a:cubicBezTo>
                    <a:pt x="39" y="149"/>
                    <a:pt x="39" y="149"/>
                    <a:pt x="39" y="149"/>
                  </a:cubicBezTo>
                  <a:cubicBezTo>
                    <a:pt x="34" y="160"/>
                    <a:pt x="34" y="160"/>
                    <a:pt x="34" y="160"/>
                  </a:cubicBezTo>
                  <a:cubicBezTo>
                    <a:pt x="33" y="166"/>
                    <a:pt x="33" y="166"/>
                    <a:pt x="33" y="166"/>
                  </a:cubicBezTo>
                  <a:cubicBezTo>
                    <a:pt x="34" y="165"/>
                    <a:pt x="34" y="165"/>
                    <a:pt x="34" y="165"/>
                  </a:cubicBezTo>
                  <a:cubicBezTo>
                    <a:pt x="35" y="165"/>
                    <a:pt x="35" y="165"/>
                    <a:pt x="35" y="165"/>
                  </a:cubicBezTo>
                  <a:cubicBezTo>
                    <a:pt x="39" y="163"/>
                    <a:pt x="39" y="163"/>
                    <a:pt x="39" y="163"/>
                  </a:cubicBezTo>
                  <a:cubicBezTo>
                    <a:pt x="46" y="159"/>
                    <a:pt x="46" y="159"/>
                    <a:pt x="46" y="159"/>
                  </a:cubicBezTo>
                  <a:cubicBezTo>
                    <a:pt x="46" y="159"/>
                    <a:pt x="46" y="159"/>
                    <a:pt x="46" y="159"/>
                  </a:cubicBezTo>
                  <a:cubicBezTo>
                    <a:pt x="54" y="160"/>
                    <a:pt x="54" y="160"/>
                    <a:pt x="54" y="160"/>
                  </a:cubicBezTo>
                  <a:cubicBezTo>
                    <a:pt x="55" y="160"/>
                    <a:pt x="55" y="160"/>
                    <a:pt x="55" y="160"/>
                  </a:cubicBezTo>
                  <a:cubicBezTo>
                    <a:pt x="55" y="160"/>
                    <a:pt x="55" y="160"/>
                    <a:pt x="55" y="160"/>
                  </a:cubicBezTo>
                  <a:cubicBezTo>
                    <a:pt x="67" y="165"/>
                    <a:pt x="67" y="165"/>
                    <a:pt x="67" y="165"/>
                  </a:cubicBezTo>
                  <a:cubicBezTo>
                    <a:pt x="80" y="165"/>
                    <a:pt x="80" y="165"/>
                    <a:pt x="80" y="165"/>
                  </a:cubicBezTo>
                  <a:cubicBezTo>
                    <a:pt x="84" y="160"/>
                    <a:pt x="84" y="160"/>
                    <a:pt x="84" y="160"/>
                  </a:cubicBezTo>
                  <a:cubicBezTo>
                    <a:pt x="84" y="160"/>
                    <a:pt x="84" y="160"/>
                    <a:pt x="84" y="160"/>
                  </a:cubicBezTo>
                  <a:cubicBezTo>
                    <a:pt x="84" y="160"/>
                    <a:pt x="84" y="160"/>
                    <a:pt x="84" y="160"/>
                  </a:cubicBezTo>
                  <a:cubicBezTo>
                    <a:pt x="91" y="156"/>
                    <a:pt x="91" y="156"/>
                    <a:pt x="91" y="156"/>
                  </a:cubicBezTo>
                  <a:cubicBezTo>
                    <a:pt x="98" y="151"/>
                    <a:pt x="98" y="151"/>
                    <a:pt x="98" y="151"/>
                  </a:cubicBezTo>
                  <a:cubicBezTo>
                    <a:pt x="98" y="150"/>
                    <a:pt x="98" y="150"/>
                    <a:pt x="98" y="150"/>
                  </a:cubicBezTo>
                  <a:cubicBezTo>
                    <a:pt x="98" y="150"/>
                    <a:pt x="98" y="150"/>
                    <a:pt x="98" y="150"/>
                  </a:cubicBezTo>
                  <a:cubicBezTo>
                    <a:pt x="103" y="149"/>
                    <a:pt x="103" y="149"/>
                    <a:pt x="103" y="149"/>
                  </a:cubicBezTo>
                  <a:cubicBezTo>
                    <a:pt x="108" y="145"/>
                    <a:pt x="108" y="145"/>
                    <a:pt x="108" y="145"/>
                  </a:cubicBezTo>
                  <a:cubicBezTo>
                    <a:pt x="114" y="137"/>
                    <a:pt x="114" y="137"/>
                    <a:pt x="114" y="137"/>
                  </a:cubicBezTo>
                  <a:cubicBezTo>
                    <a:pt x="123" y="140"/>
                    <a:pt x="123" y="140"/>
                    <a:pt x="123" y="140"/>
                  </a:cubicBezTo>
                  <a:cubicBezTo>
                    <a:pt x="124" y="140"/>
                    <a:pt x="124" y="140"/>
                    <a:pt x="124" y="140"/>
                  </a:cubicBezTo>
                  <a:cubicBezTo>
                    <a:pt x="124" y="141"/>
                    <a:pt x="124" y="141"/>
                    <a:pt x="124" y="141"/>
                  </a:cubicBezTo>
                  <a:cubicBezTo>
                    <a:pt x="124" y="141"/>
                    <a:pt x="124" y="141"/>
                    <a:pt x="124" y="141"/>
                  </a:cubicBezTo>
                  <a:cubicBezTo>
                    <a:pt x="126" y="144"/>
                    <a:pt x="127" y="146"/>
                    <a:pt x="128" y="146"/>
                  </a:cubicBezTo>
                  <a:cubicBezTo>
                    <a:pt x="133" y="146"/>
                    <a:pt x="133" y="146"/>
                    <a:pt x="133" y="146"/>
                  </a:cubicBezTo>
                  <a:cubicBezTo>
                    <a:pt x="134" y="146"/>
                    <a:pt x="134" y="146"/>
                    <a:pt x="134" y="146"/>
                  </a:cubicBezTo>
                  <a:cubicBezTo>
                    <a:pt x="137" y="146"/>
                    <a:pt x="137" y="146"/>
                    <a:pt x="137" y="146"/>
                  </a:cubicBezTo>
                  <a:cubicBezTo>
                    <a:pt x="138" y="146"/>
                    <a:pt x="138" y="146"/>
                    <a:pt x="138" y="146"/>
                  </a:cubicBezTo>
                  <a:cubicBezTo>
                    <a:pt x="138" y="147"/>
                    <a:pt x="138" y="147"/>
                    <a:pt x="138" y="147"/>
                  </a:cubicBezTo>
                  <a:cubicBezTo>
                    <a:pt x="144" y="149"/>
                    <a:pt x="144" y="149"/>
                    <a:pt x="144" y="149"/>
                  </a:cubicBezTo>
                  <a:cubicBezTo>
                    <a:pt x="146" y="149"/>
                    <a:pt x="146" y="149"/>
                    <a:pt x="146" y="149"/>
                  </a:cubicBezTo>
                  <a:cubicBezTo>
                    <a:pt x="147" y="148"/>
                    <a:pt x="147" y="148"/>
                    <a:pt x="147" y="148"/>
                  </a:cubicBezTo>
                  <a:cubicBezTo>
                    <a:pt x="148" y="145"/>
                    <a:pt x="148" y="145"/>
                    <a:pt x="148" y="145"/>
                  </a:cubicBezTo>
                  <a:cubicBezTo>
                    <a:pt x="148" y="145"/>
                    <a:pt x="148" y="145"/>
                    <a:pt x="148" y="145"/>
                  </a:cubicBezTo>
                  <a:cubicBezTo>
                    <a:pt x="148" y="144"/>
                    <a:pt x="148" y="144"/>
                    <a:pt x="148" y="144"/>
                  </a:cubicBezTo>
                  <a:cubicBezTo>
                    <a:pt x="148" y="144"/>
                    <a:pt x="148" y="144"/>
                    <a:pt x="148" y="144"/>
                  </a:cubicBezTo>
                  <a:cubicBezTo>
                    <a:pt x="148" y="144"/>
                    <a:pt x="148" y="144"/>
                    <a:pt x="148" y="144"/>
                  </a:cubicBezTo>
                  <a:cubicBezTo>
                    <a:pt x="151" y="142"/>
                    <a:pt x="151" y="142"/>
                    <a:pt x="151" y="142"/>
                  </a:cubicBezTo>
                  <a:cubicBezTo>
                    <a:pt x="151" y="142"/>
                    <a:pt x="151" y="142"/>
                    <a:pt x="151" y="142"/>
                  </a:cubicBezTo>
                  <a:cubicBezTo>
                    <a:pt x="156" y="138"/>
                    <a:pt x="156" y="138"/>
                    <a:pt x="156" y="138"/>
                  </a:cubicBezTo>
                  <a:cubicBezTo>
                    <a:pt x="156" y="138"/>
                    <a:pt x="156" y="138"/>
                    <a:pt x="156" y="138"/>
                  </a:cubicBezTo>
                  <a:cubicBezTo>
                    <a:pt x="156" y="138"/>
                    <a:pt x="156" y="138"/>
                    <a:pt x="156" y="138"/>
                  </a:cubicBezTo>
                  <a:cubicBezTo>
                    <a:pt x="157" y="138"/>
                    <a:pt x="157" y="138"/>
                    <a:pt x="157" y="138"/>
                  </a:cubicBezTo>
                  <a:cubicBezTo>
                    <a:pt x="161" y="138"/>
                    <a:pt x="161" y="138"/>
                    <a:pt x="161" y="138"/>
                  </a:cubicBezTo>
                  <a:cubicBezTo>
                    <a:pt x="161" y="136"/>
                    <a:pt x="162" y="133"/>
                    <a:pt x="165" y="131"/>
                  </a:cubicBezTo>
                  <a:cubicBezTo>
                    <a:pt x="168" y="129"/>
                    <a:pt x="170" y="128"/>
                    <a:pt x="171" y="128"/>
                  </a:cubicBezTo>
                  <a:cubicBezTo>
                    <a:pt x="173" y="126"/>
                    <a:pt x="173" y="126"/>
                    <a:pt x="173" y="126"/>
                  </a:cubicBezTo>
                  <a:cubicBezTo>
                    <a:pt x="174" y="126"/>
                    <a:pt x="174" y="126"/>
                    <a:pt x="174" y="126"/>
                  </a:cubicBezTo>
                  <a:cubicBezTo>
                    <a:pt x="174" y="126"/>
                    <a:pt x="174" y="126"/>
                    <a:pt x="174" y="126"/>
                  </a:cubicBezTo>
                  <a:cubicBezTo>
                    <a:pt x="176" y="124"/>
                    <a:pt x="176" y="124"/>
                    <a:pt x="176" y="124"/>
                  </a:cubicBezTo>
                  <a:cubicBezTo>
                    <a:pt x="176" y="124"/>
                    <a:pt x="176" y="124"/>
                    <a:pt x="176" y="124"/>
                  </a:cubicBezTo>
                  <a:cubicBezTo>
                    <a:pt x="176" y="124"/>
                    <a:pt x="176" y="124"/>
                    <a:pt x="176" y="124"/>
                  </a:cubicBezTo>
                  <a:cubicBezTo>
                    <a:pt x="176" y="123"/>
                    <a:pt x="176" y="123"/>
                    <a:pt x="176" y="123"/>
                  </a:cubicBezTo>
                  <a:cubicBezTo>
                    <a:pt x="177" y="123"/>
                    <a:pt x="177" y="123"/>
                    <a:pt x="177" y="123"/>
                  </a:cubicBezTo>
                  <a:cubicBezTo>
                    <a:pt x="183" y="122"/>
                    <a:pt x="183" y="122"/>
                    <a:pt x="183" y="122"/>
                  </a:cubicBezTo>
                  <a:cubicBezTo>
                    <a:pt x="187" y="122"/>
                    <a:pt x="187" y="122"/>
                    <a:pt x="187" y="122"/>
                  </a:cubicBezTo>
                  <a:cubicBezTo>
                    <a:pt x="188" y="120"/>
                    <a:pt x="188" y="120"/>
                    <a:pt x="188" y="120"/>
                  </a:cubicBezTo>
                  <a:cubicBezTo>
                    <a:pt x="190" y="118"/>
                    <a:pt x="190" y="118"/>
                    <a:pt x="190" y="118"/>
                  </a:cubicBezTo>
                  <a:cubicBezTo>
                    <a:pt x="190" y="118"/>
                    <a:pt x="190" y="118"/>
                    <a:pt x="190" y="118"/>
                  </a:cubicBezTo>
                  <a:cubicBezTo>
                    <a:pt x="192" y="114"/>
                    <a:pt x="192" y="114"/>
                    <a:pt x="192" y="114"/>
                  </a:cubicBezTo>
                  <a:cubicBezTo>
                    <a:pt x="191" y="114"/>
                    <a:pt x="191" y="114"/>
                    <a:pt x="191" y="114"/>
                  </a:cubicBezTo>
                  <a:cubicBezTo>
                    <a:pt x="188" y="111"/>
                    <a:pt x="187" y="108"/>
                    <a:pt x="186" y="103"/>
                  </a:cubicBezTo>
                  <a:cubicBezTo>
                    <a:pt x="186" y="103"/>
                    <a:pt x="186" y="103"/>
                    <a:pt x="186" y="103"/>
                  </a:cubicBezTo>
                  <a:cubicBezTo>
                    <a:pt x="186" y="103"/>
                    <a:pt x="186" y="103"/>
                    <a:pt x="186" y="103"/>
                  </a:cubicBezTo>
                  <a:cubicBezTo>
                    <a:pt x="186" y="103"/>
                    <a:pt x="186" y="103"/>
                    <a:pt x="186" y="103"/>
                  </a:cubicBezTo>
                  <a:cubicBezTo>
                    <a:pt x="186" y="102"/>
                    <a:pt x="186" y="102"/>
                    <a:pt x="186" y="102"/>
                  </a:cubicBezTo>
                  <a:cubicBezTo>
                    <a:pt x="188" y="94"/>
                    <a:pt x="188" y="94"/>
                    <a:pt x="188" y="94"/>
                  </a:cubicBezTo>
                  <a:cubicBezTo>
                    <a:pt x="188" y="91"/>
                    <a:pt x="188" y="89"/>
                    <a:pt x="190" y="87"/>
                  </a:cubicBezTo>
                  <a:cubicBezTo>
                    <a:pt x="190" y="80"/>
                    <a:pt x="190" y="80"/>
                    <a:pt x="190" y="80"/>
                  </a:cubicBezTo>
                  <a:cubicBezTo>
                    <a:pt x="189" y="79"/>
                    <a:pt x="188" y="78"/>
                    <a:pt x="186" y="78"/>
                  </a:cubicBezTo>
                  <a:cubicBezTo>
                    <a:pt x="174" y="83"/>
                    <a:pt x="174" y="83"/>
                    <a:pt x="174" y="83"/>
                  </a:cubicBezTo>
                  <a:cubicBezTo>
                    <a:pt x="174" y="70"/>
                    <a:pt x="174" y="70"/>
                    <a:pt x="174" y="70"/>
                  </a:cubicBezTo>
                  <a:cubicBezTo>
                    <a:pt x="175" y="68"/>
                    <a:pt x="179" y="64"/>
                    <a:pt x="186" y="60"/>
                  </a:cubicBezTo>
                  <a:cubicBezTo>
                    <a:pt x="183" y="46"/>
                    <a:pt x="183" y="46"/>
                    <a:pt x="183" y="46"/>
                  </a:cubicBezTo>
                  <a:cubicBezTo>
                    <a:pt x="182" y="41"/>
                    <a:pt x="183" y="37"/>
                    <a:pt x="186" y="34"/>
                  </a:cubicBezTo>
                  <a:cubicBezTo>
                    <a:pt x="186" y="32"/>
                    <a:pt x="186" y="32"/>
                    <a:pt x="186" y="32"/>
                  </a:cubicBezTo>
                  <a:cubicBezTo>
                    <a:pt x="182" y="32"/>
                    <a:pt x="182" y="32"/>
                    <a:pt x="182" y="32"/>
                  </a:cubicBezTo>
                  <a:cubicBezTo>
                    <a:pt x="180" y="32"/>
                    <a:pt x="180" y="32"/>
                    <a:pt x="180" y="32"/>
                  </a:cubicBezTo>
                  <a:cubicBezTo>
                    <a:pt x="178" y="38"/>
                    <a:pt x="178" y="38"/>
                    <a:pt x="178" y="38"/>
                  </a:cubicBezTo>
                  <a:cubicBezTo>
                    <a:pt x="177" y="40"/>
                    <a:pt x="175" y="41"/>
                    <a:pt x="174" y="41"/>
                  </a:cubicBezTo>
                  <a:cubicBezTo>
                    <a:pt x="173" y="41"/>
                    <a:pt x="173" y="41"/>
                    <a:pt x="173" y="41"/>
                  </a:cubicBezTo>
                  <a:cubicBezTo>
                    <a:pt x="169" y="38"/>
                    <a:pt x="169" y="38"/>
                    <a:pt x="169" y="38"/>
                  </a:cubicBezTo>
                  <a:cubicBezTo>
                    <a:pt x="168" y="38"/>
                    <a:pt x="168" y="38"/>
                    <a:pt x="168" y="38"/>
                  </a:cubicBezTo>
                  <a:cubicBezTo>
                    <a:pt x="168" y="38"/>
                    <a:pt x="168" y="38"/>
                    <a:pt x="168" y="38"/>
                  </a:cubicBezTo>
                  <a:cubicBezTo>
                    <a:pt x="168" y="38"/>
                    <a:pt x="168" y="38"/>
                    <a:pt x="168" y="38"/>
                  </a:cubicBezTo>
                  <a:cubicBezTo>
                    <a:pt x="168" y="37"/>
                    <a:pt x="168" y="37"/>
                    <a:pt x="168" y="37"/>
                  </a:cubicBezTo>
                  <a:cubicBezTo>
                    <a:pt x="167" y="34"/>
                    <a:pt x="167" y="34"/>
                    <a:pt x="167" y="34"/>
                  </a:cubicBezTo>
                  <a:cubicBezTo>
                    <a:pt x="166" y="30"/>
                    <a:pt x="166" y="30"/>
                    <a:pt x="166" y="30"/>
                  </a:cubicBezTo>
                  <a:cubicBezTo>
                    <a:pt x="166" y="30"/>
                    <a:pt x="166" y="30"/>
                    <a:pt x="166" y="30"/>
                  </a:cubicBezTo>
                  <a:cubicBezTo>
                    <a:pt x="166" y="30"/>
                    <a:pt x="166" y="30"/>
                    <a:pt x="166" y="30"/>
                  </a:cubicBezTo>
                  <a:cubicBezTo>
                    <a:pt x="166" y="32"/>
                    <a:pt x="166" y="32"/>
                    <a:pt x="166" y="32"/>
                  </a:cubicBezTo>
                  <a:cubicBezTo>
                    <a:pt x="158" y="32"/>
                    <a:pt x="158" y="32"/>
                    <a:pt x="158" y="32"/>
                  </a:cubicBezTo>
                  <a:cubicBezTo>
                    <a:pt x="158" y="30"/>
                    <a:pt x="158" y="30"/>
                    <a:pt x="158" y="30"/>
                  </a:cubicBezTo>
                  <a:cubicBezTo>
                    <a:pt x="156" y="26"/>
                    <a:pt x="156" y="26"/>
                    <a:pt x="156" y="26"/>
                  </a:cubicBezTo>
                  <a:cubicBezTo>
                    <a:pt x="156" y="20"/>
                    <a:pt x="156" y="20"/>
                    <a:pt x="156" y="20"/>
                  </a:cubicBezTo>
                  <a:cubicBezTo>
                    <a:pt x="152" y="12"/>
                    <a:pt x="152" y="12"/>
                    <a:pt x="152" y="12"/>
                  </a:cubicBezTo>
                  <a:cubicBezTo>
                    <a:pt x="152" y="6"/>
                    <a:pt x="152" y="6"/>
                    <a:pt x="152" y="6"/>
                  </a:cubicBezTo>
                  <a:lnTo>
                    <a:pt x="150" y="3"/>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59" name="Freeform 133"/>
            <p:cNvSpPr/>
            <p:nvPr/>
          </p:nvSpPr>
          <p:spPr bwMode="auto">
            <a:xfrm>
              <a:off x="3622477" y="5047259"/>
              <a:ext cx="797647" cy="606964"/>
            </a:xfrm>
            <a:custGeom>
              <a:avLst/>
              <a:gdLst>
                <a:gd name="T0" fmla="*/ 202 w 251"/>
                <a:gd name="T1" fmla="*/ 6 h 191"/>
                <a:gd name="T2" fmla="*/ 188 w 251"/>
                <a:gd name="T3" fmla="*/ 18 h 191"/>
                <a:gd name="T4" fmla="*/ 172 w 251"/>
                <a:gd name="T5" fmla="*/ 22 h 191"/>
                <a:gd name="T6" fmla="*/ 161 w 251"/>
                <a:gd name="T7" fmla="*/ 21 h 191"/>
                <a:gd name="T8" fmla="*/ 161 w 251"/>
                <a:gd name="T9" fmla="*/ 21 h 191"/>
                <a:gd name="T10" fmla="*/ 147 w 251"/>
                <a:gd name="T11" fmla="*/ 26 h 191"/>
                <a:gd name="T12" fmla="*/ 137 w 251"/>
                <a:gd name="T13" fmla="*/ 32 h 191"/>
                <a:gd name="T14" fmla="*/ 127 w 251"/>
                <a:gd name="T15" fmla="*/ 40 h 191"/>
                <a:gd name="T16" fmla="*/ 120 w 251"/>
                <a:gd name="T17" fmla="*/ 47 h 191"/>
                <a:gd name="T18" fmla="*/ 118 w 251"/>
                <a:gd name="T19" fmla="*/ 51 h 191"/>
                <a:gd name="T20" fmla="*/ 103 w 251"/>
                <a:gd name="T21" fmla="*/ 48 h 191"/>
                <a:gd name="T22" fmla="*/ 85 w 251"/>
                <a:gd name="T23" fmla="*/ 40 h 191"/>
                <a:gd name="T24" fmla="*/ 80 w 251"/>
                <a:gd name="T25" fmla="*/ 46 h 191"/>
                <a:gd name="T26" fmla="*/ 74 w 251"/>
                <a:gd name="T27" fmla="*/ 51 h 191"/>
                <a:gd name="T28" fmla="*/ 63 w 251"/>
                <a:gd name="T29" fmla="*/ 58 h 191"/>
                <a:gd name="T30" fmla="*/ 51 w 251"/>
                <a:gd name="T31" fmla="*/ 67 h 191"/>
                <a:gd name="T32" fmla="*/ 23 w 251"/>
                <a:gd name="T33" fmla="*/ 62 h 191"/>
                <a:gd name="T34" fmla="*/ 9 w 251"/>
                <a:gd name="T35" fmla="*/ 65 h 191"/>
                <a:gd name="T36" fmla="*/ 1 w 251"/>
                <a:gd name="T37" fmla="*/ 69 h 191"/>
                <a:gd name="T38" fmla="*/ 2 w 251"/>
                <a:gd name="T39" fmla="*/ 79 h 191"/>
                <a:gd name="T40" fmla="*/ 21 w 251"/>
                <a:gd name="T41" fmla="*/ 79 h 191"/>
                <a:gd name="T42" fmla="*/ 23 w 251"/>
                <a:gd name="T43" fmla="*/ 94 h 191"/>
                <a:gd name="T44" fmla="*/ 38 w 251"/>
                <a:gd name="T45" fmla="*/ 92 h 191"/>
                <a:gd name="T46" fmla="*/ 50 w 251"/>
                <a:gd name="T47" fmla="*/ 89 h 191"/>
                <a:gd name="T48" fmla="*/ 53 w 251"/>
                <a:gd name="T49" fmla="*/ 108 h 191"/>
                <a:gd name="T50" fmla="*/ 46 w 251"/>
                <a:gd name="T51" fmla="*/ 116 h 191"/>
                <a:gd name="T52" fmla="*/ 35 w 251"/>
                <a:gd name="T53" fmla="*/ 124 h 191"/>
                <a:gd name="T54" fmla="*/ 53 w 251"/>
                <a:gd name="T55" fmla="*/ 128 h 191"/>
                <a:gd name="T56" fmla="*/ 61 w 251"/>
                <a:gd name="T57" fmla="*/ 133 h 191"/>
                <a:gd name="T58" fmla="*/ 77 w 251"/>
                <a:gd name="T59" fmla="*/ 142 h 191"/>
                <a:gd name="T60" fmla="*/ 70 w 251"/>
                <a:gd name="T61" fmla="*/ 150 h 191"/>
                <a:gd name="T62" fmla="*/ 97 w 251"/>
                <a:gd name="T63" fmla="*/ 178 h 191"/>
                <a:gd name="T64" fmla="*/ 107 w 251"/>
                <a:gd name="T65" fmla="*/ 174 h 191"/>
                <a:gd name="T66" fmla="*/ 123 w 251"/>
                <a:gd name="T67" fmla="*/ 184 h 191"/>
                <a:gd name="T68" fmla="*/ 127 w 251"/>
                <a:gd name="T69" fmla="*/ 179 h 191"/>
                <a:gd name="T70" fmla="*/ 135 w 251"/>
                <a:gd name="T71" fmla="*/ 180 h 191"/>
                <a:gd name="T72" fmla="*/ 155 w 251"/>
                <a:gd name="T73" fmla="*/ 185 h 191"/>
                <a:gd name="T74" fmla="*/ 157 w 251"/>
                <a:gd name="T75" fmla="*/ 186 h 191"/>
                <a:gd name="T76" fmla="*/ 173 w 251"/>
                <a:gd name="T77" fmla="*/ 173 h 191"/>
                <a:gd name="T78" fmla="*/ 179 w 251"/>
                <a:gd name="T79" fmla="*/ 178 h 191"/>
                <a:gd name="T80" fmla="*/ 183 w 251"/>
                <a:gd name="T81" fmla="*/ 170 h 191"/>
                <a:gd name="T82" fmla="*/ 198 w 251"/>
                <a:gd name="T83" fmla="*/ 152 h 191"/>
                <a:gd name="T84" fmla="*/ 207 w 251"/>
                <a:gd name="T85" fmla="*/ 154 h 191"/>
                <a:gd name="T86" fmla="*/ 205 w 251"/>
                <a:gd name="T87" fmla="*/ 143 h 191"/>
                <a:gd name="T88" fmla="*/ 207 w 251"/>
                <a:gd name="T89" fmla="*/ 137 h 191"/>
                <a:gd name="T90" fmla="*/ 229 w 251"/>
                <a:gd name="T91" fmla="*/ 126 h 191"/>
                <a:gd name="T92" fmla="*/ 228 w 251"/>
                <a:gd name="T93" fmla="*/ 114 h 191"/>
                <a:gd name="T94" fmla="*/ 233 w 251"/>
                <a:gd name="T95" fmla="*/ 105 h 191"/>
                <a:gd name="T96" fmla="*/ 239 w 251"/>
                <a:gd name="T97" fmla="*/ 90 h 191"/>
                <a:gd name="T98" fmla="*/ 248 w 251"/>
                <a:gd name="T99" fmla="*/ 78 h 191"/>
                <a:gd name="T100" fmla="*/ 248 w 251"/>
                <a:gd name="T101" fmla="*/ 67 h 191"/>
                <a:gd name="T102" fmla="*/ 248 w 251"/>
                <a:gd name="T103" fmla="*/ 60 h 191"/>
                <a:gd name="T104" fmla="*/ 227 w 251"/>
                <a:gd name="T105" fmla="*/ 61 h 191"/>
                <a:gd name="T106" fmla="*/ 221 w 251"/>
                <a:gd name="T107" fmla="*/ 51 h 191"/>
                <a:gd name="T108" fmla="*/ 211 w 251"/>
                <a:gd name="T109" fmla="*/ 50 h 191"/>
                <a:gd name="T110" fmla="*/ 222 w 251"/>
                <a:gd name="T111" fmla="*/ 29 h 191"/>
                <a:gd name="T112" fmla="*/ 221 w 251"/>
                <a:gd name="T113" fmla="*/ 14 h 191"/>
                <a:gd name="T114" fmla="*/ 217 w 251"/>
                <a:gd name="T115" fmla="*/ 0 h 191"/>
                <a:gd name="T116" fmla="*/ 208 w 251"/>
                <a:gd name="T117" fmla="*/ 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 h="191">
                  <a:moveTo>
                    <a:pt x="201" y="4"/>
                  </a:moveTo>
                  <a:cubicBezTo>
                    <a:pt x="201" y="5"/>
                    <a:pt x="201" y="5"/>
                    <a:pt x="201" y="5"/>
                  </a:cubicBezTo>
                  <a:cubicBezTo>
                    <a:pt x="202" y="6"/>
                    <a:pt x="202" y="6"/>
                    <a:pt x="202" y="6"/>
                  </a:cubicBezTo>
                  <a:cubicBezTo>
                    <a:pt x="197" y="14"/>
                    <a:pt x="197" y="14"/>
                    <a:pt x="197" y="14"/>
                  </a:cubicBezTo>
                  <a:cubicBezTo>
                    <a:pt x="195" y="16"/>
                    <a:pt x="192" y="18"/>
                    <a:pt x="189" y="18"/>
                  </a:cubicBezTo>
                  <a:cubicBezTo>
                    <a:pt x="188" y="18"/>
                    <a:pt x="188" y="18"/>
                    <a:pt x="188" y="18"/>
                  </a:cubicBezTo>
                  <a:cubicBezTo>
                    <a:pt x="184" y="15"/>
                    <a:pt x="184" y="15"/>
                    <a:pt x="184" y="15"/>
                  </a:cubicBezTo>
                  <a:cubicBezTo>
                    <a:pt x="180" y="16"/>
                    <a:pt x="180" y="16"/>
                    <a:pt x="180" y="16"/>
                  </a:cubicBezTo>
                  <a:cubicBezTo>
                    <a:pt x="172" y="22"/>
                    <a:pt x="172" y="22"/>
                    <a:pt x="172" y="22"/>
                  </a:cubicBezTo>
                  <a:cubicBezTo>
                    <a:pt x="170" y="22"/>
                    <a:pt x="167" y="20"/>
                    <a:pt x="164" y="16"/>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58" y="24"/>
                    <a:pt x="158" y="24"/>
                    <a:pt x="158" y="24"/>
                  </a:cubicBezTo>
                  <a:cubicBezTo>
                    <a:pt x="153" y="24"/>
                    <a:pt x="153" y="24"/>
                    <a:pt x="153" y="24"/>
                  </a:cubicBezTo>
                  <a:cubicBezTo>
                    <a:pt x="147" y="26"/>
                    <a:pt x="147" y="26"/>
                    <a:pt x="147" y="26"/>
                  </a:cubicBezTo>
                  <a:cubicBezTo>
                    <a:pt x="141" y="30"/>
                    <a:pt x="141" y="30"/>
                    <a:pt x="141" y="30"/>
                  </a:cubicBezTo>
                  <a:cubicBezTo>
                    <a:pt x="139" y="30"/>
                    <a:pt x="139" y="30"/>
                    <a:pt x="139" y="30"/>
                  </a:cubicBezTo>
                  <a:cubicBezTo>
                    <a:pt x="137" y="32"/>
                    <a:pt x="137" y="32"/>
                    <a:pt x="137" y="32"/>
                  </a:cubicBezTo>
                  <a:cubicBezTo>
                    <a:pt x="135" y="34"/>
                    <a:pt x="134" y="36"/>
                    <a:pt x="135" y="37"/>
                  </a:cubicBezTo>
                  <a:cubicBezTo>
                    <a:pt x="138" y="41"/>
                    <a:pt x="138" y="41"/>
                    <a:pt x="138" y="41"/>
                  </a:cubicBezTo>
                  <a:cubicBezTo>
                    <a:pt x="127" y="40"/>
                    <a:pt x="127" y="40"/>
                    <a:pt x="127" y="40"/>
                  </a:cubicBezTo>
                  <a:cubicBezTo>
                    <a:pt x="121" y="45"/>
                    <a:pt x="121" y="45"/>
                    <a:pt x="121" y="45"/>
                  </a:cubicBezTo>
                  <a:cubicBezTo>
                    <a:pt x="120" y="47"/>
                    <a:pt x="120" y="47"/>
                    <a:pt x="120" y="47"/>
                  </a:cubicBezTo>
                  <a:cubicBezTo>
                    <a:pt x="120" y="47"/>
                    <a:pt x="120" y="47"/>
                    <a:pt x="120" y="47"/>
                  </a:cubicBezTo>
                  <a:cubicBezTo>
                    <a:pt x="119" y="50"/>
                    <a:pt x="119" y="50"/>
                    <a:pt x="119" y="50"/>
                  </a:cubicBezTo>
                  <a:cubicBezTo>
                    <a:pt x="118" y="51"/>
                    <a:pt x="118" y="51"/>
                    <a:pt x="118" y="51"/>
                  </a:cubicBezTo>
                  <a:cubicBezTo>
                    <a:pt x="118" y="51"/>
                    <a:pt x="118" y="51"/>
                    <a:pt x="118" y="51"/>
                  </a:cubicBezTo>
                  <a:cubicBezTo>
                    <a:pt x="112" y="51"/>
                    <a:pt x="112" y="51"/>
                    <a:pt x="112" y="51"/>
                  </a:cubicBezTo>
                  <a:cubicBezTo>
                    <a:pt x="105" y="48"/>
                    <a:pt x="105" y="48"/>
                    <a:pt x="105" y="48"/>
                  </a:cubicBezTo>
                  <a:cubicBezTo>
                    <a:pt x="103" y="48"/>
                    <a:pt x="103" y="48"/>
                    <a:pt x="103" y="48"/>
                  </a:cubicBezTo>
                  <a:cubicBezTo>
                    <a:pt x="97" y="49"/>
                    <a:pt x="97" y="49"/>
                    <a:pt x="97" y="49"/>
                  </a:cubicBezTo>
                  <a:cubicBezTo>
                    <a:pt x="95" y="49"/>
                    <a:pt x="92" y="46"/>
                    <a:pt x="89" y="42"/>
                  </a:cubicBezTo>
                  <a:cubicBezTo>
                    <a:pt x="85" y="40"/>
                    <a:pt x="85" y="40"/>
                    <a:pt x="85" y="40"/>
                  </a:cubicBezTo>
                  <a:cubicBezTo>
                    <a:pt x="81" y="46"/>
                    <a:pt x="81" y="46"/>
                    <a:pt x="81" y="46"/>
                  </a:cubicBezTo>
                  <a:cubicBezTo>
                    <a:pt x="81" y="46"/>
                    <a:pt x="81" y="46"/>
                    <a:pt x="81" y="46"/>
                  </a:cubicBezTo>
                  <a:cubicBezTo>
                    <a:pt x="80" y="46"/>
                    <a:pt x="80" y="46"/>
                    <a:pt x="80" y="46"/>
                  </a:cubicBezTo>
                  <a:cubicBezTo>
                    <a:pt x="75" y="50"/>
                    <a:pt x="75" y="50"/>
                    <a:pt x="75" y="50"/>
                  </a:cubicBezTo>
                  <a:cubicBezTo>
                    <a:pt x="74" y="50"/>
                    <a:pt x="74" y="50"/>
                    <a:pt x="74" y="50"/>
                  </a:cubicBezTo>
                  <a:cubicBezTo>
                    <a:pt x="74" y="51"/>
                    <a:pt x="74" y="51"/>
                    <a:pt x="74" y="51"/>
                  </a:cubicBezTo>
                  <a:cubicBezTo>
                    <a:pt x="73" y="51"/>
                    <a:pt x="73" y="51"/>
                    <a:pt x="73" y="51"/>
                  </a:cubicBezTo>
                  <a:cubicBezTo>
                    <a:pt x="69" y="52"/>
                    <a:pt x="69" y="52"/>
                    <a:pt x="69" y="52"/>
                  </a:cubicBezTo>
                  <a:cubicBezTo>
                    <a:pt x="63" y="58"/>
                    <a:pt x="63" y="58"/>
                    <a:pt x="63" y="58"/>
                  </a:cubicBezTo>
                  <a:cubicBezTo>
                    <a:pt x="63" y="58"/>
                    <a:pt x="63" y="58"/>
                    <a:pt x="63" y="58"/>
                  </a:cubicBezTo>
                  <a:cubicBezTo>
                    <a:pt x="56" y="61"/>
                    <a:pt x="56" y="61"/>
                    <a:pt x="56" y="61"/>
                  </a:cubicBezTo>
                  <a:cubicBezTo>
                    <a:pt x="51" y="67"/>
                    <a:pt x="51" y="67"/>
                    <a:pt x="51" y="67"/>
                  </a:cubicBezTo>
                  <a:cubicBezTo>
                    <a:pt x="35" y="67"/>
                    <a:pt x="35" y="67"/>
                    <a:pt x="35" y="67"/>
                  </a:cubicBezTo>
                  <a:cubicBezTo>
                    <a:pt x="35" y="67"/>
                    <a:pt x="35" y="67"/>
                    <a:pt x="35" y="67"/>
                  </a:cubicBezTo>
                  <a:cubicBezTo>
                    <a:pt x="23" y="62"/>
                    <a:pt x="23" y="62"/>
                    <a:pt x="23" y="62"/>
                  </a:cubicBezTo>
                  <a:cubicBezTo>
                    <a:pt x="16" y="62"/>
                    <a:pt x="16" y="62"/>
                    <a:pt x="16" y="62"/>
                  </a:cubicBezTo>
                  <a:cubicBezTo>
                    <a:pt x="10" y="65"/>
                    <a:pt x="10" y="65"/>
                    <a:pt x="10" y="65"/>
                  </a:cubicBezTo>
                  <a:cubicBezTo>
                    <a:pt x="9" y="65"/>
                    <a:pt x="9" y="65"/>
                    <a:pt x="9" y="65"/>
                  </a:cubicBezTo>
                  <a:cubicBezTo>
                    <a:pt x="9" y="65"/>
                    <a:pt x="9" y="65"/>
                    <a:pt x="9" y="65"/>
                  </a:cubicBezTo>
                  <a:cubicBezTo>
                    <a:pt x="5" y="66"/>
                    <a:pt x="5" y="66"/>
                    <a:pt x="5" y="66"/>
                  </a:cubicBezTo>
                  <a:cubicBezTo>
                    <a:pt x="3" y="67"/>
                    <a:pt x="2" y="68"/>
                    <a:pt x="1" y="69"/>
                  </a:cubicBezTo>
                  <a:cubicBezTo>
                    <a:pt x="0" y="71"/>
                    <a:pt x="0" y="71"/>
                    <a:pt x="0" y="71"/>
                  </a:cubicBezTo>
                  <a:cubicBezTo>
                    <a:pt x="0" y="76"/>
                    <a:pt x="0" y="76"/>
                    <a:pt x="0" y="76"/>
                  </a:cubicBezTo>
                  <a:cubicBezTo>
                    <a:pt x="2" y="79"/>
                    <a:pt x="2" y="79"/>
                    <a:pt x="2" y="79"/>
                  </a:cubicBezTo>
                  <a:cubicBezTo>
                    <a:pt x="11" y="76"/>
                    <a:pt x="11" y="76"/>
                    <a:pt x="11" y="76"/>
                  </a:cubicBezTo>
                  <a:cubicBezTo>
                    <a:pt x="13" y="76"/>
                    <a:pt x="16" y="77"/>
                    <a:pt x="20" y="79"/>
                  </a:cubicBezTo>
                  <a:cubicBezTo>
                    <a:pt x="21" y="79"/>
                    <a:pt x="21" y="79"/>
                    <a:pt x="21" y="79"/>
                  </a:cubicBezTo>
                  <a:cubicBezTo>
                    <a:pt x="21" y="80"/>
                    <a:pt x="21" y="80"/>
                    <a:pt x="21" y="80"/>
                  </a:cubicBezTo>
                  <a:cubicBezTo>
                    <a:pt x="21" y="93"/>
                    <a:pt x="21" y="93"/>
                    <a:pt x="21" y="93"/>
                  </a:cubicBezTo>
                  <a:cubicBezTo>
                    <a:pt x="23" y="94"/>
                    <a:pt x="23" y="94"/>
                    <a:pt x="23" y="94"/>
                  </a:cubicBezTo>
                  <a:cubicBezTo>
                    <a:pt x="32" y="94"/>
                    <a:pt x="32" y="94"/>
                    <a:pt x="32" y="94"/>
                  </a:cubicBezTo>
                  <a:cubicBezTo>
                    <a:pt x="37" y="92"/>
                    <a:pt x="37" y="92"/>
                    <a:pt x="37" y="92"/>
                  </a:cubicBezTo>
                  <a:cubicBezTo>
                    <a:pt x="38" y="92"/>
                    <a:pt x="38" y="92"/>
                    <a:pt x="38" y="92"/>
                  </a:cubicBezTo>
                  <a:cubicBezTo>
                    <a:pt x="41" y="90"/>
                    <a:pt x="44" y="89"/>
                    <a:pt x="47" y="88"/>
                  </a:cubicBezTo>
                  <a:cubicBezTo>
                    <a:pt x="49" y="88"/>
                    <a:pt x="49" y="88"/>
                    <a:pt x="49" y="88"/>
                  </a:cubicBezTo>
                  <a:cubicBezTo>
                    <a:pt x="50" y="89"/>
                    <a:pt x="50" y="89"/>
                    <a:pt x="50" y="89"/>
                  </a:cubicBezTo>
                  <a:cubicBezTo>
                    <a:pt x="52" y="94"/>
                    <a:pt x="52" y="94"/>
                    <a:pt x="52" y="94"/>
                  </a:cubicBezTo>
                  <a:cubicBezTo>
                    <a:pt x="52" y="94"/>
                    <a:pt x="52" y="94"/>
                    <a:pt x="52" y="94"/>
                  </a:cubicBezTo>
                  <a:cubicBezTo>
                    <a:pt x="53" y="108"/>
                    <a:pt x="53" y="108"/>
                    <a:pt x="53" y="108"/>
                  </a:cubicBezTo>
                  <a:cubicBezTo>
                    <a:pt x="53" y="109"/>
                    <a:pt x="53" y="109"/>
                    <a:pt x="53" y="109"/>
                  </a:cubicBezTo>
                  <a:cubicBezTo>
                    <a:pt x="46" y="116"/>
                    <a:pt x="46" y="116"/>
                    <a:pt x="46" y="116"/>
                  </a:cubicBezTo>
                  <a:cubicBezTo>
                    <a:pt x="46" y="116"/>
                    <a:pt x="46" y="116"/>
                    <a:pt x="46" y="116"/>
                  </a:cubicBezTo>
                  <a:cubicBezTo>
                    <a:pt x="46" y="117"/>
                    <a:pt x="46" y="117"/>
                    <a:pt x="46" y="117"/>
                  </a:cubicBezTo>
                  <a:cubicBezTo>
                    <a:pt x="37" y="121"/>
                    <a:pt x="37" y="121"/>
                    <a:pt x="37" y="121"/>
                  </a:cubicBezTo>
                  <a:cubicBezTo>
                    <a:pt x="35" y="124"/>
                    <a:pt x="35" y="124"/>
                    <a:pt x="35" y="124"/>
                  </a:cubicBezTo>
                  <a:cubicBezTo>
                    <a:pt x="36" y="126"/>
                    <a:pt x="36" y="126"/>
                    <a:pt x="36" y="126"/>
                  </a:cubicBezTo>
                  <a:cubicBezTo>
                    <a:pt x="53" y="128"/>
                    <a:pt x="53" y="128"/>
                    <a:pt x="53" y="128"/>
                  </a:cubicBezTo>
                  <a:cubicBezTo>
                    <a:pt x="53" y="128"/>
                    <a:pt x="53" y="128"/>
                    <a:pt x="53" y="128"/>
                  </a:cubicBezTo>
                  <a:cubicBezTo>
                    <a:pt x="53" y="128"/>
                    <a:pt x="53" y="128"/>
                    <a:pt x="53" y="128"/>
                  </a:cubicBezTo>
                  <a:cubicBezTo>
                    <a:pt x="54" y="129"/>
                    <a:pt x="54" y="129"/>
                    <a:pt x="54" y="129"/>
                  </a:cubicBezTo>
                  <a:cubicBezTo>
                    <a:pt x="61" y="133"/>
                    <a:pt x="61" y="133"/>
                    <a:pt x="61" y="133"/>
                  </a:cubicBezTo>
                  <a:cubicBezTo>
                    <a:pt x="76" y="132"/>
                    <a:pt x="76" y="132"/>
                    <a:pt x="76" y="132"/>
                  </a:cubicBezTo>
                  <a:cubicBezTo>
                    <a:pt x="76" y="134"/>
                    <a:pt x="76" y="134"/>
                    <a:pt x="76" y="134"/>
                  </a:cubicBezTo>
                  <a:cubicBezTo>
                    <a:pt x="77" y="142"/>
                    <a:pt x="77" y="142"/>
                    <a:pt x="77" y="142"/>
                  </a:cubicBezTo>
                  <a:cubicBezTo>
                    <a:pt x="77" y="143"/>
                    <a:pt x="77" y="143"/>
                    <a:pt x="77" y="143"/>
                  </a:cubicBezTo>
                  <a:cubicBezTo>
                    <a:pt x="77" y="143"/>
                    <a:pt x="77" y="143"/>
                    <a:pt x="77" y="143"/>
                  </a:cubicBezTo>
                  <a:cubicBezTo>
                    <a:pt x="70" y="150"/>
                    <a:pt x="70" y="150"/>
                    <a:pt x="70" y="150"/>
                  </a:cubicBezTo>
                  <a:cubicBezTo>
                    <a:pt x="69" y="158"/>
                    <a:pt x="71" y="164"/>
                    <a:pt x="75" y="165"/>
                  </a:cubicBezTo>
                  <a:cubicBezTo>
                    <a:pt x="87" y="172"/>
                    <a:pt x="87" y="172"/>
                    <a:pt x="87" y="172"/>
                  </a:cubicBezTo>
                  <a:cubicBezTo>
                    <a:pt x="97" y="178"/>
                    <a:pt x="97" y="178"/>
                    <a:pt x="97" y="178"/>
                  </a:cubicBezTo>
                  <a:cubicBezTo>
                    <a:pt x="106" y="174"/>
                    <a:pt x="106" y="174"/>
                    <a:pt x="106" y="174"/>
                  </a:cubicBezTo>
                  <a:cubicBezTo>
                    <a:pt x="107" y="174"/>
                    <a:pt x="107" y="174"/>
                    <a:pt x="107" y="174"/>
                  </a:cubicBezTo>
                  <a:cubicBezTo>
                    <a:pt x="107" y="174"/>
                    <a:pt x="107" y="174"/>
                    <a:pt x="107" y="174"/>
                  </a:cubicBezTo>
                  <a:cubicBezTo>
                    <a:pt x="108" y="174"/>
                    <a:pt x="108" y="174"/>
                    <a:pt x="108" y="174"/>
                  </a:cubicBezTo>
                  <a:cubicBezTo>
                    <a:pt x="121" y="184"/>
                    <a:pt x="121" y="184"/>
                    <a:pt x="121" y="184"/>
                  </a:cubicBezTo>
                  <a:cubicBezTo>
                    <a:pt x="123" y="184"/>
                    <a:pt x="123" y="184"/>
                    <a:pt x="123" y="184"/>
                  </a:cubicBezTo>
                  <a:cubicBezTo>
                    <a:pt x="126" y="180"/>
                    <a:pt x="126" y="180"/>
                    <a:pt x="126" y="180"/>
                  </a:cubicBezTo>
                  <a:cubicBezTo>
                    <a:pt x="127" y="180"/>
                    <a:pt x="127" y="180"/>
                    <a:pt x="127" y="180"/>
                  </a:cubicBezTo>
                  <a:cubicBezTo>
                    <a:pt x="127" y="179"/>
                    <a:pt x="127" y="179"/>
                    <a:pt x="127" y="179"/>
                  </a:cubicBezTo>
                  <a:cubicBezTo>
                    <a:pt x="127" y="179"/>
                    <a:pt x="127" y="179"/>
                    <a:pt x="127" y="179"/>
                  </a:cubicBezTo>
                  <a:cubicBezTo>
                    <a:pt x="128" y="179"/>
                    <a:pt x="128" y="179"/>
                    <a:pt x="128" y="179"/>
                  </a:cubicBezTo>
                  <a:cubicBezTo>
                    <a:pt x="135" y="180"/>
                    <a:pt x="135" y="180"/>
                    <a:pt x="135" y="180"/>
                  </a:cubicBezTo>
                  <a:cubicBezTo>
                    <a:pt x="137" y="167"/>
                    <a:pt x="137" y="167"/>
                    <a:pt x="137" y="167"/>
                  </a:cubicBezTo>
                  <a:cubicBezTo>
                    <a:pt x="147" y="184"/>
                    <a:pt x="147" y="184"/>
                    <a:pt x="147" y="184"/>
                  </a:cubicBezTo>
                  <a:cubicBezTo>
                    <a:pt x="155" y="185"/>
                    <a:pt x="155" y="185"/>
                    <a:pt x="155" y="185"/>
                  </a:cubicBezTo>
                  <a:cubicBezTo>
                    <a:pt x="156" y="185"/>
                    <a:pt x="156" y="185"/>
                    <a:pt x="156" y="185"/>
                  </a:cubicBezTo>
                  <a:cubicBezTo>
                    <a:pt x="157" y="185"/>
                    <a:pt x="157" y="185"/>
                    <a:pt x="157" y="185"/>
                  </a:cubicBezTo>
                  <a:cubicBezTo>
                    <a:pt x="157" y="186"/>
                    <a:pt x="157" y="186"/>
                    <a:pt x="157" y="186"/>
                  </a:cubicBezTo>
                  <a:cubicBezTo>
                    <a:pt x="157" y="191"/>
                    <a:pt x="157" y="191"/>
                    <a:pt x="157" y="191"/>
                  </a:cubicBezTo>
                  <a:cubicBezTo>
                    <a:pt x="160" y="190"/>
                    <a:pt x="160" y="190"/>
                    <a:pt x="160" y="190"/>
                  </a:cubicBezTo>
                  <a:cubicBezTo>
                    <a:pt x="173" y="173"/>
                    <a:pt x="173" y="173"/>
                    <a:pt x="173" y="173"/>
                  </a:cubicBezTo>
                  <a:cubicBezTo>
                    <a:pt x="179" y="181"/>
                    <a:pt x="179" y="181"/>
                    <a:pt x="179" y="181"/>
                  </a:cubicBezTo>
                  <a:cubicBezTo>
                    <a:pt x="179" y="178"/>
                    <a:pt x="179" y="178"/>
                    <a:pt x="179" y="178"/>
                  </a:cubicBezTo>
                  <a:cubicBezTo>
                    <a:pt x="179" y="178"/>
                    <a:pt x="179" y="178"/>
                    <a:pt x="179" y="178"/>
                  </a:cubicBezTo>
                  <a:cubicBezTo>
                    <a:pt x="179" y="178"/>
                    <a:pt x="179" y="178"/>
                    <a:pt x="179" y="178"/>
                  </a:cubicBezTo>
                  <a:cubicBezTo>
                    <a:pt x="179" y="178"/>
                    <a:pt x="179" y="178"/>
                    <a:pt x="179" y="178"/>
                  </a:cubicBezTo>
                  <a:cubicBezTo>
                    <a:pt x="183" y="170"/>
                    <a:pt x="183" y="170"/>
                    <a:pt x="183" y="170"/>
                  </a:cubicBezTo>
                  <a:cubicBezTo>
                    <a:pt x="186" y="164"/>
                    <a:pt x="186" y="164"/>
                    <a:pt x="186" y="164"/>
                  </a:cubicBezTo>
                  <a:cubicBezTo>
                    <a:pt x="196" y="164"/>
                    <a:pt x="196" y="164"/>
                    <a:pt x="196" y="164"/>
                  </a:cubicBezTo>
                  <a:cubicBezTo>
                    <a:pt x="198" y="152"/>
                    <a:pt x="198" y="152"/>
                    <a:pt x="198" y="152"/>
                  </a:cubicBezTo>
                  <a:cubicBezTo>
                    <a:pt x="199" y="152"/>
                    <a:pt x="199" y="152"/>
                    <a:pt x="199" y="152"/>
                  </a:cubicBezTo>
                  <a:cubicBezTo>
                    <a:pt x="200" y="153"/>
                    <a:pt x="200" y="153"/>
                    <a:pt x="200" y="153"/>
                  </a:cubicBezTo>
                  <a:cubicBezTo>
                    <a:pt x="207" y="154"/>
                    <a:pt x="207" y="154"/>
                    <a:pt x="207" y="154"/>
                  </a:cubicBezTo>
                  <a:cubicBezTo>
                    <a:pt x="208" y="150"/>
                    <a:pt x="208" y="150"/>
                    <a:pt x="208" y="150"/>
                  </a:cubicBezTo>
                  <a:cubicBezTo>
                    <a:pt x="205" y="144"/>
                    <a:pt x="205" y="144"/>
                    <a:pt x="205" y="144"/>
                  </a:cubicBezTo>
                  <a:cubicBezTo>
                    <a:pt x="205" y="143"/>
                    <a:pt x="205" y="143"/>
                    <a:pt x="205" y="143"/>
                  </a:cubicBezTo>
                  <a:cubicBezTo>
                    <a:pt x="207" y="138"/>
                    <a:pt x="207" y="138"/>
                    <a:pt x="207" y="138"/>
                  </a:cubicBezTo>
                  <a:cubicBezTo>
                    <a:pt x="207" y="138"/>
                    <a:pt x="207" y="138"/>
                    <a:pt x="207" y="138"/>
                  </a:cubicBezTo>
                  <a:cubicBezTo>
                    <a:pt x="207" y="137"/>
                    <a:pt x="207" y="137"/>
                    <a:pt x="207" y="137"/>
                  </a:cubicBezTo>
                  <a:cubicBezTo>
                    <a:pt x="208" y="137"/>
                    <a:pt x="208" y="137"/>
                    <a:pt x="208" y="137"/>
                  </a:cubicBezTo>
                  <a:cubicBezTo>
                    <a:pt x="208" y="137"/>
                    <a:pt x="208" y="137"/>
                    <a:pt x="208" y="137"/>
                  </a:cubicBezTo>
                  <a:cubicBezTo>
                    <a:pt x="229" y="126"/>
                    <a:pt x="229" y="126"/>
                    <a:pt x="229" y="126"/>
                  </a:cubicBezTo>
                  <a:cubicBezTo>
                    <a:pt x="228" y="115"/>
                    <a:pt x="228" y="115"/>
                    <a:pt x="228" y="115"/>
                  </a:cubicBezTo>
                  <a:cubicBezTo>
                    <a:pt x="228" y="115"/>
                    <a:pt x="228" y="115"/>
                    <a:pt x="228" y="115"/>
                  </a:cubicBezTo>
                  <a:cubicBezTo>
                    <a:pt x="228" y="114"/>
                    <a:pt x="228" y="114"/>
                    <a:pt x="228" y="114"/>
                  </a:cubicBezTo>
                  <a:cubicBezTo>
                    <a:pt x="232" y="106"/>
                    <a:pt x="232" y="106"/>
                    <a:pt x="232" y="106"/>
                  </a:cubicBezTo>
                  <a:cubicBezTo>
                    <a:pt x="233" y="105"/>
                    <a:pt x="233" y="105"/>
                    <a:pt x="233" y="105"/>
                  </a:cubicBezTo>
                  <a:cubicBezTo>
                    <a:pt x="233" y="105"/>
                    <a:pt x="233" y="105"/>
                    <a:pt x="233" y="105"/>
                  </a:cubicBezTo>
                  <a:cubicBezTo>
                    <a:pt x="239" y="90"/>
                    <a:pt x="239" y="90"/>
                    <a:pt x="239" y="90"/>
                  </a:cubicBezTo>
                  <a:cubicBezTo>
                    <a:pt x="239" y="90"/>
                    <a:pt x="239" y="90"/>
                    <a:pt x="239" y="90"/>
                  </a:cubicBezTo>
                  <a:cubicBezTo>
                    <a:pt x="239" y="90"/>
                    <a:pt x="239" y="90"/>
                    <a:pt x="239" y="90"/>
                  </a:cubicBezTo>
                  <a:cubicBezTo>
                    <a:pt x="245" y="84"/>
                    <a:pt x="245" y="84"/>
                    <a:pt x="245" y="84"/>
                  </a:cubicBezTo>
                  <a:cubicBezTo>
                    <a:pt x="248" y="78"/>
                    <a:pt x="248" y="78"/>
                    <a:pt x="248" y="78"/>
                  </a:cubicBezTo>
                  <a:cubicBezTo>
                    <a:pt x="248" y="78"/>
                    <a:pt x="248" y="78"/>
                    <a:pt x="248" y="78"/>
                  </a:cubicBezTo>
                  <a:cubicBezTo>
                    <a:pt x="248" y="78"/>
                    <a:pt x="248" y="78"/>
                    <a:pt x="248" y="78"/>
                  </a:cubicBezTo>
                  <a:cubicBezTo>
                    <a:pt x="251" y="73"/>
                    <a:pt x="251" y="73"/>
                    <a:pt x="251" y="73"/>
                  </a:cubicBezTo>
                  <a:cubicBezTo>
                    <a:pt x="248" y="67"/>
                    <a:pt x="248" y="67"/>
                    <a:pt x="248" y="67"/>
                  </a:cubicBezTo>
                  <a:cubicBezTo>
                    <a:pt x="248" y="66"/>
                    <a:pt x="248" y="66"/>
                    <a:pt x="248" y="66"/>
                  </a:cubicBezTo>
                  <a:cubicBezTo>
                    <a:pt x="248" y="66"/>
                    <a:pt x="248" y="66"/>
                    <a:pt x="248" y="66"/>
                  </a:cubicBezTo>
                  <a:cubicBezTo>
                    <a:pt x="248" y="60"/>
                    <a:pt x="248" y="60"/>
                    <a:pt x="248" y="60"/>
                  </a:cubicBezTo>
                  <a:cubicBezTo>
                    <a:pt x="245" y="60"/>
                    <a:pt x="245" y="60"/>
                    <a:pt x="245" y="60"/>
                  </a:cubicBezTo>
                  <a:cubicBezTo>
                    <a:pt x="239" y="63"/>
                    <a:pt x="239" y="63"/>
                    <a:pt x="239" y="63"/>
                  </a:cubicBezTo>
                  <a:cubicBezTo>
                    <a:pt x="236" y="65"/>
                    <a:pt x="232" y="64"/>
                    <a:pt x="227" y="61"/>
                  </a:cubicBezTo>
                  <a:cubicBezTo>
                    <a:pt x="225" y="59"/>
                    <a:pt x="225" y="55"/>
                    <a:pt x="226" y="49"/>
                  </a:cubicBezTo>
                  <a:cubicBezTo>
                    <a:pt x="223" y="49"/>
                    <a:pt x="223" y="49"/>
                    <a:pt x="223" y="49"/>
                  </a:cubicBezTo>
                  <a:cubicBezTo>
                    <a:pt x="221" y="51"/>
                    <a:pt x="221" y="51"/>
                    <a:pt x="221" y="51"/>
                  </a:cubicBezTo>
                  <a:cubicBezTo>
                    <a:pt x="217" y="55"/>
                    <a:pt x="215" y="57"/>
                    <a:pt x="214" y="57"/>
                  </a:cubicBezTo>
                  <a:cubicBezTo>
                    <a:pt x="213" y="57"/>
                    <a:pt x="213" y="57"/>
                    <a:pt x="212" y="57"/>
                  </a:cubicBezTo>
                  <a:cubicBezTo>
                    <a:pt x="211" y="56"/>
                    <a:pt x="211" y="54"/>
                    <a:pt x="211" y="50"/>
                  </a:cubicBezTo>
                  <a:cubicBezTo>
                    <a:pt x="211" y="47"/>
                    <a:pt x="211" y="44"/>
                    <a:pt x="212" y="44"/>
                  </a:cubicBezTo>
                  <a:cubicBezTo>
                    <a:pt x="213" y="42"/>
                    <a:pt x="213" y="42"/>
                    <a:pt x="214" y="43"/>
                  </a:cubicBezTo>
                  <a:cubicBezTo>
                    <a:pt x="222" y="29"/>
                    <a:pt x="222" y="29"/>
                    <a:pt x="222" y="29"/>
                  </a:cubicBezTo>
                  <a:cubicBezTo>
                    <a:pt x="224" y="24"/>
                    <a:pt x="224" y="24"/>
                    <a:pt x="224" y="24"/>
                  </a:cubicBezTo>
                  <a:cubicBezTo>
                    <a:pt x="225" y="18"/>
                    <a:pt x="225" y="18"/>
                    <a:pt x="225" y="18"/>
                  </a:cubicBezTo>
                  <a:cubicBezTo>
                    <a:pt x="221" y="14"/>
                    <a:pt x="221" y="14"/>
                    <a:pt x="221" y="14"/>
                  </a:cubicBezTo>
                  <a:cubicBezTo>
                    <a:pt x="219" y="13"/>
                    <a:pt x="219" y="10"/>
                    <a:pt x="220" y="6"/>
                  </a:cubicBezTo>
                  <a:cubicBezTo>
                    <a:pt x="220" y="4"/>
                    <a:pt x="220" y="4"/>
                    <a:pt x="220" y="4"/>
                  </a:cubicBezTo>
                  <a:cubicBezTo>
                    <a:pt x="220" y="2"/>
                    <a:pt x="219" y="1"/>
                    <a:pt x="217" y="0"/>
                  </a:cubicBezTo>
                  <a:cubicBezTo>
                    <a:pt x="217" y="0"/>
                    <a:pt x="217" y="0"/>
                    <a:pt x="217" y="0"/>
                  </a:cubicBezTo>
                  <a:cubicBezTo>
                    <a:pt x="216" y="1"/>
                    <a:pt x="216" y="1"/>
                    <a:pt x="216" y="1"/>
                  </a:cubicBezTo>
                  <a:cubicBezTo>
                    <a:pt x="215" y="4"/>
                    <a:pt x="212" y="6"/>
                    <a:pt x="208" y="4"/>
                  </a:cubicBezTo>
                  <a:cubicBezTo>
                    <a:pt x="206" y="4"/>
                    <a:pt x="203" y="4"/>
                    <a:pt x="201" y="4"/>
                  </a:cubicBez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60" name="Freeform 134"/>
            <p:cNvSpPr/>
            <p:nvPr/>
          </p:nvSpPr>
          <p:spPr bwMode="auto">
            <a:xfrm>
              <a:off x="3733932" y="4379867"/>
              <a:ext cx="451194" cy="456566"/>
            </a:xfrm>
            <a:custGeom>
              <a:avLst/>
              <a:gdLst>
                <a:gd name="T0" fmla="*/ 134 w 142"/>
                <a:gd name="T1" fmla="*/ 16 h 144"/>
                <a:gd name="T2" fmla="*/ 129 w 142"/>
                <a:gd name="T3" fmla="*/ 14 h 144"/>
                <a:gd name="T4" fmla="*/ 125 w 142"/>
                <a:gd name="T5" fmla="*/ 12 h 144"/>
                <a:gd name="T6" fmla="*/ 117 w 142"/>
                <a:gd name="T7" fmla="*/ 14 h 144"/>
                <a:gd name="T8" fmla="*/ 111 w 142"/>
                <a:gd name="T9" fmla="*/ 11 h 144"/>
                <a:gd name="T10" fmla="*/ 110 w 142"/>
                <a:gd name="T11" fmla="*/ 10 h 144"/>
                <a:gd name="T12" fmla="*/ 102 w 142"/>
                <a:gd name="T13" fmla="*/ 2 h 144"/>
                <a:gd name="T14" fmla="*/ 88 w 142"/>
                <a:gd name="T15" fmla="*/ 8 h 144"/>
                <a:gd name="T16" fmla="*/ 86 w 142"/>
                <a:gd name="T17" fmla="*/ 20 h 144"/>
                <a:gd name="T18" fmla="*/ 81 w 142"/>
                <a:gd name="T19" fmla="*/ 30 h 144"/>
                <a:gd name="T20" fmla="*/ 72 w 142"/>
                <a:gd name="T21" fmla="*/ 43 h 144"/>
                <a:gd name="T22" fmla="*/ 58 w 142"/>
                <a:gd name="T23" fmla="*/ 59 h 144"/>
                <a:gd name="T24" fmla="*/ 44 w 142"/>
                <a:gd name="T25" fmla="*/ 72 h 144"/>
                <a:gd name="T26" fmla="*/ 36 w 142"/>
                <a:gd name="T27" fmla="*/ 82 h 144"/>
                <a:gd name="T28" fmla="*/ 0 w 142"/>
                <a:gd name="T29" fmla="*/ 84 h 144"/>
                <a:gd name="T30" fmla="*/ 10 w 142"/>
                <a:gd name="T31" fmla="*/ 113 h 144"/>
                <a:gd name="T32" fmla="*/ 16 w 142"/>
                <a:gd name="T33" fmla="*/ 117 h 144"/>
                <a:gd name="T34" fmla="*/ 21 w 142"/>
                <a:gd name="T35" fmla="*/ 131 h 144"/>
                <a:gd name="T36" fmla="*/ 22 w 142"/>
                <a:gd name="T37" fmla="*/ 134 h 144"/>
                <a:gd name="T38" fmla="*/ 31 w 142"/>
                <a:gd name="T39" fmla="*/ 131 h 144"/>
                <a:gd name="T40" fmla="*/ 35 w 142"/>
                <a:gd name="T41" fmla="*/ 133 h 144"/>
                <a:gd name="T42" fmla="*/ 38 w 142"/>
                <a:gd name="T43" fmla="*/ 123 h 144"/>
                <a:gd name="T44" fmla="*/ 55 w 142"/>
                <a:gd name="T45" fmla="*/ 116 h 144"/>
                <a:gd name="T46" fmla="*/ 56 w 142"/>
                <a:gd name="T47" fmla="*/ 106 h 144"/>
                <a:gd name="T48" fmla="*/ 60 w 142"/>
                <a:gd name="T49" fmla="*/ 103 h 144"/>
                <a:gd name="T50" fmla="*/ 61 w 142"/>
                <a:gd name="T51" fmla="*/ 103 h 144"/>
                <a:gd name="T52" fmla="*/ 68 w 142"/>
                <a:gd name="T53" fmla="*/ 110 h 144"/>
                <a:gd name="T54" fmla="*/ 70 w 142"/>
                <a:gd name="T55" fmla="*/ 116 h 144"/>
                <a:gd name="T56" fmla="*/ 76 w 142"/>
                <a:gd name="T57" fmla="*/ 108 h 144"/>
                <a:gd name="T58" fmla="*/ 81 w 142"/>
                <a:gd name="T59" fmla="*/ 106 h 144"/>
                <a:gd name="T60" fmla="*/ 87 w 142"/>
                <a:gd name="T61" fmla="*/ 107 h 144"/>
                <a:gd name="T62" fmla="*/ 90 w 142"/>
                <a:gd name="T63" fmla="*/ 118 h 144"/>
                <a:gd name="T64" fmla="*/ 94 w 142"/>
                <a:gd name="T65" fmla="*/ 127 h 144"/>
                <a:gd name="T66" fmla="*/ 97 w 142"/>
                <a:gd name="T67" fmla="*/ 135 h 144"/>
                <a:gd name="T68" fmla="*/ 104 w 142"/>
                <a:gd name="T69" fmla="*/ 135 h 144"/>
                <a:gd name="T70" fmla="*/ 104 w 142"/>
                <a:gd name="T71" fmla="*/ 136 h 144"/>
                <a:gd name="T72" fmla="*/ 108 w 142"/>
                <a:gd name="T73" fmla="*/ 144 h 144"/>
                <a:gd name="T74" fmla="*/ 110 w 142"/>
                <a:gd name="T75" fmla="*/ 138 h 144"/>
                <a:gd name="T76" fmla="*/ 112 w 142"/>
                <a:gd name="T77" fmla="*/ 137 h 144"/>
                <a:gd name="T78" fmla="*/ 115 w 142"/>
                <a:gd name="T79" fmla="*/ 135 h 144"/>
                <a:gd name="T80" fmla="*/ 118 w 142"/>
                <a:gd name="T81" fmla="*/ 132 h 144"/>
                <a:gd name="T82" fmla="*/ 94 w 142"/>
                <a:gd name="T83" fmla="*/ 84 h 144"/>
                <a:gd name="T84" fmla="*/ 88 w 142"/>
                <a:gd name="T85" fmla="*/ 64 h 144"/>
                <a:gd name="T86" fmla="*/ 87 w 142"/>
                <a:gd name="T87" fmla="*/ 64 h 144"/>
                <a:gd name="T88" fmla="*/ 91 w 142"/>
                <a:gd name="T89" fmla="*/ 52 h 144"/>
                <a:gd name="T90" fmla="*/ 130 w 142"/>
                <a:gd name="T91" fmla="*/ 44 h 144"/>
                <a:gd name="T92" fmla="*/ 140 w 142"/>
                <a:gd name="T93"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2" h="144">
                  <a:moveTo>
                    <a:pt x="142" y="29"/>
                  </a:moveTo>
                  <a:cubicBezTo>
                    <a:pt x="139" y="22"/>
                    <a:pt x="139" y="22"/>
                    <a:pt x="139" y="22"/>
                  </a:cubicBezTo>
                  <a:cubicBezTo>
                    <a:pt x="134" y="16"/>
                    <a:pt x="134" y="16"/>
                    <a:pt x="134" y="16"/>
                  </a:cubicBezTo>
                  <a:cubicBezTo>
                    <a:pt x="130" y="15"/>
                    <a:pt x="130" y="15"/>
                    <a:pt x="130" y="15"/>
                  </a:cubicBezTo>
                  <a:cubicBezTo>
                    <a:pt x="129" y="15"/>
                    <a:pt x="129" y="15"/>
                    <a:pt x="129" y="15"/>
                  </a:cubicBezTo>
                  <a:cubicBezTo>
                    <a:pt x="129" y="14"/>
                    <a:pt x="129" y="14"/>
                    <a:pt x="129" y="14"/>
                  </a:cubicBezTo>
                  <a:cubicBezTo>
                    <a:pt x="129" y="14"/>
                    <a:pt x="129" y="14"/>
                    <a:pt x="129" y="14"/>
                  </a:cubicBezTo>
                  <a:cubicBezTo>
                    <a:pt x="125" y="12"/>
                    <a:pt x="125" y="12"/>
                    <a:pt x="125" y="12"/>
                  </a:cubicBezTo>
                  <a:cubicBezTo>
                    <a:pt x="125" y="12"/>
                    <a:pt x="125" y="12"/>
                    <a:pt x="125" y="12"/>
                  </a:cubicBezTo>
                  <a:cubicBezTo>
                    <a:pt x="124" y="12"/>
                    <a:pt x="124" y="12"/>
                    <a:pt x="124" y="12"/>
                  </a:cubicBezTo>
                  <a:cubicBezTo>
                    <a:pt x="122" y="13"/>
                    <a:pt x="122" y="13"/>
                    <a:pt x="122" y="13"/>
                  </a:cubicBezTo>
                  <a:cubicBezTo>
                    <a:pt x="117" y="14"/>
                    <a:pt x="117" y="14"/>
                    <a:pt x="117" y="14"/>
                  </a:cubicBezTo>
                  <a:cubicBezTo>
                    <a:pt x="117" y="14"/>
                    <a:pt x="117" y="14"/>
                    <a:pt x="117" y="14"/>
                  </a:cubicBezTo>
                  <a:cubicBezTo>
                    <a:pt x="116" y="13"/>
                    <a:pt x="116" y="13"/>
                    <a:pt x="116" y="13"/>
                  </a:cubicBezTo>
                  <a:cubicBezTo>
                    <a:pt x="111" y="11"/>
                    <a:pt x="111" y="11"/>
                    <a:pt x="111" y="11"/>
                  </a:cubicBezTo>
                  <a:cubicBezTo>
                    <a:pt x="111" y="11"/>
                    <a:pt x="111" y="11"/>
                    <a:pt x="111" y="11"/>
                  </a:cubicBezTo>
                  <a:cubicBezTo>
                    <a:pt x="110" y="11"/>
                    <a:pt x="110" y="11"/>
                    <a:pt x="110" y="11"/>
                  </a:cubicBezTo>
                  <a:cubicBezTo>
                    <a:pt x="110" y="10"/>
                    <a:pt x="110" y="10"/>
                    <a:pt x="110" y="10"/>
                  </a:cubicBezTo>
                  <a:cubicBezTo>
                    <a:pt x="110" y="10"/>
                    <a:pt x="110" y="10"/>
                    <a:pt x="110" y="10"/>
                  </a:cubicBezTo>
                  <a:cubicBezTo>
                    <a:pt x="106" y="6"/>
                    <a:pt x="106" y="6"/>
                    <a:pt x="106" y="6"/>
                  </a:cubicBezTo>
                  <a:cubicBezTo>
                    <a:pt x="102" y="2"/>
                    <a:pt x="102" y="2"/>
                    <a:pt x="102" y="2"/>
                  </a:cubicBezTo>
                  <a:cubicBezTo>
                    <a:pt x="98" y="0"/>
                    <a:pt x="98" y="0"/>
                    <a:pt x="98" y="0"/>
                  </a:cubicBezTo>
                  <a:cubicBezTo>
                    <a:pt x="94" y="4"/>
                    <a:pt x="94" y="4"/>
                    <a:pt x="94" y="4"/>
                  </a:cubicBezTo>
                  <a:cubicBezTo>
                    <a:pt x="88" y="8"/>
                    <a:pt x="88" y="8"/>
                    <a:pt x="88" y="8"/>
                  </a:cubicBezTo>
                  <a:cubicBezTo>
                    <a:pt x="86" y="20"/>
                    <a:pt x="86" y="20"/>
                    <a:pt x="86" y="20"/>
                  </a:cubicBezTo>
                  <a:cubicBezTo>
                    <a:pt x="86" y="20"/>
                    <a:pt x="86" y="20"/>
                    <a:pt x="86" y="20"/>
                  </a:cubicBezTo>
                  <a:cubicBezTo>
                    <a:pt x="86" y="20"/>
                    <a:pt x="86" y="20"/>
                    <a:pt x="86" y="20"/>
                  </a:cubicBezTo>
                  <a:cubicBezTo>
                    <a:pt x="81" y="29"/>
                    <a:pt x="81" y="29"/>
                    <a:pt x="81" y="29"/>
                  </a:cubicBezTo>
                  <a:cubicBezTo>
                    <a:pt x="81" y="30"/>
                    <a:pt x="81" y="30"/>
                    <a:pt x="81" y="30"/>
                  </a:cubicBezTo>
                  <a:cubicBezTo>
                    <a:pt x="81" y="30"/>
                    <a:pt x="81" y="30"/>
                    <a:pt x="81" y="30"/>
                  </a:cubicBezTo>
                  <a:cubicBezTo>
                    <a:pt x="77" y="34"/>
                    <a:pt x="77" y="34"/>
                    <a:pt x="77" y="34"/>
                  </a:cubicBezTo>
                  <a:cubicBezTo>
                    <a:pt x="72" y="43"/>
                    <a:pt x="72" y="43"/>
                    <a:pt x="72" y="43"/>
                  </a:cubicBezTo>
                  <a:cubicBezTo>
                    <a:pt x="72" y="43"/>
                    <a:pt x="72" y="43"/>
                    <a:pt x="72" y="43"/>
                  </a:cubicBezTo>
                  <a:cubicBezTo>
                    <a:pt x="72" y="44"/>
                    <a:pt x="72" y="44"/>
                    <a:pt x="72" y="44"/>
                  </a:cubicBezTo>
                  <a:cubicBezTo>
                    <a:pt x="68" y="46"/>
                    <a:pt x="65" y="49"/>
                    <a:pt x="62" y="52"/>
                  </a:cubicBezTo>
                  <a:cubicBezTo>
                    <a:pt x="58" y="59"/>
                    <a:pt x="58" y="59"/>
                    <a:pt x="58" y="59"/>
                  </a:cubicBezTo>
                  <a:cubicBezTo>
                    <a:pt x="57" y="61"/>
                    <a:pt x="54" y="63"/>
                    <a:pt x="48" y="66"/>
                  </a:cubicBezTo>
                  <a:cubicBezTo>
                    <a:pt x="44" y="72"/>
                    <a:pt x="44" y="72"/>
                    <a:pt x="44" y="72"/>
                  </a:cubicBezTo>
                  <a:cubicBezTo>
                    <a:pt x="44" y="72"/>
                    <a:pt x="44" y="72"/>
                    <a:pt x="44" y="72"/>
                  </a:cubicBezTo>
                  <a:cubicBezTo>
                    <a:pt x="37" y="82"/>
                    <a:pt x="37" y="82"/>
                    <a:pt x="37" y="82"/>
                  </a:cubicBezTo>
                  <a:cubicBezTo>
                    <a:pt x="36" y="82"/>
                    <a:pt x="36" y="82"/>
                    <a:pt x="36" y="82"/>
                  </a:cubicBezTo>
                  <a:cubicBezTo>
                    <a:pt x="36" y="82"/>
                    <a:pt x="36" y="82"/>
                    <a:pt x="36" y="82"/>
                  </a:cubicBezTo>
                  <a:cubicBezTo>
                    <a:pt x="36" y="82"/>
                    <a:pt x="36" y="82"/>
                    <a:pt x="36" y="82"/>
                  </a:cubicBezTo>
                  <a:cubicBezTo>
                    <a:pt x="4" y="80"/>
                    <a:pt x="4" y="80"/>
                    <a:pt x="4" y="80"/>
                  </a:cubicBezTo>
                  <a:cubicBezTo>
                    <a:pt x="0" y="84"/>
                    <a:pt x="0" y="84"/>
                    <a:pt x="0" y="84"/>
                  </a:cubicBezTo>
                  <a:cubicBezTo>
                    <a:pt x="0" y="90"/>
                    <a:pt x="0" y="90"/>
                    <a:pt x="0" y="90"/>
                  </a:cubicBezTo>
                  <a:cubicBezTo>
                    <a:pt x="3" y="104"/>
                    <a:pt x="3" y="104"/>
                    <a:pt x="3" y="104"/>
                  </a:cubicBezTo>
                  <a:cubicBezTo>
                    <a:pt x="10" y="113"/>
                    <a:pt x="10" y="113"/>
                    <a:pt x="10" y="113"/>
                  </a:cubicBezTo>
                  <a:cubicBezTo>
                    <a:pt x="16" y="116"/>
                    <a:pt x="16" y="116"/>
                    <a:pt x="16" y="116"/>
                  </a:cubicBezTo>
                  <a:cubicBezTo>
                    <a:pt x="16" y="117"/>
                    <a:pt x="16" y="117"/>
                    <a:pt x="16" y="117"/>
                  </a:cubicBezTo>
                  <a:cubicBezTo>
                    <a:pt x="16" y="117"/>
                    <a:pt x="16" y="117"/>
                    <a:pt x="16" y="117"/>
                  </a:cubicBezTo>
                  <a:cubicBezTo>
                    <a:pt x="16" y="117"/>
                    <a:pt x="16" y="117"/>
                    <a:pt x="16" y="117"/>
                  </a:cubicBezTo>
                  <a:cubicBezTo>
                    <a:pt x="19" y="121"/>
                    <a:pt x="21" y="124"/>
                    <a:pt x="21" y="126"/>
                  </a:cubicBezTo>
                  <a:cubicBezTo>
                    <a:pt x="21" y="131"/>
                    <a:pt x="21" y="131"/>
                    <a:pt x="21" y="131"/>
                  </a:cubicBezTo>
                  <a:cubicBezTo>
                    <a:pt x="19" y="133"/>
                    <a:pt x="19" y="133"/>
                    <a:pt x="19" y="133"/>
                  </a:cubicBezTo>
                  <a:cubicBezTo>
                    <a:pt x="20" y="134"/>
                    <a:pt x="20" y="134"/>
                    <a:pt x="20" y="134"/>
                  </a:cubicBezTo>
                  <a:cubicBezTo>
                    <a:pt x="22" y="134"/>
                    <a:pt x="22" y="134"/>
                    <a:pt x="22" y="134"/>
                  </a:cubicBezTo>
                  <a:cubicBezTo>
                    <a:pt x="24" y="129"/>
                    <a:pt x="24" y="129"/>
                    <a:pt x="24" y="129"/>
                  </a:cubicBezTo>
                  <a:cubicBezTo>
                    <a:pt x="25" y="129"/>
                    <a:pt x="25" y="129"/>
                    <a:pt x="25" y="129"/>
                  </a:cubicBezTo>
                  <a:cubicBezTo>
                    <a:pt x="31" y="131"/>
                    <a:pt x="31" y="131"/>
                    <a:pt x="31" y="131"/>
                  </a:cubicBezTo>
                  <a:cubicBezTo>
                    <a:pt x="32" y="133"/>
                    <a:pt x="32" y="133"/>
                    <a:pt x="32" y="133"/>
                  </a:cubicBezTo>
                  <a:cubicBezTo>
                    <a:pt x="35" y="133"/>
                    <a:pt x="35" y="133"/>
                    <a:pt x="35" y="133"/>
                  </a:cubicBezTo>
                  <a:cubicBezTo>
                    <a:pt x="35" y="133"/>
                    <a:pt x="35" y="133"/>
                    <a:pt x="35" y="133"/>
                  </a:cubicBezTo>
                  <a:cubicBezTo>
                    <a:pt x="34" y="130"/>
                    <a:pt x="34" y="130"/>
                    <a:pt x="34" y="130"/>
                  </a:cubicBezTo>
                  <a:cubicBezTo>
                    <a:pt x="34" y="130"/>
                    <a:pt x="34" y="130"/>
                    <a:pt x="34" y="130"/>
                  </a:cubicBezTo>
                  <a:cubicBezTo>
                    <a:pt x="38" y="123"/>
                    <a:pt x="38" y="123"/>
                    <a:pt x="38" y="123"/>
                  </a:cubicBezTo>
                  <a:cubicBezTo>
                    <a:pt x="39" y="121"/>
                    <a:pt x="41" y="120"/>
                    <a:pt x="44" y="121"/>
                  </a:cubicBezTo>
                  <a:cubicBezTo>
                    <a:pt x="51" y="121"/>
                    <a:pt x="51" y="121"/>
                    <a:pt x="51" y="121"/>
                  </a:cubicBezTo>
                  <a:cubicBezTo>
                    <a:pt x="55" y="116"/>
                    <a:pt x="55" y="116"/>
                    <a:pt x="55" y="116"/>
                  </a:cubicBezTo>
                  <a:cubicBezTo>
                    <a:pt x="55" y="111"/>
                    <a:pt x="55" y="111"/>
                    <a:pt x="55" y="111"/>
                  </a:cubicBezTo>
                  <a:cubicBezTo>
                    <a:pt x="56" y="106"/>
                    <a:pt x="56" y="106"/>
                    <a:pt x="56" y="106"/>
                  </a:cubicBezTo>
                  <a:cubicBezTo>
                    <a:pt x="56" y="106"/>
                    <a:pt x="56" y="106"/>
                    <a:pt x="56" y="106"/>
                  </a:cubicBezTo>
                  <a:cubicBezTo>
                    <a:pt x="57" y="105"/>
                    <a:pt x="57" y="105"/>
                    <a:pt x="57" y="105"/>
                  </a:cubicBezTo>
                  <a:cubicBezTo>
                    <a:pt x="57" y="105"/>
                    <a:pt x="57" y="105"/>
                    <a:pt x="57" y="105"/>
                  </a:cubicBezTo>
                  <a:cubicBezTo>
                    <a:pt x="60" y="103"/>
                    <a:pt x="60" y="103"/>
                    <a:pt x="60" y="103"/>
                  </a:cubicBezTo>
                  <a:cubicBezTo>
                    <a:pt x="60" y="103"/>
                    <a:pt x="60" y="103"/>
                    <a:pt x="60" y="103"/>
                  </a:cubicBezTo>
                  <a:cubicBezTo>
                    <a:pt x="60" y="103"/>
                    <a:pt x="60" y="103"/>
                    <a:pt x="60" y="103"/>
                  </a:cubicBezTo>
                  <a:cubicBezTo>
                    <a:pt x="61" y="103"/>
                    <a:pt x="61" y="103"/>
                    <a:pt x="61" y="103"/>
                  </a:cubicBezTo>
                  <a:cubicBezTo>
                    <a:pt x="67" y="104"/>
                    <a:pt x="67" y="104"/>
                    <a:pt x="67" y="104"/>
                  </a:cubicBezTo>
                  <a:cubicBezTo>
                    <a:pt x="67" y="105"/>
                    <a:pt x="67" y="105"/>
                    <a:pt x="67" y="105"/>
                  </a:cubicBezTo>
                  <a:cubicBezTo>
                    <a:pt x="68" y="110"/>
                    <a:pt x="68" y="110"/>
                    <a:pt x="68" y="110"/>
                  </a:cubicBezTo>
                  <a:cubicBezTo>
                    <a:pt x="68" y="112"/>
                    <a:pt x="68" y="112"/>
                    <a:pt x="68" y="112"/>
                  </a:cubicBezTo>
                  <a:cubicBezTo>
                    <a:pt x="69" y="116"/>
                    <a:pt x="69" y="116"/>
                    <a:pt x="69" y="116"/>
                  </a:cubicBezTo>
                  <a:cubicBezTo>
                    <a:pt x="70" y="116"/>
                    <a:pt x="70" y="116"/>
                    <a:pt x="70" y="116"/>
                  </a:cubicBezTo>
                  <a:cubicBezTo>
                    <a:pt x="72" y="113"/>
                    <a:pt x="72" y="113"/>
                    <a:pt x="72" y="113"/>
                  </a:cubicBezTo>
                  <a:cubicBezTo>
                    <a:pt x="72" y="113"/>
                    <a:pt x="72" y="113"/>
                    <a:pt x="72" y="113"/>
                  </a:cubicBezTo>
                  <a:cubicBezTo>
                    <a:pt x="76" y="108"/>
                    <a:pt x="76" y="108"/>
                    <a:pt x="76" y="108"/>
                  </a:cubicBezTo>
                  <a:cubicBezTo>
                    <a:pt x="76" y="108"/>
                    <a:pt x="76" y="108"/>
                    <a:pt x="76" y="108"/>
                  </a:cubicBezTo>
                  <a:cubicBezTo>
                    <a:pt x="80" y="106"/>
                    <a:pt x="80" y="106"/>
                    <a:pt x="80" y="106"/>
                  </a:cubicBezTo>
                  <a:cubicBezTo>
                    <a:pt x="81" y="106"/>
                    <a:pt x="81" y="106"/>
                    <a:pt x="81" y="106"/>
                  </a:cubicBezTo>
                  <a:cubicBezTo>
                    <a:pt x="81" y="105"/>
                    <a:pt x="81" y="105"/>
                    <a:pt x="81" y="105"/>
                  </a:cubicBezTo>
                  <a:cubicBezTo>
                    <a:pt x="86" y="107"/>
                    <a:pt x="86" y="107"/>
                    <a:pt x="86" y="107"/>
                  </a:cubicBezTo>
                  <a:cubicBezTo>
                    <a:pt x="87" y="107"/>
                    <a:pt x="87" y="107"/>
                    <a:pt x="87" y="107"/>
                  </a:cubicBezTo>
                  <a:cubicBezTo>
                    <a:pt x="88" y="107"/>
                    <a:pt x="88" y="107"/>
                    <a:pt x="88" y="107"/>
                  </a:cubicBezTo>
                  <a:cubicBezTo>
                    <a:pt x="90" y="113"/>
                    <a:pt x="90" y="113"/>
                    <a:pt x="90" y="113"/>
                  </a:cubicBezTo>
                  <a:cubicBezTo>
                    <a:pt x="90" y="118"/>
                    <a:pt x="90" y="118"/>
                    <a:pt x="90" y="118"/>
                  </a:cubicBezTo>
                  <a:cubicBezTo>
                    <a:pt x="94" y="126"/>
                    <a:pt x="94" y="126"/>
                    <a:pt x="94" y="126"/>
                  </a:cubicBezTo>
                  <a:cubicBezTo>
                    <a:pt x="94" y="126"/>
                    <a:pt x="94" y="126"/>
                    <a:pt x="94" y="126"/>
                  </a:cubicBezTo>
                  <a:cubicBezTo>
                    <a:pt x="94" y="127"/>
                    <a:pt x="94" y="127"/>
                    <a:pt x="94" y="127"/>
                  </a:cubicBezTo>
                  <a:cubicBezTo>
                    <a:pt x="94" y="132"/>
                    <a:pt x="94" y="132"/>
                    <a:pt x="94" y="132"/>
                  </a:cubicBezTo>
                  <a:cubicBezTo>
                    <a:pt x="96" y="135"/>
                    <a:pt x="96" y="135"/>
                    <a:pt x="96" y="135"/>
                  </a:cubicBezTo>
                  <a:cubicBezTo>
                    <a:pt x="97" y="135"/>
                    <a:pt x="97" y="135"/>
                    <a:pt x="97" y="135"/>
                  </a:cubicBezTo>
                  <a:cubicBezTo>
                    <a:pt x="98" y="133"/>
                    <a:pt x="98" y="133"/>
                    <a:pt x="98" y="133"/>
                  </a:cubicBezTo>
                  <a:cubicBezTo>
                    <a:pt x="99" y="132"/>
                    <a:pt x="99" y="132"/>
                    <a:pt x="99" y="132"/>
                  </a:cubicBezTo>
                  <a:cubicBezTo>
                    <a:pt x="104" y="135"/>
                    <a:pt x="104" y="135"/>
                    <a:pt x="104" y="135"/>
                  </a:cubicBezTo>
                  <a:cubicBezTo>
                    <a:pt x="104" y="135"/>
                    <a:pt x="104" y="135"/>
                    <a:pt x="104" y="135"/>
                  </a:cubicBezTo>
                  <a:cubicBezTo>
                    <a:pt x="104" y="135"/>
                    <a:pt x="104" y="135"/>
                    <a:pt x="104" y="135"/>
                  </a:cubicBezTo>
                  <a:cubicBezTo>
                    <a:pt x="104" y="136"/>
                    <a:pt x="104" y="136"/>
                    <a:pt x="104" y="136"/>
                  </a:cubicBezTo>
                  <a:cubicBezTo>
                    <a:pt x="104" y="136"/>
                    <a:pt x="104" y="136"/>
                    <a:pt x="104" y="136"/>
                  </a:cubicBezTo>
                  <a:cubicBezTo>
                    <a:pt x="106" y="143"/>
                    <a:pt x="106" y="143"/>
                    <a:pt x="106" y="143"/>
                  </a:cubicBezTo>
                  <a:cubicBezTo>
                    <a:pt x="108" y="144"/>
                    <a:pt x="108" y="144"/>
                    <a:pt x="108" y="144"/>
                  </a:cubicBezTo>
                  <a:cubicBezTo>
                    <a:pt x="108" y="143"/>
                    <a:pt x="108" y="143"/>
                    <a:pt x="108" y="143"/>
                  </a:cubicBezTo>
                  <a:cubicBezTo>
                    <a:pt x="110" y="138"/>
                    <a:pt x="110" y="138"/>
                    <a:pt x="110" y="138"/>
                  </a:cubicBezTo>
                  <a:cubicBezTo>
                    <a:pt x="110" y="138"/>
                    <a:pt x="110" y="138"/>
                    <a:pt x="110" y="138"/>
                  </a:cubicBezTo>
                  <a:cubicBezTo>
                    <a:pt x="111" y="137"/>
                    <a:pt x="111" y="137"/>
                    <a:pt x="111" y="137"/>
                  </a:cubicBezTo>
                  <a:cubicBezTo>
                    <a:pt x="111" y="137"/>
                    <a:pt x="111" y="137"/>
                    <a:pt x="111" y="137"/>
                  </a:cubicBezTo>
                  <a:cubicBezTo>
                    <a:pt x="112" y="137"/>
                    <a:pt x="112" y="137"/>
                    <a:pt x="112" y="137"/>
                  </a:cubicBezTo>
                  <a:cubicBezTo>
                    <a:pt x="114" y="135"/>
                    <a:pt x="114" y="135"/>
                    <a:pt x="114" y="135"/>
                  </a:cubicBezTo>
                  <a:cubicBezTo>
                    <a:pt x="115" y="135"/>
                    <a:pt x="115" y="135"/>
                    <a:pt x="115" y="135"/>
                  </a:cubicBezTo>
                  <a:cubicBezTo>
                    <a:pt x="115" y="135"/>
                    <a:pt x="115" y="135"/>
                    <a:pt x="115" y="135"/>
                  </a:cubicBezTo>
                  <a:cubicBezTo>
                    <a:pt x="118" y="135"/>
                    <a:pt x="118" y="135"/>
                    <a:pt x="118" y="135"/>
                  </a:cubicBezTo>
                  <a:cubicBezTo>
                    <a:pt x="118" y="133"/>
                    <a:pt x="118" y="133"/>
                    <a:pt x="118" y="133"/>
                  </a:cubicBezTo>
                  <a:cubicBezTo>
                    <a:pt x="118" y="132"/>
                    <a:pt x="118" y="132"/>
                    <a:pt x="118" y="132"/>
                  </a:cubicBezTo>
                  <a:cubicBezTo>
                    <a:pt x="116" y="113"/>
                    <a:pt x="116" y="113"/>
                    <a:pt x="116" y="113"/>
                  </a:cubicBezTo>
                  <a:cubicBezTo>
                    <a:pt x="108" y="101"/>
                    <a:pt x="108" y="101"/>
                    <a:pt x="108" y="101"/>
                  </a:cubicBezTo>
                  <a:cubicBezTo>
                    <a:pt x="94" y="84"/>
                    <a:pt x="94" y="84"/>
                    <a:pt x="94" y="84"/>
                  </a:cubicBezTo>
                  <a:cubicBezTo>
                    <a:pt x="93" y="84"/>
                    <a:pt x="93" y="84"/>
                    <a:pt x="93" y="84"/>
                  </a:cubicBezTo>
                  <a:cubicBezTo>
                    <a:pt x="92" y="73"/>
                    <a:pt x="92" y="73"/>
                    <a:pt x="92" y="73"/>
                  </a:cubicBezTo>
                  <a:cubicBezTo>
                    <a:pt x="88" y="64"/>
                    <a:pt x="88" y="64"/>
                    <a:pt x="88" y="64"/>
                  </a:cubicBezTo>
                  <a:cubicBezTo>
                    <a:pt x="88" y="64"/>
                    <a:pt x="88" y="64"/>
                    <a:pt x="88" y="64"/>
                  </a:cubicBezTo>
                  <a:cubicBezTo>
                    <a:pt x="87" y="64"/>
                    <a:pt x="87" y="64"/>
                    <a:pt x="87" y="64"/>
                  </a:cubicBezTo>
                  <a:cubicBezTo>
                    <a:pt x="87" y="64"/>
                    <a:pt x="87" y="64"/>
                    <a:pt x="87" y="64"/>
                  </a:cubicBezTo>
                  <a:cubicBezTo>
                    <a:pt x="88" y="63"/>
                    <a:pt x="88" y="63"/>
                    <a:pt x="88" y="63"/>
                  </a:cubicBezTo>
                  <a:cubicBezTo>
                    <a:pt x="90" y="52"/>
                    <a:pt x="90" y="52"/>
                    <a:pt x="90" y="52"/>
                  </a:cubicBezTo>
                  <a:cubicBezTo>
                    <a:pt x="91" y="52"/>
                    <a:pt x="91" y="52"/>
                    <a:pt x="91" y="52"/>
                  </a:cubicBezTo>
                  <a:cubicBezTo>
                    <a:pt x="92" y="52"/>
                    <a:pt x="92" y="52"/>
                    <a:pt x="92" y="52"/>
                  </a:cubicBezTo>
                  <a:cubicBezTo>
                    <a:pt x="117" y="51"/>
                    <a:pt x="117" y="51"/>
                    <a:pt x="117" y="51"/>
                  </a:cubicBezTo>
                  <a:cubicBezTo>
                    <a:pt x="130" y="44"/>
                    <a:pt x="130" y="44"/>
                    <a:pt x="130" y="44"/>
                  </a:cubicBezTo>
                  <a:cubicBezTo>
                    <a:pt x="130" y="44"/>
                    <a:pt x="130" y="44"/>
                    <a:pt x="130" y="44"/>
                  </a:cubicBezTo>
                  <a:cubicBezTo>
                    <a:pt x="131" y="43"/>
                    <a:pt x="131" y="43"/>
                    <a:pt x="131" y="43"/>
                  </a:cubicBezTo>
                  <a:cubicBezTo>
                    <a:pt x="136" y="42"/>
                    <a:pt x="139" y="40"/>
                    <a:pt x="140" y="38"/>
                  </a:cubicBezTo>
                  <a:cubicBezTo>
                    <a:pt x="141" y="36"/>
                    <a:pt x="142" y="33"/>
                    <a:pt x="142" y="29"/>
                  </a:cubicBez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61" name="Freeform 135"/>
            <p:cNvSpPr/>
            <p:nvPr/>
          </p:nvSpPr>
          <p:spPr bwMode="auto">
            <a:xfrm>
              <a:off x="3733932" y="3489565"/>
              <a:ext cx="514308" cy="918503"/>
            </a:xfrm>
            <a:custGeom>
              <a:avLst/>
              <a:gdLst>
                <a:gd name="T0" fmla="*/ 48 w 162"/>
                <a:gd name="T1" fmla="*/ 90 h 289"/>
                <a:gd name="T2" fmla="*/ 61 w 162"/>
                <a:gd name="T3" fmla="*/ 100 h 289"/>
                <a:gd name="T4" fmla="*/ 70 w 162"/>
                <a:gd name="T5" fmla="*/ 108 h 289"/>
                <a:gd name="T6" fmla="*/ 88 w 162"/>
                <a:gd name="T7" fmla="*/ 114 h 289"/>
                <a:gd name="T8" fmla="*/ 88 w 162"/>
                <a:gd name="T9" fmla="*/ 115 h 289"/>
                <a:gd name="T10" fmla="*/ 93 w 162"/>
                <a:gd name="T11" fmla="*/ 123 h 289"/>
                <a:gd name="T12" fmla="*/ 89 w 162"/>
                <a:gd name="T13" fmla="*/ 136 h 289"/>
                <a:gd name="T14" fmla="*/ 88 w 162"/>
                <a:gd name="T15" fmla="*/ 144 h 289"/>
                <a:gd name="T16" fmla="*/ 84 w 162"/>
                <a:gd name="T17" fmla="*/ 158 h 289"/>
                <a:gd name="T18" fmla="*/ 70 w 162"/>
                <a:gd name="T19" fmla="*/ 156 h 289"/>
                <a:gd name="T20" fmla="*/ 56 w 162"/>
                <a:gd name="T21" fmla="*/ 166 h 289"/>
                <a:gd name="T22" fmla="*/ 58 w 162"/>
                <a:gd name="T23" fmla="*/ 177 h 289"/>
                <a:gd name="T24" fmla="*/ 44 w 162"/>
                <a:gd name="T25" fmla="*/ 174 h 289"/>
                <a:gd name="T26" fmla="*/ 32 w 162"/>
                <a:gd name="T27" fmla="*/ 169 h 289"/>
                <a:gd name="T28" fmla="*/ 20 w 162"/>
                <a:gd name="T29" fmla="*/ 196 h 289"/>
                <a:gd name="T30" fmla="*/ 24 w 162"/>
                <a:gd name="T31" fmla="*/ 204 h 289"/>
                <a:gd name="T32" fmla="*/ 26 w 162"/>
                <a:gd name="T33" fmla="*/ 211 h 289"/>
                <a:gd name="T34" fmla="*/ 27 w 162"/>
                <a:gd name="T35" fmla="*/ 222 h 289"/>
                <a:gd name="T36" fmla="*/ 3 w 162"/>
                <a:gd name="T37" fmla="*/ 227 h 289"/>
                <a:gd name="T38" fmla="*/ 3 w 162"/>
                <a:gd name="T39" fmla="*/ 243 h 289"/>
                <a:gd name="T40" fmla="*/ 6 w 162"/>
                <a:gd name="T41" fmla="*/ 254 h 289"/>
                <a:gd name="T42" fmla="*/ 33 w 162"/>
                <a:gd name="T43" fmla="*/ 252 h 289"/>
                <a:gd name="T44" fmla="*/ 43 w 162"/>
                <a:gd name="T45" fmla="*/ 260 h 289"/>
                <a:gd name="T46" fmla="*/ 51 w 162"/>
                <a:gd name="T47" fmla="*/ 266 h 289"/>
                <a:gd name="T48" fmla="*/ 58 w 162"/>
                <a:gd name="T49" fmla="*/ 260 h 289"/>
                <a:gd name="T50" fmla="*/ 76 w 162"/>
                <a:gd name="T51" fmla="*/ 273 h 289"/>
                <a:gd name="T52" fmla="*/ 98 w 162"/>
                <a:gd name="T53" fmla="*/ 274 h 289"/>
                <a:gd name="T54" fmla="*/ 104 w 162"/>
                <a:gd name="T55" fmla="*/ 278 h 289"/>
                <a:gd name="T56" fmla="*/ 104 w 162"/>
                <a:gd name="T57" fmla="*/ 279 h 289"/>
                <a:gd name="T58" fmla="*/ 113 w 162"/>
                <a:gd name="T59" fmla="*/ 287 h 289"/>
                <a:gd name="T60" fmla="*/ 124 w 162"/>
                <a:gd name="T61" fmla="*/ 280 h 289"/>
                <a:gd name="T62" fmla="*/ 120 w 162"/>
                <a:gd name="T63" fmla="*/ 274 h 289"/>
                <a:gd name="T64" fmla="*/ 124 w 162"/>
                <a:gd name="T65" fmla="*/ 257 h 289"/>
                <a:gd name="T66" fmla="*/ 134 w 162"/>
                <a:gd name="T67" fmla="*/ 256 h 289"/>
                <a:gd name="T68" fmla="*/ 121 w 162"/>
                <a:gd name="T69" fmla="*/ 242 h 289"/>
                <a:gd name="T70" fmla="*/ 117 w 162"/>
                <a:gd name="T71" fmla="*/ 237 h 289"/>
                <a:gd name="T72" fmla="*/ 122 w 162"/>
                <a:gd name="T73" fmla="*/ 231 h 289"/>
                <a:gd name="T74" fmla="*/ 151 w 162"/>
                <a:gd name="T75" fmla="*/ 233 h 289"/>
                <a:gd name="T76" fmla="*/ 162 w 162"/>
                <a:gd name="T77" fmla="*/ 231 h 289"/>
                <a:gd name="T78" fmla="*/ 145 w 162"/>
                <a:gd name="T79" fmla="*/ 187 h 289"/>
                <a:gd name="T80" fmla="*/ 137 w 162"/>
                <a:gd name="T81" fmla="*/ 184 h 289"/>
                <a:gd name="T82" fmla="*/ 136 w 162"/>
                <a:gd name="T83" fmla="*/ 172 h 289"/>
                <a:gd name="T84" fmla="*/ 138 w 162"/>
                <a:gd name="T85" fmla="*/ 95 h 289"/>
                <a:gd name="T86" fmla="*/ 140 w 162"/>
                <a:gd name="T87" fmla="*/ 80 h 289"/>
                <a:gd name="T88" fmla="*/ 148 w 162"/>
                <a:gd name="T89" fmla="*/ 68 h 289"/>
                <a:gd name="T90" fmla="*/ 139 w 162"/>
                <a:gd name="T91" fmla="*/ 55 h 289"/>
                <a:gd name="T92" fmla="*/ 138 w 162"/>
                <a:gd name="T93" fmla="*/ 44 h 289"/>
                <a:gd name="T94" fmla="*/ 138 w 162"/>
                <a:gd name="T95" fmla="*/ 43 h 289"/>
                <a:gd name="T96" fmla="*/ 146 w 162"/>
                <a:gd name="T97" fmla="*/ 18 h 289"/>
                <a:gd name="T98" fmla="*/ 150 w 162"/>
                <a:gd name="T99" fmla="*/ 10 h 289"/>
                <a:gd name="T100" fmla="*/ 156 w 162"/>
                <a:gd name="T101" fmla="*/ 6 h 289"/>
                <a:gd name="T102" fmla="*/ 148 w 162"/>
                <a:gd name="T103" fmla="*/ 0 h 289"/>
                <a:gd name="T104" fmla="*/ 134 w 162"/>
                <a:gd name="T105" fmla="*/ 5 h 289"/>
                <a:gd name="T106" fmla="*/ 122 w 162"/>
                <a:gd name="T107" fmla="*/ 16 h 289"/>
                <a:gd name="T108" fmla="*/ 105 w 162"/>
                <a:gd name="T109" fmla="*/ 28 h 289"/>
                <a:gd name="T110" fmla="*/ 98 w 162"/>
                <a:gd name="T111" fmla="*/ 35 h 289"/>
                <a:gd name="T112" fmla="*/ 93 w 162"/>
                <a:gd name="T113" fmla="*/ 59 h 289"/>
                <a:gd name="T114" fmla="*/ 92 w 162"/>
                <a:gd name="T115" fmla="*/ 66 h 289"/>
                <a:gd name="T116" fmla="*/ 87 w 162"/>
                <a:gd name="T117" fmla="*/ 72 h 289"/>
                <a:gd name="T118" fmla="*/ 86 w 162"/>
                <a:gd name="T119" fmla="*/ 73 h 289"/>
                <a:gd name="T120" fmla="*/ 76 w 162"/>
                <a:gd name="T121" fmla="*/ 74 h 289"/>
                <a:gd name="T122" fmla="*/ 76 w 162"/>
                <a:gd name="T123" fmla="*/ 74 h 289"/>
                <a:gd name="T124" fmla="*/ 54 w 162"/>
                <a:gd name="T125" fmla="*/ 66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289">
                  <a:moveTo>
                    <a:pt x="54" y="66"/>
                  </a:moveTo>
                  <a:cubicBezTo>
                    <a:pt x="52" y="65"/>
                    <a:pt x="52" y="65"/>
                    <a:pt x="52" y="65"/>
                  </a:cubicBezTo>
                  <a:cubicBezTo>
                    <a:pt x="48" y="90"/>
                    <a:pt x="48" y="90"/>
                    <a:pt x="48" y="90"/>
                  </a:cubicBezTo>
                  <a:cubicBezTo>
                    <a:pt x="54" y="98"/>
                    <a:pt x="54" y="98"/>
                    <a:pt x="54" y="98"/>
                  </a:cubicBezTo>
                  <a:cubicBezTo>
                    <a:pt x="61" y="100"/>
                    <a:pt x="61" y="100"/>
                    <a:pt x="61" y="100"/>
                  </a:cubicBezTo>
                  <a:cubicBezTo>
                    <a:pt x="61" y="100"/>
                    <a:pt x="61" y="100"/>
                    <a:pt x="61" y="100"/>
                  </a:cubicBezTo>
                  <a:cubicBezTo>
                    <a:pt x="61" y="100"/>
                    <a:pt x="61" y="100"/>
                    <a:pt x="61" y="100"/>
                  </a:cubicBezTo>
                  <a:cubicBezTo>
                    <a:pt x="62" y="101"/>
                    <a:pt x="62" y="101"/>
                    <a:pt x="62" y="101"/>
                  </a:cubicBezTo>
                  <a:cubicBezTo>
                    <a:pt x="70" y="108"/>
                    <a:pt x="70" y="108"/>
                    <a:pt x="70" y="108"/>
                  </a:cubicBezTo>
                  <a:cubicBezTo>
                    <a:pt x="82" y="110"/>
                    <a:pt x="82" y="110"/>
                    <a:pt x="82" y="110"/>
                  </a:cubicBezTo>
                  <a:cubicBezTo>
                    <a:pt x="82" y="110"/>
                    <a:pt x="82" y="110"/>
                    <a:pt x="82" y="110"/>
                  </a:cubicBezTo>
                  <a:cubicBezTo>
                    <a:pt x="88" y="114"/>
                    <a:pt x="88" y="114"/>
                    <a:pt x="88" y="114"/>
                  </a:cubicBezTo>
                  <a:cubicBezTo>
                    <a:pt x="88" y="114"/>
                    <a:pt x="88" y="114"/>
                    <a:pt x="88" y="114"/>
                  </a:cubicBezTo>
                  <a:cubicBezTo>
                    <a:pt x="88" y="114"/>
                    <a:pt x="88" y="114"/>
                    <a:pt x="88" y="114"/>
                  </a:cubicBezTo>
                  <a:cubicBezTo>
                    <a:pt x="88" y="115"/>
                    <a:pt x="88" y="115"/>
                    <a:pt x="88" y="115"/>
                  </a:cubicBezTo>
                  <a:cubicBezTo>
                    <a:pt x="93" y="122"/>
                    <a:pt x="93" y="122"/>
                    <a:pt x="93" y="122"/>
                  </a:cubicBezTo>
                  <a:cubicBezTo>
                    <a:pt x="94" y="122"/>
                    <a:pt x="94" y="122"/>
                    <a:pt x="94" y="122"/>
                  </a:cubicBezTo>
                  <a:cubicBezTo>
                    <a:pt x="93" y="123"/>
                    <a:pt x="93" y="123"/>
                    <a:pt x="93" y="123"/>
                  </a:cubicBezTo>
                  <a:cubicBezTo>
                    <a:pt x="89" y="130"/>
                    <a:pt x="89" y="130"/>
                    <a:pt x="89" y="130"/>
                  </a:cubicBezTo>
                  <a:cubicBezTo>
                    <a:pt x="88" y="130"/>
                    <a:pt x="88" y="132"/>
                    <a:pt x="88" y="136"/>
                  </a:cubicBezTo>
                  <a:cubicBezTo>
                    <a:pt x="89" y="136"/>
                    <a:pt x="89" y="136"/>
                    <a:pt x="89" y="136"/>
                  </a:cubicBezTo>
                  <a:cubicBezTo>
                    <a:pt x="89" y="143"/>
                    <a:pt x="89" y="143"/>
                    <a:pt x="89" y="143"/>
                  </a:cubicBezTo>
                  <a:cubicBezTo>
                    <a:pt x="88" y="144"/>
                    <a:pt x="88" y="144"/>
                    <a:pt x="88" y="144"/>
                  </a:cubicBezTo>
                  <a:cubicBezTo>
                    <a:pt x="88" y="144"/>
                    <a:pt x="88" y="144"/>
                    <a:pt x="88" y="144"/>
                  </a:cubicBezTo>
                  <a:cubicBezTo>
                    <a:pt x="85" y="156"/>
                    <a:pt x="85" y="156"/>
                    <a:pt x="85" y="156"/>
                  </a:cubicBezTo>
                  <a:cubicBezTo>
                    <a:pt x="84" y="158"/>
                    <a:pt x="84" y="158"/>
                    <a:pt x="84" y="158"/>
                  </a:cubicBezTo>
                  <a:cubicBezTo>
                    <a:pt x="84" y="158"/>
                    <a:pt x="84" y="158"/>
                    <a:pt x="84" y="158"/>
                  </a:cubicBezTo>
                  <a:cubicBezTo>
                    <a:pt x="82" y="157"/>
                    <a:pt x="82" y="157"/>
                    <a:pt x="82" y="157"/>
                  </a:cubicBezTo>
                  <a:cubicBezTo>
                    <a:pt x="77" y="156"/>
                    <a:pt x="77" y="156"/>
                    <a:pt x="77" y="156"/>
                  </a:cubicBezTo>
                  <a:cubicBezTo>
                    <a:pt x="70" y="156"/>
                    <a:pt x="70" y="156"/>
                    <a:pt x="70" y="156"/>
                  </a:cubicBezTo>
                  <a:cubicBezTo>
                    <a:pt x="64" y="158"/>
                    <a:pt x="64" y="158"/>
                    <a:pt x="64" y="158"/>
                  </a:cubicBezTo>
                  <a:cubicBezTo>
                    <a:pt x="58" y="164"/>
                    <a:pt x="58" y="164"/>
                    <a:pt x="58" y="164"/>
                  </a:cubicBezTo>
                  <a:cubicBezTo>
                    <a:pt x="56" y="166"/>
                    <a:pt x="56" y="166"/>
                    <a:pt x="56" y="166"/>
                  </a:cubicBezTo>
                  <a:cubicBezTo>
                    <a:pt x="65" y="170"/>
                    <a:pt x="65" y="170"/>
                    <a:pt x="65" y="170"/>
                  </a:cubicBezTo>
                  <a:cubicBezTo>
                    <a:pt x="64" y="172"/>
                    <a:pt x="64" y="172"/>
                    <a:pt x="64" y="172"/>
                  </a:cubicBezTo>
                  <a:cubicBezTo>
                    <a:pt x="64" y="174"/>
                    <a:pt x="62" y="176"/>
                    <a:pt x="58" y="177"/>
                  </a:cubicBezTo>
                  <a:cubicBezTo>
                    <a:pt x="53" y="177"/>
                    <a:pt x="53" y="177"/>
                    <a:pt x="53" y="177"/>
                  </a:cubicBezTo>
                  <a:cubicBezTo>
                    <a:pt x="44" y="174"/>
                    <a:pt x="44" y="174"/>
                    <a:pt x="44" y="174"/>
                  </a:cubicBezTo>
                  <a:cubicBezTo>
                    <a:pt x="44" y="174"/>
                    <a:pt x="44" y="174"/>
                    <a:pt x="44" y="174"/>
                  </a:cubicBezTo>
                  <a:cubicBezTo>
                    <a:pt x="44" y="174"/>
                    <a:pt x="44" y="174"/>
                    <a:pt x="44" y="174"/>
                  </a:cubicBezTo>
                  <a:cubicBezTo>
                    <a:pt x="35" y="169"/>
                    <a:pt x="35" y="169"/>
                    <a:pt x="35" y="169"/>
                  </a:cubicBezTo>
                  <a:cubicBezTo>
                    <a:pt x="32" y="169"/>
                    <a:pt x="32" y="169"/>
                    <a:pt x="32" y="169"/>
                  </a:cubicBezTo>
                  <a:cubicBezTo>
                    <a:pt x="22" y="183"/>
                    <a:pt x="22" y="183"/>
                    <a:pt x="22" y="183"/>
                  </a:cubicBezTo>
                  <a:cubicBezTo>
                    <a:pt x="20" y="188"/>
                    <a:pt x="20" y="188"/>
                    <a:pt x="20" y="188"/>
                  </a:cubicBezTo>
                  <a:cubicBezTo>
                    <a:pt x="20" y="196"/>
                    <a:pt x="20" y="196"/>
                    <a:pt x="20" y="196"/>
                  </a:cubicBezTo>
                  <a:cubicBezTo>
                    <a:pt x="24" y="203"/>
                    <a:pt x="24" y="203"/>
                    <a:pt x="24" y="203"/>
                  </a:cubicBezTo>
                  <a:cubicBezTo>
                    <a:pt x="24" y="204"/>
                    <a:pt x="24" y="204"/>
                    <a:pt x="24" y="204"/>
                  </a:cubicBezTo>
                  <a:cubicBezTo>
                    <a:pt x="24" y="204"/>
                    <a:pt x="24" y="204"/>
                    <a:pt x="24" y="204"/>
                  </a:cubicBezTo>
                  <a:cubicBezTo>
                    <a:pt x="24" y="204"/>
                    <a:pt x="24" y="204"/>
                    <a:pt x="24" y="204"/>
                  </a:cubicBezTo>
                  <a:cubicBezTo>
                    <a:pt x="26" y="210"/>
                    <a:pt x="26" y="210"/>
                    <a:pt x="26" y="210"/>
                  </a:cubicBezTo>
                  <a:cubicBezTo>
                    <a:pt x="26" y="211"/>
                    <a:pt x="26" y="211"/>
                    <a:pt x="26" y="211"/>
                  </a:cubicBezTo>
                  <a:cubicBezTo>
                    <a:pt x="26" y="220"/>
                    <a:pt x="26" y="220"/>
                    <a:pt x="26" y="220"/>
                  </a:cubicBezTo>
                  <a:cubicBezTo>
                    <a:pt x="26" y="221"/>
                    <a:pt x="26" y="221"/>
                    <a:pt x="26" y="221"/>
                  </a:cubicBezTo>
                  <a:cubicBezTo>
                    <a:pt x="27" y="222"/>
                    <a:pt x="27" y="222"/>
                    <a:pt x="27" y="222"/>
                  </a:cubicBezTo>
                  <a:cubicBezTo>
                    <a:pt x="20" y="223"/>
                    <a:pt x="20" y="223"/>
                    <a:pt x="20" y="223"/>
                  </a:cubicBezTo>
                  <a:cubicBezTo>
                    <a:pt x="8" y="223"/>
                    <a:pt x="8" y="223"/>
                    <a:pt x="8" y="223"/>
                  </a:cubicBezTo>
                  <a:cubicBezTo>
                    <a:pt x="3" y="227"/>
                    <a:pt x="3" y="227"/>
                    <a:pt x="3" y="227"/>
                  </a:cubicBezTo>
                  <a:cubicBezTo>
                    <a:pt x="0" y="231"/>
                    <a:pt x="0" y="231"/>
                    <a:pt x="0" y="231"/>
                  </a:cubicBezTo>
                  <a:cubicBezTo>
                    <a:pt x="1" y="231"/>
                    <a:pt x="1" y="231"/>
                    <a:pt x="1" y="231"/>
                  </a:cubicBezTo>
                  <a:cubicBezTo>
                    <a:pt x="3" y="243"/>
                    <a:pt x="3" y="243"/>
                    <a:pt x="3" y="243"/>
                  </a:cubicBezTo>
                  <a:cubicBezTo>
                    <a:pt x="4" y="243"/>
                    <a:pt x="4" y="243"/>
                    <a:pt x="4" y="243"/>
                  </a:cubicBezTo>
                  <a:cubicBezTo>
                    <a:pt x="4" y="248"/>
                    <a:pt x="4" y="248"/>
                    <a:pt x="4" y="248"/>
                  </a:cubicBezTo>
                  <a:cubicBezTo>
                    <a:pt x="6" y="254"/>
                    <a:pt x="6" y="254"/>
                    <a:pt x="6" y="254"/>
                  </a:cubicBezTo>
                  <a:cubicBezTo>
                    <a:pt x="15" y="259"/>
                    <a:pt x="15" y="259"/>
                    <a:pt x="15" y="259"/>
                  </a:cubicBezTo>
                  <a:cubicBezTo>
                    <a:pt x="27" y="256"/>
                    <a:pt x="27" y="256"/>
                    <a:pt x="27" y="256"/>
                  </a:cubicBezTo>
                  <a:cubicBezTo>
                    <a:pt x="33" y="252"/>
                    <a:pt x="33" y="252"/>
                    <a:pt x="33" y="252"/>
                  </a:cubicBezTo>
                  <a:cubicBezTo>
                    <a:pt x="34" y="252"/>
                    <a:pt x="34" y="252"/>
                    <a:pt x="34" y="252"/>
                  </a:cubicBezTo>
                  <a:cubicBezTo>
                    <a:pt x="40" y="252"/>
                    <a:pt x="40" y="252"/>
                    <a:pt x="40" y="252"/>
                  </a:cubicBezTo>
                  <a:cubicBezTo>
                    <a:pt x="43" y="260"/>
                    <a:pt x="43" y="260"/>
                    <a:pt x="43" y="260"/>
                  </a:cubicBezTo>
                  <a:cubicBezTo>
                    <a:pt x="45" y="262"/>
                    <a:pt x="46" y="264"/>
                    <a:pt x="47" y="266"/>
                  </a:cubicBezTo>
                  <a:cubicBezTo>
                    <a:pt x="50" y="266"/>
                    <a:pt x="50" y="266"/>
                    <a:pt x="50" y="266"/>
                  </a:cubicBezTo>
                  <a:cubicBezTo>
                    <a:pt x="51" y="266"/>
                    <a:pt x="51" y="266"/>
                    <a:pt x="51" y="266"/>
                  </a:cubicBezTo>
                  <a:cubicBezTo>
                    <a:pt x="52" y="266"/>
                    <a:pt x="52" y="266"/>
                    <a:pt x="52" y="266"/>
                  </a:cubicBezTo>
                  <a:cubicBezTo>
                    <a:pt x="52" y="265"/>
                    <a:pt x="52" y="265"/>
                    <a:pt x="52" y="265"/>
                  </a:cubicBezTo>
                  <a:cubicBezTo>
                    <a:pt x="58" y="260"/>
                    <a:pt x="58" y="260"/>
                    <a:pt x="58" y="260"/>
                  </a:cubicBezTo>
                  <a:cubicBezTo>
                    <a:pt x="63" y="270"/>
                    <a:pt x="63" y="270"/>
                    <a:pt x="63" y="270"/>
                  </a:cubicBezTo>
                  <a:cubicBezTo>
                    <a:pt x="68" y="273"/>
                    <a:pt x="68" y="273"/>
                    <a:pt x="68" y="273"/>
                  </a:cubicBezTo>
                  <a:cubicBezTo>
                    <a:pt x="76" y="273"/>
                    <a:pt x="76" y="273"/>
                    <a:pt x="76" y="273"/>
                  </a:cubicBezTo>
                  <a:cubicBezTo>
                    <a:pt x="82" y="272"/>
                    <a:pt x="82" y="272"/>
                    <a:pt x="82" y="272"/>
                  </a:cubicBezTo>
                  <a:cubicBezTo>
                    <a:pt x="84" y="272"/>
                    <a:pt x="84" y="272"/>
                    <a:pt x="84" y="272"/>
                  </a:cubicBezTo>
                  <a:cubicBezTo>
                    <a:pt x="98" y="274"/>
                    <a:pt x="98" y="274"/>
                    <a:pt x="98" y="274"/>
                  </a:cubicBezTo>
                  <a:cubicBezTo>
                    <a:pt x="98" y="274"/>
                    <a:pt x="98" y="274"/>
                    <a:pt x="98" y="274"/>
                  </a:cubicBezTo>
                  <a:cubicBezTo>
                    <a:pt x="98" y="275"/>
                    <a:pt x="98" y="275"/>
                    <a:pt x="98" y="275"/>
                  </a:cubicBezTo>
                  <a:cubicBezTo>
                    <a:pt x="104" y="278"/>
                    <a:pt x="104" y="278"/>
                    <a:pt x="104" y="278"/>
                  </a:cubicBezTo>
                  <a:cubicBezTo>
                    <a:pt x="104" y="278"/>
                    <a:pt x="104" y="278"/>
                    <a:pt x="104" y="278"/>
                  </a:cubicBezTo>
                  <a:cubicBezTo>
                    <a:pt x="104" y="278"/>
                    <a:pt x="104" y="278"/>
                    <a:pt x="104" y="278"/>
                  </a:cubicBezTo>
                  <a:cubicBezTo>
                    <a:pt x="104" y="279"/>
                    <a:pt x="104" y="279"/>
                    <a:pt x="104" y="279"/>
                  </a:cubicBezTo>
                  <a:cubicBezTo>
                    <a:pt x="110" y="283"/>
                    <a:pt x="110" y="283"/>
                    <a:pt x="110" y="283"/>
                  </a:cubicBezTo>
                  <a:cubicBezTo>
                    <a:pt x="110" y="283"/>
                    <a:pt x="110" y="283"/>
                    <a:pt x="110" y="283"/>
                  </a:cubicBezTo>
                  <a:cubicBezTo>
                    <a:pt x="113" y="287"/>
                    <a:pt x="113" y="287"/>
                    <a:pt x="113" y="287"/>
                  </a:cubicBezTo>
                  <a:cubicBezTo>
                    <a:pt x="117" y="289"/>
                    <a:pt x="117" y="289"/>
                    <a:pt x="117" y="289"/>
                  </a:cubicBezTo>
                  <a:cubicBezTo>
                    <a:pt x="124" y="288"/>
                    <a:pt x="124" y="288"/>
                    <a:pt x="124" y="288"/>
                  </a:cubicBezTo>
                  <a:cubicBezTo>
                    <a:pt x="124" y="280"/>
                    <a:pt x="124" y="280"/>
                    <a:pt x="124" y="280"/>
                  </a:cubicBezTo>
                  <a:cubicBezTo>
                    <a:pt x="120" y="274"/>
                    <a:pt x="120" y="274"/>
                    <a:pt x="120" y="274"/>
                  </a:cubicBezTo>
                  <a:cubicBezTo>
                    <a:pt x="120" y="274"/>
                    <a:pt x="120" y="274"/>
                    <a:pt x="120" y="274"/>
                  </a:cubicBezTo>
                  <a:cubicBezTo>
                    <a:pt x="120" y="274"/>
                    <a:pt x="120" y="274"/>
                    <a:pt x="120" y="274"/>
                  </a:cubicBezTo>
                  <a:cubicBezTo>
                    <a:pt x="118" y="263"/>
                    <a:pt x="118" y="263"/>
                    <a:pt x="118" y="263"/>
                  </a:cubicBezTo>
                  <a:cubicBezTo>
                    <a:pt x="123" y="258"/>
                    <a:pt x="123" y="258"/>
                    <a:pt x="123" y="258"/>
                  </a:cubicBezTo>
                  <a:cubicBezTo>
                    <a:pt x="124" y="257"/>
                    <a:pt x="124" y="257"/>
                    <a:pt x="124" y="257"/>
                  </a:cubicBezTo>
                  <a:cubicBezTo>
                    <a:pt x="124" y="257"/>
                    <a:pt x="124" y="257"/>
                    <a:pt x="124" y="257"/>
                  </a:cubicBezTo>
                  <a:cubicBezTo>
                    <a:pt x="129" y="256"/>
                    <a:pt x="129" y="256"/>
                    <a:pt x="129" y="256"/>
                  </a:cubicBezTo>
                  <a:cubicBezTo>
                    <a:pt x="134" y="256"/>
                    <a:pt x="134" y="256"/>
                    <a:pt x="134" y="256"/>
                  </a:cubicBezTo>
                  <a:cubicBezTo>
                    <a:pt x="136" y="254"/>
                    <a:pt x="136" y="254"/>
                    <a:pt x="136" y="254"/>
                  </a:cubicBezTo>
                  <a:cubicBezTo>
                    <a:pt x="132" y="250"/>
                    <a:pt x="132" y="250"/>
                    <a:pt x="132" y="250"/>
                  </a:cubicBezTo>
                  <a:cubicBezTo>
                    <a:pt x="121" y="242"/>
                    <a:pt x="121" y="242"/>
                    <a:pt x="121" y="242"/>
                  </a:cubicBezTo>
                  <a:cubicBezTo>
                    <a:pt x="118" y="238"/>
                    <a:pt x="118" y="238"/>
                    <a:pt x="118" y="238"/>
                  </a:cubicBezTo>
                  <a:cubicBezTo>
                    <a:pt x="118" y="238"/>
                    <a:pt x="118" y="238"/>
                    <a:pt x="118" y="238"/>
                  </a:cubicBezTo>
                  <a:cubicBezTo>
                    <a:pt x="117" y="237"/>
                    <a:pt x="117" y="237"/>
                    <a:pt x="117" y="237"/>
                  </a:cubicBezTo>
                  <a:cubicBezTo>
                    <a:pt x="118" y="236"/>
                    <a:pt x="118" y="236"/>
                    <a:pt x="118" y="236"/>
                  </a:cubicBezTo>
                  <a:cubicBezTo>
                    <a:pt x="121" y="230"/>
                    <a:pt x="121" y="230"/>
                    <a:pt x="121" y="230"/>
                  </a:cubicBezTo>
                  <a:cubicBezTo>
                    <a:pt x="122" y="231"/>
                    <a:pt x="122" y="231"/>
                    <a:pt x="122" y="231"/>
                  </a:cubicBezTo>
                  <a:cubicBezTo>
                    <a:pt x="130" y="233"/>
                    <a:pt x="130" y="233"/>
                    <a:pt x="130" y="233"/>
                  </a:cubicBezTo>
                  <a:cubicBezTo>
                    <a:pt x="151" y="232"/>
                    <a:pt x="151" y="232"/>
                    <a:pt x="151" y="232"/>
                  </a:cubicBezTo>
                  <a:cubicBezTo>
                    <a:pt x="151" y="233"/>
                    <a:pt x="151" y="233"/>
                    <a:pt x="151" y="233"/>
                  </a:cubicBezTo>
                  <a:cubicBezTo>
                    <a:pt x="152" y="233"/>
                    <a:pt x="152" y="233"/>
                    <a:pt x="152" y="233"/>
                  </a:cubicBezTo>
                  <a:cubicBezTo>
                    <a:pt x="158" y="235"/>
                    <a:pt x="158" y="235"/>
                    <a:pt x="158" y="235"/>
                  </a:cubicBezTo>
                  <a:cubicBezTo>
                    <a:pt x="162" y="231"/>
                    <a:pt x="162" y="231"/>
                    <a:pt x="162" y="231"/>
                  </a:cubicBezTo>
                  <a:cubicBezTo>
                    <a:pt x="160" y="219"/>
                    <a:pt x="160" y="219"/>
                    <a:pt x="160" y="219"/>
                  </a:cubicBezTo>
                  <a:cubicBezTo>
                    <a:pt x="152" y="214"/>
                    <a:pt x="152" y="214"/>
                    <a:pt x="152" y="214"/>
                  </a:cubicBezTo>
                  <a:cubicBezTo>
                    <a:pt x="146" y="210"/>
                    <a:pt x="144" y="202"/>
                    <a:pt x="145" y="187"/>
                  </a:cubicBezTo>
                  <a:cubicBezTo>
                    <a:pt x="138" y="184"/>
                    <a:pt x="138" y="184"/>
                    <a:pt x="138" y="184"/>
                  </a:cubicBezTo>
                  <a:cubicBezTo>
                    <a:pt x="138" y="184"/>
                    <a:pt x="138" y="184"/>
                    <a:pt x="138" y="184"/>
                  </a:cubicBezTo>
                  <a:cubicBezTo>
                    <a:pt x="137" y="184"/>
                    <a:pt x="137" y="184"/>
                    <a:pt x="137" y="184"/>
                  </a:cubicBezTo>
                  <a:cubicBezTo>
                    <a:pt x="137" y="183"/>
                    <a:pt x="137" y="183"/>
                    <a:pt x="137" y="183"/>
                  </a:cubicBezTo>
                  <a:cubicBezTo>
                    <a:pt x="137" y="182"/>
                    <a:pt x="137" y="182"/>
                    <a:pt x="137" y="182"/>
                  </a:cubicBezTo>
                  <a:cubicBezTo>
                    <a:pt x="136" y="172"/>
                    <a:pt x="136" y="172"/>
                    <a:pt x="136" y="172"/>
                  </a:cubicBezTo>
                  <a:cubicBezTo>
                    <a:pt x="144" y="131"/>
                    <a:pt x="144" y="131"/>
                    <a:pt x="144" y="131"/>
                  </a:cubicBezTo>
                  <a:cubicBezTo>
                    <a:pt x="141" y="119"/>
                    <a:pt x="139" y="111"/>
                    <a:pt x="139" y="107"/>
                  </a:cubicBezTo>
                  <a:cubicBezTo>
                    <a:pt x="138" y="95"/>
                    <a:pt x="138" y="95"/>
                    <a:pt x="138" y="95"/>
                  </a:cubicBezTo>
                  <a:cubicBezTo>
                    <a:pt x="139" y="82"/>
                    <a:pt x="139" y="82"/>
                    <a:pt x="139" y="82"/>
                  </a:cubicBezTo>
                  <a:cubicBezTo>
                    <a:pt x="139" y="81"/>
                    <a:pt x="139" y="81"/>
                    <a:pt x="139" y="81"/>
                  </a:cubicBezTo>
                  <a:cubicBezTo>
                    <a:pt x="140" y="80"/>
                    <a:pt x="140" y="80"/>
                    <a:pt x="140" y="80"/>
                  </a:cubicBezTo>
                  <a:cubicBezTo>
                    <a:pt x="140" y="80"/>
                    <a:pt x="140" y="80"/>
                    <a:pt x="140" y="80"/>
                  </a:cubicBezTo>
                  <a:cubicBezTo>
                    <a:pt x="148" y="74"/>
                    <a:pt x="148" y="74"/>
                    <a:pt x="148" y="74"/>
                  </a:cubicBezTo>
                  <a:cubicBezTo>
                    <a:pt x="148" y="68"/>
                    <a:pt x="148" y="68"/>
                    <a:pt x="148" y="68"/>
                  </a:cubicBezTo>
                  <a:cubicBezTo>
                    <a:pt x="148" y="66"/>
                    <a:pt x="147" y="64"/>
                    <a:pt x="145" y="61"/>
                  </a:cubicBezTo>
                  <a:cubicBezTo>
                    <a:pt x="140" y="55"/>
                    <a:pt x="140" y="55"/>
                    <a:pt x="140" y="55"/>
                  </a:cubicBezTo>
                  <a:cubicBezTo>
                    <a:pt x="139" y="55"/>
                    <a:pt x="139" y="55"/>
                    <a:pt x="139" y="55"/>
                  </a:cubicBezTo>
                  <a:cubicBezTo>
                    <a:pt x="139" y="54"/>
                    <a:pt x="139" y="54"/>
                    <a:pt x="139" y="54"/>
                  </a:cubicBezTo>
                  <a:cubicBezTo>
                    <a:pt x="138" y="44"/>
                    <a:pt x="138" y="44"/>
                    <a:pt x="138" y="44"/>
                  </a:cubicBezTo>
                  <a:cubicBezTo>
                    <a:pt x="138" y="44"/>
                    <a:pt x="138" y="44"/>
                    <a:pt x="138" y="44"/>
                  </a:cubicBezTo>
                  <a:cubicBezTo>
                    <a:pt x="138" y="44"/>
                    <a:pt x="138" y="44"/>
                    <a:pt x="138" y="44"/>
                  </a:cubicBezTo>
                  <a:cubicBezTo>
                    <a:pt x="138" y="43"/>
                    <a:pt x="138" y="43"/>
                    <a:pt x="138" y="43"/>
                  </a:cubicBezTo>
                  <a:cubicBezTo>
                    <a:pt x="138" y="43"/>
                    <a:pt x="138" y="43"/>
                    <a:pt x="138" y="43"/>
                  </a:cubicBezTo>
                  <a:cubicBezTo>
                    <a:pt x="149" y="30"/>
                    <a:pt x="149" y="30"/>
                    <a:pt x="149" y="30"/>
                  </a:cubicBezTo>
                  <a:cubicBezTo>
                    <a:pt x="149" y="24"/>
                    <a:pt x="149" y="24"/>
                    <a:pt x="149" y="24"/>
                  </a:cubicBezTo>
                  <a:cubicBezTo>
                    <a:pt x="146" y="18"/>
                    <a:pt x="146" y="18"/>
                    <a:pt x="146" y="18"/>
                  </a:cubicBezTo>
                  <a:cubicBezTo>
                    <a:pt x="146" y="18"/>
                    <a:pt x="146" y="18"/>
                    <a:pt x="146" y="18"/>
                  </a:cubicBezTo>
                  <a:cubicBezTo>
                    <a:pt x="145" y="17"/>
                    <a:pt x="145" y="17"/>
                    <a:pt x="145" y="17"/>
                  </a:cubicBezTo>
                  <a:cubicBezTo>
                    <a:pt x="150" y="10"/>
                    <a:pt x="150" y="10"/>
                    <a:pt x="150" y="10"/>
                  </a:cubicBezTo>
                  <a:cubicBezTo>
                    <a:pt x="150" y="10"/>
                    <a:pt x="150" y="10"/>
                    <a:pt x="150" y="10"/>
                  </a:cubicBezTo>
                  <a:cubicBezTo>
                    <a:pt x="151" y="10"/>
                    <a:pt x="151" y="10"/>
                    <a:pt x="151" y="10"/>
                  </a:cubicBezTo>
                  <a:cubicBezTo>
                    <a:pt x="156" y="6"/>
                    <a:pt x="156" y="6"/>
                    <a:pt x="156" y="6"/>
                  </a:cubicBezTo>
                  <a:cubicBezTo>
                    <a:pt x="156" y="0"/>
                    <a:pt x="156" y="0"/>
                    <a:pt x="156" y="0"/>
                  </a:cubicBezTo>
                  <a:cubicBezTo>
                    <a:pt x="153" y="0"/>
                    <a:pt x="153" y="0"/>
                    <a:pt x="153" y="0"/>
                  </a:cubicBezTo>
                  <a:cubicBezTo>
                    <a:pt x="148" y="0"/>
                    <a:pt x="148" y="0"/>
                    <a:pt x="148" y="0"/>
                  </a:cubicBezTo>
                  <a:cubicBezTo>
                    <a:pt x="146" y="9"/>
                    <a:pt x="146" y="9"/>
                    <a:pt x="146" y="9"/>
                  </a:cubicBezTo>
                  <a:cubicBezTo>
                    <a:pt x="145" y="9"/>
                    <a:pt x="145" y="9"/>
                    <a:pt x="145" y="9"/>
                  </a:cubicBezTo>
                  <a:cubicBezTo>
                    <a:pt x="134" y="5"/>
                    <a:pt x="134" y="5"/>
                    <a:pt x="134" y="5"/>
                  </a:cubicBezTo>
                  <a:cubicBezTo>
                    <a:pt x="128" y="4"/>
                    <a:pt x="128" y="4"/>
                    <a:pt x="128" y="4"/>
                  </a:cubicBezTo>
                  <a:cubicBezTo>
                    <a:pt x="130" y="14"/>
                    <a:pt x="130" y="14"/>
                    <a:pt x="130" y="14"/>
                  </a:cubicBezTo>
                  <a:cubicBezTo>
                    <a:pt x="122" y="16"/>
                    <a:pt x="122" y="16"/>
                    <a:pt x="122" y="16"/>
                  </a:cubicBezTo>
                  <a:cubicBezTo>
                    <a:pt x="109" y="23"/>
                    <a:pt x="109" y="23"/>
                    <a:pt x="109" y="23"/>
                  </a:cubicBezTo>
                  <a:cubicBezTo>
                    <a:pt x="105" y="28"/>
                    <a:pt x="105" y="28"/>
                    <a:pt x="105" y="28"/>
                  </a:cubicBezTo>
                  <a:cubicBezTo>
                    <a:pt x="105" y="28"/>
                    <a:pt x="105" y="28"/>
                    <a:pt x="105" y="28"/>
                  </a:cubicBezTo>
                  <a:cubicBezTo>
                    <a:pt x="105" y="29"/>
                    <a:pt x="105" y="29"/>
                    <a:pt x="105" y="29"/>
                  </a:cubicBezTo>
                  <a:cubicBezTo>
                    <a:pt x="104" y="29"/>
                    <a:pt x="104" y="29"/>
                    <a:pt x="104" y="29"/>
                  </a:cubicBezTo>
                  <a:cubicBezTo>
                    <a:pt x="98" y="35"/>
                    <a:pt x="98" y="35"/>
                    <a:pt x="98" y="35"/>
                  </a:cubicBezTo>
                  <a:cubicBezTo>
                    <a:pt x="96" y="44"/>
                    <a:pt x="96" y="44"/>
                    <a:pt x="96" y="44"/>
                  </a:cubicBezTo>
                  <a:cubicBezTo>
                    <a:pt x="96" y="45"/>
                    <a:pt x="96" y="45"/>
                    <a:pt x="96" y="45"/>
                  </a:cubicBezTo>
                  <a:cubicBezTo>
                    <a:pt x="93" y="59"/>
                    <a:pt x="93" y="59"/>
                    <a:pt x="93" y="59"/>
                  </a:cubicBezTo>
                  <a:cubicBezTo>
                    <a:pt x="93" y="59"/>
                    <a:pt x="93" y="59"/>
                    <a:pt x="93" y="59"/>
                  </a:cubicBezTo>
                  <a:cubicBezTo>
                    <a:pt x="92" y="65"/>
                    <a:pt x="92" y="65"/>
                    <a:pt x="92" y="65"/>
                  </a:cubicBezTo>
                  <a:cubicBezTo>
                    <a:pt x="92" y="66"/>
                    <a:pt x="92" y="66"/>
                    <a:pt x="92" y="66"/>
                  </a:cubicBezTo>
                  <a:cubicBezTo>
                    <a:pt x="92" y="66"/>
                    <a:pt x="92" y="66"/>
                    <a:pt x="92" y="66"/>
                  </a:cubicBezTo>
                  <a:cubicBezTo>
                    <a:pt x="91" y="66"/>
                    <a:pt x="91" y="66"/>
                    <a:pt x="91" y="66"/>
                  </a:cubicBezTo>
                  <a:cubicBezTo>
                    <a:pt x="87" y="72"/>
                    <a:pt x="87" y="72"/>
                    <a:pt x="87" y="72"/>
                  </a:cubicBezTo>
                  <a:cubicBezTo>
                    <a:pt x="86" y="72"/>
                    <a:pt x="86" y="72"/>
                    <a:pt x="86" y="72"/>
                  </a:cubicBezTo>
                  <a:cubicBezTo>
                    <a:pt x="86" y="72"/>
                    <a:pt x="86" y="72"/>
                    <a:pt x="86" y="72"/>
                  </a:cubicBezTo>
                  <a:cubicBezTo>
                    <a:pt x="86" y="73"/>
                    <a:pt x="86" y="73"/>
                    <a:pt x="86" y="73"/>
                  </a:cubicBezTo>
                  <a:cubicBezTo>
                    <a:pt x="86" y="73"/>
                    <a:pt x="86" y="73"/>
                    <a:pt x="86" y="73"/>
                  </a:cubicBezTo>
                  <a:cubicBezTo>
                    <a:pt x="76" y="74"/>
                    <a:pt x="76" y="74"/>
                    <a:pt x="76" y="74"/>
                  </a:cubicBezTo>
                  <a:cubicBezTo>
                    <a:pt x="76" y="74"/>
                    <a:pt x="76" y="74"/>
                    <a:pt x="76" y="74"/>
                  </a:cubicBezTo>
                  <a:cubicBezTo>
                    <a:pt x="76" y="74"/>
                    <a:pt x="76" y="74"/>
                    <a:pt x="76" y="74"/>
                  </a:cubicBezTo>
                  <a:cubicBezTo>
                    <a:pt x="76" y="74"/>
                    <a:pt x="76" y="74"/>
                    <a:pt x="76" y="74"/>
                  </a:cubicBezTo>
                  <a:cubicBezTo>
                    <a:pt x="76" y="74"/>
                    <a:pt x="76" y="74"/>
                    <a:pt x="76" y="74"/>
                  </a:cubicBezTo>
                  <a:cubicBezTo>
                    <a:pt x="61" y="69"/>
                    <a:pt x="61" y="69"/>
                    <a:pt x="61" y="69"/>
                  </a:cubicBezTo>
                  <a:cubicBezTo>
                    <a:pt x="61" y="69"/>
                    <a:pt x="61" y="69"/>
                    <a:pt x="61" y="69"/>
                  </a:cubicBezTo>
                  <a:lnTo>
                    <a:pt x="54" y="66"/>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62" name="Freeform 136"/>
            <p:cNvSpPr/>
            <p:nvPr/>
          </p:nvSpPr>
          <p:spPr bwMode="auto">
            <a:xfrm>
              <a:off x="4178413" y="3317681"/>
              <a:ext cx="343767" cy="753334"/>
            </a:xfrm>
            <a:custGeom>
              <a:avLst/>
              <a:gdLst>
                <a:gd name="T0" fmla="*/ 100 w 108"/>
                <a:gd name="T1" fmla="*/ 4 h 237"/>
                <a:gd name="T2" fmla="*/ 94 w 108"/>
                <a:gd name="T3" fmla="*/ 6 h 237"/>
                <a:gd name="T4" fmla="*/ 88 w 108"/>
                <a:gd name="T5" fmla="*/ 12 h 237"/>
                <a:gd name="T6" fmla="*/ 87 w 108"/>
                <a:gd name="T7" fmla="*/ 12 h 237"/>
                <a:gd name="T8" fmla="*/ 68 w 108"/>
                <a:gd name="T9" fmla="*/ 14 h 237"/>
                <a:gd name="T10" fmla="*/ 61 w 108"/>
                <a:gd name="T11" fmla="*/ 20 h 237"/>
                <a:gd name="T12" fmla="*/ 56 w 108"/>
                <a:gd name="T13" fmla="*/ 24 h 237"/>
                <a:gd name="T14" fmla="*/ 46 w 108"/>
                <a:gd name="T15" fmla="*/ 24 h 237"/>
                <a:gd name="T16" fmla="*/ 42 w 108"/>
                <a:gd name="T17" fmla="*/ 38 h 237"/>
                <a:gd name="T18" fmla="*/ 41 w 108"/>
                <a:gd name="T19" fmla="*/ 38 h 237"/>
                <a:gd name="T20" fmla="*/ 33 w 108"/>
                <a:gd name="T21" fmla="*/ 46 h 237"/>
                <a:gd name="T22" fmla="*/ 21 w 108"/>
                <a:gd name="T23" fmla="*/ 60 h 237"/>
                <a:gd name="T24" fmla="*/ 14 w 108"/>
                <a:gd name="T25" fmla="*/ 68 h 237"/>
                <a:gd name="T26" fmla="*/ 13 w 108"/>
                <a:gd name="T27" fmla="*/ 77 h 237"/>
                <a:gd name="T28" fmla="*/ 13 w 108"/>
                <a:gd name="T29" fmla="*/ 85 h 237"/>
                <a:gd name="T30" fmla="*/ 8 w 108"/>
                <a:gd name="T31" fmla="*/ 92 h 237"/>
                <a:gd name="T32" fmla="*/ 8 w 108"/>
                <a:gd name="T33" fmla="*/ 112 h 237"/>
                <a:gd name="T34" fmla="*/ 12 w 108"/>
                <a:gd name="T35" fmla="*/ 122 h 237"/>
                <a:gd name="T36" fmla="*/ 11 w 108"/>
                <a:gd name="T37" fmla="*/ 132 h 237"/>
                <a:gd name="T38" fmla="*/ 3 w 108"/>
                <a:gd name="T39" fmla="*/ 162 h 237"/>
                <a:gd name="T40" fmla="*/ 9 w 108"/>
                <a:gd name="T41" fmla="*/ 186 h 237"/>
                <a:gd name="T42" fmla="*/ 7 w 108"/>
                <a:gd name="T43" fmla="*/ 237 h 237"/>
                <a:gd name="T44" fmla="*/ 17 w 108"/>
                <a:gd name="T45" fmla="*/ 228 h 237"/>
                <a:gd name="T46" fmla="*/ 56 w 108"/>
                <a:gd name="T47" fmla="*/ 208 h 237"/>
                <a:gd name="T48" fmla="*/ 75 w 108"/>
                <a:gd name="T49" fmla="*/ 210 h 237"/>
                <a:gd name="T50" fmla="*/ 91 w 108"/>
                <a:gd name="T51" fmla="*/ 196 h 237"/>
                <a:gd name="T52" fmla="*/ 95 w 108"/>
                <a:gd name="T53" fmla="*/ 186 h 237"/>
                <a:gd name="T54" fmla="*/ 95 w 108"/>
                <a:gd name="T55" fmla="*/ 184 h 237"/>
                <a:gd name="T56" fmla="*/ 97 w 108"/>
                <a:gd name="T57" fmla="*/ 170 h 237"/>
                <a:gd name="T58" fmla="*/ 98 w 108"/>
                <a:gd name="T59" fmla="*/ 162 h 237"/>
                <a:gd name="T60" fmla="*/ 95 w 108"/>
                <a:gd name="T61" fmla="*/ 140 h 237"/>
                <a:gd name="T62" fmla="*/ 96 w 108"/>
                <a:gd name="T63" fmla="*/ 134 h 237"/>
                <a:gd name="T64" fmla="*/ 108 w 108"/>
                <a:gd name="T65" fmla="*/ 108 h 237"/>
                <a:gd name="T66" fmla="*/ 91 w 108"/>
                <a:gd name="T67" fmla="*/ 92 h 237"/>
                <a:gd name="T68" fmla="*/ 88 w 108"/>
                <a:gd name="T69" fmla="*/ 85 h 237"/>
                <a:gd name="T70" fmla="*/ 90 w 108"/>
                <a:gd name="T71" fmla="*/ 73 h 237"/>
                <a:gd name="T72" fmla="*/ 92 w 108"/>
                <a:gd name="T73" fmla="*/ 65 h 237"/>
                <a:gd name="T74" fmla="*/ 104 w 108"/>
                <a:gd name="T75" fmla="*/ 56 h 237"/>
                <a:gd name="T76" fmla="*/ 107 w 108"/>
                <a:gd name="T77" fmla="*/ 33 h 237"/>
                <a:gd name="T78" fmla="*/ 100 w 108"/>
                <a:gd name="T79" fmla="*/ 32 h 237"/>
                <a:gd name="T80" fmla="*/ 91 w 108"/>
                <a:gd name="T81" fmla="*/ 26 h 237"/>
                <a:gd name="T82" fmla="*/ 90 w 108"/>
                <a:gd name="T83" fmla="*/ 16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237">
                  <a:moveTo>
                    <a:pt x="101" y="12"/>
                  </a:moveTo>
                  <a:cubicBezTo>
                    <a:pt x="102" y="10"/>
                    <a:pt x="102" y="10"/>
                    <a:pt x="102" y="10"/>
                  </a:cubicBezTo>
                  <a:cubicBezTo>
                    <a:pt x="100" y="4"/>
                    <a:pt x="100" y="4"/>
                    <a:pt x="100" y="4"/>
                  </a:cubicBezTo>
                  <a:cubicBezTo>
                    <a:pt x="97" y="0"/>
                    <a:pt x="97" y="0"/>
                    <a:pt x="97" y="0"/>
                  </a:cubicBezTo>
                  <a:cubicBezTo>
                    <a:pt x="94" y="6"/>
                    <a:pt x="94" y="6"/>
                    <a:pt x="94" y="6"/>
                  </a:cubicBezTo>
                  <a:cubicBezTo>
                    <a:pt x="94" y="6"/>
                    <a:pt x="94" y="6"/>
                    <a:pt x="94" y="6"/>
                  </a:cubicBezTo>
                  <a:cubicBezTo>
                    <a:pt x="94" y="6"/>
                    <a:pt x="94" y="6"/>
                    <a:pt x="94" y="6"/>
                  </a:cubicBezTo>
                  <a:cubicBezTo>
                    <a:pt x="94" y="6"/>
                    <a:pt x="94" y="6"/>
                    <a:pt x="94" y="6"/>
                  </a:cubicBezTo>
                  <a:cubicBezTo>
                    <a:pt x="88" y="12"/>
                    <a:pt x="88" y="12"/>
                    <a:pt x="88" y="12"/>
                  </a:cubicBezTo>
                  <a:cubicBezTo>
                    <a:pt x="88" y="12"/>
                    <a:pt x="88" y="12"/>
                    <a:pt x="88" y="12"/>
                  </a:cubicBezTo>
                  <a:cubicBezTo>
                    <a:pt x="88" y="12"/>
                    <a:pt x="88" y="12"/>
                    <a:pt x="88" y="12"/>
                  </a:cubicBezTo>
                  <a:cubicBezTo>
                    <a:pt x="87" y="12"/>
                    <a:pt x="87" y="12"/>
                    <a:pt x="87" y="12"/>
                  </a:cubicBezTo>
                  <a:cubicBezTo>
                    <a:pt x="78" y="15"/>
                    <a:pt x="78" y="15"/>
                    <a:pt x="78" y="15"/>
                  </a:cubicBezTo>
                  <a:cubicBezTo>
                    <a:pt x="77" y="15"/>
                    <a:pt x="77" y="15"/>
                    <a:pt x="77" y="15"/>
                  </a:cubicBezTo>
                  <a:cubicBezTo>
                    <a:pt x="68" y="14"/>
                    <a:pt x="68" y="14"/>
                    <a:pt x="68" y="14"/>
                  </a:cubicBezTo>
                  <a:cubicBezTo>
                    <a:pt x="62" y="15"/>
                    <a:pt x="62" y="15"/>
                    <a:pt x="62" y="15"/>
                  </a:cubicBezTo>
                  <a:cubicBezTo>
                    <a:pt x="61" y="20"/>
                    <a:pt x="61" y="20"/>
                    <a:pt x="61" y="20"/>
                  </a:cubicBezTo>
                  <a:cubicBezTo>
                    <a:pt x="61" y="20"/>
                    <a:pt x="61" y="20"/>
                    <a:pt x="61" y="20"/>
                  </a:cubicBezTo>
                  <a:cubicBezTo>
                    <a:pt x="61" y="20"/>
                    <a:pt x="61" y="20"/>
                    <a:pt x="61" y="20"/>
                  </a:cubicBezTo>
                  <a:cubicBezTo>
                    <a:pt x="56" y="23"/>
                    <a:pt x="56" y="23"/>
                    <a:pt x="56" y="23"/>
                  </a:cubicBezTo>
                  <a:cubicBezTo>
                    <a:pt x="56" y="24"/>
                    <a:pt x="56" y="24"/>
                    <a:pt x="56" y="24"/>
                  </a:cubicBezTo>
                  <a:cubicBezTo>
                    <a:pt x="55" y="24"/>
                    <a:pt x="55" y="24"/>
                    <a:pt x="55" y="24"/>
                  </a:cubicBezTo>
                  <a:cubicBezTo>
                    <a:pt x="47" y="23"/>
                    <a:pt x="47" y="23"/>
                    <a:pt x="47" y="23"/>
                  </a:cubicBezTo>
                  <a:cubicBezTo>
                    <a:pt x="46" y="24"/>
                    <a:pt x="46" y="24"/>
                    <a:pt x="46" y="24"/>
                  </a:cubicBezTo>
                  <a:cubicBezTo>
                    <a:pt x="46" y="32"/>
                    <a:pt x="46" y="32"/>
                    <a:pt x="46" y="32"/>
                  </a:cubicBezTo>
                  <a:cubicBezTo>
                    <a:pt x="46" y="32"/>
                    <a:pt x="46" y="32"/>
                    <a:pt x="46" y="32"/>
                  </a:cubicBezTo>
                  <a:cubicBezTo>
                    <a:pt x="42" y="38"/>
                    <a:pt x="42" y="38"/>
                    <a:pt x="42" y="38"/>
                  </a:cubicBezTo>
                  <a:cubicBezTo>
                    <a:pt x="42" y="38"/>
                    <a:pt x="42" y="38"/>
                    <a:pt x="42" y="38"/>
                  </a:cubicBezTo>
                  <a:cubicBezTo>
                    <a:pt x="42" y="38"/>
                    <a:pt x="42" y="38"/>
                    <a:pt x="42" y="38"/>
                  </a:cubicBezTo>
                  <a:cubicBezTo>
                    <a:pt x="41" y="38"/>
                    <a:pt x="41" y="38"/>
                    <a:pt x="41" y="38"/>
                  </a:cubicBezTo>
                  <a:cubicBezTo>
                    <a:pt x="34" y="46"/>
                    <a:pt x="34" y="46"/>
                    <a:pt x="34" y="46"/>
                  </a:cubicBezTo>
                  <a:cubicBezTo>
                    <a:pt x="33" y="46"/>
                    <a:pt x="33" y="46"/>
                    <a:pt x="33" y="46"/>
                  </a:cubicBezTo>
                  <a:cubicBezTo>
                    <a:pt x="33" y="46"/>
                    <a:pt x="33" y="46"/>
                    <a:pt x="33" y="46"/>
                  </a:cubicBezTo>
                  <a:cubicBezTo>
                    <a:pt x="25" y="48"/>
                    <a:pt x="25" y="48"/>
                    <a:pt x="25" y="48"/>
                  </a:cubicBezTo>
                  <a:cubicBezTo>
                    <a:pt x="20" y="53"/>
                    <a:pt x="20" y="53"/>
                    <a:pt x="20" y="53"/>
                  </a:cubicBezTo>
                  <a:cubicBezTo>
                    <a:pt x="21" y="60"/>
                    <a:pt x="21" y="60"/>
                    <a:pt x="21" y="60"/>
                  </a:cubicBezTo>
                  <a:cubicBezTo>
                    <a:pt x="21" y="62"/>
                    <a:pt x="21" y="62"/>
                    <a:pt x="21" y="62"/>
                  </a:cubicBezTo>
                  <a:cubicBezTo>
                    <a:pt x="20" y="62"/>
                    <a:pt x="20" y="62"/>
                    <a:pt x="20" y="62"/>
                  </a:cubicBezTo>
                  <a:cubicBezTo>
                    <a:pt x="14" y="68"/>
                    <a:pt x="14" y="68"/>
                    <a:pt x="14" y="68"/>
                  </a:cubicBezTo>
                  <a:cubicBezTo>
                    <a:pt x="10" y="72"/>
                    <a:pt x="10" y="72"/>
                    <a:pt x="10" y="72"/>
                  </a:cubicBezTo>
                  <a:cubicBezTo>
                    <a:pt x="13" y="77"/>
                    <a:pt x="13" y="77"/>
                    <a:pt x="13" y="77"/>
                  </a:cubicBezTo>
                  <a:cubicBezTo>
                    <a:pt x="13" y="77"/>
                    <a:pt x="13" y="77"/>
                    <a:pt x="13" y="77"/>
                  </a:cubicBezTo>
                  <a:cubicBezTo>
                    <a:pt x="13" y="78"/>
                    <a:pt x="13" y="78"/>
                    <a:pt x="13" y="78"/>
                  </a:cubicBezTo>
                  <a:cubicBezTo>
                    <a:pt x="13" y="85"/>
                    <a:pt x="13" y="85"/>
                    <a:pt x="13" y="85"/>
                  </a:cubicBezTo>
                  <a:cubicBezTo>
                    <a:pt x="13" y="85"/>
                    <a:pt x="13" y="85"/>
                    <a:pt x="13" y="85"/>
                  </a:cubicBezTo>
                  <a:cubicBezTo>
                    <a:pt x="13" y="86"/>
                    <a:pt x="13" y="86"/>
                    <a:pt x="13" y="86"/>
                  </a:cubicBezTo>
                  <a:cubicBezTo>
                    <a:pt x="8" y="92"/>
                    <a:pt x="8" y="92"/>
                    <a:pt x="8" y="92"/>
                  </a:cubicBezTo>
                  <a:cubicBezTo>
                    <a:pt x="8" y="92"/>
                    <a:pt x="8" y="92"/>
                    <a:pt x="8" y="92"/>
                  </a:cubicBezTo>
                  <a:cubicBezTo>
                    <a:pt x="2" y="99"/>
                    <a:pt x="2" y="99"/>
                    <a:pt x="2" y="99"/>
                  </a:cubicBezTo>
                  <a:cubicBezTo>
                    <a:pt x="3" y="107"/>
                    <a:pt x="3" y="107"/>
                    <a:pt x="3" y="107"/>
                  </a:cubicBezTo>
                  <a:cubicBezTo>
                    <a:pt x="8" y="112"/>
                    <a:pt x="8" y="112"/>
                    <a:pt x="8" y="112"/>
                  </a:cubicBezTo>
                  <a:cubicBezTo>
                    <a:pt x="8" y="112"/>
                    <a:pt x="8" y="112"/>
                    <a:pt x="8" y="112"/>
                  </a:cubicBezTo>
                  <a:cubicBezTo>
                    <a:pt x="8" y="112"/>
                    <a:pt x="8" y="112"/>
                    <a:pt x="8" y="112"/>
                  </a:cubicBezTo>
                  <a:cubicBezTo>
                    <a:pt x="11" y="116"/>
                    <a:pt x="12" y="120"/>
                    <a:pt x="12" y="122"/>
                  </a:cubicBezTo>
                  <a:cubicBezTo>
                    <a:pt x="12" y="131"/>
                    <a:pt x="12" y="131"/>
                    <a:pt x="12" y="131"/>
                  </a:cubicBezTo>
                  <a:cubicBezTo>
                    <a:pt x="12" y="131"/>
                    <a:pt x="12" y="131"/>
                    <a:pt x="12" y="131"/>
                  </a:cubicBezTo>
                  <a:cubicBezTo>
                    <a:pt x="11" y="132"/>
                    <a:pt x="11" y="132"/>
                    <a:pt x="11" y="132"/>
                  </a:cubicBezTo>
                  <a:cubicBezTo>
                    <a:pt x="3" y="138"/>
                    <a:pt x="3" y="138"/>
                    <a:pt x="3" y="138"/>
                  </a:cubicBezTo>
                  <a:cubicBezTo>
                    <a:pt x="2" y="150"/>
                    <a:pt x="2" y="150"/>
                    <a:pt x="2" y="150"/>
                  </a:cubicBezTo>
                  <a:cubicBezTo>
                    <a:pt x="3" y="162"/>
                    <a:pt x="3" y="162"/>
                    <a:pt x="3" y="162"/>
                  </a:cubicBezTo>
                  <a:cubicBezTo>
                    <a:pt x="3" y="166"/>
                    <a:pt x="5" y="173"/>
                    <a:pt x="9" y="184"/>
                  </a:cubicBezTo>
                  <a:cubicBezTo>
                    <a:pt x="9" y="185"/>
                    <a:pt x="9" y="185"/>
                    <a:pt x="9" y="185"/>
                  </a:cubicBezTo>
                  <a:cubicBezTo>
                    <a:pt x="9" y="186"/>
                    <a:pt x="9" y="186"/>
                    <a:pt x="9" y="186"/>
                  </a:cubicBezTo>
                  <a:cubicBezTo>
                    <a:pt x="0" y="226"/>
                    <a:pt x="0" y="226"/>
                    <a:pt x="0" y="226"/>
                  </a:cubicBezTo>
                  <a:cubicBezTo>
                    <a:pt x="1" y="234"/>
                    <a:pt x="1" y="234"/>
                    <a:pt x="1" y="234"/>
                  </a:cubicBezTo>
                  <a:cubicBezTo>
                    <a:pt x="7" y="237"/>
                    <a:pt x="7" y="237"/>
                    <a:pt x="7" y="237"/>
                  </a:cubicBezTo>
                  <a:cubicBezTo>
                    <a:pt x="16" y="228"/>
                    <a:pt x="16" y="228"/>
                    <a:pt x="16" y="228"/>
                  </a:cubicBezTo>
                  <a:cubicBezTo>
                    <a:pt x="16" y="228"/>
                    <a:pt x="16" y="228"/>
                    <a:pt x="16" y="228"/>
                  </a:cubicBezTo>
                  <a:cubicBezTo>
                    <a:pt x="17" y="228"/>
                    <a:pt x="17" y="228"/>
                    <a:pt x="17" y="228"/>
                  </a:cubicBezTo>
                  <a:cubicBezTo>
                    <a:pt x="48" y="216"/>
                    <a:pt x="48" y="216"/>
                    <a:pt x="48" y="216"/>
                  </a:cubicBezTo>
                  <a:cubicBezTo>
                    <a:pt x="56" y="208"/>
                    <a:pt x="56" y="208"/>
                    <a:pt x="56" y="208"/>
                  </a:cubicBezTo>
                  <a:cubicBezTo>
                    <a:pt x="56" y="208"/>
                    <a:pt x="56" y="208"/>
                    <a:pt x="56" y="208"/>
                  </a:cubicBezTo>
                  <a:cubicBezTo>
                    <a:pt x="57" y="208"/>
                    <a:pt x="57" y="208"/>
                    <a:pt x="57" y="208"/>
                  </a:cubicBezTo>
                  <a:cubicBezTo>
                    <a:pt x="58" y="208"/>
                    <a:pt x="58" y="208"/>
                    <a:pt x="58" y="208"/>
                  </a:cubicBezTo>
                  <a:cubicBezTo>
                    <a:pt x="75" y="210"/>
                    <a:pt x="75" y="210"/>
                    <a:pt x="75" y="210"/>
                  </a:cubicBezTo>
                  <a:cubicBezTo>
                    <a:pt x="78" y="210"/>
                    <a:pt x="83" y="208"/>
                    <a:pt x="90" y="204"/>
                  </a:cubicBezTo>
                  <a:cubicBezTo>
                    <a:pt x="90" y="196"/>
                    <a:pt x="90" y="196"/>
                    <a:pt x="90" y="196"/>
                  </a:cubicBezTo>
                  <a:cubicBezTo>
                    <a:pt x="91" y="196"/>
                    <a:pt x="91" y="196"/>
                    <a:pt x="91" y="196"/>
                  </a:cubicBezTo>
                  <a:cubicBezTo>
                    <a:pt x="91" y="196"/>
                    <a:pt x="91" y="196"/>
                    <a:pt x="91" y="196"/>
                  </a:cubicBezTo>
                  <a:cubicBezTo>
                    <a:pt x="96" y="191"/>
                    <a:pt x="96" y="191"/>
                    <a:pt x="96" y="191"/>
                  </a:cubicBezTo>
                  <a:cubicBezTo>
                    <a:pt x="95" y="186"/>
                    <a:pt x="95" y="186"/>
                    <a:pt x="95" y="186"/>
                  </a:cubicBezTo>
                  <a:cubicBezTo>
                    <a:pt x="95" y="186"/>
                    <a:pt x="95" y="186"/>
                    <a:pt x="95" y="186"/>
                  </a:cubicBezTo>
                  <a:cubicBezTo>
                    <a:pt x="95" y="185"/>
                    <a:pt x="95" y="185"/>
                    <a:pt x="95" y="185"/>
                  </a:cubicBezTo>
                  <a:cubicBezTo>
                    <a:pt x="95" y="184"/>
                    <a:pt x="95" y="184"/>
                    <a:pt x="95" y="184"/>
                  </a:cubicBezTo>
                  <a:cubicBezTo>
                    <a:pt x="95" y="184"/>
                    <a:pt x="95" y="184"/>
                    <a:pt x="95" y="184"/>
                  </a:cubicBezTo>
                  <a:cubicBezTo>
                    <a:pt x="97" y="182"/>
                    <a:pt x="97" y="181"/>
                    <a:pt x="96" y="180"/>
                  </a:cubicBezTo>
                  <a:cubicBezTo>
                    <a:pt x="94" y="177"/>
                    <a:pt x="95" y="174"/>
                    <a:pt x="97" y="170"/>
                  </a:cubicBezTo>
                  <a:cubicBezTo>
                    <a:pt x="99" y="168"/>
                    <a:pt x="99" y="168"/>
                    <a:pt x="99" y="168"/>
                  </a:cubicBezTo>
                  <a:cubicBezTo>
                    <a:pt x="99" y="168"/>
                    <a:pt x="99" y="168"/>
                    <a:pt x="99" y="168"/>
                  </a:cubicBezTo>
                  <a:cubicBezTo>
                    <a:pt x="98" y="162"/>
                    <a:pt x="98" y="162"/>
                    <a:pt x="98" y="162"/>
                  </a:cubicBezTo>
                  <a:cubicBezTo>
                    <a:pt x="92" y="155"/>
                    <a:pt x="92" y="155"/>
                    <a:pt x="92" y="155"/>
                  </a:cubicBezTo>
                  <a:cubicBezTo>
                    <a:pt x="90" y="153"/>
                    <a:pt x="89" y="150"/>
                    <a:pt x="91" y="147"/>
                  </a:cubicBezTo>
                  <a:cubicBezTo>
                    <a:pt x="92" y="145"/>
                    <a:pt x="93" y="142"/>
                    <a:pt x="95" y="140"/>
                  </a:cubicBezTo>
                  <a:cubicBezTo>
                    <a:pt x="96" y="134"/>
                    <a:pt x="96" y="134"/>
                    <a:pt x="96" y="134"/>
                  </a:cubicBezTo>
                  <a:cubicBezTo>
                    <a:pt x="96" y="134"/>
                    <a:pt x="96" y="134"/>
                    <a:pt x="96" y="134"/>
                  </a:cubicBezTo>
                  <a:cubicBezTo>
                    <a:pt x="96" y="134"/>
                    <a:pt x="96" y="134"/>
                    <a:pt x="96" y="134"/>
                  </a:cubicBezTo>
                  <a:cubicBezTo>
                    <a:pt x="101" y="124"/>
                    <a:pt x="101" y="124"/>
                    <a:pt x="101" y="124"/>
                  </a:cubicBezTo>
                  <a:cubicBezTo>
                    <a:pt x="102" y="120"/>
                    <a:pt x="102" y="120"/>
                    <a:pt x="102" y="120"/>
                  </a:cubicBezTo>
                  <a:cubicBezTo>
                    <a:pt x="108" y="108"/>
                    <a:pt x="108" y="108"/>
                    <a:pt x="108" y="108"/>
                  </a:cubicBezTo>
                  <a:cubicBezTo>
                    <a:pt x="104" y="100"/>
                    <a:pt x="104" y="100"/>
                    <a:pt x="104" y="100"/>
                  </a:cubicBezTo>
                  <a:cubicBezTo>
                    <a:pt x="92" y="92"/>
                    <a:pt x="92" y="92"/>
                    <a:pt x="92" y="92"/>
                  </a:cubicBezTo>
                  <a:cubicBezTo>
                    <a:pt x="91" y="92"/>
                    <a:pt x="91" y="92"/>
                    <a:pt x="91" y="92"/>
                  </a:cubicBezTo>
                  <a:cubicBezTo>
                    <a:pt x="91" y="92"/>
                    <a:pt x="91" y="92"/>
                    <a:pt x="91" y="92"/>
                  </a:cubicBezTo>
                  <a:cubicBezTo>
                    <a:pt x="91" y="92"/>
                    <a:pt x="91" y="92"/>
                    <a:pt x="91" y="92"/>
                  </a:cubicBezTo>
                  <a:cubicBezTo>
                    <a:pt x="88" y="85"/>
                    <a:pt x="88" y="85"/>
                    <a:pt x="88" y="85"/>
                  </a:cubicBezTo>
                  <a:cubicBezTo>
                    <a:pt x="88" y="85"/>
                    <a:pt x="88" y="85"/>
                    <a:pt x="88" y="85"/>
                  </a:cubicBezTo>
                  <a:cubicBezTo>
                    <a:pt x="88" y="84"/>
                    <a:pt x="88" y="84"/>
                    <a:pt x="88" y="84"/>
                  </a:cubicBezTo>
                  <a:cubicBezTo>
                    <a:pt x="90" y="73"/>
                    <a:pt x="90" y="73"/>
                    <a:pt x="90" y="73"/>
                  </a:cubicBezTo>
                  <a:cubicBezTo>
                    <a:pt x="90" y="73"/>
                    <a:pt x="90" y="73"/>
                    <a:pt x="90" y="73"/>
                  </a:cubicBezTo>
                  <a:cubicBezTo>
                    <a:pt x="90" y="73"/>
                    <a:pt x="90" y="73"/>
                    <a:pt x="90" y="73"/>
                  </a:cubicBezTo>
                  <a:cubicBezTo>
                    <a:pt x="92" y="65"/>
                    <a:pt x="92" y="65"/>
                    <a:pt x="92" y="65"/>
                  </a:cubicBezTo>
                  <a:cubicBezTo>
                    <a:pt x="92" y="62"/>
                    <a:pt x="92" y="60"/>
                    <a:pt x="94" y="58"/>
                  </a:cubicBezTo>
                  <a:cubicBezTo>
                    <a:pt x="94" y="58"/>
                    <a:pt x="96" y="57"/>
                    <a:pt x="97" y="57"/>
                  </a:cubicBezTo>
                  <a:cubicBezTo>
                    <a:pt x="104" y="56"/>
                    <a:pt x="104" y="56"/>
                    <a:pt x="104" y="56"/>
                  </a:cubicBezTo>
                  <a:cubicBezTo>
                    <a:pt x="106" y="51"/>
                    <a:pt x="106" y="51"/>
                    <a:pt x="106" y="51"/>
                  </a:cubicBezTo>
                  <a:cubicBezTo>
                    <a:pt x="108" y="38"/>
                    <a:pt x="108" y="38"/>
                    <a:pt x="108" y="38"/>
                  </a:cubicBezTo>
                  <a:cubicBezTo>
                    <a:pt x="107" y="33"/>
                    <a:pt x="107" y="33"/>
                    <a:pt x="107" y="33"/>
                  </a:cubicBezTo>
                  <a:cubicBezTo>
                    <a:pt x="100" y="32"/>
                    <a:pt x="100" y="32"/>
                    <a:pt x="100" y="32"/>
                  </a:cubicBezTo>
                  <a:cubicBezTo>
                    <a:pt x="100" y="32"/>
                    <a:pt x="100" y="32"/>
                    <a:pt x="100" y="32"/>
                  </a:cubicBezTo>
                  <a:cubicBezTo>
                    <a:pt x="100" y="32"/>
                    <a:pt x="100" y="32"/>
                    <a:pt x="100" y="32"/>
                  </a:cubicBezTo>
                  <a:cubicBezTo>
                    <a:pt x="92" y="28"/>
                    <a:pt x="92" y="28"/>
                    <a:pt x="92" y="28"/>
                  </a:cubicBezTo>
                  <a:cubicBezTo>
                    <a:pt x="91" y="27"/>
                    <a:pt x="91" y="27"/>
                    <a:pt x="91" y="27"/>
                  </a:cubicBezTo>
                  <a:cubicBezTo>
                    <a:pt x="91" y="26"/>
                    <a:pt x="91" y="26"/>
                    <a:pt x="91" y="26"/>
                  </a:cubicBezTo>
                  <a:cubicBezTo>
                    <a:pt x="91" y="26"/>
                    <a:pt x="91" y="26"/>
                    <a:pt x="91" y="26"/>
                  </a:cubicBezTo>
                  <a:cubicBezTo>
                    <a:pt x="90" y="16"/>
                    <a:pt x="90" y="16"/>
                    <a:pt x="90" y="16"/>
                  </a:cubicBezTo>
                  <a:cubicBezTo>
                    <a:pt x="90" y="16"/>
                    <a:pt x="90" y="16"/>
                    <a:pt x="90" y="16"/>
                  </a:cubicBezTo>
                  <a:cubicBezTo>
                    <a:pt x="90" y="14"/>
                    <a:pt x="90" y="14"/>
                    <a:pt x="90" y="14"/>
                  </a:cubicBezTo>
                  <a:lnTo>
                    <a:pt x="101" y="12"/>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63" name="Freeform 137"/>
            <p:cNvSpPr/>
            <p:nvPr/>
          </p:nvSpPr>
          <p:spPr bwMode="auto">
            <a:xfrm>
              <a:off x="4089785" y="4601436"/>
              <a:ext cx="549222" cy="636506"/>
            </a:xfrm>
            <a:custGeom>
              <a:avLst/>
              <a:gdLst>
                <a:gd name="T0" fmla="*/ 150 w 173"/>
                <a:gd name="T1" fmla="*/ 34 h 200"/>
                <a:gd name="T2" fmla="*/ 146 w 173"/>
                <a:gd name="T3" fmla="*/ 26 h 200"/>
                <a:gd name="T4" fmla="*/ 143 w 173"/>
                <a:gd name="T5" fmla="*/ 12 h 200"/>
                <a:gd name="T6" fmla="*/ 136 w 173"/>
                <a:gd name="T7" fmla="*/ 17 h 200"/>
                <a:gd name="T8" fmla="*/ 125 w 173"/>
                <a:gd name="T9" fmla="*/ 15 h 200"/>
                <a:gd name="T10" fmla="*/ 125 w 173"/>
                <a:gd name="T11" fmla="*/ 7 h 200"/>
                <a:gd name="T12" fmla="*/ 122 w 173"/>
                <a:gd name="T13" fmla="*/ 10 h 200"/>
                <a:gd name="T14" fmla="*/ 109 w 173"/>
                <a:gd name="T15" fmla="*/ 22 h 200"/>
                <a:gd name="T16" fmla="*/ 107 w 173"/>
                <a:gd name="T17" fmla="*/ 22 h 200"/>
                <a:gd name="T18" fmla="*/ 99 w 173"/>
                <a:gd name="T19" fmla="*/ 16 h 200"/>
                <a:gd name="T20" fmla="*/ 92 w 173"/>
                <a:gd name="T21" fmla="*/ 13 h 200"/>
                <a:gd name="T22" fmla="*/ 75 w 173"/>
                <a:gd name="T23" fmla="*/ 8 h 200"/>
                <a:gd name="T24" fmla="*/ 66 w 173"/>
                <a:gd name="T25" fmla="*/ 4 h 200"/>
                <a:gd name="T26" fmla="*/ 47 w 173"/>
                <a:gd name="T27" fmla="*/ 0 h 200"/>
                <a:gd name="T28" fmla="*/ 40 w 173"/>
                <a:gd name="T29" fmla="*/ 16 h 200"/>
                <a:gd name="T30" fmla="*/ 34 w 173"/>
                <a:gd name="T31" fmla="*/ 16 h 200"/>
                <a:gd name="T32" fmla="*/ 14 w 173"/>
                <a:gd name="T33" fmla="*/ 26 h 200"/>
                <a:gd name="T34" fmla="*/ 13 w 173"/>
                <a:gd name="T35" fmla="*/ 72 h 200"/>
                <a:gd name="T36" fmla="*/ 9 w 173"/>
                <a:gd name="T37" fmla="*/ 83 h 200"/>
                <a:gd name="T38" fmla="*/ 1 w 173"/>
                <a:gd name="T39" fmla="*/ 109 h 200"/>
                <a:gd name="T40" fmla="*/ 7 w 173"/>
                <a:gd name="T41" fmla="*/ 111 h 200"/>
                <a:gd name="T42" fmla="*/ 17 w 173"/>
                <a:gd name="T43" fmla="*/ 126 h 200"/>
                <a:gd name="T44" fmla="*/ 14 w 173"/>
                <a:gd name="T45" fmla="*/ 132 h 200"/>
                <a:gd name="T46" fmla="*/ 24 w 173"/>
                <a:gd name="T47" fmla="*/ 158 h 200"/>
                <a:gd name="T48" fmla="*/ 38 w 173"/>
                <a:gd name="T49" fmla="*/ 151 h 200"/>
                <a:gd name="T50" fmla="*/ 46 w 173"/>
                <a:gd name="T51" fmla="*/ 151 h 200"/>
                <a:gd name="T52" fmla="*/ 52 w 173"/>
                <a:gd name="T53" fmla="*/ 140 h 200"/>
                <a:gd name="T54" fmla="*/ 68 w 173"/>
                <a:gd name="T55" fmla="*/ 135 h 200"/>
                <a:gd name="T56" fmla="*/ 77 w 173"/>
                <a:gd name="T57" fmla="*/ 151 h 200"/>
                <a:gd name="T58" fmla="*/ 81 w 173"/>
                <a:gd name="T59" fmla="*/ 165 h 200"/>
                <a:gd name="T60" fmla="*/ 71 w 173"/>
                <a:gd name="T61" fmla="*/ 185 h 200"/>
                <a:gd name="T62" fmla="*/ 84 w 173"/>
                <a:gd name="T63" fmla="*/ 187 h 200"/>
                <a:gd name="T64" fmla="*/ 89 w 173"/>
                <a:gd name="T65" fmla="*/ 199 h 200"/>
                <a:gd name="T66" fmla="*/ 102 w 173"/>
                <a:gd name="T67" fmla="*/ 196 h 200"/>
                <a:gd name="T68" fmla="*/ 108 w 173"/>
                <a:gd name="T69" fmla="*/ 178 h 200"/>
                <a:gd name="T70" fmla="*/ 135 w 173"/>
                <a:gd name="T71" fmla="*/ 189 h 200"/>
                <a:gd name="T72" fmla="*/ 128 w 173"/>
                <a:gd name="T73" fmla="*/ 172 h 200"/>
                <a:gd name="T74" fmla="*/ 128 w 173"/>
                <a:gd name="T75" fmla="*/ 170 h 200"/>
                <a:gd name="T76" fmla="*/ 166 w 173"/>
                <a:gd name="T77" fmla="*/ 166 h 200"/>
                <a:gd name="T78" fmla="*/ 167 w 173"/>
                <a:gd name="T79" fmla="*/ 165 h 200"/>
                <a:gd name="T80" fmla="*/ 167 w 173"/>
                <a:gd name="T81" fmla="*/ 163 h 200"/>
                <a:gd name="T82" fmla="*/ 166 w 173"/>
                <a:gd name="T83" fmla="*/ 142 h 200"/>
                <a:gd name="T84" fmla="*/ 170 w 173"/>
                <a:gd name="T85" fmla="*/ 134 h 200"/>
                <a:gd name="T86" fmla="*/ 163 w 173"/>
                <a:gd name="T87" fmla="*/ 126 h 200"/>
                <a:gd name="T88" fmla="*/ 158 w 173"/>
                <a:gd name="T89" fmla="*/ 98 h 200"/>
                <a:gd name="T90" fmla="*/ 151 w 173"/>
                <a:gd name="T91" fmla="*/ 102 h 200"/>
                <a:gd name="T92" fmla="*/ 150 w 173"/>
                <a:gd name="T93" fmla="*/ 84 h 200"/>
                <a:gd name="T94" fmla="*/ 163 w 173"/>
                <a:gd name="T95" fmla="*/ 50 h 200"/>
                <a:gd name="T96" fmla="*/ 150 w 173"/>
                <a:gd name="T97" fmla="*/ 3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200">
                  <a:moveTo>
                    <a:pt x="150" y="34"/>
                  </a:moveTo>
                  <a:cubicBezTo>
                    <a:pt x="150" y="34"/>
                    <a:pt x="150" y="34"/>
                    <a:pt x="150" y="34"/>
                  </a:cubicBezTo>
                  <a:cubicBezTo>
                    <a:pt x="150" y="34"/>
                    <a:pt x="150" y="34"/>
                    <a:pt x="150" y="34"/>
                  </a:cubicBezTo>
                  <a:cubicBezTo>
                    <a:pt x="150" y="33"/>
                    <a:pt x="150" y="33"/>
                    <a:pt x="150" y="33"/>
                  </a:cubicBezTo>
                  <a:cubicBezTo>
                    <a:pt x="146" y="27"/>
                    <a:pt x="146" y="27"/>
                    <a:pt x="146" y="27"/>
                  </a:cubicBezTo>
                  <a:cubicBezTo>
                    <a:pt x="146" y="26"/>
                    <a:pt x="146" y="26"/>
                    <a:pt x="146" y="26"/>
                  </a:cubicBezTo>
                  <a:cubicBezTo>
                    <a:pt x="146" y="26"/>
                    <a:pt x="146" y="26"/>
                    <a:pt x="146" y="26"/>
                  </a:cubicBezTo>
                  <a:cubicBezTo>
                    <a:pt x="147" y="16"/>
                    <a:pt x="147" y="16"/>
                    <a:pt x="147" y="16"/>
                  </a:cubicBezTo>
                  <a:cubicBezTo>
                    <a:pt x="147" y="15"/>
                    <a:pt x="146" y="14"/>
                    <a:pt x="143" y="12"/>
                  </a:cubicBezTo>
                  <a:cubicBezTo>
                    <a:pt x="141" y="12"/>
                    <a:pt x="141" y="12"/>
                    <a:pt x="141" y="12"/>
                  </a:cubicBezTo>
                  <a:cubicBezTo>
                    <a:pt x="137" y="17"/>
                    <a:pt x="137" y="17"/>
                    <a:pt x="137" y="17"/>
                  </a:cubicBezTo>
                  <a:cubicBezTo>
                    <a:pt x="136" y="17"/>
                    <a:pt x="136" y="17"/>
                    <a:pt x="136" y="17"/>
                  </a:cubicBezTo>
                  <a:cubicBezTo>
                    <a:pt x="136" y="17"/>
                    <a:pt x="136" y="17"/>
                    <a:pt x="136" y="17"/>
                  </a:cubicBezTo>
                  <a:cubicBezTo>
                    <a:pt x="126" y="22"/>
                    <a:pt x="126" y="22"/>
                    <a:pt x="126" y="22"/>
                  </a:cubicBezTo>
                  <a:cubicBezTo>
                    <a:pt x="125" y="15"/>
                    <a:pt x="125" y="15"/>
                    <a:pt x="125" y="15"/>
                  </a:cubicBezTo>
                  <a:cubicBezTo>
                    <a:pt x="125" y="14"/>
                    <a:pt x="125" y="14"/>
                    <a:pt x="125" y="14"/>
                  </a:cubicBezTo>
                  <a:cubicBezTo>
                    <a:pt x="126" y="11"/>
                    <a:pt x="126" y="11"/>
                    <a:pt x="126" y="11"/>
                  </a:cubicBezTo>
                  <a:cubicBezTo>
                    <a:pt x="125" y="7"/>
                    <a:pt x="125" y="7"/>
                    <a:pt x="125" y="7"/>
                  </a:cubicBezTo>
                  <a:cubicBezTo>
                    <a:pt x="124" y="6"/>
                    <a:pt x="124" y="6"/>
                    <a:pt x="124" y="6"/>
                  </a:cubicBezTo>
                  <a:cubicBezTo>
                    <a:pt x="122" y="10"/>
                    <a:pt x="122" y="10"/>
                    <a:pt x="122" y="10"/>
                  </a:cubicBezTo>
                  <a:cubicBezTo>
                    <a:pt x="122" y="10"/>
                    <a:pt x="122" y="10"/>
                    <a:pt x="122" y="10"/>
                  </a:cubicBezTo>
                  <a:cubicBezTo>
                    <a:pt x="122" y="10"/>
                    <a:pt x="122" y="10"/>
                    <a:pt x="122" y="10"/>
                  </a:cubicBezTo>
                  <a:cubicBezTo>
                    <a:pt x="109" y="21"/>
                    <a:pt x="109" y="21"/>
                    <a:pt x="109" y="21"/>
                  </a:cubicBezTo>
                  <a:cubicBezTo>
                    <a:pt x="109" y="22"/>
                    <a:pt x="109" y="22"/>
                    <a:pt x="109" y="22"/>
                  </a:cubicBezTo>
                  <a:cubicBezTo>
                    <a:pt x="108" y="22"/>
                    <a:pt x="108" y="22"/>
                    <a:pt x="108" y="22"/>
                  </a:cubicBezTo>
                  <a:cubicBezTo>
                    <a:pt x="108" y="22"/>
                    <a:pt x="108" y="22"/>
                    <a:pt x="108" y="22"/>
                  </a:cubicBezTo>
                  <a:cubicBezTo>
                    <a:pt x="107" y="22"/>
                    <a:pt x="107" y="22"/>
                    <a:pt x="107" y="22"/>
                  </a:cubicBezTo>
                  <a:cubicBezTo>
                    <a:pt x="103" y="20"/>
                    <a:pt x="103" y="20"/>
                    <a:pt x="103" y="20"/>
                  </a:cubicBezTo>
                  <a:cubicBezTo>
                    <a:pt x="103" y="20"/>
                    <a:pt x="103" y="20"/>
                    <a:pt x="103" y="20"/>
                  </a:cubicBezTo>
                  <a:cubicBezTo>
                    <a:pt x="99" y="16"/>
                    <a:pt x="99" y="16"/>
                    <a:pt x="99" y="16"/>
                  </a:cubicBezTo>
                  <a:cubicBezTo>
                    <a:pt x="92" y="14"/>
                    <a:pt x="92" y="14"/>
                    <a:pt x="92" y="14"/>
                  </a:cubicBezTo>
                  <a:cubicBezTo>
                    <a:pt x="92" y="14"/>
                    <a:pt x="92" y="14"/>
                    <a:pt x="92" y="14"/>
                  </a:cubicBezTo>
                  <a:cubicBezTo>
                    <a:pt x="92" y="13"/>
                    <a:pt x="92" y="13"/>
                    <a:pt x="92" y="13"/>
                  </a:cubicBezTo>
                  <a:cubicBezTo>
                    <a:pt x="88" y="10"/>
                    <a:pt x="88" y="10"/>
                    <a:pt x="88" y="10"/>
                  </a:cubicBezTo>
                  <a:cubicBezTo>
                    <a:pt x="75" y="8"/>
                    <a:pt x="75" y="8"/>
                    <a:pt x="75" y="8"/>
                  </a:cubicBezTo>
                  <a:cubicBezTo>
                    <a:pt x="75" y="8"/>
                    <a:pt x="75" y="8"/>
                    <a:pt x="75" y="8"/>
                  </a:cubicBezTo>
                  <a:cubicBezTo>
                    <a:pt x="74" y="8"/>
                    <a:pt x="74" y="8"/>
                    <a:pt x="74" y="8"/>
                  </a:cubicBezTo>
                  <a:cubicBezTo>
                    <a:pt x="66" y="3"/>
                    <a:pt x="66" y="3"/>
                    <a:pt x="66" y="3"/>
                  </a:cubicBezTo>
                  <a:cubicBezTo>
                    <a:pt x="66" y="4"/>
                    <a:pt x="66" y="4"/>
                    <a:pt x="66" y="4"/>
                  </a:cubicBezTo>
                  <a:cubicBezTo>
                    <a:pt x="59" y="0"/>
                    <a:pt x="59" y="0"/>
                    <a:pt x="59" y="0"/>
                  </a:cubicBezTo>
                  <a:cubicBezTo>
                    <a:pt x="50" y="0"/>
                    <a:pt x="50" y="0"/>
                    <a:pt x="50" y="0"/>
                  </a:cubicBezTo>
                  <a:cubicBezTo>
                    <a:pt x="47" y="0"/>
                    <a:pt x="47" y="0"/>
                    <a:pt x="47" y="0"/>
                  </a:cubicBezTo>
                  <a:cubicBezTo>
                    <a:pt x="50" y="15"/>
                    <a:pt x="50" y="15"/>
                    <a:pt x="50" y="15"/>
                  </a:cubicBezTo>
                  <a:cubicBezTo>
                    <a:pt x="48" y="15"/>
                    <a:pt x="48" y="15"/>
                    <a:pt x="48" y="15"/>
                  </a:cubicBezTo>
                  <a:cubicBezTo>
                    <a:pt x="40" y="16"/>
                    <a:pt x="40" y="16"/>
                    <a:pt x="40" y="16"/>
                  </a:cubicBezTo>
                  <a:cubicBezTo>
                    <a:pt x="35" y="16"/>
                    <a:pt x="35" y="16"/>
                    <a:pt x="35" y="16"/>
                  </a:cubicBezTo>
                  <a:cubicBezTo>
                    <a:pt x="34" y="16"/>
                    <a:pt x="34" y="16"/>
                    <a:pt x="34" y="16"/>
                  </a:cubicBezTo>
                  <a:cubicBezTo>
                    <a:pt x="34" y="16"/>
                    <a:pt x="34" y="16"/>
                    <a:pt x="34" y="16"/>
                  </a:cubicBezTo>
                  <a:cubicBezTo>
                    <a:pt x="30" y="12"/>
                    <a:pt x="30" y="12"/>
                    <a:pt x="30" y="12"/>
                  </a:cubicBezTo>
                  <a:cubicBezTo>
                    <a:pt x="22" y="16"/>
                    <a:pt x="22" y="16"/>
                    <a:pt x="22" y="16"/>
                  </a:cubicBezTo>
                  <a:cubicBezTo>
                    <a:pt x="14" y="26"/>
                    <a:pt x="14" y="26"/>
                    <a:pt x="14" y="26"/>
                  </a:cubicBezTo>
                  <a:cubicBezTo>
                    <a:pt x="8" y="43"/>
                    <a:pt x="8" y="43"/>
                    <a:pt x="8" y="43"/>
                  </a:cubicBezTo>
                  <a:cubicBezTo>
                    <a:pt x="10" y="62"/>
                    <a:pt x="10" y="62"/>
                    <a:pt x="10" y="62"/>
                  </a:cubicBezTo>
                  <a:cubicBezTo>
                    <a:pt x="13" y="72"/>
                    <a:pt x="13" y="72"/>
                    <a:pt x="13" y="72"/>
                  </a:cubicBezTo>
                  <a:cubicBezTo>
                    <a:pt x="13" y="74"/>
                    <a:pt x="13" y="74"/>
                    <a:pt x="13" y="74"/>
                  </a:cubicBezTo>
                  <a:cubicBezTo>
                    <a:pt x="12" y="75"/>
                    <a:pt x="12" y="75"/>
                    <a:pt x="12" y="75"/>
                  </a:cubicBezTo>
                  <a:cubicBezTo>
                    <a:pt x="10" y="76"/>
                    <a:pt x="9" y="79"/>
                    <a:pt x="9" y="83"/>
                  </a:cubicBezTo>
                  <a:cubicBezTo>
                    <a:pt x="13" y="99"/>
                    <a:pt x="13" y="99"/>
                    <a:pt x="13" y="99"/>
                  </a:cubicBezTo>
                  <a:cubicBezTo>
                    <a:pt x="12" y="100"/>
                    <a:pt x="12" y="100"/>
                    <a:pt x="12" y="100"/>
                  </a:cubicBezTo>
                  <a:cubicBezTo>
                    <a:pt x="5" y="104"/>
                    <a:pt x="1" y="107"/>
                    <a:pt x="1" y="109"/>
                  </a:cubicBezTo>
                  <a:cubicBezTo>
                    <a:pt x="0" y="114"/>
                    <a:pt x="0" y="114"/>
                    <a:pt x="0" y="114"/>
                  </a:cubicBezTo>
                  <a:cubicBezTo>
                    <a:pt x="7" y="112"/>
                    <a:pt x="7" y="112"/>
                    <a:pt x="7" y="112"/>
                  </a:cubicBezTo>
                  <a:cubicBezTo>
                    <a:pt x="7" y="111"/>
                    <a:pt x="7" y="111"/>
                    <a:pt x="7" y="111"/>
                  </a:cubicBezTo>
                  <a:cubicBezTo>
                    <a:pt x="8" y="111"/>
                    <a:pt x="8" y="111"/>
                    <a:pt x="8" y="111"/>
                  </a:cubicBezTo>
                  <a:cubicBezTo>
                    <a:pt x="12" y="111"/>
                    <a:pt x="15" y="113"/>
                    <a:pt x="16" y="117"/>
                  </a:cubicBezTo>
                  <a:cubicBezTo>
                    <a:pt x="17" y="126"/>
                    <a:pt x="17" y="126"/>
                    <a:pt x="17" y="126"/>
                  </a:cubicBezTo>
                  <a:cubicBezTo>
                    <a:pt x="16" y="127"/>
                    <a:pt x="16" y="127"/>
                    <a:pt x="16" y="127"/>
                  </a:cubicBezTo>
                  <a:cubicBezTo>
                    <a:pt x="16" y="128"/>
                    <a:pt x="16" y="128"/>
                    <a:pt x="16" y="128"/>
                  </a:cubicBezTo>
                  <a:cubicBezTo>
                    <a:pt x="14" y="129"/>
                    <a:pt x="14" y="130"/>
                    <a:pt x="14" y="132"/>
                  </a:cubicBezTo>
                  <a:cubicBezTo>
                    <a:pt x="12" y="141"/>
                    <a:pt x="12" y="141"/>
                    <a:pt x="12" y="141"/>
                  </a:cubicBezTo>
                  <a:cubicBezTo>
                    <a:pt x="13" y="144"/>
                    <a:pt x="14" y="146"/>
                    <a:pt x="16" y="148"/>
                  </a:cubicBezTo>
                  <a:cubicBezTo>
                    <a:pt x="24" y="158"/>
                    <a:pt x="24" y="158"/>
                    <a:pt x="24" y="158"/>
                  </a:cubicBezTo>
                  <a:cubicBezTo>
                    <a:pt x="32" y="152"/>
                    <a:pt x="32" y="152"/>
                    <a:pt x="32" y="152"/>
                  </a:cubicBezTo>
                  <a:cubicBezTo>
                    <a:pt x="38" y="151"/>
                    <a:pt x="38" y="151"/>
                    <a:pt x="38" y="151"/>
                  </a:cubicBezTo>
                  <a:cubicBezTo>
                    <a:pt x="38" y="151"/>
                    <a:pt x="38" y="151"/>
                    <a:pt x="38" y="151"/>
                  </a:cubicBezTo>
                  <a:cubicBezTo>
                    <a:pt x="38" y="152"/>
                    <a:pt x="38" y="152"/>
                    <a:pt x="38" y="152"/>
                  </a:cubicBezTo>
                  <a:cubicBezTo>
                    <a:pt x="42" y="153"/>
                    <a:pt x="42" y="153"/>
                    <a:pt x="42" y="153"/>
                  </a:cubicBezTo>
                  <a:cubicBezTo>
                    <a:pt x="44" y="153"/>
                    <a:pt x="45" y="152"/>
                    <a:pt x="46" y="151"/>
                  </a:cubicBezTo>
                  <a:cubicBezTo>
                    <a:pt x="50" y="146"/>
                    <a:pt x="50" y="146"/>
                    <a:pt x="50" y="146"/>
                  </a:cubicBezTo>
                  <a:cubicBezTo>
                    <a:pt x="49" y="143"/>
                    <a:pt x="49" y="143"/>
                    <a:pt x="49" y="143"/>
                  </a:cubicBezTo>
                  <a:cubicBezTo>
                    <a:pt x="50" y="142"/>
                    <a:pt x="51" y="141"/>
                    <a:pt x="52" y="140"/>
                  </a:cubicBezTo>
                  <a:cubicBezTo>
                    <a:pt x="62" y="140"/>
                    <a:pt x="62" y="140"/>
                    <a:pt x="62" y="140"/>
                  </a:cubicBezTo>
                  <a:cubicBezTo>
                    <a:pt x="64" y="141"/>
                    <a:pt x="65" y="140"/>
                    <a:pt x="65" y="140"/>
                  </a:cubicBezTo>
                  <a:cubicBezTo>
                    <a:pt x="66" y="137"/>
                    <a:pt x="67" y="136"/>
                    <a:pt x="68" y="135"/>
                  </a:cubicBezTo>
                  <a:cubicBezTo>
                    <a:pt x="70" y="135"/>
                    <a:pt x="72" y="135"/>
                    <a:pt x="73" y="136"/>
                  </a:cubicBezTo>
                  <a:cubicBezTo>
                    <a:pt x="76" y="139"/>
                    <a:pt x="78" y="141"/>
                    <a:pt x="78" y="144"/>
                  </a:cubicBezTo>
                  <a:cubicBezTo>
                    <a:pt x="77" y="151"/>
                    <a:pt x="77" y="151"/>
                    <a:pt x="77" y="151"/>
                  </a:cubicBezTo>
                  <a:cubicBezTo>
                    <a:pt x="78" y="152"/>
                    <a:pt x="78" y="152"/>
                    <a:pt x="78" y="152"/>
                  </a:cubicBezTo>
                  <a:cubicBezTo>
                    <a:pt x="81" y="154"/>
                    <a:pt x="82" y="156"/>
                    <a:pt x="82" y="158"/>
                  </a:cubicBezTo>
                  <a:cubicBezTo>
                    <a:pt x="81" y="165"/>
                    <a:pt x="81" y="165"/>
                    <a:pt x="81" y="165"/>
                  </a:cubicBezTo>
                  <a:cubicBezTo>
                    <a:pt x="80" y="169"/>
                    <a:pt x="78" y="172"/>
                    <a:pt x="77" y="172"/>
                  </a:cubicBezTo>
                  <a:cubicBezTo>
                    <a:pt x="77" y="172"/>
                    <a:pt x="77" y="172"/>
                    <a:pt x="77" y="172"/>
                  </a:cubicBezTo>
                  <a:cubicBezTo>
                    <a:pt x="71" y="185"/>
                    <a:pt x="71" y="185"/>
                    <a:pt x="71" y="185"/>
                  </a:cubicBezTo>
                  <a:cubicBezTo>
                    <a:pt x="73" y="186"/>
                    <a:pt x="73" y="186"/>
                    <a:pt x="73" y="186"/>
                  </a:cubicBezTo>
                  <a:cubicBezTo>
                    <a:pt x="82" y="186"/>
                    <a:pt x="82" y="186"/>
                    <a:pt x="82" y="186"/>
                  </a:cubicBezTo>
                  <a:cubicBezTo>
                    <a:pt x="84" y="187"/>
                    <a:pt x="84" y="187"/>
                    <a:pt x="84" y="187"/>
                  </a:cubicBezTo>
                  <a:cubicBezTo>
                    <a:pt x="84" y="188"/>
                    <a:pt x="84" y="188"/>
                    <a:pt x="84" y="188"/>
                  </a:cubicBezTo>
                  <a:cubicBezTo>
                    <a:pt x="82" y="192"/>
                    <a:pt x="82" y="195"/>
                    <a:pt x="82" y="197"/>
                  </a:cubicBezTo>
                  <a:cubicBezTo>
                    <a:pt x="86" y="199"/>
                    <a:pt x="88" y="200"/>
                    <a:pt x="89" y="199"/>
                  </a:cubicBezTo>
                  <a:cubicBezTo>
                    <a:pt x="94" y="197"/>
                    <a:pt x="94" y="197"/>
                    <a:pt x="94" y="197"/>
                  </a:cubicBezTo>
                  <a:cubicBezTo>
                    <a:pt x="97" y="196"/>
                    <a:pt x="97" y="196"/>
                    <a:pt x="97" y="196"/>
                  </a:cubicBezTo>
                  <a:cubicBezTo>
                    <a:pt x="102" y="196"/>
                    <a:pt x="102" y="196"/>
                    <a:pt x="102" y="196"/>
                  </a:cubicBezTo>
                  <a:cubicBezTo>
                    <a:pt x="108" y="190"/>
                    <a:pt x="108" y="190"/>
                    <a:pt x="108" y="190"/>
                  </a:cubicBezTo>
                  <a:cubicBezTo>
                    <a:pt x="108" y="183"/>
                    <a:pt x="108" y="183"/>
                    <a:pt x="108" y="183"/>
                  </a:cubicBezTo>
                  <a:cubicBezTo>
                    <a:pt x="107" y="181"/>
                    <a:pt x="108" y="179"/>
                    <a:pt x="108" y="178"/>
                  </a:cubicBezTo>
                  <a:cubicBezTo>
                    <a:pt x="110" y="177"/>
                    <a:pt x="113" y="177"/>
                    <a:pt x="118" y="180"/>
                  </a:cubicBezTo>
                  <a:cubicBezTo>
                    <a:pt x="128" y="186"/>
                    <a:pt x="128" y="186"/>
                    <a:pt x="128" y="186"/>
                  </a:cubicBezTo>
                  <a:cubicBezTo>
                    <a:pt x="131" y="188"/>
                    <a:pt x="133" y="189"/>
                    <a:pt x="135" y="189"/>
                  </a:cubicBezTo>
                  <a:cubicBezTo>
                    <a:pt x="135" y="188"/>
                    <a:pt x="135" y="188"/>
                    <a:pt x="135" y="188"/>
                  </a:cubicBezTo>
                  <a:cubicBezTo>
                    <a:pt x="136" y="187"/>
                    <a:pt x="135" y="184"/>
                    <a:pt x="133" y="180"/>
                  </a:cubicBezTo>
                  <a:cubicBezTo>
                    <a:pt x="128" y="172"/>
                    <a:pt x="128" y="172"/>
                    <a:pt x="128" y="172"/>
                  </a:cubicBezTo>
                  <a:cubicBezTo>
                    <a:pt x="128" y="171"/>
                    <a:pt x="128" y="171"/>
                    <a:pt x="128" y="171"/>
                  </a:cubicBezTo>
                  <a:cubicBezTo>
                    <a:pt x="128" y="171"/>
                    <a:pt x="128" y="171"/>
                    <a:pt x="128" y="171"/>
                  </a:cubicBezTo>
                  <a:cubicBezTo>
                    <a:pt x="128" y="170"/>
                    <a:pt x="128" y="170"/>
                    <a:pt x="128" y="170"/>
                  </a:cubicBezTo>
                  <a:cubicBezTo>
                    <a:pt x="134" y="163"/>
                    <a:pt x="139" y="160"/>
                    <a:pt x="146" y="163"/>
                  </a:cubicBezTo>
                  <a:cubicBezTo>
                    <a:pt x="160" y="170"/>
                    <a:pt x="160" y="170"/>
                    <a:pt x="160" y="170"/>
                  </a:cubicBezTo>
                  <a:cubicBezTo>
                    <a:pt x="166" y="166"/>
                    <a:pt x="166" y="166"/>
                    <a:pt x="166" y="166"/>
                  </a:cubicBezTo>
                  <a:cubicBezTo>
                    <a:pt x="167" y="166"/>
                    <a:pt x="167" y="166"/>
                    <a:pt x="167" y="166"/>
                  </a:cubicBezTo>
                  <a:cubicBezTo>
                    <a:pt x="167" y="165"/>
                    <a:pt x="167" y="165"/>
                    <a:pt x="167" y="165"/>
                  </a:cubicBezTo>
                  <a:cubicBezTo>
                    <a:pt x="167" y="165"/>
                    <a:pt x="167" y="165"/>
                    <a:pt x="167" y="165"/>
                  </a:cubicBezTo>
                  <a:cubicBezTo>
                    <a:pt x="166" y="164"/>
                    <a:pt x="166" y="164"/>
                    <a:pt x="166" y="164"/>
                  </a:cubicBezTo>
                  <a:cubicBezTo>
                    <a:pt x="166" y="164"/>
                    <a:pt x="166" y="164"/>
                    <a:pt x="166" y="164"/>
                  </a:cubicBezTo>
                  <a:cubicBezTo>
                    <a:pt x="167" y="163"/>
                    <a:pt x="167" y="163"/>
                    <a:pt x="167" y="163"/>
                  </a:cubicBezTo>
                  <a:cubicBezTo>
                    <a:pt x="172" y="155"/>
                    <a:pt x="173" y="149"/>
                    <a:pt x="172" y="146"/>
                  </a:cubicBezTo>
                  <a:cubicBezTo>
                    <a:pt x="170" y="143"/>
                    <a:pt x="168" y="142"/>
                    <a:pt x="167" y="142"/>
                  </a:cubicBezTo>
                  <a:cubicBezTo>
                    <a:pt x="166" y="142"/>
                    <a:pt x="166" y="142"/>
                    <a:pt x="166" y="142"/>
                  </a:cubicBezTo>
                  <a:cubicBezTo>
                    <a:pt x="165" y="138"/>
                    <a:pt x="165" y="138"/>
                    <a:pt x="165" y="138"/>
                  </a:cubicBezTo>
                  <a:cubicBezTo>
                    <a:pt x="166" y="138"/>
                    <a:pt x="166" y="138"/>
                    <a:pt x="166" y="138"/>
                  </a:cubicBezTo>
                  <a:cubicBezTo>
                    <a:pt x="168" y="136"/>
                    <a:pt x="170" y="135"/>
                    <a:pt x="170" y="134"/>
                  </a:cubicBezTo>
                  <a:cubicBezTo>
                    <a:pt x="169" y="132"/>
                    <a:pt x="169" y="132"/>
                    <a:pt x="169" y="132"/>
                  </a:cubicBezTo>
                  <a:cubicBezTo>
                    <a:pt x="163" y="126"/>
                    <a:pt x="163" y="126"/>
                    <a:pt x="163" y="126"/>
                  </a:cubicBezTo>
                  <a:cubicBezTo>
                    <a:pt x="163" y="126"/>
                    <a:pt x="163" y="126"/>
                    <a:pt x="163" y="126"/>
                  </a:cubicBezTo>
                  <a:cubicBezTo>
                    <a:pt x="163" y="125"/>
                    <a:pt x="163" y="125"/>
                    <a:pt x="163" y="125"/>
                  </a:cubicBezTo>
                  <a:cubicBezTo>
                    <a:pt x="160" y="116"/>
                    <a:pt x="160" y="116"/>
                    <a:pt x="160" y="116"/>
                  </a:cubicBezTo>
                  <a:cubicBezTo>
                    <a:pt x="158" y="110"/>
                    <a:pt x="158" y="104"/>
                    <a:pt x="158" y="98"/>
                  </a:cubicBezTo>
                  <a:cubicBezTo>
                    <a:pt x="158" y="94"/>
                    <a:pt x="158" y="94"/>
                    <a:pt x="158" y="94"/>
                  </a:cubicBezTo>
                  <a:cubicBezTo>
                    <a:pt x="154" y="98"/>
                    <a:pt x="154" y="98"/>
                    <a:pt x="154" y="98"/>
                  </a:cubicBezTo>
                  <a:cubicBezTo>
                    <a:pt x="151" y="102"/>
                    <a:pt x="151" y="102"/>
                    <a:pt x="151" y="102"/>
                  </a:cubicBezTo>
                  <a:cubicBezTo>
                    <a:pt x="150" y="85"/>
                    <a:pt x="150" y="85"/>
                    <a:pt x="150" y="85"/>
                  </a:cubicBezTo>
                  <a:cubicBezTo>
                    <a:pt x="150" y="85"/>
                    <a:pt x="150" y="85"/>
                    <a:pt x="150" y="85"/>
                  </a:cubicBezTo>
                  <a:cubicBezTo>
                    <a:pt x="150" y="84"/>
                    <a:pt x="150" y="84"/>
                    <a:pt x="150" y="84"/>
                  </a:cubicBezTo>
                  <a:cubicBezTo>
                    <a:pt x="150" y="84"/>
                    <a:pt x="150" y="84"/>
                    <a:pt x="150" y="84"/>
                  </a:cubicBezTo>
                  <a:cubicBezTo>
                    <a:pt x="159" y="71"/>
                    <a:pt x="165" y="64"/>
                    <a:pt x="167" y="62"/>
                  </a:cubicBezTo>
                  <a:cubicBezTo>
                    <a:pt x="163" y="50"/>
                    <a:pt x="163" y="50"/>
                    <a:pt x="163" y="50"/>
                  </a:cubicBezTo>
                  <a:cubicBezTo>
                    <a:pt x="162" y="44"/>
                    <a:pt x="161" y="40"/>
                    <a:pt x="161" y="38"/>
                  </a:cubicBezTo>
                  <a:cubicBezTo>
                    <a:pt x="154" y="35"/>
                    <a:pt x="154" y="35"/>
                    <a:pt x="154" y="35"/>
                  </a:cubicBezTo>
                  <a:lnTo>
                    <a:pt x="150" y="34"/>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64" name="Freeform 138"/>
            <p:cNvSpPr/>
            <p:nvPr/>
          </p:nvSpPr>
          <p:spPr bwMode="auto">
            <a:xfrm>
              <a:off x="4025329" y="4236184"/>
              <a:ext cx="776162" cy="486108"/>
            </a:xfrm>
            <a:custGeom>
              <a:avLst/>
              <a:gdLst>
                <a:gd name="T0" fmla="*/ 32 w 244"/>
                <a:gd name="T1" fmla="*/ 5 h 153"/>
                <a:gd name="T2" fmla="*/ 43 w 244"/>
                <a:gd name="T3" fmla="*/ 12 h 153"/>
                <a:gd name="T4" fmla="*/ 49 w 244"/>
                <a:gd name="T5" fmla="*/ 20 h 153"/>
                <a:gd name="T6" fmla="*/ 44 w 244"/>
                <a:gd name="T7" fmla="*/ 26 h 153"/>
                <a:gd name="T8" fmla="*/ 30 w 244"/>
                <a:gd name="T9" fmla="*/ 29 h 153"/>
                <a:gd name="T10" fmla="*/ 32 w 244"/>
                <a:gd name="T11" fmla="*/ 37 h 153"/>
                <a:gd name="T12" fmla="*/ 36 w 244"/>
                <a:gd name="T13" fmla="*/ 54 h 153"/>
                <a:gd name="T14" fmla="*/ 45 w 244"/>
                <a:gd name="T15" fmla="*/ 57 h 153"/>
                <a:gd name="T16" fmla="*/ 46 w 244"/>
                <a:gd name="T17" fmla="*/ 58 h 153"/>
                <a:gd name="T18" fmla="*/ 51 w 244"/>
                <a:gd name="T19" fmla="*/ 65 h 153"/>
                <a:gd name="T20" fmla="*/ 54 w 244"/>
                <a:gd name="T21" fmla="*/ 73 h 153"/>
                <a:gd name="T22" fmla="*/ 40 w 244"/>
                <a:gd name="T23" fmla="*/ 92 h 153"/>
                <a:gd name="T24" fmla="*/ 2 w 244"/>
                <a:gd name="T25" fmla="*/ 102 h 153"/>
                <a:gd name="T26" fmla="*/ 4 w 244"/>
                <a:gd name="T27" fmla="*/ 116 h 153"/>
                <a:gd name="T28" fmla="*/ 19 w 244"/>
                <a:gd name="T29" fmla="*/ 143 h 153"/>
                <a:gd name="T30" fmla="*/ 20 w 244"/>
                <a:gd name="T31" fmla="*/ 143 h 153"/>
                <a:gd name="T32" fmla="*/ 26 w 244"/>
                <a:gd name="T33" fmla="*/ 151 h 153"/>
                <a:gd name="T34" fmla="*/ 30 w 244"/>
                <a:gd name="T35" fmla="*/ 138 h 153"/>
                <a:gd name="T36" fmla="*/ 39 w 244"/>
                <a:gd name="T37" fmla="*/ 127 h 153"/>
                <a:gd name="T38" fmla="*/ 56 w 244"/>
                <a:gd name="T39" fmla="*/ 127 h 153"/>
                <a:gd name="T40" fmla="*/ 63 w 244"/>
                <a:gd name="T41" fmla="*/ 111 h 153"/>
                <a:gd name="T42" fmla="*/ 80 w 244"/>
                <a:gd name="T43" fmla="*/ 111 h 153"/>
                <a:gd name="T44" fmla="*/ 109 w 244"/>
                <a:gd name="T45" fmla="*/ 121 h 153"/>
                <a:gd name="T46" fmla="*/ 110 w 244"/>
                <a:gd name="T47" fmla="*/ 121 h 153"/>
                <a:gd name="T48" fmla="*/ 121 w 244"/>
                <a:gd name="T49" fmla="*/ 127 h 153"/>
                <a:gd name="T50" fmla="*/ 121 w 244"/>
                <a:gd name="T51" fmla="*/ 127 h 153"/>
                <a:gd name="T52" fmla="*/ 132 w 244"/>
                <a:gd name="T53" fmla="*/ 128 h 153"/>
                <a:gd name="T54" fmla="*/ 142 w 244"/>
                <a:gd name="T55" fmla="*/ 115 h 153"/>
                <a:gd name="T56" fmla="*/ 148 w 244"/>
                <a:gd name="T57" fmla="*/ 120 h 153"/>
                <a:gd name="T58" fmla="*/ 149 w 244"/>
                <a:gd name="T59" fmla="*/ 129 h 153"/>
                <a:gd name="T60" fmla="*/ 159 w 244"/>
                <a:gd name="T61" fmla="*/ 123 h 153"/>
                <a:gd name="T62" fmla="*/ 165 w 244"/>
                <a:gd name="T63" fmla="*/ 123 h 153"/>
                <a:gd name="T64" fmla="*/ 170 w 244"/>
                <a:gd name="T65" fmla="*/ 141 h 153"/>
                <a:gd name="T66" fmla="*/ 194 w 244"/>
                <a:gd name="T67" fmla="*/ 130 h 153"/>
                <a:gd name="T68" fmla="*/ 215 w 244"/>
                <a:gd name="T69" fmla="*/ 121 h 153"/>
                <a:gd name="T70" fmla="*/ 237 w 244"/>
                <a:gd name="T71" fmla="*/ 114 h 153"/>
                <a:gd name="T72" fmla="*/ 242 w 244"/>
                <a:gd name="T73" fmla="*/ 111 h 153"/>
                <a:gd name="T74" fmla="*/ 230 w 244"/>
                <a:gd name="T75" fmla="*/ 77 h 153"/>
                <a:gd name="T76" fmla="*/ 236 w 244"/>
                <a:gd name="T77" fmla="*/ 67 h 153"/>
                <a:gd name="T78" fmla="*/ 222 w 244"/>
                <a:gd name="T79" fmla="*/ 63 h 153"/>
                <a:gd name="T80" fmla="*/ 215 w 244"/>
                <a:gd name="T81" fmla="*/ 55 h 153"/>
                <a:gd name="T82" fmla="*/ 214 w 244"/>
                <a:gd name="T83" fmla="*/ 54 h 153"/>
                <a:gd name="T84" fmla="*/ 186 w 244"/>
                <a:gd name="T85" fmla="*/ 47 h 153"/>
                <a:gd name="T86" fmla="*/ 162 w 244"/>
                <a:gd name="T87" fmla="*/ 47 h 153"/>
                <a:gd name="T88" fmla="*/ 108 w 244"/>
                <a:gd name="T89" fmla="*/ 25 h 153"/>
                <a:gd name="T90" fmla="*/ 72 w 244"/>
                <a:gd name="T91" fmla="*/ 0 h 153"/>
                <a:gd name="T92" fmla="*/ 37 w 244"/>
                <a:gd name="T93" fmla="*/ 3 h 153"/>
                <a:gd name="T94" fmla="*/ 31 w 244"/>
                <a:gd name="T95" fmla="*/ 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4" h="153">
                  <a:moveTo>
                    <a:pt x="31" y="1"/>
                  </a:moveTo>
                  <a:cubicBezTo>
                    <a:pt x="30" y="2"/>
                    <a:pt x="30" y="2"/>
                    <a:pt x="30" y="2"/>
                  </a:cubicBezTo>
                  <a:cubicBezTo>
                    <a:pt x="32" y="5"/>
                    <a:pt x="32" y="5"/>
                    <a:pt x="32" y="5"/>
                  </a:cubicBezTo>
                  <a:cubicBezTo>
                    <a:pt x="43" y="12"/>
                    <a:pt x="43" y="12"/>
                    <a:pt x="43" y="12"/>
                  </a:cubicBezTo>
                  <a:cubicBezTo>
                    <a:pt x="43" y="12"/>
                    <a:pt x="43" y="12"/>
                    <a:pt x="43" y="12"/>
                  </a:cubicBezTo>
                  <a:cubicBezTo>
                    <a:pt x="43" y="12"/>
                    <a:pt x="43" y="12"/>
                    <a:pt x="43" y="12"/>
                  </a:cubicBezTo>
                  <a:cubicBezTo>
                    <a:pt x="43" y="12"/>
                    <a:pt x="43" y="12"/>
                    <a:pt x="43" y="12"/>
                  </a:cubicBezTo>
                  <a:cubicBezTo>
                    <a:pt x="50" y="19"/>
                    <a:pt x="50" y="19"/>
                    <a:pt x="50" y="19"/>
                  </a:cubicBezTo>
                  <a:cubicBezTo>
                    <a:pt x="49" y="20"/>
                    <a:pt x="49" y="20"/>
                    <a:pt x="49" y="20"/>
                  </a:cubicBezTo>
                  <a:cubicBezTo>
                    <a:pt x="45" y="25"/>
                    <a:pt x="45" y="25"/>
                    <a:pt x="45" y="25"/>
                  </a:cubicBezTo>
                  <a:cubicBezTo>
                    <a:pt x="44" y="25"/>
                    <a:pt x="44" y="25"/>
                    <a:pt x="44" y="25"/>
                  </a:cubicBezTo>
                  <a:cubicBezTo>
                    <a:pt x="44" y="26"/>
                    <a:pt x="44" y="26"/>
                    <a:pt x="44" y="26"/>
                  </a:cubicBezTo>
                  <a:cubicBezTo>
                    <a:pt x="37" y="26"/>
                    <a:pt x="37" y="26"/>
                    <a:pt x="37" y="26"/>
                  </a:cubicBezTo>
                  <a:cubicBezTo>
                    <a:pt x="33" y="27"/>
                    <a:pt x="33" y="27"/>
                    <a:pt x="33" y="27"/>
                  </a:cubicBezTo>
                  <a:cubicBezTo>
                    <a:pt x="30" y="29"/>
                    <a:pt x="30" y="29"/>
                    <a:pt x="30" y="29"/>
                  </a:cubicBezTo>
                  <a:cubicBezTo>
                    <a:pt x="32" y="33"/>
                    <a:pt x="32" y="33"/>
                    <a:pt x="32" y="33"/>
                  </a:cubicBezTo>
                  <a:cubicBezTo>
                    <a:pt x="32" y="33"/>
                    <a:pt x="32" y="33"/>
                    <a:pt x="32" y="33"/>
                  </a:cubicBezTo>
                  <a:cubicBezTo>
                    <a:pt x="32" y="37"/>
                    <a:pt x="32" y="37"/>
                    <a:pt x="32" y="37"/>
                  </a:cubicBezTo>
                  <a:cubicBezTo>
                    <a:pt x="36" y="43"/>
                    <a:pt x="36" y="43"/>
                    <a:pt x="36" y="43"/>
                  </a:cubicBezTo>
                  <a:cubicBezTo>
                    <a:pt x="36" y="43"/>
                    <a:pt x="36" y="43"/>
                    <a:pt x="36" y="43"/>
                  </a:cubicBezTo>
                  <a:cubicBezTo>
                    <a:pt x="36" y="54"/>
                    <a:pt x="36" y="54"/>
                    <a:pt x="36" y="54"/>
                  </a:cubicBezTo>
                  <a:cubicBezTo>
                    <a:pt x="39" y="55"/>
                    <a:pt x="39" y="55"/>
                    <a:pt x="39" y="55"/>
                  </a:cubicBezTo>
                  <a:cubicBezTo>
                    <a:pt x="44" y="57"/>
                    <a:pt x="44" y="57"/>
                    <a:pt x="44" y="57"/>
                  </a:cubicBezTo>
                  <a:cubicBezTo>
                    <a:pt x="45" y="57"/>
                    <a:pt x="45" y="57"/>
                    <a:pt x="45" y="57"/>
                  </a:cubicBezTo>
                  <a:cubicBezTo>
                    <a:pt x="45" y="57"/>
                    <a:pt x="45" y="57"/>
                    <a:pt x="45" y="57"/>
                  </a:cubicBezTo>
                  <a:cubicBezTo>
                    <a:pt x="45" y="57"/>
                    <a:pt x="45" y="57"/>
                    <a:pt x="45" y="57"/>
                  </a:cubicBezTo>
                  <a:cubicBezTo>
                    <a:pt x="46" y="58"/>
                    <a:pt x="46" y="58"/>
                    <a:pt x="46" y="58"/>
                  </a:cubicBezTo>
                  <a:cubicBezTo>
                    <a:pt x="51" y="65"/>
                    <a:pt x="51" y="65"/>
                    <a:pt x="51" y="65"/>
                  </a:cubicBezTo>
                  <a:cubicBezTo>
                    <a:pt x="51" y="65"/>
                    <a:pt x="51" y="65"/>
                    <a:pt x="51" y="65"/>
                  </a:cubicBezTo>
                  <a:cubicBezTo>
                    <a:pt x="51" y="65"/>
                    <a:pt x="51" y="65"/>
                    <a:pt x="51" y="65"/>
                  </a:cubicBezTo>
                  <a:cubicBezTo>
                    <a:pt x="54" y="73"/>
                    <a:pt x="54" y="73"/>
                    <a:pt x="54" y="73"/>
                  </a:cubicBezTo>
                  <a:cubicBezTo>
                    <a:pt x="54" y="73"/>
                    <a:pt x="54" y="73"/>
                    <a:pt x="54" y="73"/>
                  </a:cubicBezTo>
                  <a:cubicBezTo>
                    <a:pt x="54" y="73"/>
                    <a:pt x="54" y="73"/>
                    <a:pt x="54" y="73"/>
                  </a:cubicBezTo>
                  <a:cubicBezTo>
                    <a:pt x="54" y="78"/>
                    <a:pt x="54" y="78"/>
                    <a:pt x="54" y="78"/>
                  </a:cubicBezTo>
                  <a:cubicBezTo>
                    <a:pt x="53" y="81"/>
                    <a:pt x="52" y="83"/>
                    <a:pt x="52" y="85"/>
                  </a:cubicBezTo>
                  <a:cubicBezTo>
                    <a:pt x="50" y="87"/>
                    <a:pt x="46" y="90"/>
                    <a:pt x="40" y="92"/>
                  </a:cubicBezTo>
                  <a:cubicBezTo>
                    <a:pt x="27" y="100"/>
                    <a:pt x="27" y="100"/>
                    <a:pt x="27" y="100"/>
                  </a:cubicBezTo>
                  <a:cubicBezTo>
                    <a:pt x="26" y="100"/>
                    <a:pt x="26" y="100"/>
                    <a:pt x="26" y="100"/>
                  </a:cubicBezTo>
                  <a:cubicBezTo>
                    <a:pt x="2" y="102"/>
                    <a:pt x="2" y="102"/>
                    <a:pt x="2" y="102"/>
                  </a:cubicBezTo>
                  <a:cubicBezTo>
                    <a:pt x="0" y="108"/>
                    <a:pt x="0" y="108"/>
                    <a:pt x="0" y="108"/>
                  </a:cubicBezTo>
                  <a:cubicBezTo>
                    <a:pt x="4" y="116"/>
                    <a:pt x="4" y="116"/>
                    <a:pt x="4" y="116"/>
                  </a:cubicBezTo>
                  <a:cubicBezTo>
                    <a:pt x="4" y="116"/>
                    <a:pt x="4" y="116"/>
                    <a:pt x="4" y="116"/>
                  </a:cubicBezTo>
                  <a:cubicBezTo>
                    <a:pt x="4" y="117"/>
                    <a:pt x="4" y="117"/>
                    <a:pt x="4" y="117"/>
                  </a:cubicBezTo>
                  <a:cubicBezTo>
                    <a:pt x="6" y="127"/>
                    <a:pt x="6" y="127"/>
                    <a:pt x="6" y="127"/>
                  </a:cubicBezTo>
                  <a:cubicBezTo>
                    <a:pt x="19" y="143"/>
                    <a:pt x="19" y="143"/>
                    <a:pt x="19" y="143"/>
                  </a:cubicBezTo>
                  <a:cubicBezTo>
                    <a:pt x="20" y="143"/>
                    <a:pt x="20" y="143"/>
                    <a:pt x="20" y="143"/>
                  </a:cubicBezTo>
                  <a:cubicBezTo>
                    <a:pt x="20" y="143"/>
                    <a:pt x="20" y="143"/>
                    <a:pt x="20" y="143"/>
                  </a:cubicBezTo>
                  <a:cubicBezTo>
                    <a:pt x="20" y="143"/>
                    <a:pt x="20" y="143"/>
                    <a:pt x="20" y="143"/>
                  </a:cubicBezTo>
                  <a:cubicBezTo>
                    <a:pt x="25" y="153"/>
                    <a:pt x="25" y="153"/>
                    <a:pt x="25" y="153"/>
                  </a:cubicBezTo>
                  <a:cubicBezTo>
                    <a:pt x="26" y="151"/>
                    <a:pt x="26" y="151"/>
                    <a:pt x="26" y="151"/>
                  </a:cubicBezTo>
                  <a:cubicBezTo>
                    <a:pt x="26" y="151"/>
                    <a:pt x="26" y="151"/>
                    <a:pt x="26" y="151"/>
                  </a:cubicBezTo>
                  <a:cubicBezTo>
                    <a:pt x="30" y="139"/>
                    <a:pt x="30" y="139"/>
                    <a:pt x="30" y="139"/>
                  </a:cubicBezTo>
                  <a:cubicBezTo>
                    <a:pt x="30" y="139"/>
                    <a:pt x="30" y="139"/>
                    <a:pt x="30" y="139"/>
                  </a:cubicBezTo>
                  <a:cubicBezTo>
                    <a:pt x="30" y="138"/>
                    <a:pt x="30" y="138"/>
                    <a:pt x="30" y="138"/>
                  </a:cubicBezTo>
                  <a:cubicBezTo>
                    <a:pt x="30" y="138"/>
                    <a:pt x="30" y="138"/>
                    <a:pt x="30" y="138"/>
                  </a:cubicBezTo>
                  <a:cubicBezTo>
                    <a:pt x="38" y="128"/>
                    <a:pt x="38" y="128"/>
                    <a:pt x="38" y="128"/>
                  </a:cubicBezTo>
                  <a:cubicBezTo>
                    <a:pt x="39" y="127"/>
                    <a:pt x="39" y="127"/>
                    <a:pt x="39" y="127"/>
                  </a:cubicBezTo>
                  <a:cubicBezTo>
                    <a:pt x="49" y="123"/>
                    <a:pt x="49" y="123"/>
                    <a:pt x="49" y="123"/>
                  </a:cubicBezTo>
                  <a:cubicBezTo>
                    <a:pt x="50" y="123"/>
                    <a:pt x="50" y="123"/>
                    <a:pt x="50" y="123"/>
                  </a:cubicBezTo>
                  <a:cubicBezTo>
                    <a:pt x="56" y="127"/>
                    <a:pt x="56" y="127"/>
                    <a:pt x="56" y="127"/>
                  </a:cubicBezTo>
                  <a:cubicBezTo>
                    <a:pt x="64" y="126"/>
                    <a:pt x="64" y="126"/>
                    <a:pt x="64" y="126"/>
                  </a:cubicBezTo>
                  <a:cubicBezTo>
                    <a:pt x="62" y="112"/>
                    <a:pt x="62" y="112"/>
                    <a:pt x="62" y="112"/>
                  </a:cubicBezTo>
                  <a:cubicBezTo>
                    <a:pt x="63" y="111"/>
                    <a:pt x="63" y="111"/>
                    <a:pt x="63" y="111"/>
                  </a:cubicBezTo>
                  <a:cubicBezTo>
                    <a:pt x="71" y="111"/>
                    <a:pt x="71" y="111"/>
                    <a:pt x="71" y="111"/>
                  </a:cubicBezTo>
                  <a:cubicBezTo>
                    <a:pt x="79" y="111"/>
                    <a:pt x="79" y="111"/>
                    <a:pt x="79" y="111"/>
                  </a:cubicBezTo>
                  <a:cubicBezTo>
                    <a:pt x="80" y="111"/>
                    <a:pt x="80" y="111"/>
                    <a:pt x="80" y="111"/>
                  </a:cubicBezTo>
                  <a:cubicBezTo>
                    <a:pt x="80" y="111"/>
                    <a:pt x="80" y="111"/>
                    <a:pt x="80" y="111"/>
                  </a:cubicBezTo>
                  <a:cubicBezTo>
                    <a:pt x="96" y="119"/>
                    <a:pt x="96" y="119"/>
                    <a:pt x="96" y="119"/>
                  </a:cubicBezTo>
                  <a:cubicBezTo>
                    <a:pt x="109" y="121"/>
                    <a:pt x="109" y="121"/>
                    <a:pt x="109" y="121"/>
                  </a:cubicBezTo>
                  <a:cubicBezTo>
                    <a:pt x="110" y="121"/>
                    <a:pt x="110" y="121"/>
                    <a:pt x="110" y="121"/>
                  </a:cubicBezTo>
                  <a:cubicBezTo>
                    <a:pt x="110" y="121"/>
                    <a:pt x="110" y="121"/>
                    <a:pt x="110" y="121"/>
                  </a:cubicBezTo>
                  <a:cubicBezTo>
                    <a:pt x="110" y="121"/>
                    <a:pt x="110" y="121"/>
                    <a:pt x="110" y="121"/>
                  </a:cubicBezTo>
                  <a:cubicBezTo>
                    <a:pt x="114" y="125"/>
                    <a:pt x="114" y="125"/>
                    <a:pt x="114" y="125"/>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1"/>
                    <a:pt x="125" y="131"/>
                    <a:pt x="125" y="131"/>
                  </a:cubicBezTo>
                  <a:cubicBezTo>
                    <a:pt x="127" y="132"/>
                    <a:pt x="127" y="132"/>
                    <a:pt x="127" y="132"/>
                  </a:cubicBezTo>
                  <a:cubicBezTo>
                    <a:pt x="132" y="128"/>
                    <a:pt x="132" y="128"/>
                    <a:pt x="132" y="128"/>
                  </a:cubicBezTo>
                  <a:cubicBezTo>
                    <a:pt x="132" y="127"/>
                    <a:pt x="132" y="127"/>
                    <a:pt x="132" y="127"/>
                  </a:cubicBezTo>
                  <a:cubicBezTo>
                    <a:pt x="138" y="122"/>
                    <a:pt x="138" y="122"/>
                    <a:pt x="138" y="122"/>
                  </a:cubicBezTo>
                  <a:cubicBezTo>
                    <a:pt x="142" y="115"/>
                    <a:pt x="142" y="115"/>
                    <a:pt x="142" y="115"/>
                  </a:cubicBezTo>
                  <a:cubicBezTo>
                    <a:pt x="148" y="119"/>
                    <a:pt x="148" y="119"/>
                    <a:pt x="148" y="119"/>
                  </a:cubicBezTo>
                  <a:cubicBezTo>
                    <a:pt x="148" y="119"/>
                    <a:pt x="148" y="119"/>
                    <a:pt x="148" y="119"/>
                  </a:cubicBezTo>
                  <a:cubicBezTo>
                    <a:pt x="148" y="120"/>
                    <a:pt x="148" y="120"/>
                    <a:pt x="148" y="120"/>
                  </a:cubicBezTo>
                  <a:cubicBezTo>
                    <a:pt x="150" y="125"/>
                    <a:pt x="150" y="125"/>
                    <a:pt x="150" y="125"/>
                  </a:cubicBezTo>
                  <a:cubicBezTo>
                    <a:pt x="150" y="126"/>
                    <a:pt x="150" y="126"/>
                    <a:pt x="150" y="126"/>
                  </a:cubicBezTo>
                  <a:cubicBezTo>
                    <a:pt x="149" y="129"/>
                    <a:pt x="149" y="129"/>
                    <a:pt x="149" y="129"/>
                  </a:cubicBezTo>
                  <a:cubicBezTo>
                    <a:pt x="150" y="130"/>
                    <a:pt x="150" y="130"/>
                    <a:pt x="150" y="130"/>
                  </a:cubicBezTo>
                  <a:cubicBezTo>
                    <a:pt x="154" y="128"/>
                    <a:pt x="154" y="128"/>
                    <a:pt x="154" y="128"/>
                  </a:cubicBezTo>
                  <a:cubicBezTo>
                    <a:pt x="159" y="123"/>
                    <a:pt x="159" y="123"/>
                    <a:pt x="159" y="123"/>
                  </a:cubicBezTo>
                  <a:cubicBezTo>
                    <a:pt x="164" y="123"/>
                    <a:pt x="164" y="123"/>
                    <a:pt x="164" y="123"/>
                  </a:cubicBezTo>
                  <a:cubicBezTo>
                    <a:pt x="164" y="123"/>
                    <a:pt x="164" y="123"/>
                    <a:pt x="164" y="123"/>
                  </a:cubicBezTo>
                  <a:cubicBezTo>
                    <a:pt x="165" y="123"/>
                    <a:pt x="165" y="123"/>
                    <a:pt x="165" y="123"/>
                  </a:cubicBezTo>
                  <a:cubicBezTo>
                    <a:pt x="168" y="125"/>
                    <a:pt x="168" y="125"/>
                    <a:pt x="168" y="125"/>
                  </a:cubicBezTo>
                  <a:cubicBezTo>
                    <a:pt x="171" y="128"/>
                    <a:pt x="172" y="130"/>
                    <a:pt x="171" y="132"/>
                  </a:cubicBezTo>
                  <a:cubicBezTo>
                    <a:pt x="170" y="141"/>
                    <a:pt x="170" y="141"/>
                    <a:pt x="170" y="141"/>
                  </a:cubicBezTo>
                  <a:cubicBezTo>
                    <a:pt x="173" y="145"/>
                    <a:pt x="173" y="145"/>
                    <a:pt x="173" y="145"/>
                  </a:cubicBezTo>
                  <a:cubicBezTo>
                    <a:pt x="174" y="145"/>
                    <a:pt x="174" y="145"/>
                    <a:pt x="174" y="145"/>
                  </a:cubicBezTo>
                  <a:cubicBezTo>
                    <a:pt x="183" y="135"/>
                    <a:pt x="190" y="130"/>
                    <a:pt x="194" y="130"/>
                  </a:cubicBezTo>
                  <a:cubicBezTo>
                    <a:pt x="204" y="130"/>
                    <a:pt x="204" y="130"/>
                    <a:pt x="204" y="130"/>
                  </a:cubicBezTo>
                  <a:cubicBezTo>
                    <a:pt x="207" y="125"/>
                    <a:pt x="207" y="125"/>
                    <a:pt x="207" y="125"/>
                  </a:cubicBezTo>
                  <a:cubicBezTo>
                    <a:pt x="215" y="121"/>
                    <a:pt x="215" y="121"/>
                    <a:pt x="215" y="121"/>
                  </a:cubicBezTo>
                  <a:cubicBezTo>
                    <a:pt x="216" y="121"/>
                    <a:pt x="216" y="121"/>
                    <a:pt x="216" y="121"/>
                  </a:cubicBezTo>
                  <a:cubicBezTo>
                    <a:pt x="226" y="120"/>
                    <a:pt x="226" y="120"/>
                    <a:pt x="226" y="120"/>
                  </a:cubicBezTo>
                  <a:cubicBezTo>
                    <a:pt x="237" y="114"/>
                    <a:pt x="237" y="114"/>
                    <a:pt x="237" y="114"/>
                  </a:cubicBezTo>
                  <a:cubicBezTo>
                    <a:pt x="237" y="114"/>
                    <a:pt x="237" y="114"/>
                    <a:pt x="237" y="114"/>
                  </a:cubicBezTo>
                  <a:cubicBezTo>
                    <a:pt x="244" y="114"/>
                    <a:pt x="244" y="114"/>
                    <a:pt x="244" y="114"/>
                  </a:cubicBezTo>
                  <a:cubicBezTo>
                    <a:pt x="242" y="111"/>
                    <a:pt x="242" y="111"/>
                    <a:pt x="242" y="111"/>
                  </a:cubicBezTo>
                  <a:cubicBezTo>
                    <a:pt x="243" y="110"/>
                    <a:pt x="243" y="110"/>
                    <a:pt x="243" y="110"/>
                  </a:cubicBezTo>
                  <a:cubicBezTo>
                    <a:pt x="244" y="108"/>
                    <a:pt x="244" y="108"/>
                    <a:pt x="244" y="108"/>
                  </a:cubicBezTo>
                  <a:cubicBezTo>
                    <a:pt x="230" y="77"/>
                    <a:pt x="230" y="77"/>
                    <a:pt x="230" y="77"/>
                  </a:cubicBezTo>
                  <a:cubicBezTo>
                    <a:pt x="230" y="76"/>
                    <a:pt x="230" y="76"/>
                    <a:pt x="230" y="76"/>
                  </a:cubicBezTo>
                  <a:cubicBezTo>
                    <a:pt x="229" y="75"/>
                    <a:pt x="229" y="75"/>
                    <a:pt x="229" y="75"/>
                  </a:cubicBezTo>
                  <a:cubicBezTo>
                    <a:pt x="236" y="67"/>
                    <a:pt x="236" y="67"/>
                    <a:pt x="236" y="67"/>
                  </a:cubicBezTo>
                  <a:cubicBezTo>
                    <a:pt x="234" y="65"/>
                    <a:pt x="234" y="65"/>
                    <a:pt x="234" y="65"/>
                  </a:cubicBezTo>
                  <a:cubicBezTo>
                    <a:pt x="223" y="63"/>
                    <a:pt x="223" y="63"/>
                    <a:pt x="223" y="63"/>
                  </a:cubicBezTo>
                  <a:cubicBezTo>
                    <a:pt x="222" y="63"/>
                    <a:pt x="222" y="63"/>
                    <a:pt x="222" y="63"/>
                  </a:cubicBezTo>
                  <a:cubicBezTo>
                    <a:pt x="222" y="63"/>
                    <a:pt x="222" y="63"/>
                    <a:pt x="222" y="63"/>
                  </a:cubicBezTo>
                  <a:cubicBezTo>
                    <a:pt x="222" y="62"/>
                    <a:pt x="222" y="62"/>
                    <a:pt x="222" y="62"/>
                  </a:cubicBezTo>
                  <a:cubicBezTo>
                    <a:pt x="215" y="55"/>
                    <a:pt x="215" y="55"/>
                    <a:pt x="215" y="55"/>
                  </a:cubicBezTo>
                  <a:cubicBezTo>
                    <a:pt x="215" y="53"/>
                    <a:pt x="215" y="53"/>
                    <a:pt x="215" y="53"/>
                  </a:cubicBezTo>
                  <a:cubicBezTo>
                    <a:pt x="215" y="53"/>
                    <a:pt x="215" y="53"/>
                    <a:pt x="215" y="53"/>
                  </a:cubicBezTo>
                  <a:cubicBezTo>
                    <a:pt x="214" y="54"/>
                    <a:pt x="214" y="54"/>
                    <a:pt x="214" y="54"/>
                  </a:cubicBezTo>
                  <a:cubicBezTo>
                    <a:pt x="208" y="50"/>
                    <a:pt x="208" y="50"/>
                    <a:pt x="208" y="50"/>
                  </a:cubicBezTo>
                  <a:cubicBezTo>
                    <a:pt x="206" y="53"/>
                    <a:pt x="203" y="56"/>
                    <a:pt x="200" y="57"/>
                  </a:cubicBezTo>
                  <a:cubicBezTo>
                    <a:pt x="197" y="58"/>
                    <a:pt x="192" y="55"/>
                    <a:pt x="186" y="47"/>
                  </a:cubicBezTo>
                  <a:cubicBezTo>
                    <a:pt x="183" y="43"/>
                    <a:pt x="183" y="43"/>
                    <a:pt x="183" y="43"/>
                  </a:cubicBezTo>
                  <a:cubicBezTo>
                    <a:pt x="183" y="43"/>
                    <a:pt x="180" y="43"/>
                    <a:pt x="176" y="45"/>
                  </a:cubicBezTo>
                  <a:cubicBezTo>
                    <a:pt x="169" y="47"/>
                    <a:pt x="164" y="48"/>
                    <a:pt x="162" y="47"/>
                  </a:cubicBezTo>
                  <a:cubicBezTo>
                    <a:pt x="160" y="45"/>
                    <a:pt x="160" y="41"/>
                    <a:pt x="160" y="35"/>
                  </a:cubicBezTo>
                  <a:cubicBezTo>
                    <a:pt x="161" y="31"/>
                    <a:pt x="160" y="29"/>
                    <a:pt x="160" y="27"/>
                  </a:cubicBezTo>
                  <a:cubicBezTo>
                    <a:pt x="108" y="25"/>
                    <a:pt x="108" y="25"/>
                    <a:pt x="108" y="25"/>
                  </a:cubicBezTo>
                  <a:cubicBezTo>
                    <a:pt x="103" y="23"/>
                    <a:pt x="99" y="21"/>
                    <a:pt x="97" y="19"/>
                  </a:cubicBezTo>
                  <a:cubicBezTo>
                    <a:pt x="89" y="17"/>
                    <a:pt x="89" y="17"/>
                    <a:pt x="89" y="17"/>
                  </a:cubicBezTo>
                  <a:cubicBezTo>
                    <a:pt x="86" y="15"/>
                    <a:pt x="80" y="10"/>
                    <a:pt x="72" y="0"/>
                  </a:cubicBezTo>
                  <a:cubicBezTo>
                    <a:pt x="66" y="5"/>
                    <a:pt x="66" y="5"/>
                    <a:pt x="66" y="5"/>
                  </a:cubicBezTo>
                  <a:cubicBezTo>
                    <a:pt x="58" y="2"/>
                    <a:pt x="58" y="2"/>
                    <a:pt x="58" y="2"/>
                  </a:cubicBezTo>
                  <a:cubicBezTo>
                    <a:pt x="37" y="3"/>
                    <a:pt x="37" y="3"/>
                    <a:pt x="37" y="3"/>
                  </a:cubicBezTo>
                  <a:cubicBezTo>
                    <a:pt x="37" y="3"/>
                    <a:pt x="37" y="3"/>
                    <a:pt x="37" y="3"/>
                  </a:cubicBezTo>
                  <a:cubicBezTo>
                    <a:pt x="37" y="3"/>
                    <a:pt x="37" y="3"/>
                    <a:pt x="37" y="3"/>
                  </a:cubicBezTo>
                  <a:lnTo>
                    <a:pt x="31" y="1"/>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65" name="Freeform 139"/>
            <p:cNvSpPr/>
            <p:nvPr/>
          </p:nvSpPr>
          <p:spPr bwMode="auto">
            <a:xfrm>
              <a:off x="4197213" y="5129172"/>
              <a:ext cx="807047" cy="639192"/>
            </a:xfrm>
            <a:custGeom>
              <a:avLst/>
              <a:gdLst>
                <a:gd name="T0" fmla="*/ 244 w 254"/>
                <a:gd name="T1" fmla="*/ 64 h 201"/>
                <a:gd name="T2" fmla="*/ 254 w 254"/>
                <a:gd name="T3" fmla="*/ 63 h 201"/>
                <a:gd name="T4" fmla="*/ 236 w 254"/>
                <a:gd name="T5" fmla="*/ 44 h 201"/>
                <a:gd name="T6" fmla="*/ 223 w 254"/>
                <a:gd name="T7" fmla="*/ 22 h 201"/>
                <a:gd name="T8" fmla="*/ 202 w 254"/>
                <a:gd name="T9" fmla="*/ 27 h 201"/>
                <a:gd name="T10" fmla="*/ 200 w 254"/>
                <a:gd name="T11" fmla="*/ 29 h 201"/>
                <a:gd name="T12" fmla="*/ 182 w 254"/>
                <a:gd name="T13" fmla="*/ 25 h 201"/>
                <a:gd name="T14" fmla="*/ 150 w 254"/>
                <a:gd name="T15" fmla="*/ 40 h 201"/>
                <a:gd name="T16" fmla="*/ 150 w 254"/>
                <a:gd name="T17" fmla="*/ 19 h 201"/>
                <a:gd name="T18" fmla="*/ 149 w 254"/>
                <a:gd name="T19" fmla="*/ 10 h 201"/>
                <a:gd name="T20" fmla="*/ 138 w 254"/>
                <a:gd name="T21" fmla="*/ 10 h 201"/>
                <a:gd name="T22" fmla="*/ 126 w 254"/>
                <a:gd name="T23" fmla="*/ 9 h 201"/>
                <a:gd name="T24" fmla="*/ 110 w 254"/>
                <a:gd name="T25" fmla="*/ 1 h 201"/>
                <a:gd name="T26" fmla="*/ 105 w 254"/>
                <a:gd name="T27" fmla="*/ 24 h 201"/>
                <a:gd name="T28" fmla="*/ 82 w 254"/>
                <a:gd name="T29" fmla="*/ 18 h 201"/>
                <a:gd name="T30" fmla="*/ 78 w 254"/>
                <a:gd name="T31" fmla="*/ 16 h 201"/>
                <a:gd name="T32" fmla="*/ 72 w 254"/>
                <a:gd name="T33" fmla="*/ 33 h 201"/>
                <a:gd name="T34" fmla="*/ 75 w 254"/>
                <a:gd name="T35" fmla="*/ 47 h 201"/>
                <a:gd name="T36" fmla="*/ 68 w 254"/>
                <a:gd name="T37" fmla="*/ 61 h 201"/>
                <a:gd name="T38" fmla="*/ 52 w 254"/>
                <a:gd name="T39" fmla="*/ 102 h 201"/>
                <a:gd name="T40" fmla="*/ 29 w 254"/>
                <a:gd name="T41" fmla="*/ 117 h 201"/>
                <a:gd name="T42" fmla="*/ 32 w 254"/>
                <a:gd name="T43" fmla="*/ 124 h 201"/>
                <a:gd name="T44" fmla="*/ 19 w 254"/>
                <a:gd name="T45" fmla="*/ 142 h 201"/>
                <a:gd name="T46" fmla="*/ 5 w 254"/>
                <a:gd name="T47" fmla="*/ 146 h 201"/>
                <a:gd name="T48" fmla="*/ 2 w 254"/>
                <a:gd name="T49" fmla="*/ 184 h 201"/>
                <a:gd name="T50" fmla="*/ 8 w 254"/>
                <a:gd name="T51" fmla="*/ 196 h 201"/>
                <a:gd name="T52" fmla="*/ 21 w 254"/>
                <a:gd name="T53" fmla="*/ 200 h 201"/>
                <a:gd name="T54" fmla="*/ 22 w 254"/>
                <a:gd name="T55" fmla="*/ 199 h 201"/>
                <a:gd name="T56" fmla="*/ 18 w 254"/>
                <a:gd name="T57" fmla="*/ 186 h 201"/>
                <a:gd name="T58" fmla="*/ 12 w 254"/>
                <a:gd name="T59" fmla="*/ 182 h 201"/>
                <a:gd name="T60" fmla="*/ 18 w 254"/>
                <a:gd name="T61" fmla="*/ 173 h 201"/>
                <a:gd name="T62" fmla="*/ 32 w 254"/>
                <a:gd name="T63" fmla="*/ 162 h 201"/>
                <a:gd name="T64" fmla="*/ 64 w 254"/>
                <a:gd name="T65" fmla="*/ 141 h 201"/>
                <a:gd name="T66" fmla="*/ 70 w 254"/>
                <a:gd name="T67" fmla="*/ 145 h 201"/>
                <a:gd name="T68" fmla="*/ 75 w 254"/>
                <a:gd name="T69" fmla="*/ 141 h 201"/>
                <a:gd name="T70" fmla="*/ 96 w 254"/>
                <a:gd name="T71" fmla="*/ 137 h 201"/>
                <a:gd name="T72" fmla="*/ 98 w 254"/>
                <a:gd name="T73" fmla="*/ 136 h 201"/>
                <a:gd name="T74" fmla="*/ 119 w 254"/>
                <a:gd name="T75" fmla="*/ 128 h 201"/>
                <a:gd name="T76" fmla="*/ 124 w 254"/>
                <a:gd name="T77" fmla="*/ 96 h 201"/>
                <a:gd name="T78" fmla="*/ 130 w 254"/>
                <a:gd name="T79" fmla="*/ 94 h 201"/>
                <a:gd name="T80" fmla="*/ 132 w 254"/>
                <a:gd name="T81" fmla="*/ 95 h 201"/>
                <a:gd name="T82" fmla="*/ 159 w 254"/>
                <a:gd name="T83" fmla="*/ 112 h 201"/>
                <a:gd name="T84" fmla="*/ 156 w 254"/>
                <a:gd name="T85" fmla="*/ 103 h 201"/>
                <a:gd name="T86" fmla="*/ 166 w 254"/>
                <a:gd name="T87" fmla="*/ 99 h 201"/>
                <a:gd name="T88" fmla="*/ 173 w 254"/>
                <a:gd name="T89" fmla="*/ 95 h 201"/>
                <a:gd name="T90" fmla="*/ 193 w 254"/>
                <a:gd name="T91" fmla="*/ 101 h 201"/>
                <a:gd name="T92" fmla="*/ 206 w 254"/>
                <a:gd name="T93" fmla="*/ 92 h 201"/>
                <a:gd name="T94" fmla="*/ 207 w 254"/>
                <a:gd name="T95" fmla="*/ 94 h 201"/>
                <a:gd name="T96" fmla="*/ 238 w 254"/>
                <a:gd name="T97" fmla="*/ 69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 h="201">
                  <a:moveTo>
                    <a:pt x="238" y="69"/>
                  </a:moveTo>
                  <a:cubicBezTo>
                    <a:pt x="242" y="68"/>
                    <a:pt x="244" y="67"/>
                    <a:pt x="244" y="65"/>
                  </a:cubicBezTo>
                  <a:cubicBezTo>
                    <a:pt x="244" y="64"/>
                    <a:pt x="244" y="64"/>
                    <a:pt x="244" y="64"/>
                  </a:cubicBezTo>
                  <a:cubicBezTo>
                    <a:pt x="245" y="63"/>
                    <a:pt x="245" y="63"/>
                    <a:pt x="245" y="63"/>
                  </a:cubicBezTo>
                  <a:cubicBezTo>
                    <a:pt x="246" y="63"/>
                    <a:pt x="246" y="63"/>
                    <a:pt x="246" y="63"/>
                  </a:cubicBezTo>
                  <a:cubicBezTo>
                    <a:pt x="254" y="63"/>
                    <a:pt x="254" y="63"/>
                    <a:pt x="254" y="63"/>
                  </a:cubicBezTo>
                  <a:cubicBezTo>
                    <a:pt x="254" y="58"/>
                    <a:pt x="254" y="58"/>
                    <a:pt x="254" y="58"/>
                  </a:cubicBezTo>
                  <a:cubicBezTo>
                    <a:pt x="252" y="58"/>
                    <a:pt x="250" y="57"/>
                    <a:pt x="248" y="55"/>
                  </a:cubicBezTo>
                  <a:cubicBezTo>
                    <a:pt x="236" y="44"/>
                    <a:pt x="236" y="44"/>
                    <a:pt x="236" y="44"/>
                  </a:cubicBezTo>
                  <a:cubicBezTo>
                    <a:pt x="236" y="44"/>
                    <a:pt x="236" y="44"/>
                    <a:pt x="236" y="44"/>
                  </a:cubicBezTo>
                  <a:cubicBezTo>
                    <a:pt x="230" y="29"/>
                    <a:pt x="230" y="29"/>
                    <a:pt x="230" y="29"/>
                  </a:cubicBezTo>
                  <a:cubicBezTo>
                    <a:pt x="223" y="22"/>
                    <a:pt x="223" y="22"/>
                    <a:pt x="223" y="22"/>
                  </a:cubicBezTo>
                  <a:cubicBezTo>
                    <a:pt x="214" y="21"/>
                    <a:pt x="208" y="21"/>
                    <a:pt x="203" y="22"/>
                  </a:cubicBezTo>
                  <a:cubicBezTo>
                    <a:pt x="201" y="22"/>
                    <a:pt x="201" y="22"/>
                    <a:pt x="201" y="22"/>
                  </a:cubicBezTo>
                  <a:cubicBezTo>
                    <a:pt x="202" y="27"/>
                    <a:pt x="202" y="27"/>
                    <a:pt x="202" y="27"/>
                  </a:cubicBezTo>
                  <a:cubicBezTo>
                    <a:pt x="202" y="28"/>
                    <a:pt x="202" y="28"/>
                    <a:pt x="202" y="28"/>
                  </a:cubicBezTo>
                  <a:cubicBezTo>
                    <a:pt x="202" y="29"/>
                    <a:pt x="202" y="29"/>
                    <a:pt x="202" y="29"/>
                  </a:cubicBezTo>
                  <a:cubicBezTo>
                    <a:pt x="200" y="29"/>
                    <a:pt x="200" y="29"/>
                    <a:pt x="200" y="29"/>
                  </a:cubicBezTo>
                  <a:cubicBezTo>
                    <a:pt x="194" y="32"/>
                    <a:pt x="194" y="32"/>
                    <a:pt x="194" y="32"/>
                  </a:cubicBezTo>
                  <a:cubicBezTo>
                    <a:pt x="193" y="31"/>
                    <a:pt x="193" y="31"/>
                    <a:pt x="193" y="31"/>
                  </a:cubicBezTo>
                  <a:cubicBezTo>
                    <a:pt x="188" y="26"/>
                    <a:pt x="184" y="24"/>
                    <a:pt x="182" y="25"/>
                  </a:cubicBezTo>
                  <a:cubicBezTo>
                    <a:pt x="168" y="32"/>
                    <a:pt x="160" y="35"/>
                    <a:pt x="158" y="33"/>
                  </a:cubicBezTo>
                  <a:cubicBezTo>
                    <a:pt x="156" y="34"/>
                    <a:pt x="154" y="35"/>
                    <a:pt x="152" y="38"/>
                  </a:cubicBezTo>
                  <a:cubicBezTo>
                    <a:pt x="150" y="40"/>
                    <a:pt x="150" y="40"/>
                    <a:pt x="150" y="40"/>
                  </a:cubicBezTo>
                  <a:cubicBezTo>
                    <a:pt x="149" y="38"/>
                    <a:pt x="149" y="38"/>
                    <a:pt x="149" y="38"/>
                  </a:cubicBezTo>
                  <a:cubicBezTo>
                    <a:pt x="145" y="34"/>
                    <a:pt x="143" y="31"/>
                    <a:pt x="143" y="29"/>
                  </a:cubicBezTo>
                  <a:cubicBezTo>
                    <a:pt x="143" y="27"/>
                    <a:pt x="146" y="24"/>
                    <a:pt x="150" y="19"/>
                  </a:cubicBezTo>
                  <a:cubicBezTo>
                    <a:pt x="156" y="12"/>
                    <a:pt x="159" y="9"/>
                    <a:pt x="159" y="8"/>
                  </a:cubicBezTo>
                  <a:cubicBezTo>
                    <a:pt x="158" y="6"/>
                    <a:pt x="158" y="6"/>
                    <a:pt x="158" y="6"/>
                  </a:cubicBezTo>
                  <a:cubicBezTo>
                    <a:pt x="156" y="5"/>
                    <a:pt x="153" y="7"/>
                    <a:pt x="149" y="10"/>
                  </a:cubicBezTo>
                  <a:cubicBezTo>
                    <a:pt x="145" y="13"/>
                    <a:pt x="142" y="14"/>
                    <a:pt x="141" y="14"/>
                  </a:cubicBezTo>
                  <a:cubicBezTo>
                    <a:pt x="140" y="14"/>
                    <a:pt x="139" y="12"/>
                    <a:pt x="139" y="10"/>
                  </a:cubicBezTo>
                  <a:cubicBezTo>
                    <a:pt x="138" y="10"/>
                    <a:pt x="138" y="10"/>
                    <a:pt x="138" y="10"/>
                  </a:cubicBezTo>
                  <a:cubicBezTo>
                    <a:pt x="135" y="3"/>
                    <a:pt x="135" y="3"/>
                    <a:pt x="135" y="3"/>
                  </a:cubicBezTo>
                  <a:cubicBezTo>
                    <a:pt x="127" y="8"/>
                    <a:pt x="127" y="8"/>
                    <a:pt x="127" y="8"/>
                  </a:cubicBezTo>
                  <a:cubicBezTo>
                    <a:pt x="126" y="9"/>
                    <a:pt x="126" y="9"/>
                    <a:pt x="126" y="9"/>
                  </a:cubicBezTo>
                  <a:cubicBezTo>
                    <a:pt x="126" y="8"/>
                    <a:pt x="126" y="8"/>
                    <a:pt x="126" y="8"/>
                  </a:cubicBezTo>
                  <a:cubicBezTo>
                    <a:pt x="126" y="8"/>
                    <a:pt x="126" y="8"/>
                    <a:pt x="126" y="8"/>
                  </a:cubicBezTo>
                  <a:cubicBezTo>
                    <a:pt x="120" y="5"/>
                    <a:pt x="115" y="3"/>
                    <a:pt x="110" y="1"/>
                  </a:cubicBezTo>
                  <a:cubicBezTo>
                    <a:pt x="106" y="0"/>
                    <a:pt x="102" y="1"/>
                    <a:pt x="99" y="6"/>
                  </a:cubicBezTo>
                  <a:cubicBezTo>
                    <a:pt x="102" y="12"/>
                    <a:pt x="102" y="12"/>
                    <a:pt x="102" y="12"/>
                  </a:cubicBezTo>
                  <a:cubicBezTo>
                    <a:pt x="105" y="18"/>
                    <a:pt x="106" y="22"/>
                    <a:pt x="105" y="24"/>
                  </a:cubicBezTo>
                  <a:cubicBezTo>
                    <a:pt x="104" y="26"/>
                    <a:pt x="103" y="27"/>
                    <a:pt x="102" y="27"/>
                  </a:cubicBezTo>
                  <a:cubicBezTo>
                    <a:pt x="99" y="28"/>
                    <a:pt x="96" y="27"/>
                    <a:pt x="91" y="23"/>
                  </a:cubicBezTo>
                  <a:cubicBezTo>
                    <a:pt x="88" y="21"/>
                    <a:pt x="85" y="19"/>
                    <a:pt x="82" y="18"/>
                  </a:cubicBezTo>
                  <a:cubicBezTo>
                    <a:pt x="78" y="16"/>
                    <a:pt x="78" y="16"/>
                    <a:pt x="78" y="16"/>
                  </a:cubicBezTo>
                  <a:cubicBezTo>
                    <a:pt x="78" y="16"/>
                    <a:pt x="78" y="16"/>
                    <a:pt x="78" y="16"/>
                  </a:cubicBezTo>
                  <a:cubicBezTo>
                    <a:pt x="78" y="16"/>
                    <a:pt x="78" y="16"/>
                    <a:pt x="78" y="16"/>
                  </a:cubicBezTo>
                  <a:cubicBezTo>
                    <a:pt x="78" y="17"/>
                    <a:pt x="78" y="17"/>
                    <a:pt x="78" y="17"/>
                  </a:cubicBezTo>
                  <a:cubicBezTo>
                    <a:pt x="78" y="26"/>
                    <a:pt x="78" y="26"/>
                    <a:pt x="78" y="26"/>
                  </a:cubicBezTo>
                  <a:cubicBezTo>
                    <a:pt x="72" y="33"/>
                    <a:pt x="72" y="33"/>
                    <a:pt x="72" y="33"/>
                  </a:cubicBezTo>
                  <a:cubicBezTo>
                    <a:pt x="72" y="40"/>
                    <a:pt x="72" y="40"/>
                    <a:pt x="72" y="40"/>
                  </a:cubicBezTo>
                  <a:cubicBezTo>
                    <a:pt x="74" y="47"/>
                    <a:pt x="74" y="47"/>
                    <a:pt x="74" y="47"/>
                  </a:cubicBezTo>
                  <a:cubicBezTo>
                    <a:pt x="75" y="47"/>
                    <a:pt x="75" y="47"/>
                    <a:pt x="75" y="47"/>
                  </a:cubicBezTo>
                  <a:cubicBezTo>
                    <a:pt x="70" y="54"/>
                    <a:pt x="70" y="54"/>
                    <a:pt x="70" y="54"/>
                  </a:cubicBezTo>
                  <a:cubicBezTo>
                    <a:pt x="68" y="60"/>
                    <a:pt x="68" y="60"/>
                    <a:pt x="68" y="60"/>
                  </a:cubicBezTo>
                  <a:cubicBezTo>
                    <a:pt x="68" y="61"/>
                    <a:pt x="68" y="61"/>
                    <a:pt x="68" y="61"/>
                  </a:cubicBezTo>
                  <a:cubicBezTo>
                    <a:pt x="62" y="67"/>
                    <a:pt x="62" y="67"/>
                    <a:pt x="62" y="67"/>
                  </a:cubicBezTo>
                  <a:cubicBezTo>
                    <a:pt x="52" y="90"/>
                    <a:pt x="52" y="90"/>
                    <a:pt x="52" y="90"/>
                  </a:cubicBezTo>
                  <a:cubicBezTo>
                    <a:pt x="52" y="102"/>
                    <a:pt x="52" y="102"/>
                    <a:pt x="52" y="102"/>
                  </a:cubicBezTo>
                  <a:cubicBezTo>
                    <a:pt x="52" y="102"/>
                    <a:pt x="52" y="102"/>
                    <a:pt x="52" y="102"/>
                  </a:cubicBezTo>
                  <a:cubicBezTo>
                    <a:pt x="30" y="115"/>
                    <a:pt x="30" y="115"/>
                    <a:pt x="30" y="115"/>
                  </a:cubicBezTo>
                  <a:cubicBezTo>
                    <a:pt x="29" y="117"/>
                    <a:pt x="29" y="117"/>
                    <a:pt x="29" y="117"/>
                  </a:cubicBezTo>
                  <a:cubicBezTo>
                    <a:pt x="32" y="124"/>
                    <a:pt x="32" y="124"/>
                    <a:pt x="32" y="124"/>
                  </a:cubicBezTo>
                  <a:cubicBezTo>
                    <a:pt x="32" y="124"/>
                    <a:pt x="32" y="124"/>
                    <a:pt x="32" y="124"/>
                  </a:cubicBezTo>
                  <a:cubicBezTo>
                    <a:pt x="32" y="124"/>
                    <a:pt x="32" y="124"/>
                    <a:pt x="32" y="124"/>
                  </a:cubicBezTo>
                  <a:cubicBezTo>
                    <a:pt x="30" y="133"/>
                    <a:pt x="30" y="133"/>
                    <a:pt x="30" y="133"/>
                  </a:cubicBezTo>
                  <a:cubicBezTo>
                    <a:pt x="21" y="132"/>
                    <a:pt x="21" y="132"/>
                    <a:pt x="21" y="132"/>
                  </a:cubicBezTo>
                  <a:cubicBezTo>
                    <a:pt x="19" y="142"/>
                    <a:pt x="19" y="142"/>
                    <a:pt x="19" y="142"/>
                  </a:cubicBezTo>
                  <a:cubicBezTo>
                    <a:pt x="8" y="142"/>
                    <a:pt x="8" y="142"/>
                    <a:pt x="8" y="142"/>
                  </a:cubicBezTo>
                  <a:cubicBezTo>
                    <a:pt x="5" y="146"/>
                    <a:pt x="5" y="146"/>
                    <a:pt x="5" y="146"/>
                  </a:cubicBezTo>
                  <a:cubicBezTo>
                    <a:pt x="5" y="146"/>
                    <a:pt x="5" y="146"/>
                    <a:pt x="5" y="146"/>
                  </a:cubicBezTo>
                  <a:cubicBezTo>
                    <a:pt x="2" y="153"/>
                    <a:pt x="2" y="153"/>
                    <a:pt x="2" y="153"/>
                  </a:cubicBezTo>
                  <a:cubicBezTo>
                    <a:pt x="0" y="178"/>
                    <a:pt x="0" y="178"/>
                    <a:pt x="0" y="178"/>
                  </a:cubicBezTo>
                  <a:cubicBezTo>
                    <a:pt x="2" y="184"/>
                    <a:pt x="2" y="184"/>
                    <a:pt x="2" y="184"/>
                  </a:cubicBezTo>
                  <a:cubicBezTo>
                    <a:pt x="3" y="184"/>
                    <a:pt x="3" y="184"/>
                    <a:pt x="3" y="184"/>
                  </a:cubicBezTo>
                  <a:cubicBezTo>
                    <a:pt x="3" y="190"/>
                    <a:pt x="3" y="190"/>
                    <a:pt x="3" y="190"/>
                  </a:cubicBezTo>
                  <a:cubicBezTo>
                    <a:pt x="8" y="196"/>
                    <a:pt x="8" y="196"/>
                    <a:pt x="8" y="196"/>
                  </a:cubicBezTo>
                  <a:cubicBezTo>
                    <a:pt x="8" y="196"/>
                    <a:pt x="8" y="196"/>
                    <a:pt x="8" y="196"/>
                  </a:cubicBezTo>
                  <a:cubicBezTo>
                    <a:pt x="8" y="201"/>
                    <a:pt x="8" y="201"/>
                    <a:pt x="8" y="201"/>
                  </a:cubicBezTo>
                  <a:cubicBezTo>
                    <a:pt x="21" y="200"/>
                    <a:pt x="21" y="200"/>
                    <a:pt x="21" y="200"/>
                  </a:cubicBezTo>
                  <a:cubicBezTo>
                    <a:pt x="22" y="199"/>
                    <a:pt x="22" y="199"/>
                    <a:pt x="22" y="199"/>
                  </a:cubicBezTo>
                  <a:cubicBezTo>
                    <a:pt x="22" y="199"/>
                    <a:pt x="22" y="199"/>
                    <a:pt x="22" y="199"/>
                  </a:cubicBezTo>
                  <a:cubicBezTo>
                    <a:pt x="22" y="199"/>
                    <a:pt x="22" y="199"/>
                    <a:pt x="22" y="199"/>
                  </a:cubicBezTo>
                  <a:cubicBezTo>
                    <a:pt x="22" y="198"/>
                    <a:pt x="22" y="198"/>
                    <a:pt x="22" y="198"/>
                  </a:cubicBezTo>
                  <a:cubicBezTo>
                    <a:pt x="26" y="194"/>
                    <a:pt x="26" y="194"/>
                    <a:pt x="26" y="194"/>
                  </a:cubicBezTo>
                  <a:cubicBezTo>
                    <a:pt x="18" y="186"/>
                    <a:pt x="18" y="186"/>
                    <a:pt x="18" y="186"/>
                  </a:cubicBezTo>
                  <a:cubicBezTo>
                    <a:pt x="17" y="186"/>
                    <a:pt x="17" y="186"/>
                    <a:pt x="17" y="186"/>
                  </a:cubicBezTo>
                  <a:cubicBezTo>
                    <a:pt x="12" y="182"/>
                    <a:pt x="12" y="182"/>
                    <a:pt x="12" y="182"/>
                  </a:cubicBezTo>
                  <a:cubicBezTo>
                    <a:pt x="12" y="182"/>
                    <a:pt x="12" y="182"/>
                    <a:pt x="12" y="182"/>
                  </a:cubicBezTo>
                  <a:cubicBezTo>
                    <a:pt x="12" y="181"/>
                    <a:pt x="12" y="181"/>
                    <a:pt x="12" y="181"/>
                  </a:cubicBezTo>
                  <a:cubicBezTo>
                    <a:pt x="12" y="173"/>
                    <a:pt x="12" y="173"/>
                    <a:pt x="12" y="173"/>
                  </a:cubicBezTo>
                  <a:cubicBezTo>
                    <a:pt x="18" y="173"/>
                    <a:pt x="18" y="173"/>
                    <a:pt x="18" y="173"/>
                  </a:cubicBezTo>
                  <a:cubicBezTo>
                    <a:pt x="19" y="170"/>
                    <a:pt x="19" y="170"/>
                    <a:pt x="19" y="170"/>
                  </a:cubicBezTo>
                  <a:cubicBezTo>
                    <a:pt x="16" y="162"/>
                    <a:pt x="16" y="162"/>
                    <a:pt x="16" y="162"/>
                  </a:cubicBezTo>
                  <a:cubicBezTo>
                    <a:pt x="32" y="162"/>
                    <a:pt x="32" y="162"/>
                    <a:pt x="32" y="162"/>
                  </a:cubicBezTo>
                  <a:cubicBezTo>
                    <a:pt x="60" y="149"/>
                    <a:pt x="60" y="149"/>
                    <a:pt x="60" y="149"/>
                  </a:cubicBezTo>
                  <a:cubicBezTo>
                    <a:pt x="63" y="143"/>
                    <a:pt x="63" y="143"/>
                    <a:pt x="63" y="143"/>
                  </a:cubicBezTo>
                  <a:cubicBezTo>
                    <a:pt x="64" y="141"/>
                    <a:pt x="64" y="141"/>
                    <a:pt x="64" y="141"/>
                  </a:cubicBezTo>
                  <a:cubicBezTo>
                    <a:pt x="70" y="144"/>
                    <a:pt x="70" y="144"/>
                    <a:pt x="70" y="144"/>
                  </a:cubicBezTo>
                  <a:cubicBezTo>
                    <a:pt x="70" y="144"/>
                    <a:pt x="70" y="144"/>
                    <a:pt x="70" y="144"/>
                  </a:cubicBezTo>
                  <a:cubicBezTo>
                    <a:pt x="70" y="145"/>
                    <a:pt x="70" y="145"/>
                    <a:pt x="70" y="145"/>
                  </a:cubicBezTo>
                  <a:cubicBezTo>
                    <a:pt x="73" y="148"/>
                    <a:pt x="73" y="148"/>
                    <a:pt x="73" y="148"/>
                  </a:cubicBezTo>
                  <a:cubicBezTo>
                    <a:pt x="76" y="147"/>
                    <a:pt x="76" y="147"/>
                    <a:pt x="76" y="147"/>
                  </a:cubicBezTo>
                  <a:cubicBezTo>
                    <a:pt x="75" y="141"/>
                    <a:pt x="75" y="141"/>
                    <a:pt x="75" y="141"/>
                  </a:cubicBezTo>
                  <a:cubicBezTo>
                    <a:pt x="84" y="141"/>
                    <a:pt x="84" y="141"/>
                    <a:pt x="84" y="141"/>
                  </a:cubicBezTo>
                  <a:cubicBezTo>
                    <a:pt x="93" y="143"/>
                    <a:pt x="93" y="143"/>
                    <a:pt x="93" y="143"/>
                  </a:cubicBezTo>
                  <a:cubicBezTo>
                    <a:pt x="96" y="137"/>
                    <a:pt x="96" y="137"/>
                    <a:pt x="96" y="137"/>
                  </a:cubicBezTo>
                  <a:cubicBezTo>
                    <a:pt x="97" y="136"/>
                    <a:pt x="97" y="136"/>
                    <a:pt x="97" y="136"/>
                  </a:cubicBezTo>
                  <a:cubicBezTo>
                    <a:pt x="97" y="136"/>
                    <a:pt x="97" y="136"/>
                    <a:pt x="97" y="136"/>
                  </a:cubicBezTo>
                  <a:cubicBezTo>
                    <a:pt x="98" y="136"/>
                    <a:pt x="98" y="136"/>
                    <a:pt x="98" y="136"/>
                  </a:cubicBezTo>
                  <a:cubicBezTo>
                    <a:pt x="107" y="133"/>
                    <a:pt x="107" y="133"/>
                    <a:pt x="107" y="133"/>
                  </a:cubicBezTo>
                  <a:cubicBezTo>
                    <a:pt x="109" y="119"/>
                    <a:pt x="109" y="119"/>
                    <a:pt x="109" y="119"/>
                  </a:cubicBezTo>
                  <a:cubicBezTo>
                    <a:pt x="119" y="128"/>
                    <a:pt x="119" y="128"/>
                    <a:pt x="119" y="128"/>
                  </a:cubicBezTo>
                  <a:cubicBezTo>
                    <a:pt x="123" y="128"/>
                    <a:pt x="123" y="128"/>
                    <a:pt x="123" y="128"/>
                  </a:cubicBezTo>
                  <a:cubicBezTo>
                    <a:pt x="125" y="126"/>
                    <a:pt x="125" y="126"/>
                    <a:pt x="125" y="126"/>
                  </a:cubicBezTo>
                  <a:cubicBezTo>
                    <a:pt x="124" y="96"/>
                    <a:pt x="124" y="96"/>
                    <a:pt x="124" y="96"/>
                  </a:cubicBezTo>
                  <a:cubicBezTo>
                    <a:pt x="124" y="95"/>
                    <a:pt x="124" y="95"/>
                    <a:pt x="124" y="95"/>
                  </a:cubicBezTo>
                  <a:cubicBezTo>
                    <a:pt x="124" y="93"/>
                    <a:pt x="124" y="93"/>
                    <a:pt x="124" y="93"/>
                  </a:cubicBezTo>
                  <a:cubicBezTo>
                    <a:pt x="130" y="94"/>
                    <a:pt x="130" y="94"/>
                    <a:pt x="130" y="94"/>
                  </a:cubicBezTo>
                  <a:cubicBezTo>
                    <a:pt x="131" y="94"/>
                    <a:pt x="131" y="94"/>
                    <a:pt x="131" y="94"/>
                  </a:cubicBezTo>
                  <a:cubicBezTo>
                    <a:pt x="132" y="95"/>
                    <a:pt x="132" y="95"/>
                    <a:pt x="132" y="95"/>
                  </a:cubicBezTo>
                  <a:cubicBezTo>
                    <a:pt x="132" y="95"/>
                    <a:pt x="132" y="95"/>
                    <a:pt x="132" y="95"/>
                  </a:cubicBezTo>
                  <a:cubicBezTo>
                    <a:pt x="143" y="115"/>
                    <a:pt x="143" y="115"/>
                    <a:pt x="143" y="115"/>
                  </a:cubicBezTo>
                  <a:cubicBezTo>
                    <a:pt x="156" y="113"/>
                    <a:pt x="156" y="113"/>
                    <a:pt x="156" y="113"/>
                  </a:cubicBezTo>
                  <a:cubicBezTo>
                    <a:pt x="159" y="112"/>
                    <a:pt x="159" y="112"/>
                    <a:pt x="159" y="112"/>
                  </a:cubicBezTo>
                  <a:cubicBezTo>
                    <a:pt x="161" y="108"/>
                    <a:pt x="161" y="108"/>
                    <a:pt x="161" y="108"/>
                  </a:cubicBezTo>
                  <a:cubicBezTo>
                    <a:pt x="157" y="104"/>
                    <a:pt x="157" y="104"/>
                    <a:pt x="157" y="104"/>
                  </a:cubicBezTo>
                  <a:cubicBezTo>
                    <a:pt x="156" y="103"/>
                    <a:pt x="156" y="103"/>
                    <a:pt x="156" y="103"/>
                  </a:cubicBezTo>
                  <a:cubicBezTo>
                    <a:pt x="165" y="100"/>
                    <a:pt x="165" y="100"/>
                    <a:pt x="165" y="100"/>
                  </a:cubicBezTo>
                  <a:cubicBezTo>
                    <a:pt x="166" y="99"/>
                    <a:pt x="166" y="99"/>
                    <a:pt x="166" y="99"/>
                  </a:cubicBezTo>
                  <a:cubicBezTo>
                    <a:pt x="166" y="99"/>
                    <a:pt x="166" y="99"/>
                    <a:pt x="166" y="99"/>
                  </a:cubicBezTo>
                  <a:cubicBezTo>
                    <a:pt x="170" y="103"/>
                    <a:pt x="170" y="103"/>
                    <a:pt x="170" y="103"/>
                  </a:cubicBezTo>
                  <a:cubicBezTo>
                    <a:pt x="173" y="101"/>
                    <a:pt x="173" y="101"/>
                    <a:pt x="173" y="101"/>
                  </a:cubicBezTo>
                  <a:cubicBezTo>
                    <a:pt x="173" y="95"/>
                    <a:pt x="173" y="95"/>
                    <a:pt x="173" y="95"/>
                  </a:cubicBezTo>
                  <a:cubicBezTo>
                    <a:pt x="175" y="95"/>
                    <a:pt x="175" y="95"/>
                    <a:pt x="175" y="95"/>
                  </a:cubicBezTo>
                  <a:cubicBezTo>
                    <a:pt x="182" y="95"/>
                    <a:pt x="182" y="95"/>
                    <a:pt x="182" y="95"/>
                  </a:cubicBezTo>
                  <a:cubicBezTo>
                    <a:pt x="186" y="95"/>
                    <a:pt x="190" y="98"/>
                    <a:pt x="193" y="101"/>
                  </a:cubicBezTo>
                  <a:cubicBezTo>
                    <a:pt x="194" y="103"/>
                    <a:pt x="194" y="103"/>
                    <a:pt x="194" y="103"/>
                  </a:cubicBezTo>
                  <a:cubicBezTo>
                    <a:pt x="196" y="93"/>
                    <a:pt x="196" y="93"/>
                    <a:pt x="196" y="93"/>
                  </a:cubicBezTo>
                  <a:cubicBezTo>
                    <a:pt x="198" y="91"/>
                    <a:pt x="201" y="90"/>
                    <a:pt x="206" y="92"/>
                  </a:cubicBezTo>
                  <a:cubicBezTo>
                    <a:pt x="207" y="93"/>
                    <a:pt x="207" y="93"/>
                    <a:pt x="207" y="93"/>
                  </a:cubicBezTo>
                  <a:cubicBezTo>
                    <a:pt x="207" y="93"/>
                    <a:pt x="207" y="93"/>
                    <a:pt x="207" y="93"/>
                  </a:cubicBezTo>
                  <a:cubicBezTo>
                    <a:pt x="207" y="94"/>
                    <a:pt x="207" y="94"/>
                    <a:pt x="207" y="94"/>
                  </a:cubicBezTo>
                  <a:cubicBezTo>
                    <a:pt x="208" y="94"/>
                    <a:pt x="208" y="94"/>
                    <a:pt x="209" y="94"/>
                  </a:cubicBezTo>
                  <a:cubicBezTo>
                    <a:pt x="211" y="94"/>
                    <a:pt x="218" y="89"/>
                    <a:pt x="230" y="80"/>
                  </a:cubicBezTo>
                  <a:cubicBezTo>
                    <a:pt x="230" y="74"/>
                    <a:pt x="233" y="70"/>
                    <a:pt x="238" y="69"/>
                  </a:cubicBez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66" name="Freeform 140"/>
            <p:cNvSpPr/>
            <p:nvPr/>
          </p:nvSpPr>
          <p:spPr bwMode="auto">
            <a:xfrm>
              <a:off x="4578579" y="4575922"/>
              <a:ext cx="483423" cy="657992"/>
            </a:xfrm>
            <a:custGeom>
              <a:avLst/>
              <a:gdLst>
                <a:gd name="T0" fmla="*/ 119 w 152"/>
                <a:gd name="T1" fmla="*/ 8 h 207"/>
                <a:gd name="T2" fmla="*/ 106 w 152"/>
                <a:gd name="T3" fmla="*/ 3 h 207"/>
                <a:gd name="T4" fmla="*/ 88 w 152"/>
                <a:gd name="T5" fmla="*/ 16 h 207"/>
                <a:gd name="T6" fmla="*/ 76 w 152"/>
                <a:gd name="T7" fmla="*/ 11 h 207"/>
                <a:gd name="T8" fmla="*/ 76 w 152"/>
                <a:gd name="T9" fmla="*/ 12 h 207"/>
                <a:gd name="T10" fmla="*/ 54 w 152"/>
                <a:gd name="T11" fmla="*/ 17 h 207"/>
                <a:gd name="T12" fmla="*/ 42 w 152"/>
                <a:gd name="T13" fmla="*/ 18 h 207"/>
                <a:gd name="T14" fmla="*/ 34 w 152"/>
                <a:gd name="T15" fmla="*/ 27 h 207"/>
                <a:gd name="T16" fmla="*/ 20 w 152"/>
                <a:gd name="T17" fmla="*/ 28 h 207"/>
                <a:gd name="T18" fmla="*/ 10 w 152"/>
                <a:gd name="T19" fmla="*/ 44 h 207"/>
                <a:gd name="T20" fmla="*/ 11 w 152"/>
                <a:gd name="T21" fmla="*/ 46 h 207"/>
                <a:gd name="T22" fmla="*/ 17 w 152"/>
                <a:gd name="T23" fmla="*/ 69 h 207"/>
                <a:gd name="T24" fmla="*/ 17 w 152"/>
                <a:gd name="T25" fmla="*/ 72 h 207"/>
                <a:gd name="T26" fmla="*/ 16 w 152"/>
                <a:gd name="T27" fmla="*/ 72 h 207"/>
                <a:gd name="T28" fmla="*/ 0 w 152"/>
                <a:gd name="T29" fmla="*/ 94 h 207"/>
                <a:gd name="T30" fmla="*/ 6 w 152"/>
                <a:gd name="T31" fmla="*/ 98 h 207"/>
                <a:gd name="T32" fmla="*/ 12 w 152"/>
                <a:gd name="T33" fmla="*/ 131 h 207"/>
                <a:gd name="T34" fmla="*/ 20 w 152"/>
                <a:gd name="T35" fmla="*/ 143 h 207"/>
                <a:gd name="T36" fmla="*/ 21 w 152"/>
                <a:gd name="T37" fmla="*/ 152 h 207"/>
                <a:gd name="T38" fmla="*/ 22 w 152"/>
                <a:gd name="T39" fmla="*/ 181 h 207"/>
                <a:gd name="T40" fmla="*/ 26 w 152"/>
                <a:gd name="T41" fmla="*/ 181 h 207"/>
                <a:gd name="T42" fmla="*/ 43 w 152"/>
                <a:gd name="T43" fmla="*/ 181 h 207"/>
                <a:gd name="T44" fmla="*/ 28 w 152"/>
                <a:gd name="T45" fmla="*/ 203 h 207"/>
                <a:gd name="T46" fmla="*/ 40 w 152"/>
                <a:gd name="T47" fmla="*/ 203 h 207"/>
                <a:gd name="T48" fmla="*/ 75 w 152"/>
                <a:gd name="T49" fmla="*/ 201 h 207"/>
                <a:gd name="T50" fmla="*/ 77 w 152"/>
                <a:gd name="T51" fmla="*/ 195 h 207"/>
                <a:gd name="T52" fmla="*/ 77 w 152"/>
                <a:gd name="T53" fmla="*/ 190 h 207"/>
                <a:gd name="T54" fmla="*/ 75 w 152"/>
                <a:gd name="T55" fmla="*/ 179 h 207"/>
                <a:gd name="T56" fmla="*/ 83 w 152"/>
                <a:gd name="T57" fmla="*/ 173 h 207"/>
                <a:gd name="T58" fmla="*/ 81 w 152"/>
                <a:gd name="T59" fmla="*/ 168 h 207"/>
                <a:gd name="T60" fmla="*/ 81 w 152"/>
                <a:gd name="T61" fmla="*/ 167 h 207"/>
                <a:gd name="T62" fmla="*/ 85 w 152"/>
                <a:gd name="T63" fmla="*/ 154 h 207"/>
                <a:gd name="T64" fmla="*/ 89 w 152"/>
                <a:gd name="T65" fmla="*/ 149 h 207"/>
                <a:gd name="T66" fmla="*/ 93 w 152"/>
                <a:gd name="T67" fmla="*/ 146 h 207"/>
                <a:gd name="T68" fmla="*/ 100 w 152"/>
                <a:gd name="T69" fmla="*/ 130 h 207"/>
                <a:gd name="T70" fmla="*/ 103 w 152"/>
                <a:gd name="T71" fmla="*/ 128 h 207"/>
                <a:gd name="T72" fmla="*/ 99 w 152"/>
                <a:gd name="T73" fmla="*/ 111 h 207"/>
                <a:gd name="T74" fmla="*/ 112 w 152"/>
                <a:gd name="T75" fmla="*/ 100 h 207"/>
                <a:gd name="T76" fmla="*/ 110 w 152"/>
                <a:gd name="T77" fmla="*/ 85 h 207"/>
                <a:gd name="T78" fmla="*/ 125 w 152"/>
                <a:gd name="T79" fmla="*/ 68 h 207"/>
                <a:gd name="T80" fmla="*/ 131 w 152"/>
                <a:gd name="T81" fmla="*/ 70 h 207"/>
                <a:gd name="T82" fmla="*/ 142 w 152"/>
                <a:gd name="T83" fmla="*/ 64 h 207"/>
                <a:gd name="T84" fmla="*/ 142 w 152"/>
                <a:gd name="T85" fmla="*/ 64 h 207"/>
                <a:gd name="T86" fmla="*/ 148 w 152"/>
                <a:gd name="T87" fmla="*/ 60 h 207"/>
                <a:gd name="T88" fmla="*/ 148 w 152"/>
                <a:gd name="T89" fmla="*/ 53 h 207"/>
                <a:gd name="T90" fmla="*/ 150 w 152"/>
                <a:gd name="T91" fmla="*/ 51 h 207"/>
                <a:gd name="T92" fmla="*/ 152 w 152"/>
                <a:gd name="T93" fmla="*/ 48 h 207"/>
                <a:gd name="T94" fmla="*/ 138 w 152"/>
                <a:gd name="T95" fmla="*/ 26 h 207"/>
                <a:gd name="T96" fmla="*/ 132 w 152"/>
                <a:gd name="T97" fmla="*/ 1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2" h="207">
                  <a:moveTo>
                    <a:pt x="120" y="8"/>
                  </a:moveTo>
                  <a:cubicBezTo>
                    <a:pt x="119" y="8"/>
                    <a:pt x="119" y="8"/>
                    <a:pt x="119" y="8"/>
                  </a:cubicBezTo>
                  <a:cubicBezTo>
                    <a:pt x="110" y="0"/>
                    <a:pt x="110" y="0"/>
                    <a:pt x="110" y="0"/>
                  </a:cubicBezTo>
                  <a:cubicBezTo>
                    <a:pt x="106" y="3"/>
                    <a:pt x="106" y="3"/>
                    <a:pt x="106" y="3"/>
                  </a:cubicBezTo>
                  <a:cubicBezTo>
                    <a:pt x="102" y="10"/>
                    <a:pt x="98" y="14"/>
                    <a:pt x="92" y="16"/>
                  </a:cubicBezTo>
                  <a:cubicBezTo>
                    <a:pt x="91" y="17"/>
                    <a:pt x="89" y="17"/>
                    <a:pt x="88" y="16"/>
                  </a:cubicBezTo>
                  <a:cubicBezTo>
                    <a:pt x="86" y="14"/>
                    <a:pt x="87" y="9"/>
                    <a:pt x="90" y="2"/>
                  </a:cubicBezTo>
                  <a:cubicBezTo>
                    <a:pt x="76" y="11"/>
                    <a:pt x="76" y="11"/>
                    <a:pt x="76" y="11"/>
                  </a:cubicBezTo>
                  <a:cubicBezTo>
                    <a:pt x="76" y="12"/>
                    <a:pt x="76" y="12"/>
                    <a:pt x="76" y="12"/>
                  </a:cubicBezTo>
                  <a:cubicBezTo>
                    <a:pt x="76" y="12"/>
                    <a:pt x="76" y="12"/>
                    <a:pt x="76" y="12"/>
                  </a:cubicBezTo>
                  <a:cubicBezTo>
                    <a:pt x="64" y="12"/>
                    <a:pt x="64" y="12"/>
                    <a:pt x="64" y="12"/>
                  </a:cubicBezTo>
                  <a:cubicBezTo>
                    <a:pt x="54" y="17"/>
                    <a:pt x="54" y="17"/>
                    <a:pt x="54" y="17"/>
                  </a:cubicBezTo>
                  <a:cubicBezTo>
                    <a:pt x="54" y="18"/>
                    <a:pt x="54" y="18"/>
                    <a:pt x="54" y="18"/>
                  </a:cubicBezTo>
                  <a:cubicBezTo>
                    <a:pt x="42" y="18"/>
                    <a:pt x="42" y="18"/>
                    <a:pt x="42" y="18"/>
                  </a:cubicBezTo>
                  <a:cubicBezTo>
                    <a:pt x="36" y="21"/>
                    <a:pt x="36" y="21"/>
                    <a:pt x="36" y="21"/>
                  </a:cubicBezTo>
                  <a:cubicBezTo>
                    <a:pt x="34" y="27"/>
                    <a:pt x="34" y="27"/>
                    <a:pt x="34" y="27"/>
                  </a:cubicBezTo>
                  <a:cubicBezTo>
                    <a:pt x="33" y="28"/>
                    <a:pt x="33" y="28"/>
                    <a:pt x="33" y="28"/>
                  </a:cubicBezTo>
                  <a:cubicBezTo>
                    <a:pt x="20" y="28"/>
                    <a:pt x="20" y="28"/>
                    <a:pt x="20" y="28"/>
                  </a:cubicBezTo>
                  <a:cubicBezTo>
                    <a:pt x="17" y="28"/>
                    <a:pt x="12" y="32"/>
                    <a:pt x="4" y="40"/>
                  </a:cubicBezTo>
                  <a:cubicBezTo>
                    <a:pt x="8" y="42"/>
                    <a:pt x="10" y="43"/>
                    <a:pt x="10" y="44"/>
                  </a:cubicBezTo>
                  <a:cubicBezTo>
                    <a:pt x="11" y="47"/>
                    <a:pt x="11" y="47"/>
                    <a:pt x="11" y="47"/>
                  </a:cubicBezTo>
                  <a:cubicBezTo>
                    <a:pt x="11" y="46"/>
                    <a:pt x="11" y="46"/>
                    <a:pt x="11" y="46"/>
                  </a:cubicBezTo>
                  <a:cubicBezTo>
                    <a:pt x="17" y="69"/>
                    <a:pt x="17" y="69"/>
                    <a:pt x="17" y="69"/>
                  </a:cubicBezTo>
                  <a:cubicBezTo>
                    <a:pt x="17" y="69"/>
                    <a:pt x="17" y="69"/>
                    <a:pt x="17" y="69"/>
                  </a:cubicBezTo>
                  <a:cubicBezTo>
                    <a:pt x="17" y="70"/>
                    <a:pt x="17" y="70"/>
                    <a:pt x="17" y="70"/>
                  </a:cubicBezTo>
                  <a:cubicBezTo>
                    <a:pt x="17" y="72"/>
                    <a:pt x="17" y="72"/>
                    <a:pt x="17" y="72"/>
                  </a:cubicBezTo>
                  <a:cubicBezTo>
                    <a:pt x="17" y="72"/>
                    <a:pt x="17" y="72"/>
                    <a:pt x="17" y="72"/>
                  </a:cubicBezTo>
                  <a:cubicBezTo>
                    <a:pt x="16" y="72"/>
                    <a:pt x="16" y="72"/>
                    <a:pt x="16" y="72"/>
                  </a:cubicBezTo>
                  <a:cubicBezTo>
                    <a:pt x="16" y="72"/>
                    <a:pt x="16" y="72"/>
                    <a:pt x="16" y="72"/>
                  </a:cubicBezTo>
                  <a:cubicBezTo>
                    <a:pt x="0" y="94"/>
                    <a:pt x="0" y="94"/>
                    <a:pt x="0" y="94"/>
                  </a:cubicBezTo>
                  <a:cubicBezTo>
                    <a:pt x="0" y="100"/>
                    <a:pt x="0" y="100"/>
                    <a:pt x="0" y="100"/>
                  </a:cubicBezTo>
                  <a:cubicBezTo>
                    <a:pt x="3" y="98"/>
                    <a:pt x="5" y="97"/>
                    <a:pt x="6" y="98"/>
                  </a:cubicBezTo>
                  <a:cubicBezTo>
                    <a:pt x="8" y="99"/>
                    <a:pt x="9" y="102"/>
                    <a:pt x="8" y="107"/>
                  </a:cubicBezTo>
                  <a:cubicBezTo>
                    <a:pt x="8" y="114"/>
                    <a:pt x="9" y="123"/>
                    <a:pt x="12" y="131"/>
                  </a:cubicBezTo>
                  <a:cubicBezTo>
                    <a:pt x="18" y="137"/>
                    <a:pt x="18" y="137"/>
                    <a:pt x="18" y="137"/>
                  </a:cubicBezTo>
                  <a:cubicBezTo>
                    <a:pt x="20" y="139"/>
                    <a:pt x="21" y="141"/>
                    <a:pt x="20" y="143"/>
                  </a:cubicBezTo>
                  <a:cubicBezTo>
                    <a:pt x="18" y="147"/>
                    <a:pt x="18" y="147"/>
                    <a:pt x="18" y="147"/>
                  </a:cubicBezTo>
                  <a:cubicBezTo>
                    <a:pt x="21" y="152"/>
                    <a:pt x="21" y="152"/>
                    <a:pt x="21" y="152"/>
                  </a:cubicBezTo>
                  <a:cubicBezTo>
                    <a:pt x="23" y="156"/>
                    <a:pt x="22" y="162"/>
                    <a:pt x="17" y="172"/>
                  </a:cubicBezTo>
                  <a:cubicBezTo>
                    <a:pt x="22" y="181"/>
                    <a:pt x="22" y="181"/>
                    <a:pt x="22" y="181"/>
                  </a:cubicBezTo>
                  <a:cubicBezTo>
                    <a:pt x="23" y="183"/>
                    <a:pt x="23" y="183"/>
                    <a:pt x="23" y="183"/>
                  </a:cubicBezTo>
                  <a:cubicBezTo>
                    <a:pt x="26" y="181"/>
                    <a:pt x="26" y="181"/>
                    <a:pt x="26" y="181"/>
                  </a:cubicBezTo>
                  <a:cubicBezTo>
                    <a:pt x="31" y="176"/>
                    <a:pt x="36" y="175"/>
                    <a:pt x="39" y="176"/>
                  </a:cubicBezTo>
                  <a:cubicBezTo>
                    <a:pt x="42" y="177"/>
                    <a:pt x="43" y="179"/>
                    <a:pt x="43" y="181"/>
                  </a:cubicBezTo>
                  <a:cubicBezTo>
                    <a:pt x="44" y="184"/>
                    <a:pt x="40" y="188"/>
                    <a:pt x="33" y="196"/>
                  </a:cubicBezTo>
                  <a:cubicBezTo>
                    <a:pt x="28" y="203"/>
                    <a:pt x="28" y="203"/>
                    <a:pt x="28" y="203"/>
                  </a:cubicBezTo>
                  <a:cubicBezTo>
                    <a:pt x="30" y="207"/>
                    <a:pt x="30" y="207"/>
                    <a:pt x="30" y="207"/>
                  </a:cubicBezTo>
                  <a:cubicBezTo>
                    <a:pt x="34" y="204"/>
                    <a:pt x="38" y="202"/>
                    <a:pt x="40" y="203"/>
                  </a:cubicBezTo>
                  <a:cubicBezTo>
                    <a:pt x="42" y="203"/>
                    <a:pt x="49" y="201"/>
                    <a:pt x="60" y="195"/>
                  </a:cubicBezTo>
                  <a:cubicBezTo>
                    <a:pt x="64" y="193"/>
                    <a:pt x="69" y="195"/>
                    <a:pt x="75" y="201"/>
                  </a:cubicBezTo>
                  <a:cubicBezTo>
                    <a:pt x="77" y="200"/>
                    <a:pt x="77" y="200"/>
                    <a:pt x="77" y="200"/>
                  </a:cubicBezTo>
                  <a:cubicBezTo>
                    <a:pt x="77" y="195"/>
                    <a:pt x="77" y="195"/>
                    <a:pt x="77" y="195"/>
                  </a:cubicBezTo>
                  <a:cubicBezTo>
                    <a:pt x="76" y="194"/>
                    <a:pt x="76" y="194"/>
                    <a:pt x="76" y="194"/>
                  </a:cubicBezTo>
                  <a:cubicBezTo>
                    <a:pt x="75" y="193"/>
                    <a:pt x="76" y="192"/>
                    <a:pt x="77" y="190"/>
                  </a:cubicBezTo>
                  <a:cubicBezTo>
                    <a:pt x="75" y="183"/>
                    <a:pt x="75" y="183"/>
                    <a:pt x="75" y="183"/>
                  </a:cubicBezTo>
                  <a:cubicBezTo>
                    <a:pt x="74" y="182"/>
                    <a:pt x="74" y="180"/>
                    <a:pt x="75" y="179"/>
                  </a:cubicBezTo>
                  <a:cubicBezTo>
                    <a:pt x="76" y="178"/>
                    <a:pt x="78" y="177"/>
                    <a:pt x="79" y="176"/>
                  </a:cubicBezTo>
                  <a:cubicBezTo>
                    <a:pt x="83" y="173"/>
                    <a:pt x="83" y="173"/>
                    <a:pt x="83" y="173"/>
                  </a:cubicBezTo>
                  <a:cubicBezTo>
                    <a:pt x="81" y="168"/>
                    <a:pt x="81" y="168"/>
                    <a:pt x="81" y="168"/>
                  </a:cubicBezTo>
                  <a:cubicBezTo>
                    <a:pt x="81" y="168"/>
                    <a:pt x="81" y="168"/>
                    <a:pt x="81" y="168"/>
                  </a:cubicBezTo>
                  <a:cubicBezTo>
                    <a:pt x="81" y="168"/>
                    <a:pt x="81" y="168"/>
                    <a:pt x="81" y="168"/>
                  </a:cubicBezTo>
                  <a:cubicBezTo>
                    <a:pt x="81" y="167"/>
                    <a:pt x="81" y="167"/>
                    <a:pt x="81" y="167"/>
                  </a:cubicBezTo>
                  <a:cubicBezTo>
                    <a:pt x="83" y="165"/>
                    <a:pt x="83" y="163"/>
                    <a:pt x="82" y="162"/>
                  </a:cubicBezTo>
                  <a:cubicBezTo>
                    <a:pt x="81" y="159"/>
                    <a:pt x="82" y="157"/>
                    <a:pt x="85" y="154"/>
                  </a:cubicBezTo>
                  <a:cubicBezTo>
                    <a:pt x="90" y="150"/>
                    <a:pt x="90" y="150"/>
                    <a:pt x="90" y="150"/>
                  </a:cubicBezTo>
                  <a:cubicBezTo>
                    <a:pt x="89" y="149"/>
                    <a:pt x="89" y="149"/>
                    <a:pt x="89" y="149"/>
                  </a:cubicBezTo>
                  <a:cubicBezTo>
                    <a:pt x="88" y="148"/>
                    <a:pt x="88" y="148"/>
                    <a:pt x="88" y="148"/>
                  </a:cubicBezTo>
                  <a:cubicBezTo>
                    <a:pt x="93" y="146"/>
                    <a:pt x="93" y="146"/>
                    <a:pt x="93" y="146"/>
                  </a:cubicBezTo>
                  <a:cubicBezTo>
                    <a:pt x="93" y="139"/>
                    <a:pt x="93" y="139"/>
                    <a:pt x="93" y="139"/>
                  </a:cubicBezTo>
                  <a:cubicBezTo>
                    <a:pt x="93" y="137"/>
                    <a:pt x="95" y="134"/>
                    <a:pt x="100" y="130"/>
                  </a:cubicBezTo>
                  <a:cubicBezTo>
                    <a:pt x="103" y="128"/>
                    <a:pt x="103" y="128"/>
                    <a:pt x="103" y="128"/>
                  </a:cubicBezTo>
                  <a:cubicBezTo>
                    <a:pt x="103" y="128"/>
                    <a:pt x="103" y="128"/>
                    <a:pt x="103" y="128"/>
                  </a:cubicBezTo>
                  <a:cubicBezTo>
                    <a:pt x="97" y="121"/>
                    <a:pt x="97" y="121"/>
                    <a:pt x="97" y="121"/>
                  </a:cubicBezTo>
                  <a:cubicBezTo>
                    <a:pt x="95" y="118"/>
                    <a:pt x="96" y="114"/>
                    <a:pt x="99" y="111"/>
                  </a:cubicBezTo>
                  <a:cubicBezTo>
                    <a:pt x="99" y="110"/>
                    <a:pt x="99" y="110"/>
                    <a:pt x="99" y="110"/>
                  </a:cubicBezTo>
                  <a:cubicBezTo>
                    <a:pt x="112" y="100"/>
                    <a:pt x="112" y="100"/>
                    <a:pt x="112" y="100"/>
                  </a:cubicBezTo>
                  <a:cubicBezTo>
                    <a:pt x="112" y="97"/>
                    <a:pt x="112" y="97"/>
                    <a:pt x="112" y="97"/>
                  </a:cubicBezTo>
                  <a:cubicBezTo>
                    <a:pt x="110" y="96"/>
                    <a:pt x="109" y="92"/>
                    <a:pt x="110" y="85"/>
                  </a:cubicBezTo>
                  <a:cubicBezTo>
                    <a:pt x="112" y="74"/>
                    <a:pt x="116" y="69"/>
                    <a:pt x="125" y="68"/>
                  </a:cubicBezTo>
                  <a:cubicBezTo>
                    <a:pt x="125" y="68"/>
                    <a:pt x="125" y="68"/>
                    <a:pt x="125" y="68"/>
                  </a:cubicBezTo>
                  <a:cubicBezTo>
                    <a:pt x="126" y="68"/>
                    <a:pt x="126" y="68"/>
                    <a:pt x="126" y="68"/>
                  </a:cubicBezTo>
                  <a:cubicBezTo>
                    <a:pt x="131" y="70"/>
                    <a:pt x="131" y="70"/>
                    <a:pt x="131" y="70"/>
                  </a:cubicBezTo>
                  <a:cubicBezTo>
                    <a:pt x="136" y="70"/>
                    <a:pt x="136" y="70"/>
                    <a:pt x="136" y="70"/>
                  </a:cubicBezTo>
                  <a:cubicBezTo>
                    <a:pt x="142" y="64"/>
                    <a:pt x="142" y="64"/>
                    <a:pt x="142" y="64"/>
                  </a:cubicBezTo>
                  <a:cubicBezTo>
                    <a:pt x="142" y="64"/>
                    <a:pt x="142" y="64"/>
                    <a:pt x="142" y="64"/>
                  </a:cubicBezTo>
                  <a:cubicBezTo>
                    <a:pt x="142" y="64"/>
                    <a:pt x="142" y="64"/>
                    <a:pt x="142" y="64"/>
                  </a:cubicBezTo>
                  <a:cubicBezTo>
                    <a:pt x="142" y="64"/>
                    <a:pt x="142" y="64"/>
                    <a:pt x="142" y="64"/>
                  </a:cubicBezTo>
                  <a:cubicBezTo>
                    <a:pt x="148" y="60"/>
                    <a:pt x="148" y="60"/>
                    <a:pt x="148" y="60"/>
                  </a:cubicBezTo>
                  <a:cubicBezTo>
                    <a:pt x="148" y="54"/>
                    <a:pt x="148" y="54"/>
                    <a:pt x="148" y="54"/>
                  </a:cubicBezTo>
                  <a:cubicBezTo>
                    <a:pt x="148" y="53"/>
                    <a:pt x="148" y="53"/>
                    <a:pt x="148" y="53"/>
                  </a:cubicBezTo>
                  <a:cubicBezTo>
                    <a:pt x="148" y="52"/>
                    <a:pt x="148" y="52"/>
                    <a:pt x="148" y="52"/>
                  </a:cubicBezTo>
                  <a:cubicBezTo>
                    <a:pt x="150" y="51"/>
                    <a:pt x="150" y="51"/>
                    <a:pt x="150" y="51"/>
                  </a:cubicBezTo>
                  <a:cubicBezTo>
                    <a:pt x="152" y="49"/>
                    <a:pt x="152" y="49"/>
                    <a:pt x="152" y="49"/>
                  </a:cubicBezTo>
                  <a:cubicBezTo>
                    <a:pt x="152" y="48"/>
                    <a:pt x="152" y="48"/>
                    <a:pt x="152" y="48"/>
                  </a:cubicBezTo>
                  <a:cubicBezTo>
                    <a:pt x="148" y="42"/>
                    <a:pt x="148" y="42"/>
                    <a:pt x="148" y="42"/>
                  </a:cubicBezTo>
                  <a:cubicBezTo>
                    <a:pt x="144" y="36"/>
                    <a:pt x="141" y="32"/>
                    <a:pt x="138" y="26"/>
                  </a:cubicBezTo>
                  <a:cubicBezTo>
                    <a:pt x="136" y="22"/>
                    <a:pt x="137" y="18"/>
                    <a:pt x="140" y="14"/>
                  </a:cubicBezTo>
                  <a:cubicBezTo>
                    <a:pt x="132" y="10"/>
                    <a:pt x="132" y="10"/>
                    <a:pt x="132" y="10"/>
                  </a:cubicBezTo>
                  <a:lnTo>
                    <a:pt x="120" y="8"/>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67" name="Freeform 141"/>
            <p:cNvSpPr/>
            <p:nvPr/>
          </p:nvSpPr>
          <p:spPr bwMode="auto">
            <a:xfrm>
              <a:off x="4829690" y="4747805"/>
              <a:ext cx="448509" cy="550564"/>
            </a:xfrm>
            <a:custGeom>
              <a:avLst/>
              <a:gdLst>
                <a:gd name="T0" fmla="*/ 73 w 141"/>
                <a:gd name="T1" fmla="*/ 8 h 173"/>
                <a:gd name="T2" fmla="*/ 60 w 141"/>
                <a:gd name="T3" fmla="*/ 20 h 173"/>
                <a:gd name="T4" fmla="*/ 59 w 141"/>
                <a:gd name="T5" fmla="*/ 21 h 173"/>
                <a:gd name="T6" fmla="*/ 51 w 141"/>
                <a:gd name="T7" fmla="*/ 21 h 173"/>
                <a:gd name="T8" fmla="*/ 35 w 141"/>
                <a:gd name="T9" fmla="*/ 31 h 173"/>
                <a:gd name="T10" fmla="*/ 40 w 141"/>
                <a:gd name="T11" fmla="*/ 34 h 173"/>
                <a:gd name="T12" fmla="*/ 37 w 141"/>
                <a:gd name="T13" fmla="*/ 47 h 173"/>
                <a:gd name="T14" fmla="*/ 23 w 141"/>
                <a:gd name="T15" fmla="*/ 59 h 173"/>
                <a:gd name="T16" fmla="*/ 24 w 141"/>
                <a:gd name="T17" fmla="*/ 68 h 173"/>
                <a:gd name="T18" fmla="*/ 27 w 141"/>
                <a:gd name="T19" fmla="*/ 77 h 173"/>
                <a:gd name="T20" fmla="*/ 18 w 141"/>
                <a:gd name="T21" fmla="*/ 93 h 173"/>
                <a:gd name="T22" fmla="*/ 18 w 141"/>
                <a:gd name="T23" fmla="*/ 94 h 173"/>
                <a:gd name="T24" fmla="*/ 12 w 141"/>
                <a:gd name="T25" fmla="*/ 101 h 173"/>
                <a:gd name="T26" fmla="*/ 7 w 141"/>
                <a:gd name="T27" fmla="*/ 106 h 173"/>
                <a:gd name="T28" fmla="*/ 7 w 141"/>
                <a:gd name="T29" fmla="*/ 122 h 173"/>
                <a:gd name="T30" fmla="*/ 2 w 141"/>
                <a:gd name="T31" fmla="*/ 126 h 173"/>
                <a:gd name="T32" fmla="*/ 0 w 141"/>
                <a:gd name="T33" fmla="*/ 128 h 173"/>
                <a:gd name="T34" fmla="*/ 3 w 141"/>
                <a:gd name="T35" fmla="*/ 137 h 173"/>
                <a:gd name="T36" fmla="*/ 26 w 141"/>
                <a:gd name="T37" fmla="*/ 137 h 173"/>
                <a:gd name="T38" fmla="*/ 35 w 141"/>
                <a:gd name="T39" fmla="*/ 146 h 173"/>
                <a:gd name="T40" fmla="*/ 35 w 141"/>
                <a:gd name="T41" fmla="*/ 147 h 173"/>
                <a:gd name="T42" fmla="*/ 51 w 141"/>
                <a:gd name="T43" fmla="*/ 172 h 173"/>
                <a:gd name="T44" fmla="*/ 56 w 141"/>
                <a:gd name="T45" fmla="*/ 161 h 173"/>
                <a:gd name="T46" fmla="*/ 68 w 141"/>
                <a:gd name="T47" fmla="*/ 169 h 173"/>
                <a:gd name="T48" fmla="*/ 76 w 141"/>
                <a:gd name="T49" fmla="*/ 146 h 173"/>
                <a:gd name="T50" fmla="*/ 78 w 141"/>
                <a:gd name="T51" fmla="*/ 146 h 173"/>
                <a:gd name="T52" fmla="*/ 85 w 141"/>
                <a:gd name="T53" fmla="*/ 141 h 173"/>
                <a:gd name="T54" fmla="*/ 85 w 141"/>
                <a:gd name="T55" fmla="*/ 139 h 173"/>
                <a:gd name="T56" fmla="*/ 97 w 141"/>
                <a:gd name="T57" fmla="*/ 139 h 173"/>
                <a:gd name="T58" fmla="*/ 103 w 141"/>
                <a:gd name="T59" fmla="*/ 112 h 173"/>
                <a:gd name="T60" fmla="*/ 114 w 141"/>
                <a:gd name="T61" fmla="*/ 110 h 173"/>
                <a:gd name="T62" fmla="*/ 109 w 141"/>
                <a:gd name="T63" fmla="*/ 105 h 173"/>
                <a:gd name="T64" fmla="*/ 117 w 141"/>
                <a:gd name="T65" fmla="*/ 98 h 173"/>
                <a:gd name="T66" fmla="*/ 123 w 141"/>
                <a:gd name="T67" fmla="*/ 100 h 173"/>
                <a:gd name="T68" fmla="*/ 119 w 141"/>
                <a:gd name="T69" fmla="*/ 92 h 173"/>
                <a:gd name="T70" fmla="*/ 123 w 141"/>
                <a:gd name="T71" fmla="*/ 90 h 173"/>
                <a:gd name="T72" fmla="*/ 118 w 141"/>
                <a:gd name="T73" fmla="*/ 79 h 173"/>
                <a:gd name="T74" fmla="*/ 119 w 141"/>
                <a:gd name="T75" fmla="*/ 78 h 173"/>
                <a:gd name="T76" fmla="*/ 131 w 141"/>
                <a:gd name="T77" fmla="*/ 68 h 173"/>
                <a:gd name="T78" fmla="*/ 121 w 141"/>
                <a:gd name="T79" fmla="*/ 55 h 173"/>
                <a:gd name="T80" fmla="*/ 133 w 141"/>
                <a:gd name="T81" fmla="*/ 50 h 173"/>
                <a:gd name="T82" fmla="*/ 139 w 141"/>
                <a:gd name="T83" fmla="*/ 43 h 173"/>
                <a:gd name="T84" fmla="*/ 135 w 141"/>
                <a:gd name="T85" fmla="*/ 34 h 173"/>
                <a:gd name="T86" fmla="*/ 135 w 141"/>
                <a:gd name="T87" fmla="*/ 33 h 173"/>
                <a:gd name="T88" fmla="*/ 135 w 141"/>
                <a:gd name="T89" fmla="*/ 30 h 173"/>
                <a:gd name="T90" fmla="*/ 133 w 141"/>
                <a:gd name="T91" fmla="*/ 30 h 173"/>
                <a:gd name="T92" fmla="*/ 117 w 141"/>
                <a:gd name="T93" fmla="*/ 28 h 173"/>
                <a:gd name="T94" fmla="*/ 117 w 141"/>
                <a:gd name="T95" fmla="*/ 28 h 173"/>
                <a:gd name="T96" fmla="*/ 113 w 141"/>
                <a:gd name="T97" fmla="*/ 23 h 173"/>
                <a:gd name="T98" fmla="*/ 93 w 141"/>
                <a:gd name="T99" fmla="*/ 31 h 173"/>
                <a:gd name="T100" fmla="*/ 85 w 141"/>
                <a:gd name="T101" fmla="*/ 16 h 173"/>
                <a:gd name="T102" fmla="*/ 73 w 141"/>
                <a:gd name="T103" fmla="*/ 1 h 173"/>
                <a:gd name="T104" fmla="*/ 73 w 141"/>
                <a:gd name="T105" fmla="*/ 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1" h="173">
                  <a:moveTo>
                    <a:pt x="73" y="8"/>
                  </a:moveTo>
                  <a:cubicBezTo>
                    <a:pt x="73" y="8"/>
                    <a:pt x="73" y="8"/>
                    <a:pt x="73" y="8"/>
                  </a:cubicBezTo>
                  <a:cubicBezTo>
                    <a:pt x="66" y="13"/>
                    <a:pt x="66" y="13"/>
                    <a:pt x="66" y="13"/>
                  </a:cubicBezTo>
                  <a:cubicBezTo>
                    <a:pt x="60" y="20"/>
                    <a:pt x="60" y="20"/>
                    <a:pt x="60" y="20"/>
                  </a:cubicBezTo>
                  <a:cubicBezTo>
                    <a:pt x="59" y="20"/>
                    <a:pt x="59" y="20"/>
                    <a:pt x="59" y="20"/>
                  </a:cubicBezTo>
                  <a:cubicBezTo>
                    <a:pt x="59" y="21"/>
                    <a:pt x="59" y="21"/>
                    <a:pt x="59" y="21"/>
                  </a:cubicBezTo>
                  <a:cubicBezTo>
                    <a:pt x="51" y="21"/>
                    <a:pt x="51" y="21"/>
                    <a:pt x="51" y="21"/>
                  </a:cubicBezTo>
                  <a:cubicBezTo>
                    <a:pt x="51" y="21"/>
                    <a:pt x="51" y="21"/>
                    <a:pt x="51" y="21"/>
                  </a:cubicBezTo>
                  <a:cubicBezTo>
                    <a:pt x="46" y="18"/>
                    <a:pt x="46" y="18"/>
                    <a:pt x="46" y="18"/>
                  </a:cubicBezTo>
                  <a:cubicBezTo>
                    <a:pt x="40" y="20"/>
                    <a:pt x="37" y="24"/>
                    <a:pt x="35" y="31"/>
                  </a:cubicBezTo>
                  <a:cubicBezTo>
                    <a:pt x="35" y="38"/>
                    <a:pt x="35" y="38"/>
                    <a:pt x="35" y="38"/>
                  </a:cubicBezTo>
                  <a:cubicBezTo>
                    <a:pt x="40" y="34"/>
                    <a:pt x="40" y="34"/>
                    <a:pt x="40" y="34"/>
                  </a:cubicBezTo>
                  <a:cubicBezTo>
                    <a:pt x="37" y="47"/>
                    <a:pt x="37" y="47"/>
                    <a:pt x="37" y="47"/>
                  </a:cubicBezTo>
                  <a:cubicBezTo>
                    <a:pt x="37" y="47"/>
                    <a:pt x="37" y="47"/>
                    <a:pt x="37" y="47"/>
                  </a:cubicBezTo>
                  <a:cubicBezTo>
                    <a:pt x="37" y="48"/>
                    <a:pt x="37" y="48"/>
                    <a:pt x="37" y="48"/>
                  </a:cubicBezTo>
                  <a:cubicBezTo>
                    <a:pt x="23" y="59"/>
                    <a:pt x="23" y="59"/>
                    <a:pt x="23" y="59"/>
                  </a:cubicBezTo>
                  <a:cubicBezTo>
                    <a:pt x="21" y="62"/>
                    <a:pt x="21" y="64"/>
                    <a:pt x="21" y="65"/>
                  </a:cubicBezTo>
                  <a:cubicBezTo>
                    <a:pt x="24" y="68"/>
                    <a:pt x="24" y="68"/>
                    <a:pt x="24" y="68"/>
                  </a:cubicBezTo>
                  <a:cubicBezTo>
                    <a:pt x="27" y="70"/>
                    <a:pt x="28" y="72"/>
                    <a:pt x="28" y="74"/>
                  </a:cubicBezTo>
                  <a:cubicBezTo>
                    <a:pt x="28" y="75"/>
                    <a:pt x="27" y="76"/>
                    <a:pt x="27" y="77"/>
                  </a:cubicBezTo>
                  <a:cubicBezTo>
                    <a:pt x="18" y="84"/>
                    <a:pt x="18" y="84"/>
                    <a:pt x="18" y="84"/>
                  </a:cubicBezTo>
                  <a:cubicBezTo>
                    <a:pt x="19" y="86"/>
                    <a:pt x="19" y="89"/>
                    <a:pt x="18" y="93"/>
                  </a:cubicBezTo>
                  <a:cubicBezTo>
                    <a:pt x="18" y="94"/>
                    <a:pt x="18" y="94"/>
                    <a:pt x="18" y="94"/>
                  </a:cubicBezTo>
                  <a:cubicBezTo>
                    <a:pt x="18" y="94"/>
                    <a:pt x="18" y="94"/>
                    <a:pt x="18" y="94"/>
                  </a:cubicBezTo>
                  <a:cubicBezTo>
                    <a:pt x="15" y="96"/>
                    <a:pt x="15" y="96"/>
                    <a:pt x="15" y="96"/>
                  </a:cubicBezTo>
                  <a:cubicBezTo>
                    <a:pt x="15" y="98"/>
                    <a:pt x="14" y="99"/>
                    <a:pt x="12" y="101"/>
                  </a:cubicBezTo>
                  <a:cubicBezTo>
                    <a:pt x="7" y="105"/>
                    <a:pt x="7" y="105"/>
                    <a:pt x="7" y="105"/>
                  </a:cubicBezTo>
                  <a:cubicBezTo>
                    <a:pt x="7" y="106"/>
                    <a:pt x="7" y="106"/>
                    <a:pt x="7" y="106"/>
                  </a:cubicBezTo>
                  <a:cubicBezTo>
                    <a:pt x="8" y="108"/>
                    <a:pt x="8" y="110"/>
                    <a:pt x="7" y="114"/>
                  </a:cubicBezTo>
                  <a:cubicBezTo>
                    <a:pt x="9" y="118"/>
                    <a:pt x="9" y="120"/>
                    <a:pt x="7" y="122"/>
                  </a:cubicBezTo>
                  <a:cubicBezTo>
                    <a:pt x="3" y="126"/>
                    <a:pt x="3" y="126"/>
                    <a:pt x="3" y="126"/>
                  </a:cubicBezTo>
                  <a:cubicBezTo>
                    <a:pt x="2" y="126"/>
                    <a:pt x="2" y="126"/>
                    <a:pt x="2" y="126"/>
                  </a:cubicBezTo>
                  <a:cubicBezTo>
                    <a:pt x="0" y="127"/>
                    <a:pt x="0" y="127"/>
                    <a:pt x="0" y="127"/>
                  </a:cubicBezTo>
                  <a:cubicBezTo>
                    <a:pt x="0" y="128"/>
                    <a:pt x="0" y="128"/>
                    <a:pt x="0" y="128"/>
                  </a:cubicBezTo>
                  <a:cubicBezTo>
                    <a:pt x="3" y="137"/>
                    <a:pt x="3" y="137"/>
                    <a:pt x="3" y="137"/>
                  </a:cubicBezTo>
                  <a:cubicBezTo>
                    <a:pt x="3" y="137"/>
                    <a:pt x="3" y="137"/>
                    <a:pt x="3" y="137"/>
                  </a:cubicBezTo>
                  <a:cubicBezTo>
                    <a:pt x="10" y="136"/>
                    <a:pt x="17" y="136"/>
                    <a:pt x="25" y="137"/>
                  </a:cubicBezTo>
                  <a:cubicBezTo>
                    <a:pt x="26" y="137"/>
                    <a:pt x="26" y="137"/>
                    <a:pt x="26" y="137"/>
                  </a:cubicBezTo>
                  <a:cubicBezTo>
                    <a:pt x="26" y="138"/>
                    <a:pt x="26" y="138"/>
                    <a:pt x="26" y="138"/>
                  </a:cubicBezTo>
                  <a:cubicBezTo>
                    <a:pt x="35" y="146"/>
                    <a:pt x="35" y="146"/>
                    <a:pt x="35" y="146"/>
                  </a:cubicBezTo>
                  <a:cubicBezTo>
                    <a:pt x="35" y="147"/>
                    <a:pt x="35" y="147"/>
                    <a:pt x="35" y="147"/>
                  </a:cubicBezTo>
                  <a:cubicBezTo>
                    <a:pt x="35" y="147"/>
                    <a:pt x="35" y="147"/>
                    <a:pt x="35" y="147"/>
                  </a:cubicBezTo>
                  <a:cubicBezTo>
                    <a:pt x="41" y="162"/>
                    <a:pt x="41" y="162"/>
                    <a:pt x="41" y="162"/>
                  </a:cubicBezTo>
                  <a:cubicBezTo>
                    <a:pt x="51" y="172"/>
                    <a:pt x="51" y="172"/>
                    <a:pt x="51" y="172"/>
                  </a:cubicBezTo>
                  <a:cubicBezTo>
                    <a:pt x="56" y="173"/>
                    <a:pt x="56" y="173"/>
                    <a:pt x="56" y="173"/>
                  </a:cubicBezTo>
                  <a:cubicBezTo>
                    <a:pt x="56" y="161"/>
                    <a:pt x="56" y="161"/>
                    <a:pt x="56" y="161"/>
                  </a:cubicBezTo>
                  <a:cubicBezTo>
                    <a:pt x="66" y="171"/>
                    <a:pt x="66" y="171"/>
                    <a:pt x="66" y="171"/>
                  </a:cubicBezTo>
                  <a:cubicBezTo>
                    <a:pt x="68" y="169"/>
                    <a:pt x="68" y="169"/>
                    <a:pt x="68" y="169"/>
                  </a:cubicBezTo>
                  <a:cubicBezTo>
                    <a:pt x="75" y="154"/>
                    <a:pt x="75" y="154"/>
                    <a:pt x="75" y="154"/>
                  </a:cubicBezTo>
                  <a:cubicBezTo>
                    <a:pt x="76" y="146"/>
                    <a:pt x="76" y="146"/>
                    <a:pt x="76" y="146"/>
                  </a:cubicBezTo>
                  <a:cubicBezTo>
                    <a:pt x="77" y="146"/>
                    <a:pt x="77" y="146"/>
                    <a:pt x="77" y="146"/>
                  </a:cubicBezTo>
                  <a:cubicBezTo>
                    <a:pt x="78" y="146"/>
                    <a:pt x="78" y="146"/>
                    <a:pt x="78" y="146"/>
                  </a:cubicBezTo>
                  <a:cubicBezTo>
                    <a:pt x="86" y="147"/>
                    <a:pt x="86" y="147"/>
                    <a:pt x="86" y="147"/>
                  </a:cubicBezTo>
                  <a:cubicBezTo>
                    <a:pt x="85" y="141"/>
                    <a:pt x="85" y="141"/>
                    <a:pt x="85" y="141"/>
                  </a:cubicBezTo>
                  <a:cubicBezTo>
                    <a:pt x="85" y="140"/>
                    <a:pt x="85" y="140"/>
                    <a:pt x="85" y="140"/>
                  </a:cubicBezTo>
                  <a:cubicBezTo>
                    <a:pt x="85" y="139"/>
                    <a:pt x="85" y="139"/>
                    <a:pt x="85" y="139"/>
                  </a:cubicBezTo>
                  <a:cubicBezTo>
                    <a:pt x="87" y="139"/>
                    <a:pt x="87" y="139"/>
                    <a:pt x="87" y="139"/>
                  </a:cubicBezTo>
                  <a:cubicBezTo>
                    <a:pt x="97" y="139"/>
                    <a:pt x="97" y="139"/>
                    <a:pt x="97" y="139"/>
                  </a:cubicBezTo>
                  <a:cubicBezTo>
                    <a:pt x="102" y="134"/>
                    <a:pt x="104" y="130"/>
                    <a:pt x="104" y="126"/>
                  </a:cubicBezTo>
                  <a:cubicBezTo>
                    <a:pt x="103" y="112"/>
                    <a:pt x="103" y="112"/>
                    <a:pt x="103" y="112"/>
                  </a:cubicBezTo>
                  <a:cubicBezTo>
                    <a:pt x="111" y="114"/>
                    <a:pt x="111" y="114"/>
                    <a:pt x="111" y="114"/>
                  </a:cubicBezTo>
                  <a:cubicBezTo>
                    <a:pt x="114" y="110"/>
                    <a:pt x="114" y="110"/>
                    <a:pt x="114" y="110"/>
                  </a:cubicBezTo>
                  <a:cubicBezTo>
                    <a:pt x="110" y="106"/>
                    <a:pt x="110" y="106"/>
                    <a:pt x="110" y="106"/>
                  </a:cubicBezTo>
                  <a:cubicBezTo>
                    <a:pt x="109" y="105"/>
                    <a:pt x="109" y="105"/>
                    <a:pt x="109" y="105"/>
                  </a:cubicBezTo>
                  <a:cubicBezTo>
                    <a:pt x="117" y="97"/>
                    <a:pt x="117" y="97"/>
                    <a:pt x="117" y="97"/>
                  </a:cubicBezTo>
                  <a:cubicBezTo>
                    <a:pt x="117" y="98"/>
                    <a:pt x="117" y="98"/>
                    <a:pt x="117" y="98"/>
                  </a:cubicBezTo>
                  <a:cubicBezTo>
                    <a:pt x="118" y="98"/>
                    <a:pt x="118" y="98"/>
                    <a:pt x="118" y="98"/>
                  </a:cubicBezTo>
                  <a:cubicBezTo>
                    <a:pt x="123" y="100"/>
                    <a:pt x="123" y="100"/>
                    <a:pt x="123" y="100"/>
                  </a:cubicBezTo>
                  <a:cubicBezTo>
                    <a:pt x="123" y="99"/>
                    <a:pt x="123" y="99"/>
                    <a:pt x="123" y="99"/>
                  </a:cubicBezTo>
                  <a:cubicBezTo>
                    <a:pt x="119" y="92"/>
                    <a:pt x="119" y="92"/>
                    <a:pt x="119" y="92"/>
                  </a:cubicBezTo>
                  <a:cubicBezTo>
                    <a:pt x="121" y="91"/>
                    <a:pt x="121" y="91"/>
                    <a:pt x="121" y="91"/>
                  </a:cubicBezTo>
                  <a:cubicBezTo>
                    <a:pt x="123" y="90"/>
                    <a:pt x="123" y="90"/>
                    <a:pt x="123" y="90"/>
                  </a:cubicBezTo>
                  <a:cubicBezTo>
                    <a:pt x="122" y="87"/>
                    <a:pt x="122" y="87"/>
                    <a:pt x="122" y="87"/>
                  </a:cubicBezTo>
                  <a:cubicBezTo>
                    <a:pt x="118" y="79"/>
                    <a:pt x="118" y="79"/>
                    <a:pt x="118" y="79"/>
                  </a:cubicBezTo>
                  <a:cubicBezTo>
                    <a:pt x="119" y="79"/>
                    <a:pt x="119" y="79"/>
                    <a:pt x="119" y="79"/>
                  </a:cubicBezTo>
                  <a:cubicBezTo>
                    <a:pt x="119" y="78"/>
                    <a:pt x="119" y="78"/>
                    <a:pt x="119" y="78"/>
                  </a:cubicBezTo>
                  <a:cubicBezTo>
                    <a:pt x="130" y="72"/>
                    <a:pt x="130" y="72"/>
                    <a:pt x="130" y="72"/>
                  </a:cubicBezTo>
                  <a:cubicBezTo>
                    <a:pt x="131" y="68"/>
                    <a:pt x="131" y="68"/>
                    <a:pt x="131" y="68"/>
                  </a:cubicBezTo>
                  <a:cubicBezTo>
                    <a:pt x="121" y="63"/>
                    <a:pt x="117" y="59"/>
                    <a:pt x="117" y="57"/>
                  </a:cubicBezTo>
                  <a:cubicBezTo>
                    <a:pt x="118" y="55"/>
                    <a:pt x="119" y="55"/>
                    <a:pt x="121" y="55"/>
                  </a:cubicBezTo>
                  <a:cubicBezTo>
                    <a:pt x="133" y="57"/>
                    <a:pt x="133" y="57"/>
                    <a:pt x="133" y="57"/>
                  </a:cubicBezTo>
                  <a:cubicBezTo>
                    <a:pt x="133" y="50"/>
                    <a:pt x="133" y="50"/>
                    <a:pt x="133" y="50"/>
                  </a:cubicBezTo>
                  <a:cubicBezTo>
                    <a:pt x="133" y="49"/>
                    <a:pt x="133" y="49"/>
                    <a:pt x="133" y="49"/>
                  </a:cubicBezTo>
                  <a:cubicBezTo>
                    <a:pt x="139" y="43"/>
                    <a:pt x="139" y="43"/>
                    <a:pt x="139" y="43"/>
                  </a:cubicBezTo>
                  <a:cubicBezTo>
                    <a:pt x="141" y="38"/>
                    <a:pt x="141" y="38"/>
                    <a:pt x="141" y="38"/>
                  </a:cubicBezTo>
                  <a:cubicBezTo>
                    <a:pt x="138" y="38"/>
                    <a:pt x="137" y="36"/>
                    <a:pt x="135" y="34"/>
                  </a:cubicBezTo>
                  <a:cubicBezTo>
                    <a:pt x="135" y="34"/>
                    <a:pt x="135" y="34"/>
                    <a:pt x="135" y="34"/>
                  </a:cubicBezTo>
                  <a:cubicBezTo>
                    <a:pt x="135" y="33"/>
                    <a:pt x="135" y="33"/>
                    <a:pt x="135" y="33"/>
                  </a:cubicBezTo>
                  <a:cubicBezTo>
                    <a:pt x="135" y="31"/>
                    <a:pt x="135" y="31"/>
                    <a:pt x="135" y="31"/>
                  </a:cubicBezTo>
                  <a:cubicBezTo>
                    <a:pt x="135" y="30"/>
                    <a:pt x="135" y="30"/>
                    <a:pt x="135" y="30"/>
                  </a:cubicBezTo>
                  <a:cubicBezTo>
                    <a:pt x="134" y="30"/>
                    <a:pt x="134" y="30"/>
                    <a:pt x="134" y="30"/>
                  </a:cubicBezTo>
                  <a:cubicBezTo>
                    <a:pt x="133" y="30"/>
                    <a:pt x="133" y="30"/>
                    <a:pt x="133" y="30"/>
                  </a:cubicBezTo>
                  <a:cubicBezTo>
                    <a:pt x="133" y="32"/>
                    <a:pt x="131" y="33"/>
                    <a:pt x="128" y="33"/>
                  </a:cubicBezTo>
                  <a:cubicBezTo>
                    <a:pt x="123" y="33"/>
                    <a:pt x="120" y="31"/>
                    <a:pt x="117" y="28"/>
                  </a:cubicBezTo>
                  <a:cubicBezTo>
                    <a:pt x="117" y="28"/>
                    <a:pt x="117" y="28"/>
                    <a:pt x="117" y="28"/>
                  </a:cubicBezTo>
                  <a:cubicBezTo>
                    <a:pt x="117" y="28"/>
                    <a:pt x="117" y="28"/>
                    <a:pt x="117" y="28"/>
                  </a:cubicBezTo>
                  <a:cubicBezTo>
                    <a:pt x="113" y="22"/>
                    <a:pt x="113" y="22"/>
                    <a:pt x="113" y="22"/>
                  </a:cubicBezTo>
                  <a:cubicBezTo>
                    <a:pt x="113" y="23"/>
                    <a:pt x="113" y="23"/>
                    <a:pt x="113" y="23"/>
                  </a:cubicBezTo>
                  <a:cubicBezTo>
                    <a:pt x="112" y="25"/>
                    <a:pt x="111" y="28"/>
                    <a:pt x="108" y="30"/>
                  </a:cubicBezTo>
                  <a:cubicBezTo>
                    <a:pt x="103" y="32"/>
                    <a:pt x="98" y="33"/>
                    <a:pt x="93" y="31"/>
                  </a:cubicBezTo>
                  <a:cubicBezTo>
                    <a:pt x="90" y="30"/>
                    <a:pt x="88" y="27"/>
                    <a:pt x="87" y="24"/>
                  </a:cubicBezTo>
                  <a:cubicBezTo>
                    <a:pt x="85" y="16"/>
                    <a:pt x="85" y="16"/>
                    <a:pt x="85" y="16"/>
                  </a:cubicBezTo>
                  <a:cubicBezTo>
                    <a:pt x="84" y="8"/>
                    <a:pt x="83" y="4"/>
                    <a:pt x="80" y="2"/>
                  </a:cubicBezTo>
                  <a:cubicBezTo>
                    <a:pt x="78" y="1"/>
                    <a:pt x="75" y="0"/>
                    <a:pt x="73" y="1"/>
                  </a:cubicBezTo>
                  <a:cubicBezTo>
                    <a:pt x="74" y="8"/>
                    <a:pt x="74" y="8"/>
                    <a:pt x="74" y="8"/>
                  </a:cubicBezTo>
                  <a:lnTo>
                    <a:pt x="73" y="8"/>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68" name="Freeform 142"/>
            <p:cNvSpPr/>
            <p:nvPr/>
          </p:nvSpPr>
          <p:spPr bwMode="auto">
            <a:xfrm>
              <a:off x="5027088" y="4405382"/>
              <a:ext cx="388081" cy="444480"/>
            </a:xfrm>
            <a:custGeom>
              <a:avLst/>
              <a:gdLst>
                <a:gd name="T0" fmla="*/ 64 w 122"/>
                <a:gd name="T1" fmla="*/ 6 h 140"/>
                <a:gd name="T2" fmla="*/ 43 w 122"/>
                <a:gd name="T3" fmla="*/ 2 h 140"/>
                <a:gd name="T4" fmla="*/ 38 w 122"/>
                <a:gd name="T5" fmla="*/ 26 h 140"/>
                <a:gd name="T6" fmla="*/ 28 w 122"/>
                <a:gd name="T7" fmla="*/ 32 h 140"/>
                <a:gd name="T8" fmla="*/ 23 w 122"/>
                <a:gd name="T9" fmla="*/ 41 h 140"/>
                <a:gd name="T10" fmla="*/ 17 w 122"/>
                <a:gd name="T11" fmla="*/ 53 h 140"/>
                <a:gd name="T12" fmla="*/ 6 w 122"/>
                <a:gd name="T13" fmla="*/ 68 h 140"/>
                <a:gd name="T14" fmla="*/ 1 w 122"/>
                <a:gd name="T15" fmla="*/ 78 h 140"/>
                <a:gd name="T16" fmla="*/ 11 w 122"/>
                <a:gd name="T17" fmla="*/ 93 h 140"/>
                <a:gd name="T18" fmla="*/ 16 w 122"/>
                <a:gd name="T19" fmla="*/ 101 h 140"/>
                <a:gd name="T20" fmla="*/ 16 w 122"/>
                <a:gd name="T21" fmla="*/ 102 h 140"/>
                <a:gd name="T22" fmla="*/ 16 w 122"/>
                <a:gd name="T23" fmla="*/ 104 h 140"/>
                <a:gd name="T24" fmla="*/ 15 w 122"/>
                <a:gd name="T25" fmla="*/ 105 h 140"/>
                <a:gd name="T26" fmla="*/ 27 w 122"/>
                <a:gd name="T27" fmla="*/ 123 h 140"/>
                <a:gd name="T28" fmla="*/ 33 w 122"/>
                <a:gd name="T29" fmla="*/ 135 h 140"/>
                <a:gd name="T30" fmla="*/ 46 w 122"/>
                <a:gd name="T31" fmla="*/ 130 h 140"/>
                <a:gd name="T32" fmla="*/ 46 w 122"/>
                <a:gd name="T33" fmla="*/ 129 h 140"/>
                <a:gd name="T34" fmla="*/ 53 w 122"/>
                <a:gd name="T35" fmla="*/ 125 h 140"/>
                <a:gd name="T36" fmla="*/ 66 w 122"/>
                <a:gd name="T37" fmla="*/ 136 h 140"/>
                <a:gd name="T38" fmla="*/ 68 w 122"/>
                <a:gd name="T39" fmla="*/ 136 h 140"/>
                <a:gd name="T40" fmla="*/ 74 w 122"/>
                <a:gd name="T41" fmla="*/ 134 h 140"/>
                <a:gd name="T42" fmla="*/ 76 w 122"/>
                <a:gd name="T43" fmla="*/ 134 h 140"/>
                <a:gd name="T44" fmla="*/ 84 w 122"/>
                <a:gd name="T45" fmla="*/ 140 h 140"/>
                <a:gd name="T46" fmla="*/ 85 w 122"/>
                <a:gd name="T47" fmla="*/ 124 h 140"/>
                <a:gd name="T48" fmla="*/ 86 w 122"/>
                <a:gd name="T49" fmla="*/ 123 h 140"/>
                <a:gd name="T50" fmla="*/ 89 w 122"/>
                <a:gd name="T51" fmla="*/ 113 h 140"/>
                <a:gd name="T52" fmla="*/ 88 w 122"/>
                <a:gd name="T53" fmla="*/ 111 h 140"/>
                <a:gd name="T54" fmla="*/ 90 w 122"/>
                <a:gd name="T55" fmla="*/ 110 h 140"/>
                <a:gd name="T56" fmla="*/ 101 w 122"/>
                <a:gd name="T57" fmla="*/ 94 h 140"/>
                <a:gd name="T58" fmla="*/ 103 w 122"/>
                <a:gd name="T59" fmla="*/ 94 h 140"/>
                <a:gd name="T60" fmla="*/ 103 w 122"/>
                <a:gd name="T61" fmla="*/ 102 h 140"/>
                <a:gd name="T62" fmla="*/ 115 w 122"/>
                <a:gd name="T63" fmla="*/ 92 h 140"/>
                <a:gd name="T64" fmla="*/ 112 w 122"/>
                <a:gd name="T65" fmla="*/ 86 h 140"/>
                <a:gd name="T66" fmla="*/ 115 w 122"/>
                <a:gd name="T67" fmla="*/ 68 h 140"/>
                <a:gd name="T68" fmla="*/ 109 w 122"/>
                <a:gd name="T69" fmla="*/ 68 h 140"/>
                <a:gd name="T70" fmla="*/ 108 w 122"/>
                <a:gd name="T71" fmla="*/ 67 h 140"/>
                <a:gd name="T72" fmla="*/ 106 w 122"/>
                <a:gd name="T73" fmla="*/ 58 h 140"/>
                <a:gd name="T74" fmla="*/ 122 w 122"/>
                <a:gd name="T75" fmla="*/ 58 h 140"/>
                <a:gd name="T76" fmla="*/ 109 w 122"/>
                <a:gd name="T77" fmla="*/ 43 h 140"/>
                <a:gd name="T78" fmla="*/ 117 w 122"/>
                <a:gd name="T79" fmla="*/ 33 h 140"/>
                <a:gd name="T80" fmla="*/ 111 w 122"/>
                <a:gd name="T81" fmla="*/ 34 h 140"/>
                <a:gd name="T82" fmla="*/ 111 w 122"/>
                <a:gd name="T83" fmla="*/ 33 h 140"/>
                <a:gd name="T84" fmla="*/ 103 w 122"/>
                <a:gd name="T85" fmla="*/ 24 h 140"/>
                <a:gd name="T86" fmla="*/ 81 w 122"/>
                <a:gd name="T87" fmla="*/ 32 h 140"/>
                <a:gd name="T88" fmla="*/ 79 w 122"/>
                <a:gd name="T89" fmla="*/ 32 h 140"/>
                <a:gd name="T90" fmla="*/ 78 w 122"/>
                <a:gd name="T91" fmla="*/ 18 h 140"/>
                <a:gd name="T92" fmla="*/ 82 w 122"/>
                <a:gd name="T93"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 h="140">
                  <a:moveTo>
                    <a:pt x="75" y="2"/>
                  </a:moveTo>
                  <a:cubicBezTo>
                    <a:pt x="70" y="4"/>
                    <a:pt x="67" y="5"/>
                    <a:pt x="64" y="6"/>
                  </a:cubicBezTo>
                  <a:cubicBezTo>
                    <a:pt x="61" y="6"/>
                    <a:pt x="57" y="5"/>
                    <a:pt x="52" y="3"/>
                  </a:cubicBezTo>
                  <a:cubicBezTo>
                    <a:pt x="43" y="2"/>
                    <a:pt x="43" y="2"/>
                    <a:pt x="43" y="2"/>
                  </a:cubicBezTo>
                  <a:cubicBezTo>
                    <a:pt x="40" y="3"/>
                    <a:pt x="37" y="7"/>
                    <a:pt x="32" y="14"/>
                  </a:cubicBezTo>
                  <a:cubicBezTo>
                    <a:pt x="38" y="26"/>
                    <a:pt x="38" y="26"/>
                    <a:pt x="38" y="26"/>
                  </a:cubicBezTo>
                  <a:cubicBezTo>
                    <a:pt x="28" y="32"/>
                    <a:pt x="28" y="32"/>
                    <a:pt x="28" y="32"/>
                  </a:cubicBezTo>
                  <a:cubicBezTo>
                    <a:pt x="28" y="32"/>
                    <a:pt x="28" y="32"/>
                    <a:pt x="28" y="32"/>
                  </a:cubicBezTo>
                  <a:cubicBezTo>
                    <a:pt x="20" y="30"/>
                    <a:pt x="20" y="30"/>
                    <a:pt x="20" y="30"/>
                  </a:cubicBezTo>
                  <a:cubicBezTo>
                    <a:pt x="23" y="36"/>
                    <a:pt x="24" y="39"/>
                    <a:pt x="23" y="41"/>
                  </a:cubicBezTo>
                  <a:cubicBezTo>
                    <a:pt x="22" y="44"/>
                    <a:pt x="22" y="44"/>
                    <a:pt x="22" y="44"/>
                  </a:cubicBezTo>
                  <a:cubicBezTo>
                    <a:pt x="20" y="49"/>
                    <a:pt x="18" y="52"/>
                    <a:pt x="17" y="53"/>
                  </a:cubicBezTo>
                  <a:cubicBezTo>
                    <a:pt x="3" y="66"/>
                    <a:pt x="3" y="66"/>
                    <a:pt x="3" y="66"/>
                  </a:cubicBezTo>
                  <a:cubicBezTo>
                    <a:pt x="6" y="68"/>
                    <a:pt x="6" y="68"/>
                    <a:pt x="6" y="68"/>
                  </a:cubicBezTo>
                  <a:cubicBezTo>
                    <a:pt x="4" y="70"/>
                    <a:pt x="4" y="70"/>
                    <a:pt x="4" y="70"/>
                  </a:cubicBezTo>
                  <a:cubicBezTo>
                    <a:pt x="1" y="72"/>
                    <a:pt x="0" y="76"/>
                    <a:pt x="1" y="78"/>
                  </a:cubicBezTo>
                  <a:cubicBezTo>
                    <a:pt x="11" y="93"/>
                    <a:pt x="11" y="93"/>
                    <a:pt x="11" y="93"/>
                  </a:cubicBezTo>
                  <a:cubicBezTo>
                    <a:pt x="11" y="93"/>
                    <a:pt x="11" y="93"/>
                    <a:pt x="11" y="93"/>
                  </a:cubicBezTo>
                  <a:cubicBezTo>
                    <a:pt x="11" y="93"/>
                    <a:pt x="11" y="93"/>
                    <a:pt x="11" y="93"/>
                  </a:cubicBezTo>
                  <a:cubicBezTo>
                    <a:pt x="16" y="101"/>
                    <a:pt x="16" y="101"/>
                    <a:pt x="16" y="101"/>
                  </a:cubicBezTo>
                  <a:cubicBezTo>
                    <a:pt x="16" y="102"/>
                    <a:pt x="16" y="102"/>
                    <a:pt x="16" y="102"/>
                  </a:cubicBezTo>
                  <a:cubicBezTo>
                    <a:pt x="16" y="102"/>
                    <a:pt x="16" y="102"/>
                    <a:pt x="16" y="102"/>
                  </a:cubicBezTo>
                  <a:cubicBezTo>
                    <a:pt x="16" y="103"/>
                    <a:pt x="16" y="103"/>
                    <a:pt x="16" y="103"/>
                  </a:cubicBezTo>
                  <a:cubicBezTo>
                    <a:pt x="16" y="104"/>
                    <a:pt x="16" y="104"/>
                    <a:pt x="16" y="104"/>
                  </a:cubicBezTo>
                  <a:cubicBezTo>
                    <a:pt x="16" y="104"/>
                    <a:pt x="16" y="104"/>
                    <a:pt x="16" y="104"/>
                  </a:cubicBezTo>
                  <a:cubicBezTo>
                    <a:pt x="15" y="105"/>
                    <a:pt x="15" y="105"/>
                    <a:pt x="15" y="105"/>
                  </a:cubicBezTo>
                  <a:cubicBezTo>
                    <a:pt x="17" y="105"/>
                    <a:pt x="19" y="106"/>
                    <a:pt x="21" y="107"/>
                  </a:cubicBezTo>
                  <a:cubicBezTo>
                    <a:pt x="24" y="109"/>
                    <a:pt x="26" y="114"/>
                    <a:pt x="27" y="123"/>
                  </a:cubicBezTo>
                  <a:cubicBezTo>
                    <a:pt x="29" y="131"/>
                    <a:pt x="29" y="131"/>
                    <a:pt x="29" y="131"/>
                  </a:cubicBezTo>
                  <a:cubicBezTo>
                    <a:pt x="30" y="133"/>
                    <a:pt x="31" y="134"/>
                    <a:pt x="33" y="135"/>
                  </a:cubicBezTo>
                  <a:cubicBezTo>
                    <a:pt x="36" y="136"/>
                    <a:pt x="40" y="136"/>
                    <a:pt x="43" y="134"/>
                  </a:cubicBezTo>
                  <a:cubicBezTo>
                    <a:pt x="45" y="132"/>
                    <a:pt x="47" y="131"/>
                    <a:pt x="46" y="130"/>
                  </a:cubicBezTo>
                  <a:cubicBezTo>
                    <a:pt x="46" y="130"/>
                    <a:pt x="46" y="130"/>
                    <a:pt x="46" y="130"/>
                  </a:cubicBezTo>
                  <a:cubicBezTo>
                    <a:pt x="46" y="129"/>
                    <a:pt x="46" y="129"/>
                    <a:pt x="46" y="129"/>
                  </a:cubicBezTo>
                  <a:cubicBezTo>
                    <a:pt x="53" y="124"/>
                    <a:pt x="53" y="124"/>
                    <a:pt x="53" y="124"/>
                  </a:cubicBezTo>
                  <a:cubicBezTo>
                    <a:pt x="53" y="125"/>
                    <a:pt x="53" y="125"/>
                    <a:pt x="53" y="125"/>
                  </a:cubicBezTo>
                  <a:cubicBezTo>
                    <a:pt x="59" y="134"/>
                    <a:pt x="59" y="134"/>
                    <a:pt x="59" y="134"/>
                  </a:cubicBezTo>
                  <a:cubicBezTo>
                    <a:pt x="61" y="135"/>
                    <a:pt x="63" y="136"/>
                    <a:pt x="66" y="136"/>
                  </a:cubicBezTo>
                  <a:cubicBezTo>
                    <a:pt x="68" y="136"/>
                    <a:pt x="68" y="136"/>
                    <a:pt x="68" y="136"/>
                  </a:cubicBezTo>
                  <a:cubicBezTo>
                    <a:pt x="68" y="136"/>
                    <a:pt x="68" y="136"/>
                    <a:pt x="68" y="136"/>
                  </a:cubicBezTo>
                  <a:cubicBezTo>
                    <a:pt x="66" y="131"/>
                    <a:pt x="66" y="131"/>
                    <a:pt x="66" y="131"/>
                  </a:cubicBezTo>
                  <a:cubicBezTo>
                    <a:pt x="74" y="134"/>
                    <a:pt x="74" y="134"/>
                    <a:pt x="74" y="134"/>
                  </a:cubicBezTo>
                  <a:cubicBezTo>
                    <a:pt x="76" y="134"/>
                    <a:pt x="76" y="134"/>
                    <a:pt x="76" y="134"/>
                  </a:cubicBezTo>
                  <a:cubicBezTo>
                    <a:pt x="76" y="134"/>
                    <a:pt x="76" y="134"/>
                    <a:pt x="76" y="134"/>
                  </a:cubicBezTo>
                  <a:cubicBezTo>
                    <a:pt x="77" y="135"/>
                    <a:pt x="77" y="135"/>
                    <a:pt x="77" y="135"/>
                  </a:cubicBezTo>
                  <a:cubicBezTo>
                    <a:pt x="84" y="140"/>
                    <a:pt x="84" y="140"/>
                    <a:pt x="84" y="140"/>
                  </a:cubicBezTo>
                  <a:cubicBezTo>
                    <a:pt x="86" y="137"/>
                    <a:pt x="86" y="137"/>
                    <a:pt x="86" y="137"/>
                  </a:cubicBezTo>
                  <a:cubicBezTo>
                    <a:pt x="85" y="124"/>
                    <a:pt x="85" y="124"/>
                    <a:pt x="85" y="124"/>
                  </a:cubicBezTo>
                  <a:cubicBezTo>
                    <a:pt x="86" y="123"/>
                    <a:pt x="86" y="123"/>
                    <a:pt x="86" y="123"/>
                  </a:cubicBezTo>
                  <a:cubicBezTo>
                    <a:pt x="86" y="123"/>
                    <a:pt x="86" y="123"/>
                    <a:pt x="86" y="123"/>
                  </a:cubicBezTo>
                  <a:cubicBezTo>
                    <a:pt x="91" y="117"/>
                    <a:pt x="91" y="117"/>
                    <a:pt x="91" y="117"/>
                  </a:cubicBezTo>
                  <a:cubicBezTo>
                    <a:pt x="91" y="116"/>
                    <a:pt x="91" y="115"/>
                    <a:pt x="89" y="113"/>
                  </a:cubicBezTo>
                  <a:cubicBezTo>
                    <a:pt x="87" y="112"/>
                    <a:pt x="87" y="112"/>
                    <a:pt x="87" y="112"/>
                  </a:cubicBezTo>
                  <a:cubicBezTo>
                    <a:pt x="88" y="111"/>
                    <a:pt x="88" y="111"/>
                    <a:pt x="88" y="111"/>
                  </a:cubicBezTo>
                  <a:cubicBezTo>
                    <a:pt x="89" y="110"/>
                    <a:pt x="89" y="110"/>
                    <a:pt x="89" y="110"/>
                  </a:cubicBezTo>
                  <a:cubicBezTo>
                    <a:pt x="90" y="110"/>
                    <a:pt x="90" y="110"/>
                    <a:pt x="90" y="110"/>
                  </a:cubicBezTo>
                  <a:cubicBezTo>
                    <a:pt x="100" y="93"/>
                    <a:pt x="100" y="93"/>
                    <a:pt x="100" y="93"/>
                  </a:cubicBezTo>
                  <a:cubicBezTo>
                    <a:pt x="101" y="94"/>
                    <a:pt x="101" y="94"/>
                    <a:pt x="101" y="94"/>
                  </a:cubicBezTo>
                  <a:cubicBezTo>
                    <a:pt x="103" y="94"/>
                    <a:pt x="103" y="94"/>
                    <a:pt x="103" y="94"/>
                  </a:cubicBezTo>
                  <a:cubicBezTo>
                    <a:pt x="103" y="94"/>
                    <a:pt x="103" y="94"/>
                    <a:pt x="103" y="94"/>
                  </a:cubicBezTo>
                  <a:cubicBezTo>
                    <a:pt x="103" y="95"/>
                    <a:pt x="103" y="95"/>
                    <a:pt x="103" y="95"/>
                  </a:cubicBezTo>
                  <a:cubicBezTo>
                    <a:pt x="103" y="102"/>
                    <a:pt x="103" y="102"/>
                    <a:pt x="103" y="102"/>
                  </a:cubicBezTo>
                  <a:cubicBezTo>
                    <a:pt x="103" y="102"/>
                    <a:pt x="103" y="102"/>
                    <a:pt x="103" y="102"/>
                  </a:cubicBezTo>
                  <a:cubicBezTo>
                    <a:pt x="115" y="92"/>
                    <a:pt x="115" y="92"/>
                    <a:pt x="115" y="92"/>
                  </a:cubicBezTo>
                  <a:cubicBezTo>
                    <a:pt x="114" y="86"/>
                    <a:pt x="114" y="86"/>
                    <a:pt x="114" y="86"/>
                  </a:cubicBezTo>
                  <a:cubicBezTo>
                    <a:pt x="112" y="86"/>
                    <a:pt x="112" y="86"/>
                    <a:pt x="112" y="86"/>
                  </a:cubicBezTo>
                  <a:cubicBezTo>
                    <a:pt x="108" y="87"/>
                    <a:pt x="108" y="87"/>
                    <a:pt x="108" y="87"/>
                  </a:cubicBezTo>
                  <a:cubicBezTo>
                    <a:pt x="115" y="68"/>
                    <a:pt x="115" y="68"/>
                    <a:pt x="115" y="68"/>
                  </a:cubicBezTo>
                  <a:cubicBezTo>
                    <a:pt x="109" y="68"/>
                    <a:pt x="109" y="68"/>
                    <a:pt x="109" y="68"/>
                  </a:cubicBezTo>
                  <a:cubicBezTo>
                    <a:pt x="109" y="68"/>
                    <a:pt x="109" y="68"/>
                    <a:pt x="109" y="68"/>
                  </a:cubicBezTo>
                  <a:cubicBezTo>
                    <a:pt x="108" y="68"/>
                    <a:pt x="108" y="68"/>
                    <a:pt x="108" y="68"/>
                  </a:cubicBezTo>
                  <a:cubicBezTo>
                    <a:pt x="108" y="67"/>
                    <a:pt x="108" y="67"/>
                    <a:pt x="108" y="67"/>
                  </a:cubicBezTo>
                  <a:cubicBezTo>
                    <a:pt x="106" y="64"/>
                    <a:pt x="106" y="64"/>
                    <a:pt x="106" y="64"/>
                  </a:cubicBezTo>
                  <a:cubicBezTo>
                    <a:pt x="105" y="62"/>
                    <a:pt x="105" y="60"/>
                    <a:pt x="106" y="58"/>
                  </a:cubicBezTo>
                  <a:cubicBezTo>
                    <a:pt x="116" y="58"/>
                    <a:pt x="116" y="58"/>
                    <a:pt x="116" y="58"/>
                  </a:cubicBezTo>
                  <a:cubicBezTo>
                    <a:pt x="122" y="58"/>
                    <a:pt x="122" y="58"/>
                    <a:pt x="122" y="58"/>
                  </a:cubicBezTo>
                  <a:cubicBezTo>
                    <a:pt x="122" y="56"/>
                    <a:pt x="121" y="52"/>
                    <a:pt x="117" y="46"/>
                  </a:cubicBezTo>
                  <a:cubicBezTo>
                    <a:pt x="109" y="43"/>
                    <a:pt x="109" y="43"/>
                    <a:pt x="109" y="43"/>
                  </a:cubicBezTo>
                  <a:cubicBezTo>
                    <a:pt x="117" y="35"/>
                    <a:pt x="117" y="35"/>
                    <a:pt x="117" y="35"/>
                  </a:cubicBezTo>
                  <a:cubicBezTo>
                    <a:pt x="117" y="33"/>
                    <a:pt x="117" y="33"/>
                    <a:pt x="117" y="33"/>
                  </a:cubicBezTo>
                  <a:cubicBezTo>
                    <a:pt x="113" y="34"/>
                    <a:pt x="113" y="34"/>
                    <a:pt x="113" y="34"/>
                  </a:cubicBezTo>
                  <a:cubicBezTo>
                    <a:pt x="111" y="34"/>
                    <a:pt x="111" y="34"/>
                    <a:pt x="111" y="34"/>
                  </a:cubicBezTo>
                  <a:cubicBezTo>
                    <a:pt x="111" y="33"/>
                    <a:pt x="111" y="33"/>
                    <a:pt x="111" y="33"/>
                  </a:cubicBezTo>
                  <a:cubicBezTo>
                    <a:pt x="111" y="33"/>
                    <a:pt x="111" y="33"/>
                    <a:pt x="111" y="33"/>
                  </a:cubicBezTo>
                  <a:cubicBezTo>
                    <a:pt x="111" y="32"/>
                    <a:pt x="111" y="32"/>
                    <a:pt x="111" y="32"/>
                  </a:cubicBezTo>
                  <a:cubicBezTo>
                    <a:pt x="109" y="28"/>
                    <a:pt x="107" y="25"/>
                    <a:pt x="103" y="24"/>
                  </a:cubicBezTo>
                  <a:cubicBezTo>
                    <a:pt x="87" y="24"/>
                    <a:pt x="87" y="24"/>
                    <a:pt x="87" y="24"/>
                  </a:cubicBezTo>
                  <a:cubicBezTo>
                    <a:pt x="81" y="32"/>
                    <a:pt x="81" y="32"/>
                    <a:pt x="81" y="32"/>
                  </a:cubicBezTo>
                  <a:cubicBezTo>
                    <a:pt x="81" y="32"/>
                    <a:pt x="81" y="32"/>
                    <a:pt x="81" y="32"/>
                  </a:cubicBezTo>
                  <a:cubicBezTo>
                    <a:pt x="79" y="32"/>
                    <a:pt x="79" y="32"/>
                    <a:pt x="79" y="32"/>
                  </a:cubicBezTo>
                  <a:cubicBezTo>
                    <a:pt x="53" y="24"/>
                    <a:pt x="53" y="24"/>
                    <a:pt x="53" y="24"/>
                  </a:cubicBezTo>
                  <a:cubicBezTo>
                    <a:pt x="78" y="18"/>
                    <a:pt x="78" y="18"/>
                    <a:pt x="78" y="18"/>
                  </a:cubicBezTo>
                  <a:cubicBezTo>
                    <a:pt x="79" y="18"/>
                    <a:pt x="83" y="14"/>
                    <a:pt x="90" y="6"/>
                  </a:cubicBezTo>
                  <a:cubicBezTo>
                    <a:pt x="82" y="0"/>
                    <a:pt x="82" y="0"/>
                    <a:pt x="82" y="0"/>
                  </a:cubicBezTo>
                  <a:lnTo>
                    <a:pt x="75" y="2"/>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69" name="Freeform 143"/>
            <p:cNvSpPr/>
            <p:nvPr/>
          </p:nvSpPr>
          <p:spPr bwMode="auto">
            <a:xfrm>
              <a:off x="4655121" y="4019986"/>
              <a:ext cx="486108" cy="594879"/>
            </a:xfrm>
            <a:custGeom>
              <a:avLst/>
              <a:gdLst>
                <a:gd name="T0" fmla="*/ 96 w 153"/>
                <a:gd name="T1" fmla="*/ 53 h 187"/>
                <a:gd name="T2" fmla="*/ 85 w 153"/>
                <a:gd name="T3" fmla="*/ 28 h 187"/>
                <a:gd name="T4" fmla="*/ 55 w 153"/>
                <a:gd name="T5" fmla="*/ 17 h 187"/>
                <a:gd name="T6" fmla="*/ 37 w 153"/>
                <a:gd name="T7" fmla="*/ 0 h 187"/>
                <a:gd name="T8" fmla="*/ 48 w 153"/>
                <a:gd name="T9" fmla="*/ 17 h 187"/>
                <a:gd name="T10" fmla="*/ 49 w 153"/>
                <a:gd name="T11" fmla="*/ 19 h 187"/>
                <a:gd name="T12" fmla="*/ 36 w 153"/>
                <a:gd name="T13" fmla="*/ 36 h 187"/>
                <a:gd name="T14" fmla="*/ 19 w 153"/>
                <a:gd name="T15" fmla="*/ 23 h 187"/>
                <a:gd name="T16" fmla="*/ 23 w 153"/>
                <a:gd name="T17" fmla="*/ 35 h 187"/>
                <a:gd name="T18" fmla="*/ 23 w 153"/>
                <a:gd name="T19" fmla="*/ 36 h 187"/>
                <a:gd name="T20" fmla="*/ 22 w 153"/>
                <a:gd name="T21" fmla="*/ 41 h 187"/>
                <a:gd name="T22" fmla="*/ 14 w 153"/>
                <a:gd name="T23" fmla="*/ 44 h 187"/>
                <a:gd name="T24" fmla="*/ 11 w 153"/>
                <a:gd name="T25" fmla="*/ 51 h 187"/>
                <a:gd name="T26" fmla="*/ 8 w 153"/>
                <a:gd name="T27" fmla="*/ 63 h 187"/>
                <a:gd name="T28" fmla="*/ 8 w 153"/>
                <a:gd name="T29" fmla="*/ 63 h 187"/>
                <a:gd name="T30" fmla="*/ 4 w 153"/>
                <a:gd name="T31" fmla="*/ 65 h 187"/>
                <a:gd name="T32" fmla="*/ 14 w 153"/>
                <a:gd name="T33" fmla="*/ 81 h 187"/>
                <a:gd name="T34" fmla="*/ 18 w 153"/>
                <a:gd name="T35" fmla="*/ 81 h 187"/>
                <a:gd name="T36" fmla="*/ 35 w 153"/>
                <a:gd name="T37" fmla="*/ 89 h 187"/>
                <a:gd name="T38" fmla="*/ 35 w 153"/>
                <a:gd name="T39" fmla="*/ 89 h 187"/>
                <a:gd name="T40" fmla="*/ 34 w 153"/>
                <a:gd name="T41" fmla="*/ 100 h 187"/>
                <a:gd name="T42" fmla="*/ 30 w 153"/>
                <a:gd name="T43" fmla="*/ 109 h 187"/>
                <a:gd name="T44" fmla="*/ 25 w 153"/>
                <a:gd name="T45" fmla="*/ 115 h 187"/>
                <a:gd name="T46" fmla="*/ 25 w 153"/>
                <a:gd name="T47" fmla="*/ 115 h 187"/>
                <a:gd name="T48" fmla="*/ 26 w 153"/>
                <a:gd name="T49" fmla="*/ 127 h 187"/>
                <a:gd name="T50" fmla="*/ 38 w 153"/>
                <a:gd name="T51" fmla="*/ 129 h 187"/>
                <a:gd name="T52" fmla="*/ 43 w 153"/>
                <a:gd name="T53" fmla="*/ 134 h 187"/>
                <a:gd name="T54" fmla="*/ 51 w 153"/>
                <a:gd name="T55" fmla="*/ 176 h 187"/>
                <a:gd name="T56" fmla="*/ 49 w 153"/>
                <a:gd name="T57" fmla="*/ 179 h 187"/>
                <a:gd name="T58" fmla="*/ 50 w 153"/>
                <a:gd name="T59" fmla="*/ 182 h 187"/>
                <a:gd name="T60" fmla="*/ 73 w 153"/>
                <a:gd name="T61" fmla="*/ 173 h 187"/>
                <a:gd name="T62" fmla="*/ 78 w 153"/>
                <a:gd name="T63" fmla="*/ 175 h 187"/>
                <a:gd name="T64" fmla="*/ 79 w 153"/>
                <a:gd name="T65" fmla="*/ 175 h 187"/>
                <a:gd name="T66" fmla="*/ 87 w 153"/>
                <a:gd name="T67" fmla="*/ 170 h 187"/>
                <a:gd name="T68" fmla="*/ 110 w 153"/>
                <a:gd name="T69" fmla="*/ 180 h 187"/>
                <a:gd name="T70" fmla="*/ 116 w 153"/>
                <a:gd name="T71" fmla="*/ 184 h 187"/>
                <a:gd name="T72" fmla="*/ 134 w 153"/>
                <a:gd name="T73" fmla="*/ 163 h 187"/>
                <a:gd name="T74" fmla="*/ 130 w 153"/>
                <a:gd name="T75" fmla="*/ 148 h 187"/>
                <a:gd name="T76" fmla="*/ 144 w 153"/>
                <a:gd name="T77" fmla="*/ 149 h 187"/>
                <a:gd name="T78" fmla="*/ 144 w 153"/>
                <a:gd name="T79" fmla="*/ 135 h 187"/>
                <a:gd name="T80" fmla="*/ 153 w 153"/>
                <a:gd name="T81" fmla="*/ 123 h 187"/>
                <a:gd name="T82" fmla="*/ 142 w 153"/>
                <a:gd name="T83" fmla="*/ 111 h 187"/>
                <a:gd name="T84" fmla="*/ 136 w 153"/>
                <a:gd name="T85" fmla="*/ 116 h 187"/>
                <a:gd name="T86" fmla="*/ 135 w 153"/>
                <a:gd name="T87" fmla="*/ 115 h 187"/>
                <a:gd name="T88" fmla="*/ 126 w 153"/>
                <a:gd name="T89" fmla="*/ 107 h 187"/>
                <a:gd name="T90" fmla="*/ 113 w 153"/>
                <a:gd name="T91" fmla="*/ 99 h 187"/>
                <a:gd name="T92" fmla="*/ 110 w 153"/>
                <a:gd name="T93" fmla="*/ 85 h 187"/>
                <a:gd name="T94" fmla="*/ 117 w 153"/>
                <a:gd name="T95" fmla="*/ 64 h 187"/>
                <a:gd name="T96" fmla="*/ 129 w 153"/>
                <a:gd name="T97" fmla="*/ 65 h 187"/>
                <a:gd name="T98" fmla="*/ 130 w 153"/>
                <a:gd name="T99" fmla="*/ 52 h 187"/>
                <a:gd name="T100" fmla="*/ 97 w 153"/>
                <a:gd name="T101" fmla="*/ 54 h 187"/>
                <a:gd name="T102" fmla="*/ 96 w 153"/>
                <a:gd name="T103" fmla="*/ 5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3" h="187">
                  <a:moveTo>
                    <a:pt x="96" y="53"/>
                  </a:moveTo>
                  <a:cubicBezTo>
                    <a:pt x="96" y="53"/>
                    <a:pt x="96" y="53"/>
                    <a:pt x="96" y="53"/>
                  </a:cubicBezTo>
                  <a:cubicBezTo>
                    <a:pt x="96" y="53"/>
                    <a:pt x="96" y="53"/>
                    <a:pt x="96" y="53"/>
                  </a:cubicBezTo>
                  <a:cubicBezTo>
                    <a:pt x="92" y="37"/>
                    <a:pt x="88" y="29"/>
                    <a:pt x="85" y="28"/>
                  </a:cubicBezTo>
                  <a:cubicBezTo>
                    <a:pt x="71" y="23"/>
                    <a:pt x="71" y="23"/>
                    <a:pt x="71" y="23"/>
                  </a:cubicBezTo>
                  <a:cubicBezTo>
                    <a:pt x="63" y="21"/>
                    <a:pt x="57" y="19"/>
                    <a:pt x="55" y="17"/>
                  </a:cubicBezTo>
                  <a:cubicBezTo>
                    <a:pt x="51" y="15"/>
                    <a:pt x="46" y="9"/>
                    <a:pt x="40" y="0"/>
                  </a:cubicBezTo>
                  <a:cubicBezTo>
                    <a:pt x="37" y="0"/>
                    <a:pt x="37" y="0"/>
                    <a:pt x="37" y="0"/>
                  </a:cubicBezTo>
                  <a:cubicBezTo>
                    <a:pt x="38" y="1"/>
                    <a:pt x="38" y="1"/>
                    <a:pt x="38" y="1"/>
                  </a:cubicBezTo>
                  <a:cubicBezTo>
                    <a:pt x="38" y="4"/>
                    <a:pt x="42" y="9"/>
                    <a:pt x="48" y="17"/>
                  </a:cubicBezTo>
                  <a:cubicBezTo>
                    <a:pt x="49" y="18"/>
                    <a:pt x="49" y="18"/>
                    <a:pt x="49" y="18"/>
                  </a:cubicBezTo>
                  <a:cubicBezTo>
                    <a:pt x="49" y="19"/>
                    <a:pt x="49" y="19"/>
                    <a:pt x="49" y="19"/>
                  </a:cubicBezTo>
                  <a:cubicBezTo>
                    <a:pt x="43" y="30"/>
                    <a:pt x="43" y="30"/>
                    <a:pt x="43" y="30"/>
                  </a:cubicBezTo>
                  <a:cubicBezTo>
                    <a:pt x="40" y="35"/>
                    <a:pt x="38" y="37"/>
                    <a:pt x="36" y="36"/>
                  </a:cubicBezTo>
                  <a:cubicBezTo>
                    <a:pt x="34" y="35"/>
                    <a:pt x="31" y="31"/>
                    <a:pt x="26" y="25"/>
                  </a:cubicBezTo>
                  <a:cubicBezTo>
                    <a:pt x="19" y="23"/>
                    <a:pt x="19" y="23"/>
                    <a:pt x="19" y="23"/>
                  </a:cubicBezTo>
                  <a:cubicBezTo>
                    <a:pt x="19" y="25"/>
                    <a:pt x="20" y="29"/>
                    <a:pt x="23" y="35"/>
                  </a:cubicBezTo>
                  <a:cubicBezTo>
                    <a:pt x="23" y="35"/>
                    <a:pt x="23" y="35"/>
                    <a:pt x="23" y="35"/>
                  </a:cubicBezTo>
                  <a:cubicBezTo>
                    <a:pt x="23" y="36"/>
                    <a:pt x="23" y="36"/>
                    <a:pt x="23" y="36"/>
                  </a:cubicBezTo>
                  <a:cubicBezTo>
                    <a:pt x="23" y="36"/>
                    <a:pt x="23" y="36"/>
                    <a:pt x="23" y="36"/>
                  </a:cubicBezTo>
                  <a:cubicBezTo>
                    <a:pt x="23" y="37"/>
                    <a:pt x="23" y="37"/>
                    <a:pt x="23" y="37"/>
                  </a:cubicBezTo>
                  <a:cubicBezTo>
                    <a:pt x="22" y="41"/>
                    <a:pt x="22" y="41"/>
                    <a:pt x="22" y="41"/>
                  </a:cubicBezTo>
                  <a:cubicBezTo>
                    <a:pt x="14" y="44"/>
                    <a:pt x="14" y="44"/>
                    <a:pt x="14" y="44"/>
                  </a:cubicBezTo>
                  <a:cubicBezTo>
                    <a:pt x="14" y="44"/>
                    <a:pt x="14" y="44"/>
                    <a:pt x="14" y="44"/>
                  </a:cubicBezTo>
                  <a:cubicBezTo>
                    <a:pt x="12" y="45"/>
                    <a:pt x="12" y="45"/>
                    <a:pt x="12" y="45"/>
                  </a:cubicBezTo>
                  <a:cubicBezTo>
                    <a:pt x="11" y="46"/>
                    <a:pt x="11" y="48"/>
                    <a:pt x="11" y="51"/>
                  </a:cubicBezTo>
                  <a:cubicBezTo>
                    <a:pt x="12" y="57"/>
                    <a:pt x="12" y="60"/>
                    <a:pt x="10" y="62"/>
                  </a:cubicBezTo>
                  <a:cubicBezTo>
                    <a:pt x="10" y="63"/>
                    <a:pt x="9" y="63"/>
                    <a:pt x="8" y="63"/>
                  </a:cubicBezTo>
                  <a:cubicBezTo>
                    <a:pt x="8" y="63"/>
                    <a:pt x="8" y="63"/>
                    <a:pt x="8" y="63"/>
                  </a:cubicBezTo>
                  <a:cubicBezTo>
                    <a:pt x="8" y="63"/>
                    <a:pt x="8" y="63"/>
                    <a:pt x="8" y="63"/>
                  </a:cubicBezTo>
                  <a:cubicBezTo>
                    <a:pt x="0" y="61"/>
                    <a:pt x="0" y="61"/>
                    <a:pt x="0" y="61"/>
                  </a:cubicBezTo>
                  <a:cubicBezTo>
                    <a:pt x="0" y="63"/>
                    <a:pt x="2" y="64"/>
                    <a:pt x="4" y="65"/>
                  </a:cubicBezTo>
                  <a:cubicBezTo>
                    <a:pt x="8" y="69"/>
                    <a:pt x="11" y="74"/>
                    <a:pt x="14" y="80"/>
                  </a:cubicBezTo>
                  <a:cubicBezTo>
                    <a:pt x="14" y="81"/>
                    <a:pt x="14" y="81"/>
                    <a:pt x="14" y="81"/>
                  </a:cubicBezTo>
                  <a:cubicBezTo>
                    <a:pt x="14" y="81"/>
                    <a:pt x="14" y="81"/>
                    <a:pt x="14" y="81"/>
                  </a:cubicBezTo>
                  <a:cubicBezTo>
                    <a:pt x="18" y="81"/>
                    <a:pt x="18" y="81"/>
                    <a:pt x="18" y="81"/>
                  </a:cubicBezTo>
                  <a:cubicBezTo>
                    <a:pt x="22" y="80"/>
                    <a:pt x="26" y="81"/>
                    <a:pt x="30" y="83"/>
                  </a:cubicBezTo>
                  <a:cubicBezTo>
                    <a:pt x="35" y="89"/>
                    <a:pt x="35" y="89"/>
                    <a:pt x="35" y="89"/>
                  </a:cubicBezTo>
                  <a:cubicBezTo>
                    <a:pt x="35" y="89"/>
                    <a:pt x="35" y="89"/>
                    <a:pt x="35" y="89"/>
                  </a:cubicBezTo>
                  <a:cubicBezTo>
                    <a:pt x="35" y="89"/>
                    <a:pt x="35" y="89"/>
                    <a:pt x="35" y="89"/>
                  </a:cubicBezTo>
                  <a:cubicBezTo>
                    <a:pt x="35" y="89"/>
                    <a:pt x="35" y="89"/>
                    <a:pt x="35" y="89"/>
                  </a:cubicBezTo>
                  <a:cubicBezTo>
                    <a:pt x="34" y="100"/>
                    <a:pt x="34" y="100"/>
                    <a:pt x="34" y="100"/>
                  </a:cubicBezTo>
                  <a:cubicBezTo>
                    <a:pt x="36" y="101"/>
                    <a:pt x="36" y="103"/>
                    <a:pt x="36" y="105"/>
                  </a:cubicBezTo>
                  <a:cubicBezTo>
                    <a:pt x="35" y="107"/>
                    <a:pt x="33" y="108"/>
                    <a:pt x="30" y="109"/>
                  </a:cubicBezTo>
                  <a:cubicBezTo>
                    <a:pt x="27" y="109"/>
                    <a:pt x="26" y="111"/>
                    <a:pt x="25" y="115"/>
                  </a:cubicBezTo>
                  <a:cubicBezTo>
                    <a:pt x="25" y="115"/>
                    <a:pt x="25" y="115"/>
                    <a:pt x="25" y="115"/>
                  </a:cubicBezTo>
                  <a:cubicBezTo>
                    <a:pt x="25" y="115"/>
                    <a:pt x="25" y="115"/>
                    <a:pt x="25" y="115"/>
                  </a:cubicBezTo>
                  <a:cubicBezTo>
                    <a:pt x="25" y="115"/>
                    <a:pt x="25" y="115"/>
                    <a:pt x="25" y="115"/>
                  </a:cubicBezTo>
                  <a:cubicBezTo>
                    <a:pt x="22" y="122"/>
                    <a:pt x="22" y="122"/>
                    <a:pt x="22" y="122"/>
                  </a:cubicBezTo>
                  <a:cubicBezTo>
                    <a:pt x="26" y="127"/>
                    <a:pt x="26" y="127"/>
                    <a:pt x="26" y="127"/>
                  </a:cubicBezTo>
                  <a:cubicBezTo>
                    <a:pt x="37" y="129"/>
                    <a:pt x="37" y="129"/>
                    <a:pt x="37" y="129"/>
                  </a:cubicBezTo>
                  <a:cubicBezTo>
                    <a:pt x="38" y="129"/>
                    <a:pt x="38" y="129"/>
                    <a:pt x="38" y="129"/>
                  </a:cubicBezTo>
                  <a:cubicBezTo>
                    <a:pt x="38" y="129"/>
                    <a:pt x="38" y="129"/>
                    <a:pt x="38" y="129"/>
                  </a:cubicBezTo>
                  <a:cubicBezTo>
                    <a:pt x="43" y="134"/>
                    <a:pt x="43" y="134"/>
                    <a:pt x="43" y="134"/>
                  </a:cubicBezTo>
                  <a:cubicBezTo>
                    <a:pt x="36" y="144"/>
                    <a:pt x="36" y="144"/>
                    <a:pt x="36" y="144"/>
                  </a:cubicBezTo>
                  <a:cubicBezTo>
                    <a:pt x="51" y="176"/>
                    <a:pt x="51" y="176"/>
                    <a:pt x="51" y="176"/>
                  </a:cubicBezTo>
                  <a:cubicBezTo>
                    <a:pt x="52" y="177"/>
                    <a:pt x="52" y="177"/>
                    <a:pt x="52" y="177"/>
                  </a:cubicBezTo>
                  <a:cubicBezTo>
                    <a:pt x="49" y="179"/>
                    <a:pt x="49" y="179"/>
                    <a:pt x="49" y="179"/>
                  </a:cubicBezTo>
                  <a:cubicBezTo>
                    <a:pt x="50" y="182"/>
                    <a:pt x="50" y="182"/>
                    <a:pt x="50" y="182"/>
                  </a:cubicBezTo>
                  <a:cubicBezTo>
                    <a:pt x="50" y="182"/>
                    <a:pt x="50" y="182"/>
                    <a:pt x="50" y="182"/>
                  </a:cubicBezTo>
                  <a:cubicBezTo>
                    <a:pt x="78" y="165"/>
                    <a:pt x="78" y="165"/>
                    <a:pt x="78" y="165"/>
                  </a:cubicBezTo>
                  <a:cubicBezTo>
                    <a:pt x="73" y="173"/>
                    <a:pt x="73" y="173"/>
                    <a:pt x="73" y="173"/>
                  </a:cubicBezTo>
                  <a:cubicBezTo>
                    <a:pt x="70" y="179"/>
                    <a:pt x="68" y="184"/>
                    <a:pt x="67" y="187"/>
                  </a:cubicBezTo>
                  <a:cubicBezTo>
                    <a:pt x="72" y="185"/>
                    <a:pt x="76" y="182"/>
                    <a:pt x="78" y="175"/>
                  </a:cubicBezTo>
                  <a:cubicBezTo>
                    <a:pt x="78" y="175"/>
                    <a:pt x="78" y="175"/>
                    <a:pt x="78" y="175"/>
                  </a:cubicBezTo>
                  <a:cubicBezTo>
                    <a:pt x="79" y="175"/>
                    <a:pt x="79" y="175"/>
                    <a:pt x="79" y="175"/>
                  </a:cubicBezTo>
                  <a:cubicBezTo>
                    <a:pt x="86" y="171"/>
                    <a:pt x="86" y="171"/>
                    <a:pt x="86" y="171"/>
                  </a:cubicBezTo>
                  <a:cubicBezTo>
                    <a:pt x="87" y="170"/>
                    <a:pt x="87" y="170"/>
                    <a:pt x="87" y="170"/>
                  </a:cubicBezTo>
                  <a:cubicBezTo>
                    <a:pt x="98" y="179"/>
                    <a:pt x="98" y="179"/>
                    <a:pt x="98" y="179"/>
                  </a:cubicBezTo>
                  <a:cubicBezTo>
                    <a:pt x="110" y="180"/>
                    <a:pt x="110" y="180"/>
                    <a:pt x="110" y="180"/>
                  </a:cubicBezTo>
                  <a:cubicBezTo>
                    <a:pt x="110" y="180"/>
                    <a:pt x="110" y="180"/>
                    <a:pt x="110" y="180"/>
                  </a:cubicBezTo>
                  <a:cubicBezTo>
                    <a:pt x="116" y="184"/>
                    <a:pt x="116" y="184"/>
                    <a:pt x="116" y="184"/>
                  </a:cubicBezTo>
                  <a:cubicBezTo>
                    <a:pt x="130" y="171"/>
                    <a:pt x="130" y="171"/>
                    <a:pt x="130" y="171"/>
                  </a:cubicBezTo>
                  <a:cubicBezTo>
                    <a:pt x="132" y="170"/>
                    <a:pt x="133" y="167"/>
                    <a:pt x="134" y="163"/>
                  </a:cubicBezTo>
                  <a:cubicBezTo>
                    <a:pt x="136" y="160"/>
                    <a:pt x="136" y="160"/>
                    <a:pt x="136" y="160"/>
                  </a:cubicBezTo>
                  <a:cubicBezTo>
                    <a:pt x="136" y="159"/>
                    <a:pt x="134" y="155"/>
                    <a:pt x="130" y="148"/>
                  </a:cubicBezTo>
                  <a:cubicBezTo>
                    <a:pt x="127" y="143"/>
                    <a:pt x="127" y="143"/>
                    <a:pt x="127" y="143"/>
                  </a:cubicBezTo>
                  <a:cubicBezTo>
                    <a:pt x="144" y="149"/>
                    <a:pt x="144" y="149"/>
                    <a:pt x="144" y="149"/>
                  </a:cubicBezTo>
                  <a:cubicBezTo>
                    <a:pt x="150" y="146"/>
                    <a:pt x="150" y="146"/>
                    <a:pt x="150" y="146"/>
                  </a:cubicBezTo>
                  <a:cubicBezTo>
                    <a:pt x="144" y="135"/>
                    <a:pt x="144" y="135"/>
                    <a:pt x="144" y="135"/>
                  </a:cubicBezTo>
                  <a:cubicBezTo>
                    <a:pt x="144" y="134"/>
                    <a:pt x="144" y="134"/>
                    <a:pt x="144" y="134"/>
                  </a:cubicBezTo>
                  <a:cubicBezTo>
                    <a:pt x="153" y="123"/>
                    <a:pt x="153" y="123"/>
                    <a:pt x="153" y="123"/>
                  </a:cubicBezTo>
                  <a:cubicBezTo>
                    <a:pt x="149" y="117"/>
                    <a:pt x="149" y="117"/>
                    <a:pt x="149" y="117"/>
                  </a:cubicBezTo>
                  <a:cubicBezTo>
                    <a:pt x="146" y="113"/>
                    <a:pt x="143" y="111"/>
                    <a:pt x="142" y="111"/>
                  </a:cubicBezTo>
                  <a:cubicBezTo>
                    <a:pt x="141" y="111"/>
                    <a:pt x="141" y="111"/>
                    <a:pt x="141" y="111"/>
                  </a:cubicBezTo>
                  <a:cubicBezTo>
                    <a:pt x="136" y="116"/>
                    <a:pt x="136" y="116"/>
                    <a:pt x="136" y="116"/>
                  </a:cubicBezTo>
                  <a:cubicBezTo>
                    <a:pt x="136" y="115"/>
                    <a:pt x="136" y="115"/>
                    <a:pt x="136" y="115"/>
                  </a:cubicBezTo>
                  <a:cubicBezTo>
                    <a:pt x="135" y="115"/>
                    <a:pt x="135" y="115"/>
                    <a:pt x="135" y="115"/>
                  </a:cubicBezTo>
                  <a:cubicBezTo>
                    <a:pt x="128" y="113"/>
                    <a:pt x="128" y="113"/>
                    <a:pt x="128" y="113"/>
                  </a:cubicBezTo>
                  <a:cubicBezTo>
                    <a:pt x="126" y="107"/>
                    <a:pt x="126" y="107"/>
                    <a:pt x="126" y="107"/>
                  </a:cubicBezTo>
                  <a:cubicBezTo>
                    <a:pt x="123" y="106"/>
                    <a:pt x="120" y="105"/>
                    <a:pt x="118" y="102"/>
                  </a:cubicBezTo>
                  <a:cubicBezTo>
                    <a:pt x="113" y="99"/>
                    <a:pt x="113" y="99"/>
                    <a:pt x="113" y="99"/>
                  </a:cubicBezTo>
                  <a:cubicBezTo>
                    <a:pt x="110" y="97"/>
                    <a:pt x="108" y="95"/>
                    <a:pt x="108" y="93"/>
                  </a:cubicBezTo>
                  <a:cubicBezTo>
                    <a:pt x="107" y="91"/>
                    <a:pt x="108" y="88"/>
                    <a:pt x="110" y="85"/>
                  </a:cubicBezTo>
                  <a:cubicBezTo>
                    <a:pt x="114" y="78"/>
                    <a:pt x="117" y="73"/>
                    <a:pt x="117" y="69"/>
                  </a:cubicBezTo>
                  <a:cubicBezTo>
                    <a:pt x="117" y="64"/>
                    <a:pt x="117" y="64"/>
                    <a:pt x="117" y="64"/>
                  </a:cubicBezTo>
                  <a:cubicBezTo>
                    <a:pt x="120" y="64"/>
                    <a:pt x="120" y="64"/>
                    <a:pt x="120" y="64"/>
                  </a:cubicBezTo>
                  <a:cubicBezTo>
                    <a:pt x="129" y="65"/>
                    <a:pt x="129" y="65"/>
                    <a:pt x="129" y="65"/>
                  </a:cubicBezTo>
                  <a:cubicBezTo>
                    <a:pt x="130" y="64"/>
                    <a:pt x="131" y="60"/>
                    <a:pt x="132" y="53"/>
                  </a:cubicBezTo>
                  <a:cubicBezTo>
                    <a:pt x="130" y="52"/>
                    <a:pt x="130" y="52"/>
                    <a:pt x="130" y="52"/>
                  </a:cubicBezTo>
                  <a:cubicBezTo>
                    <a:pt x="123" y="57"/>
                    <a:pt x="118" y="59"/>
                    <a:pt x="115" y="61"/>
                  </a:cubicBezTo>
                  <a:cubicBezTo>
                    <a:pt x="110" y="62"/>
                    <a:pt x="105" y="59"/>
                    <a:pt x="97" y="54"/>
                  </a:cubicBezTo>
                  <a:cubicBezTo>
                    <a:pt x="97" y="53"/>
                    <a:pt x="97" y="53"/>
                    <a:pt x="97" y="53"/>
                  </a:cubicBezTo>
                  <a:lnTo>
                    <a:pt x="96" y="53"/>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70" name="Freeform 144"/>
            <p:cNvSpPr/>
            <p:nvPr/>
          </p:nvSpPr>
          <p:spPr bwMode="auto">
            <a:xfrm>
              <a:off x="4747777" y="3333795"/>
              <a:ext cx="130256" cy="183969"/>
            </a:xfrm>
            <a:custGeom>
              <a:avLst/>
              <a:gdLst>
                <a:gd name="T0" fmla="*/ 24 w 41"/>
                <a:gd name="T1" fmla="*/ 1 h 58"/>
                <a:gd name="T2" fmla="*/ 23 w 41"/>
                <a:gd name="T3" fmla="*/ 0 h 58"/>
                <a:gd name="T4" fmla="*/ 17 w 41"/>
                <a:gd name="T5" fmla="*/ 7 h 58"/>
                <a:gd name="T6" fmla="*/ 15 w 41"/>
                <a:gd name="T7" fmla="*/ 6 h 58"/>
                <a:gd name="T8" fmla="*/ 15 w 41"/>
                <a:gd name="T9" fmla="*/ 6 h 58"/>
                <a:gd name="T10" fmla="*/ 15 w 41"/>
                <a:gd name="T11" fmla="*/ 7 h 58"/>
                <a:gd name="T12" fmla="*/ 12 w 41"/>
                <a:gd name="T13" fmla="*/ 10 h 58"/>
                <a:gd name="T14" fmla="*/ 10 w 41"/>
                <a:gd name="T15" fmla="*/ 11 h 58"/>
                <a:gd name="T16" fmla="*/ 6 w 41"/>
                <a:gd name="T17" fmla="*/ 13 h 58"/>
                <a:gd name="T18" fmla="*/ 5 w 41"/>
                <a:gd name="T19" fmla="*/ 16 h 58"/>
                <a:gd name="T20" fmla="*/ 3 w 41"/>
                <a:gd name="T21" fmla="*/ 25 h 58"/>
                <a:gd name="T22" fmla="*/ 1 w 41"/>
                <a:gd name="T23" fmla="*/ 30 h 58"/>
                <a:gd name="T24" fmla="*/ 1 w 41"/>
                <a:gd name="T25" fmla="*/ 39 h 58"/>
                <a:gd name="T26" fmla="*/ 3 w 41"/>
                <a:gd name="T27" fmla="*/ 51 h 58"/>
                <a:gd name="T28" fmla="*/ 10 w 41"/>
                <a:gd name="T29" fmla="*/ 56 h 58"/>
                <a:gd name="T30" fmla="*/ 19 w 41"/>
                <a:gd name="T31" fmla="*/ 58 h 58"/>
                <a:gd name="T32" fmla="*/ 28 w 41"/>
                <a:gd name="T33" fmla="*/ 55 h 58"/>
                <a:gd name="T34" fmla="*/ 26 w 41"/>
                <a:gd name="T35" fmla="*/ 50 h 58"/>
                <a:gd name="T36" fmla="*/ 26 w 41"/>
                <a:gd name="T37" fmla="*/ 49 h 58"/>
                <a:gd name="T38" fmla="*/ 26 w 41"/>
                <a:gd name="T39" fmla="*/ 49 h 58"/>
                <a:gd name="T40" fmla="*/ 27 w 41"/>
                <a:gd name="T41" fmla="*/ 45 h 58"/>
                <a:gd name="T42" fmla="*/ 27 w 41"/>
                <a:gd name="T43" fmla="*/ 45 h 58"/>
                <a:gd name="T44" fmla="*/ 31 w 41"/>
                <a:gd name="T45" fmla="*/ 37 h 58"/>
                <a:gd name="T46" fmla="*/ 39 w 41"/>
                <a:gd name="T47" fmla="*/ 37 h 58"/>
                <a:gd name="T48" fmla="*/ 41 w 41"/>
                <a:gd name="T49" fmla="*/ 37 h 58"/>
                <a:gd name="T50" fmla="*/ 33 w 41"/>
                <a:gd name="T51" fmla="*/ 24 h 58"/>
                <a:gd name="T52" fmla="*/ 30 w 41"/>
                <a:gd name="T53" fmla="*/ 20 h 58"/>
                <a:gd name="T54" fmla="*/ 27 w 41"/>
                <a:gd name="T55" fmla="*/ 9 h 58"/>
                <a:gd name="T56" fmla="*/ 24 w 41"/>
                <a:gd name="T57" fmla="*/ 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 h="58">
                  <a:moveTo>
                    <a:pt x="24" y="1"/>
                  </a:moveTo>
                  <a:cubicBezTo>
                    <a:pt x="23" y="0"/>
                    <a:pt x="23" y="0"/>
                    <a:pt x="23" y="0"/>
                  </a:cubicBezTo>
                  <a:cubicBezTo>
                    <a:pt x="21" y="0"/>
                    <a:pt x="19" y="2"/>
                    <a:pt x="17" y="7"/>
                  </a:cubicBezTo>
                  <a:cubicBezTo>
                    <a:pt x="15" y="6"/>
                    <a:pt x="15" y="6"/>
                    <a:pt x="15" y="6"/>
                  </a:cubicBezTo>
                  <a:cubicBezTo>
                    <a:pt x="15" y="6"/>
                    <a:pt x="15" y="6"/>
                    <a:pt x="15" y="6"/>
                  </a:cubicBezTo>
                  <a:cubicBezTo>
                    <a:pt x="15" y="7"/>
                    <a:pt x="15" y="7"/>
                    <a:pt x="15" y="7"/>
                  </a:cubicBezTo>
                  <a:cubicBezTo>
                    <a:pt x="12" y="10"/>
                    <a:pt x="12" y="10"/>
                    <a:pt x="12" y="10"/>
                  </a:cubicBezTo>
                  <a:cubicBezTo>
                    <a:pt x="10" y="11"/>
                    <a:pt x="10" y="11"/>
                    <a:pt x="10" y="11"/>
                  </a:cubicBezTo>
                  <a:cubicBezTo>
                    <a:pt x="6" y="13"/>
                    <a:pt x="6" y="13"/>
                    <a:pt x="6" y="13"/>
                  </a:cubicBezTo>
                  <a:cubicBezTo>
                    <a:pt x="5" y="16"/>
                    <a:pt x="5" y="16"/>
                    <a:pt x="5" y="16"/>
                  </a:cubicBezTo>
                  <a:cubicBezTo>
                    <a:pt x="6" y="21"/>
                    <a:pt x="5" y="24"/>
                    <a:pt x="3" y="25"/>
                  </a:cubicBezTo>
                  <a:cubicBezTo>
                    <a:pt x="1" y="30"/>
                    <a:pt x="1" y="30"/>
                    <a:pt x="1" y="30"/>
                  </a:cubicBezTo>
                  <a:cubicBezTo>
                    <a:pt x="1" y="31"/>
                    <a:pt x="0" y="34"/>
                    <a:pt x="1" y="39"/>
                  </a:cubicBezTo>
                  <a:cubicBezTo>
                    <a:pt x="3" y="51"/>
                    <a:pt x="3" y="51"/>
                    <a:pt x="3" y="51"/>
                  </a:cubicBezTo>
                  <a:cubicBezTo>
                    <a:pt x="4" y="52"/>
                    <a:pt x="6" y="54"/>
                    <a:pt x="10" y="56"/>
                  </a:cubicBezTo>
                  <a:cubicBezTo>
                    <a:pt x="19" y="58"/>
                    <a:pt x="19" y="58"/>
                    <a:pt x="19" y="58"/>
                  </a:cubicBezTo>
                  <a:cubicBezTo>
                    <a:pt x="21" y="58"/>
                    <a:pt x="25" y="57"/>
                    <a:pt x="28" y="55"/>
                  </a:cubicBezTo>
                  <a:cubicBezTo>
                    <a:pt x="26" y="50"/>
                    <a:pt x="26" y="50"/>
                    <a:pt x="26" y="50"/>
                  </a:cubicBezTo>
                  <a:cubicBezTo>
                    <a:pt x="26" y="49"/>
                    <a:pt x="26" y="49"/>
                    <a:pt x="26" y="49"/>
                  </a:cubicBezTo>
                  <a:cubicBezTo>
                    <a:pt x="26" y="49"/>
                    <a:pt x="26" y="49"/>
                    <a:pt x="26" y="49"/>
                  </a:cubicBezTo>
                  <a:cubicBezTo>
                    <a:pt x="27" y="45"/>
                    <a:pt x="27" y="45"/>
                    <a:pt x="27" y="45"/>
                  </a:cubicBezTo>
                  <a:cubicBezTo>
                    <a:pt x="27" y="45"/>
                    <a:pt x="27" y="45"/>
                    <a:pt x="27" y="45"/>
                  </a:cubicBezTo>
                  <a:cubicBezTo>
                    <a:pt x="31" y="37"/>
                    <a:pt x="31" y="37"/>
                    <a:pt x="31" y="37"/>
                  </a:cubicBezTo>
                  <a:cubicBezTo>
                    <a:pt x="39" y="37"/>
                    <a:pt x="39" y="37"/>
                    <a:pt x="39" y="37"/>
                  </a:cubicBezTo>
                  <a:cubicBezTo>
                    <a:pt x="41" y="37"/>
                    <a:pt x="41" y="37"/>
                    <a:pt x="41" y="37"/>
                  </a:cubicBezTo>
                  <a:cubicBezTo>
                    <a:pt x="40" y="34"/>
                    <a:pt x="37" y="30"/>
                    <a:pt x="33" y="24"/>
                  </a:cubicBezTo>
                  <a:cubicBezTo>
                    <a:pt x="30" y="20"/>
                    <a:pt x="30" y="20"/>
                    <a:pt x="30" y="20"/>
                  </a:cubicBezTo>
                  <a:cubicBezTo>
                    <a:pt x="29" y="17"/>
                    <a:pt x="27" y="13"/>
                    <a:pt x="27" y="9"/>
                  </a:cubicBezTo>
                  <a:cubicBezTo>
                    <a:pt x="26" y="5"/>
                    <a:pt x="25" y="3"/>
                    <a:pt x="24" y="1"/>
                  </a:cubicBez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71" name="Freeform 145"/>
            <p:cNvSpPr/>
            <p:nvPr/>
          </p:nvSpPr>
          <p:spPr bwMode="auto">
            <a:xfrm>
              <a:off x="4622893" y="3250539"/>
              <a:ext cx="169198" cy="181284"/>
            </a:xfrm>
            <a:custGeom>
              <a:avLst/>
              <a:gdLst>
                <a:gd name="T0" fmla="*/ 26 w 53"/>
                <a:gd name="T1" fmla="*/ 12 h 57"/>
                <a:gd name="T2" fmla="*/ 26 w 53"/>
                <a:gd name="T3" fmla="*/ 13 h 57"/>
                <a:gd name="T4" fmla="*/ 24 w 53"/>
                <a:gd name="T5" fmla="*/ 13 h 57"/>
                <a:gd name="T6" fmla="*/ 19 w 53"/>
                <a:gd name="T7" fmla="*/ 12 h 57"/>
                <a:gd name="T8" fmla="*/ 19 w 53"/>
                <a:gd name="T9" fmla="*/ 14 h 57"/>
                <a:gd name="T10" fmla="*/ 19 w 53"/>
                <a:gd name="T11" fmla="*/ 15 h 57"/>
                <a:gd name="T12" fmla="*/ 18 w 53"/>
                <a:gd name="T13" fmla="*/ 15 h 57"/>
                <a:gd name="T14" fmla="*/ 9 w 53"/>
                <a:gd name="T15" fmla="*/ 19 h 57"/>
                <a:gd name="T16" fmla="*/ 9 w 53"/>
                <a:gd name="T17" fmla="*/ 20 h 57"/>
                <a:gd name="T18" fmla="*/ 12 w 53"/>
                <a:gd name="T19" fmla="*/ 28 h 57"/>
                <a:gd name="T20" fmla="*/ 12 w 53"/>
                <a:gd name="T21" fmla="*/ 29 h 57"/>
                <a:gd name="T22" fmla="*/ 12 w 53"/>
                <a:gd name="T23" fmla="*/ 30 h 57"/>
                <a:gd name="T24" fmla="*/ 2 w 53"/>
                <a:gd name="T25" fmla="*/ 41 h 57"/>
                <a:gd name="T26" fmla="*/ 0 w 53"/>
                <a:gd name="T27" fmla="*/ 45 h 57"/>
                <a:gd name="T28" fmla="*/ 2 w 53"/>
                <a:gd name="T29" fmla="*/ 48 h 57"/>
                <a:gd name="T30" fmla="*/ 7 w 53"/>
                <a:gd name="T31" fmla="*/ 50 h 57"/>
                <a:gd name="T32" fmla="*/ 10 w 53"/>
                <a:gd name="T33" fmla="*/ 50 h 57"/>
                <a:gd name="T34" fmla="*/ 20 w 53"/>
                <a:gd name="T35" fmla="*/ 53 h 57"/>
                <a:gd name="T36" fmla="*/ 24 w 53"/>
                <a:gd name="T37" fmla="*/ 55 h 57"/>
                <a:gd name="T38" fmla="*/ 31 w 53"/>
                <a:gd name="T39" fmla="*/ 57 h 57"/>
                <a:gd name="T40" fmla="*/ 36 w 53"/>
                <a:gd name="T41" fmla="*/ 53 h 57"/>
                <a:gd name="T42" fmla="*/ 39 w 53"/>
                <a:gd name="T43" fmla="*/ 49 h 57"/>
                <a:gd name="T44" fmla="*/ 42 w 53"/>
                <a:gd name="T45" fmla="*/ 42 h 57"/>
                <a:gd name="T46" fmla="*/ 40 w 53"/>
                <a:gd name="T47" fmla="*/ 33 h 57"/>
                <a:gd name="T48" fmla="*/ 43 w 53"/>
                <a:gd name="T49" fmla="*/ 34 h 57"/>
                <a:gd name="T50" fmla="*/ 48 w 53"/>
                <a:gd name="T51" fmla="*/ 34 h 57"/>
                <a:gd name="T52" fmla="*/ 50 w 53"/>
                <a:gd name="T53" fmla="*/ 33 h 57"/>
                <a:gd name="T54" fmla="*/ 51 w 53"/>
                <a:gd name="T55" fmla="*/ 31 h 57"/>
                <a:gd name="T56" fmla="*/ 47 w 53"/>
                <a:gd name="T57" fmla="*/ 19 h 57"/>
                <a:gd name="T58" fmla="*/ 48 w 53"/>
                <a:gd name="T59" fmla="*/ 15 h 57"/>
                <a:gd name="T60" fmla="*/ 53 w 53"/>
                <a:gd name="T61" fmla="*/ 11 h 57"/>
                <a:gd name="T62" fmla="*/ 53 w 53"/>
                <a:gd name="T63" fmla="*/ 11 h 57"/>
                <a:gd name="T64" fmla="*/ 52 w 53"/>
                <a:gd name="T65" fmla="*/ 9 h 57"/>
                <a:gd name="T66" fmla="*/ 43 w 53"/>
                <a:gd name="T67" fmla="*/ 9 h 57"/>
                <a:gd name="T68" fmla="*/ 43 w 53"/>
                <a:gd name="T69" fmla="*/ 9 h 57"/>
                <a:gd name="T70" fmla="*/ 34 w 53"/>
                <a:gd name="T71" fmla="*/ 3 h 57"/>
                <a:gd name="T72" fmla="*/ 24 w 53"/>
                <a:gd name="T73" fmla="*/ 1 h 57"/>
                <a:gd name="T74" fmla="*/ 22 w 53"/>
                <a:gd name="T75" fmla="*/ 1 h 57"/>
                <a:gd name="T76" fmla="*/ 25 w 53"/>
                <a:gd name="T77" fmla="*/ 5 h 57"/>
                <a:gd name="T78" fmla="*/ 26 w 53"/>
                <a:gd name="T79"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3" h="57">
                  <a:moveTo>
                    <a:pt x="26" y="12"/>
                  </a:moveTo>
                  <a:cubicBezTo>
                    <a:pt x="26" y="13"/>
                    <a:pt x="26" y="13"/>
                    <a:pt x="26" y="13"/>
                  </a:cubicBezTo>
                  <a:cubicBezTo>
                    <a:pt x="24" y="13"/>
                    <a:pt x="24" y="13"/>
                    <a:pt x="24" y="13"/>
                  </a:cubicBezTo>
                  <a:cubicBezTo>
                    <a:pt x="19" y="12"/>
                    <a:pt x="19" y="12"/>
                    <a:pt x="19" y="12"/>
                  </a:cubicBezTo>
                  <a:cubicBezTo>
                    <a:pt x="19" y="14"/>
                    <a:pt x="19" y="14"/>
                    <a:pt x="19" y="14"/>
                  </a:cubicBezTo>
                  <a:cubicBezTo>
                    <a:pt x="19" y="15"/>
                    <a:pt x="19" y="15"/>
                    <a:pt x="19" y="15"/>
                  </a:cubicBezTo>
                  <a:cubicBezTo>
                    <a:pt x="18" y="15"/>
                    <a:pt x="18" y="15"/>
                    <a:pt x="18" y="15"/>
                  </a:cubicBezTo>
                  <a:cubicBezTo>
                    <a:pt x="9" y="19"/>
                    <a:pt x="9" y="19"/>
                    <a:pt x="9" y="19"/>
                  </a:cubicBezTo>
                  <a:cubicBezTo>
                    <a:pt x="9" y="20"/>
                    <a:pt x="9" y="20"/>
                    <a:pt x="9" y="20"/>
                  </a:cubicBezTo>
                  <a:cubicBezTo>
                    <a:pt x="8" y="23"/>
                    <a:pt x="9" y="25"/>
                    <a:pt x="12" y="28"/>
                  </a:cubicBezTo>
                  <a:cubicBezTo>
                    <a:pt x="12" y="29"/>
                    <a:pt x="12" y="29"/>
                    <a:pt x="12" y="29"/>
                  </a:cubicBezTo>
                  <a:cubicBezTo>
                    <a:pt x="12" y="30"/>
                    <a:pt x="12" y="30"/>
                    <a:pt x="12" y="30"/>
                  </a:cubicBezTo>
                  <a:cubicBezTo>
                    <a:pt x="9" y="34"/>
                    <a:pt x="6" y="38"/>
                    <a:pt x="2" y="41"/>
                  </a:cubicBezTo>
                  <a:cubicBezTo>
                    <a:pt x="0" y="42"/>
                    <a:pt x="0" y="43"/>
                    <a:pt x="0" y="45"/>
                  </a:cubicBezTo>
                  <a:cubicBezTo>
                    <a:pt x="2" y="48"/>
                    <a:pt x="2" y="48"/>
                    <a:pt x="2" y="48"/>
                  </a:cubicBezTo>
                  <a:cubicBezTo>
                    <a:pt x="7" y="50"/>
                    <a:pt x="7" y="50"/>
                    <a:pt x="7" y="50"/>
                  </a:cubicBezTo>
                  <a:cubicBezTo>
                    <a:pt x="10" y="50"/>
                    <a:pt x="10" y="50"/>
                    <a:pt x="10" y="50"/>
                  </a:cubicBezTo>
                  <a:cubicBezTo>
                    <a:pt x="15" y="50"/>
                    <a:pt x="18" y="51"/>
                    <a:pt x="20" y="53"/>
                  </a:cubicBezTo>
                  <a:cubicBezTo>
                    <a:pt x="24" y="55"/>
                    <a:pt x="24" y="55"/>
                    <a:pt x="24" y="55"/>
                  </a:cubicBezTo>
                  <a:cubicBezTo>
                    <a:pt x="26" y="57"/>
                    <a:pt x="29" y="57"/>
                    <a:pt x="31" y="57"/>
                  </a:cubicBezTo>
                  <a:cubicBezTo>
                    <a:pt x="32" y="57"/>
                    <a:pt x="34" y="56"/>
                    <a:pt x="36" y="53"/>
                  </a:cubicBezTo>
                  <a:cubicBezTo>
                    <a:pt x="39" y="49"/>
                    <a:pt x="39" y="49"/>
                    <a:pt x="39" y="49"/>
                  </a:cubicBezTo>
                  <a:cubicBezTo>
                    <a:pt x="42" y="42"/>
                    <a:pt x="42" y="42"/>
                    <a:pt x="42" y="42"/>
                  </a:cubicBezTo>
                  <a:cubicBezTo>
                    <a:pt x="40" y="33"/>
                    <a:pt x="40" y="33"/>
                    <a:pt x="40" y="33"/>
                  </a:cubicBezTo>
                  <a:cubicBezTo>
                    <a:pt x="43" y="34"/>
                    <a:pt x="43" y="34"/>
                    <a:pt x="43" y="34"/>
                  </a:cubicBezTo>
                  <a:cubicBezTo>
                    <a:pt x="48" y="34"/>
                    <a:pt x="48" y="34"/>
                    <a:pt x="48" y="34"/>
                  </a:cubicBezTo>
                  <a:cubicBezTo>
                    <a:pt x="50" y="33"/>
                    <a:pt x="50" y="33"/>
                    <a:pt x="50" y="33"/>
                  </a:cubicBezTo>
                  <a:cubicBezTo>
                    <a:pt x="51" y="31"/>
                    <a:pt x="51" y="31"/>
                    <a:pt x="51" y="31"/>
                  </a:cubicBezTo>
                  <a:cubicBezTo>
                    <a:pt x="47" y="19"/>
                    <a:pt x="47" y="19"/>
                    <a:pt x="47" y="19"/>
                  </a:cubicBezTo>
                  <a:cubicBezTo>
                    <a:pt x="48" y="15"/>
                    <a:pt x="48" y="15"/>
                    <a:pt x="48" y="15"/>
                  </a:cubicBezTo>
                  <a:cubicBezTo>
                    <a:pt x="50" y="13"/>
                    <a:pt x="51" y="12"/>
                    <a:pt x="53" y="11"/>
                  </a:cubicBezTo>
                  <a:cubicBezTo>
                    <a:pt x="53" y="11"/>
                    <a:pt x="53" y="11"/>
                    <a:pt x="53" y="11"/>
                  </a:cubicBezTo>
                  <a:cubicBezTo>
                    <a:pt x="52" y="9"/>
                    <a:pt x="52" y="9"/>
                    <a:pt x="52" y="9"/>
                  </a:cubicBezTo>
                  <a:cubicBezTo>
                    <a:pt x="43" y="9"/>
                    <a:pt x="43" y="9"/>
                    <a:pt x="43" y="9"/>
                  </a:cubicBezTo>
                  <a:cubicBezTo>
                    <a:pt x="43" y="9"/>
                    <a:pt x="43" y="9"/>
                    <a:pt x="43" y="9"/>
                  </a:cubicBezTo>
                  <a:cubicBezTo>
                    <a:pt x="34" y="3"/>
                    <a:pt x="34" y="3"/>
                    <a:pt x="34" y="3"/>
                  </a:cubicBezTo>
                  <a:cubicBezTo>
                    <a:pt x="30" y="0"/>
                    <a:pt x="27" y="0"/>
                    <a:pt x="24" y="1"/>
                  </a:cubicBezTo>
                  <a:cubicBezTo>
                    <a:pt x="22" y="1"/>
                    <a:pt x="22" y="1"/>
                    <a:pt x="22" y="1"/>
                  </a:cubicBezTo>
                  <a:cubicBezTo>
                    <a:pt x="22" y="3"/>
                    <a:pt x="22" y="5"/>
                    <a:pt x="25" y="5"/>
                  </a:cubicBezTo>
                  <a:cubicBezTo>
                    <a:pt x="27" y="7"/>
                    <a:pt x="28" y="9"/>
                    <a:pt x="26" y="12"/>
                  </a:cubicBez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72" name="Freeform 146"/>
            <p:cNvSpPr/>
            <p:nvPr/>
          </p:nvSpPr>
          <p:spPr bwMode="auto">
            <a:xfrm>
              <a:off x="4908918" y="2892001"/>
              <a:ext cx="597564" cy="569364"/>
            </a:xfrm>
            <a:custGeom>
              <a:avLst/>
              <a:gdLst>
                <a:gd name="T0" fmla="*/ 80 w 188"/>
                <a:gd name="T1" fmla="*/ 37 h 179"/>
                <a:gd name="T2" fmla="*/ 70 w 188"/>
                <a:gd name="T3" fmla="*/ 40 h 179"/>
                <a:gd name="T4" fmla="*/ 58 w 188"/>
                <a:gd name="T5" fmla="*/ 46 h 179"/>
                <a:gd name="T6" fmla="*/ 46 w 188"/>
                <a:gd name="T7" fmla="*/ 56 h 179"/>
                <a:gd name="T8" fmla="*/ 45 w 188"/>
                <a:gd name="T9" fmla="*/ 58 h 179"/>
                <a:gd name="T10" fmla="*/ 34 w 188"/>
                <a:gd name="T11" fmla="*/ 70 h 179"/>
                <a:gd name="T12" fmla="*/ 21 w 188"/>
                <a:gd name="T13" fmla="*/ 69 h 179"/>
                <a:gd name="T14" fmla="*/ 15 w 188"/>
                <a:gd name="T15" fmla="*/ 63 h 179"/>
                <a:gd name="T16" fmla="*/ 17 w 188"/>
                <a:gd name="T17" fmla="*/ 86 h 179"/>
                <a:gd name="T18" fmla="*/ 2 w 188"/>
                <a:gd name="T19" fmla="*/ 110 h 179"/>
                <a:gd name="T20" fmla="*/ 0 w 188"/>
                <a:gd name="T21" fmla="*/ 113 h 179"/>
                <a:gd name="T22" fmla="*/ 16 w 188"/>
                <a:gd name="T23" fmla="*/ 119 h 179"/>
                <a:gd name="T24" fmla="*/ 17 w 188"/>
                <a:gd name="T25" fmla="*/ 120 h 179"/>
                <a:gd name="T26" fmla="*/ 23 w 188"/>
                <a:gd name="T27" fmla="*/ 124 h 179"/>
                <a:gd name="T28" fmla="*/ 24 w 188"/>
                <a:gd name="T29" fmla="*/ 124 h 179"/>
                <a:gd name="T30" fmla="*/ 39 w 188"/>
                <a:gd name="T31" fmla="*/ 136 h 179"/>
                <a:gd name="T32" fmla="*/ 56 w 188"/>
                <a:gd name="T33" fmla="*/ 112 h 179"/>
                <a:gd name="T34" fmla="*/ 61 w 188"/>
                <a:gd name="T35" fmla="*/ 106 h 179"/>
                <a:gd name="T36" fmla="*/ 74 w 188"/>
                <a:gd name="T37" fmla="*/ 101 h 179"/>
                <a:gd name="T38" fmla="*/ 87 w 188"/>
                <a:gd name="T39" fmla="*/ 99 h 179"/>
                <a:gd name="T40" fmla="*/ 94 w 188"/>
                <a:gd name="T41" fmla="*/ 110 h 179"/>
                <a:gd name="T42" fmla="*/ 95 w 188"/>
                <a:gd name="T43" fmla="*/ 119 h 179"/>
                <a:gd name="T44" fmla="*/ 92 w 188"/>
                <a:gd name="T45" fmla="*/ 134 h 179"/>
                <a:gd name="T46" fmla="*/ 92 w 188"/>
                <a:gd name="T47" fmla="*/ 135 h 179"/>
                <a:gd name="T48" fmla="*/ 85 w 188"/>
                <a:gd name="T49" fmla="*/ 156 h 179"/>
                <a:gd name="T50" fmla="*/ 92 w 188"/>
                <a:gd name="T51" fmla="*/ 152 h 179"/>
                <a:gd name="T52" fmla="*/ 97 w 188"/>
                <a:gd name="T53" fmla="*/ 154 h 179"/>
                <a:gd name="T54" fmla="*/ 96 w 188"/>
                <a:gd name="T55" fmla="*/ 160 h 179"/>
                <a:gd name="T56" fmla="*/ 92 w 188"/>
                <a:gd name="T57" fmla="*/ 167 h 179"/>
                <a:gd name="T58" fmla="*/ 89 w 188"/>
                <a:gd name="T59" fmla="*/ 172 h 179"/>
                <a:gd name="T60" fmla="*/ 84 w 188"/>
                <a:gd name="T61" fmla="*/ 173 h 179"/>
                <a:gd name="T62" fmla="*/ 79 w 188"/>
                <a:gd name="T63" fmla="*/ 179 h 179"/>
                <a:gd name="T64" fmla="*/ 99 w 188"/>
                <a:gd name="T65" fmla="*/ 164 h 179"/>
                <a:gd name="T66" fmla="*/ 130 w 188"/>
                <a:gd name="T67" fmla="*/ 133 h 179"/>
                <a:gd name="T68" fmla="*/ 136 w 188"/>
                <a:gd name="T69" fmla="*/ 130 h 179"/>
                <a:gd name="T70" fmla="*/ 152 w 188"/>
                <a:gd name="T71" fmla="*/ 126 h 179"/>
                <a:gd name="T72" fmla="*/ 163 w 188"/>
                <a:gd name="T73" fmla="*/ 104 h 179"/>
                <a:gd name="T74" fmla="*/ 188 w 188"/>
                <a:gd name="T75" fmla="*/ 78 h 179"/>
                <a:gd name="T76" fmla="*/ 182 w 188"/>
                <a:gd name="T77" fmla="*/ 60 h 179"/>
                <a:gd name="T78" fmla="*/ 173 w 188"/>
                <a:gd name="T79" fmla="*/ 58 h 179"/>
                <a:gd name="T80" fmla="*/ 171 w 188"/>
                <a:gd name="T81" fmla="*/ 54 h 179"/>
                <a:gd name="T82" fmla="*/ 158 w 188"/>
                <a:gd name="T83" fmla="*/ 22 h 179"/>
                <a:gd name="T84" fmla="*/ 154 w 188"/>
                <a:gd name="T85" fmla="*/ 6 h 179"/>
                <a:gd name="T86" fmla="*/ 147 w 188"/>
                <a:gd name="T87" fmla="*/ 12 h 179"/>
                <a:gd name="T88" fmla="*/ 134 w 188"/>
                <a:gd name="T89" fmla="*/ 5 h 179"/>
                <a:gd name="T90" fmla="*/ 124 w 188"/>
                <a:gd name="T91" fmla="*/ 6 h 179"/>
                <a:gd name="T92" fmla="*/ 114 w 188"/>
                <a:gd name="T93" fmla="*/ 2 h 179"/>
                <a:gd name="T94" fmla="*/ 114 w 188"/>
                <a:gd name="T95" fmla="*/ 15 h 179"/>
                <a:gd name="T96" fmla="*/ 113 w 188"/>
                <a:gd name="T97" fmla="*/ 16 h 179"/>
                <a:gd name="T98" fmla="*/ 104 w 188"/>
                <a:gd name="T99" fmla="*/ 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8" h="179">
                  <a:moveTo>
                    <a:pt x="86" y="23"/>
                  </a:moveTo>
                  <a:cubicBezTo>
                    <a:pt x="81" y="30"/>
                    <a:pt x="81" y="30"/>
                    <a:pt x="81" y="30"/>
                  </a:cubicBezTo>
                  <a:cubicBezTo>
                    <a:pt x="80" y="31"/>
                    <a:pt x="80" y="33"/>
                    <a:pt x="80" y="37"/>
                  </a:cubicBezTo>
                  <a:cubicBezTo>
                    <a:pt x="80" y="40"/>
                    <a:pt x="80" y="40"/>
                    <a:pt x="80" y="40"/>
                  </a:cubicBezTo>
                  <a:cubicBezTo>
                    <a:pt x="71" y="40"/>
                    <a:pt x="71" y="40"/>
                    <a:pt x="71" y="40"/>
                  </a:cubicBezTo>
                  <a:cubicBezTo>
                    <a:pt x="70" y="40"/>
                    <a:pt x="70" y="40"/>
                    <a:pt x="70" y="40"/>
                  </a:cubicBezTo>
                  <a:cubicBezTo>
                    <a:pt x="70" y="40"/>
                    <a:pt x="70" y="40"/>
                    <a:pt x="70" y="40"/>
                  </a:cubicBezTo>
                  <a:cubicBezTo>
                    <a:pt x="64" y="38"/>
                    <a:pt x="64" y="38"/>
                    <a:pt x="64" y="38"/>
                  </a:cubicBezTo>
                  <a:cubicBezTo>
                    <a:pt x="58" y="46"/>
                    <a:pt x="58" y="46"/>
                    <a:pt x="58" y="46"/>
                  </a:cubicBezTo>
                  <a:cubicBezTo>
                    <a:pt x="58" y="46"/>
                    <a:pt x="58" y="46"/>
                    <a:pt x="58" y="46"/>
                  </a:cubicBezTo>
                  <a:cubicBezTo>
                    <a:pt x="51" y="50"/>
                    <a:pt x="51" y="50"/>
                    <a:pt x="51" y="50"/>
                  </a:cubicBezTo>
                  <a:cubicBezTo>
                    <a:pt x="46" y="56"/>
                    <a:pt x="46" y="56"/>
                    <a:pt x="46" y="56"/>
                  </a:cubicBezTo>
                  <a:cubicBezTo>
                    <a:pt x="46" y="56"/>
                    <a:pt x="46" y="56"/>
                    <a:pt x="46" y="56"/>
                  </a:cubicBezTo>
                  <a:cubicBezTo>
                    <a:pt x="45" y="58"/>
                    <a:pt x="45" y="58"/>
                    <a:pt x="45" y="58"/>
                  </a:cubicBezTo>
                  <a:cubicBezTo>
                    <a:pt x="45" y="58"/>
                    <a:pt x="45" y="58"/>
                    <a:pt x="45" y="58"/>
                  </a:cubicBezTo>
                  <a:cubicBezTo>
                    <a:pt x="35" y="69"/>
                    <a:pt x="35" y="69"/>
                    <a:pt x="35" y="69"/>
                  </a:cubicBezTo>
                  <a:cubicBezTo>
                    <a:pt x="35" y="70"/>
                    <a:pt x="35" y="70"/>
                    <a:pt x="35" y="70"/>
                  </a:cubicBezTo>
                  <a:cubicBezTo>
                    <a:pt x="34" y="70"/>
                    <a:pt x="34" y="70"/>
                    <a:pt x="34" y="70"/>
                  </a:cubicBezTo>
                  <a:cubicBezTo>
                    <a:pt x="27" y="74"/>
                    <a:pt x="27" y="74"/>
                    <a:pt x="27" y="74"/>
                  </a:cubicBezTo>
                  <a:cubicBezTo>
                    <a:pt x="21" y="70"/>
                    <a:pt x="21" y="70"/>
                    <a:pt x="21" y="70"/>
                  </a:cubicBezTo>
                  <a:cubicBezTo>
                    <a:pt x="21" y="69"/>
                    <a:pt x="21" y="69"/>
                    <a:pt x="21" y="69"/>
                  </a:cubicBezTo>
                  <a:cubicBezTo>
                    <a:pt x="21" y="69"/>
                    <a:pt x="21" y="69"/>
                    <a:pt x="21" y="69"/>
                  </a:cubicBezTo>
                  <a:cubicBezTo>
                    <a:pt x="21" y="69"/>
                    <a:pt x="21" y="69"/>
                    <a:pt x="21" y="69"/>
                  </a:cubicBezTo>
                  <a:cubicBezTo>
                    <a:pt x="15" y="63"/>
                    <a:pt x="15" y="63"/>
                    <a:pt x="15" y="63"/>
                  </a:cubicBezTo>
                  <a:cubicBezTo>
                    <a:pt x="12" y="61"/>
                    <a:pt x="12" y="61"/>
                    <a:pt x="12" y="61"/>
                  </a:cubicBezTo>
                  <a:cubicBezTo>
                    <a:pt x="14" y="78"/>
                    <a:pt x="14" y="78"/>
                    <a:pt x="14" y="78"/>
                  </a:cubicBezTo>
                  <a:cubicBezTo>
                    <a:pt x="17" y="86"/>
                    <a:pt x="17" y="86"/>
                    <a:pt x="17" y="86"/>
                  </a:cubicBezTo>
                  <a:cubicBezTo>
                    <a:pt x="11" y="92"/>
                    <a:pt x="11" y="92"/>
                    <a:pt x="11" y="92"/>
                  </a:cubicBezTo>
                  <a:cubicBezTo>
                    <a:pt x="2" y="104"/>
                    <a:pt x="2" y="104"/>
                    <a:pt x="2" y="104"/>
                  </a:cubicBezTo>
                  <a:cubicBezTo>
                    <a:pt x="2" y="110"/>
                    <a:pt x="2" y="110"/>
                    <a:pt x="2" y="110"/>
                  </a:cubicBezTo>
                  <a:cubicBezTo>
                    <a:pt x="2" y="110"/>
                    <a:pt x="2" y="110"/>
                    <a:pt x="2" y="110"/>
                  </a:cubicBezTo>
                  <a:cubicBezTo>
                    <a:pt x="2" y="110"/>
                    <a:pt x="2" y="110"/>
                    <a:pt x="2" y="110"/>
                  </a:cubicBezTo>
                  <a:cubicBezTo>
                    <a:pt x="0" y="113"/>
                    <a:pt x="0" y="113"/>
                    <a:pt x="0" y="113"/>
                  </a:cubicBezTo>
                  <a:cubicBezTo>
                    <a:pt x="1" y="116"/>
                    <a:pt x="1" y="116"/>
                    <a:pt x="1" y="116"/>
                  </a:cubicBezTo>
                  <a:cubicBezTo>
                    <a:pt x="4" y="116"/>
                    <a:pt x="4" y="116"/>
                    <a:pt x="4" y="116"/>
                  </a:cubicBezTo>
                  <a:cubicBezTo>
                    <a:pt x="16" y="119"/>
                    <a:pt x="16" y="119"/>
                    <a:pt x="16" y="119"/>
                  </a:cubicBezTo>
                  <a:cubicBezTo>
                    <a:pt x="16" y="119"/>
                    <a:pt x="16" y="119"/>
                    <a:pt x="16" y="119"/>
                  </a:cubicBezTo>
                  <a:cubicBezTo>
                    <a:pt x="17" y="119"/>
                    <a:pt x="17" y="119"/>
                    <a:pt x="17" y="119"/>
                  </a:cubicBezTo>
                  <a:cubicBezTo>
                    <a:pt x="17" y="120"/>
                    <a:pt x="17" y="120"/>
                    <a:pt x="17" y="120"/>
                  </a:cubicBezTo>
                  <a:cubicBezTo>
                    <a:pt x="17" y="120"/>
                    <a:pt x="17" y="120"/>
                    <a:pt x="17" y="120"/>
                  </a:cubicBezTo>
                  <a:cubicBezTo>
                    <a:pt x="20" y="122"/>
                    <a:pt x="20" y="122"/>
                    <a:pt x="20" y="122"/>
                  </a:cubicBezTo>
                  <a:cubicBezTo>
                    <a:pt x="23" y="124"/>
                    <a:pt x="23" y="124"/>
                    <a:pt x="23" y="124"/>
                  </a:cubicBezTo>
                  <a:cubicBezTo>
                    <a:pt x="23" y="124"/>
                    <a:pt x="23" y="124"/>
                    <a:pt x="23" y="124"/>
                  </a:cubicBezTo>
                  <a:cubicBezTo>
                    <a:pt x="24" y="124"/>
                    <a:pt x="24" y="124"/>
                    <a:pt x="24" y="124"/>
                  </a:cubicBezTo>
                  <a:cubicBezTo>
                    <a:pt x="24" y="124"/>
                    <a:pt x="24" y="124"/>
                    <a:pt x="24" y="124"/>
                  </a:cubicBezTo>
                  <a:cubicBezTo>
                    <a:pt x="25" y="126"/>
                    <a:pt x="26" y="127"/>
                    <a:pt x="26" y="129"/>
                  </a:cubicBezTo>
                  <a:cubicBezTo>
                    <a:pt x="27" y="132"/>
                    <a:pt x="27" y="132"/>
                    <a:pt x="27" y="132"/>
                  </a:cubicBezTo>
                  <a:cubicBezTo>
                    <a:pt x="39" y="136"/>
                    <a:pt x="39" y="136"/>
                    <a:pt x="39" y="136"/>
                  </a:cubicBezTo>
                  <a:cubicBezTo>
                    <a:pt x="43" y="135"/>
                    <a:pt x="43" y="135"/>
                    <a:pt x="43" y="135"/>
                  </a:cubicBezTo>
                  <a:cubicBezTo>
                    <a:pt x="46" y="130"/>
                    <a:pt x="46" y="130"/>
                    <a:pt x="46" y="130"/>
                  </a:cubicBezTo>
                  <a:cubicBezTo>
                    <a:pt x="56" y="112"/>
                    <a:pt x="56" y="112"/>
                    <a:pt x="56" y="112"/>
                  </a:cubicBezTo>
                  <a:cubicBezTo>
                    <a:pt x="56" y="112"/>
                    <a:pt x="56" y="112"/>
                    <a:pt x="56" y="112"/>
                  </a:cubicBezTo>
                  <a:cubicBezTo>
                    <a:pt x="56" y="112"/>
                    <a:pt x="56" y="112"/>
                    <a:pt x="56" y="112"/>
                  </a:cubicBezTo>
                  <a:cubicBezTo>
                    <a:pt x="61" y="106"/>
                    <a:pt x="61" y="106"/>
                    <a:pt x="61" y="106"/>
                  </a:cubicBezTo>
                  <a:cubicBezTo>
                    <a:pt x="61" y="105"/>
                    <a:pt x="61" y="105"/>
                    <a:pt x="61" y="105"/>
                  </a:cubicBezTo>
                  <a:cubicBezTo>
                    <a:pt x="69" y="102"/>
                    <a:pt x="69" y="102"/>
                    <a:pt x="69" y="102"/>
                  </a:cubicBezTo>
                  <a:cubicBezTo>
                    <a:pt x="74" y="101"/>
                    <a:pt x="74" y="101"/>
                    <a:pt x="74" y="101"/>
                  </a:cubicBezTo>
                  <a:cubicBezTo>
                    <a:pt x="76" y="98"/>
                    <a:pt x="78" y="96"/>
                    <a:pt x="80" y="96"/>
                  </a:cubicBezTo>
                  <a:cubicBezTo>
                    <a:pt x="81" y="96"/>
                    <a:pt x="83" y="97"/>
                    <a:pt x="86" y="99"/>
                  </a:cubicBezTo>
                  <a:cubicBezTo>
                    <a:pt x="87" y="99"/>
                    <a:pt x="87" y="99"/>
                    <a:pt x="87" y="99"/>
                  </a:cubicBezTo>
                  <a:cubicBezTo>
                    <a:pt x="87" y="100"/>
                    <a:pt x="87" y="100"/>
                    <a:pt x="87" y="100"/>
                  </a:cubicBezTo>
                  <a:cubicBezTo>
                    <a:pt x="94" y="110"/>
                    <a:pt x="94" y="110"/>
                    <a:pt x="94" y="110"/>
                  </a:cubicBezTo>
                  <a:cubicBezTo>
                    <a:pt x="94" y="110"/>
                    <a:pt x="94" y="110"/>
                    <a:pt x="94" y="110"/>
                  </a:cubicBezTo>
                  <a:cubicBezTo>
                    <a:pt x="94" y="110"/>
                    <a:pt x="94" y="110"/>
                    <a:pt x="94" y="110"/>
                  </a:cubicBezTo>
                  <a:cubicBezTo>
                    <a:pt x="94" y="111"/>
                    <a:pt x="94" y="111"/>
                    <a:pt x="94" y="111"/>
                  </a:cubicBezTo>
                  <a:cubicBezTo>
                    <a:pt x="95" y="119"/>
                    <a:pt x="95" y="119"/>
                    <a:pt x="95" y="119"/>
                  </a:cubicBezTo>
                  <a:cubicBezTo>
                    <a:pt x="94" y="127"/>
                    <a:pt x="94" y="127"/>
                    <a:pt x="94" y="127"/>
                  </a:cubicBezTo>
                  <a:cubicBezTo>
                    <a:pt x="94" y="127"/>
                    <a:pt x="94" y="127"/>
                    <a:pt x="94" y="127"/>
                  </a:cubicBezTo>
                  <a:cubicBezTo>
                    <a:pt x="92" y="134"/>
                    <a:pt x="92" y="134"/>
                    <a:pt x="92" y="134"/>
                  </a:cubicBezTo>
                  <a:cubicBezTo>
                    <a:pt x="92" y="134"/>
                    <a:pt x="92" y="134"/>
                    <a:pt x="92" y="134"/>
                  </a:cubicBezTo>
                  <a:cubicBezTo>
                    <a:pt x="92" y="135"/>
                    <a:pt x="92" y="135"/>
                    <a:pt x="92" y="135"/>
                  </a:cubicBezTo>
                  <a:cubicBezTo>
                    <a:pt x="92" y="135"/>
                    <a:pt x="92" y="135"/>
                    <a:pt x="92" y="135"/>
                  </a:cubicBezTo>
                  <a:cubicBezTo>
                    <a:pt x="87" y="142"/>
                    <a:pt x="87" y="142"/>
                    <a:pt x="87" y="142"/>
                  </a:cubicBezTo>
                  <a:cubicBezTo>
                    <a:pt x="84" y="147"/>
                    <a:pt x="84" y="147"/>
                    <a:pt x="84" y="147"/>
                  </a:cubicBezTo>
                  <a:cubicBezTo>
                    <a:pt x="85" y="156"/>
                    <a:pt x="85" y="156"/>
                    <a:pt x="85" y="156"/>
                  </a:cubicBezTo>
                  <a:cubicBezTo>
                    <a:pt x="86" y="156"/>
                    <a:pt x="86" y="156"/>
                    <a:pt x="86" y="156"/>
                  </a:cubicBezTo>
                  <a:cubicBezTo>
                    <a:pt x="88" y="154"/>
                    <a:pt x="88" y="154"/>
                    <a:pt x="88" y="154"/>
                  </a:cubicBezTo>
                  <a:cubicBezTo>
                    <a:pt x="92" y="152"/>
                    <a:pt x="92" y="152"/>
                    <a:pt x="92" y="152"/>
                  </a:cubicBezTo>
                  <a:cubicBezTo>
                    <a:pt x="92" y="151"/>
                    <a:pt x="92" y="151"/>
                    <a:pt x="92" y="151"/>
                  </a:cubicBezTo>
                  <a:cubicBezTo>
                    <a:pt x="93" y="150"/>
                    <a:pt x="93" y="150"/>
                    <a:pt x="93" y="150"/>
                  </a:cubicBezTo>
                  <a:cubicBezTo>
                    <a:pt x="97" y="154"/>
                    <a:pt x="97" y="154"/>
                    <a:pt x="97" y="154"/>
                  </a:cubicBezTo>
                  <a:cubicBezTo>
                    <a:pt x="97" y="154"/>
                    <a:pt x="97" y="154"/>
                    <a:pt x="97" y="154"/>
                  </a:cubicBezTo>
                  <a:cubicBezTo>
                    <a:pt x="97" y="160"/>
                    <a:pt x="97" y="160"/>
                    <a:pt x="97" y="160"/>
                  </a:cubicBezTo>
                  <a:cubicBezTo>
                    <a:pt x="96" y="160"/>
                    <a:pt x="96" y="160"/>
                    <a:pt x="96" y="160"/>
                  </a:cubicBezTo>
                  <a:cubicBezTo>
                    <a:pt x="93" y="162"/>
                    <a:pt x="93" y="162"/>
                    <a:pt x="93" y="162"/>
                  </a:cubicBezTo>
                  <a:cubicBezTo>
                    <a:pt x="92" y="164"/>
                    <a:pt x="92" y="164"/>
                    <a:pt x="92" y="164"/>
                  </a:cubicBezTo>
                  <a:cubicBezTo>
                    <a:pt x="92" y="167"/>
                    <a:pt x="92" y="167"/>
                    <a:pt x="92" y="167"/>
                  </a:cubicBezTo>
                  <a:cubicBezTo>
                    <a:pt x="91" y="168"/>
                    <a:pt x="91" y="168"/>
                    <a:pt x="91" y="168"/>
                  </a:cubicBezTo>
                  <a:cubicBezTo>
                    <a:pt x="91" y="168"/>
                    <a:pt x="91" y="168"/>
                    <a:pt x="91" y="168"/>
                  </a:cubicBezTo>
                  <a:cubicBezTo>
                    <a:pt x="89" y="172"/>
                    <a:pt x="89" y="172"/>
                    <a:pt x="89" y="172"/>
                  </a:cubicBezTo>
                  <a:cubicBezTo>
                    <a:pt x="88" y="172"/>
                    <a:pt x="88" y="172"/>
                    <a:pt x="88" y="172"/>
                  </a:cubicBezTo>
                  <a:cubicBezTo>
                    <a:pt x="88" y="172"/>
                    <a:pt x="88" y="172"/>
                    <a:pt x="88" y="172"/>
                  </a:cubicBezTo>
                  <a:cubicBezTo>
                    <a:pt x="84" y="173"/>
                    <a:pt x="84" y="173"/>
                    <a:pt x="84" y="173"/>
                  </a:cubicBezTo>
                  <a:cubicBezTo>
                    <a:pt x="81" y="174"/>
                    <a:pt x="81" y="174"/>
                    <a:pt x="81" y="174"/>
                  </a:cubicBezTo>
                  <a:cubicBezTo>
                    <a:pt x="79" y="178"/>
                    <a:pt x="79" y="178"/>
                    <a:pt x="79" y="178"/>
                  </a:cubicBezTo>
                  <a:cubicBezTo>
                    <a:pt x="79" y="179"/>
                    <a:pt x="79" y="179"/>
                    <a:pt x="79" y="179"/>
                  </a:cubicBezTo>
                  <a:cubicBezTo>
                    <a:pt x="92" y="177"/>
                    <a:pt x="92" y="177"/>
                    <a:pt x="92" y="177"/>
                  </a:cubicBezTo>
                  <a:cubicBezTo>
                    <a:pt x="95" y="175"/>
                    <a:pt x="95" y="175"/>
                    <a:pt x="95" y="175"/>
                  </a:cubicBezTo>
                  <a:cubicBezTo>
                    <a:pt x="99" y="164"/>
                    <a:pt x="99" y="164"/>
                    <a:pt x="99" y="164"/>
                  </a:cubicBezTo>
                  <a:cubicBezTo>
                    <a:pt x="99" y="164"/>
                    <a:pt x="99" y="164"/>
                    <a:pt x="99" y="164"/>
                  </a:cubicBezTo>
                  <a:cubicBezTo>
                    <a:pt x="129" y="133"/>
                    <a:pt x="129" y="133"/>
                    <a:pt x="129" y="133"/>
                  </a:cubicBezTo>
                  <a:cubicBezTo>
                    <a:pt x="130" y="133"/>
                    <a:pt x="130" y="133"/>
                    <a:pt x="130" y="133"/>
                  </a:cubicBezTo>
                  <a:cubicBezTo>
                    <a:pt x="136" y="130"/>
                    <a:pt x="136" y="130"/>
                    <a:pt x="136" y="130"/>
                  </a:cubicBezTo>
                  <a:cubicBezTo>
                    <a:pt x="136" y="130"/>
                    <a:pt x="136" y="130"/>
                    <a:pt x="136" y="130"/>
                  </a:cubicBezTo>
                  <a:cubicBezTo>
                    <a:pt x="136" y="130"/>
                    <a:pt x="136" y="130"/>
                    <a:pt x="136" y="130"/>
                  </a:cubicBezTo>
                  <a:cubicBezTo>
                    <a:pt x="142" y="130"/>
                    <a:pt x="142" y="130"/>
                    <a:pt x="142" y="130"/>
                  </a:cubicBezTo>
                  <a:cubicBezTo>
                    <a:pt x="147" y="129"/>
                    <a:pt x="147" y="129"/>
                    <a:pt x="147" y="129"/>
                  </a:cubicBezTo>
                  <a:cubicBezTo>
                    <a:pt x="152" y="126"/>
                    <a:pt x="152" y="126"/>
                    <a:pt x="152" y="126"/>
                  </a:cubicBezTo>
                  <a:cubicBezTo>
                    <a:pt x="156" y="122"/>
                    <a:pt x="156" y="122"/>
                    <a:pt x="156" y="122"/>
                  </a:cubicBezTo>
                  <a:cubicBezTo>
                    <a:pt x="163" y="104"/>
                    <a:pt x="163" y="104"/>
                    <a:pt x="163" y="104"/>
                  </a:cubicBezTo>
                  <a:cubicBezTo>
                    <a:pt x="163" y="104"/>
                    <a:pt x="163" y="104"/>
                    <a:pt x="163" y="104"/>
                  </a:cubicBezTo>
                  <a:cubicBezTo>
                    <a:pt x="163" y="104"/>
                    <a:pt x="163" y="104"/>
                    <a:pt x="163" y="104"/>
                  </a:cubicBezTo>
                  <a:cubicBezTo>
                    <a:pt x="188" y="78"/>
                    <a:pt x="188" y="78"/>
                    <a:pt x="188" y="78"/>
                  </a:cubicBezTo>
                  <a:cubicBezTo>
                    <a:pt x="188" y="78"/>
                    <a:pt x="188" y="78"/>
                    <a:pt x="188" y="78"/>
                  </a:cubicBezTo>
                  <a:cubicBezTo>
                    <a:pt x="186" y="64"/>
                    <a:pt x="186" y="64"/>
                    <a:pt x="186" y="64"/>
                  </a:cubicBezTo>
                  <a:cubicBezTo>
                    <a:pt x="185" y="63"/>
                    <a:pt x="183" y="62"/>
                    <a:pt x="182" y="61"/>
                  </a:cubicBezTo>
                  <a:cubicBezTo>
                    <a:pt x="182" y="60"/>
                    <a:pt x="182" y="60"/>
                    <a:pt x="182" y="60"/>
                  </a:cubicBezTo>
                  <a:cubicBezTo>
                    <a:pt x="182" y="61"/>
                    <a:pt x="182" y="61"/>
                    <a:pt x="182" y="61"/>
                  </a:cubicBezTo>
                  <a:cubicBezTo>
                    <a:pt x="178" y="61"/>
                    <a:pt x="178" y="61"/>
                    <a:pt x="178" y="61"/>
                  </a:cubicBezTo>
                  <a:cubicBezTo>
                    <a:pt x="176" y="60"/>
                    <a:pt x="174" y="60"/>
                    <a:pt x="173" y="58"/>
                  </a:cubicBezTo>
                  <a:cubicBezTo>
                    <a:pt x="172" y="55"/>
                    <a:pt x="172" y="55"/>
                    <a:pt x="172" y="55"/>
                  </a:cubicBezTo>
                  <a:cubicBezTo>
                    <a:pt x="172" y="55"/>
                    <a:pt x="172" y="55"/>
                    <a:pt x="172" y="55"/>
                  </a:cubicBezTo>
                  <a:cubicBezTo>
                    <a:pt x="171" y="54"/>
                    <a:pt x="171" y="54"/>
                    <a:pt x="171" y="54"/>
                  </a:cubicBezTo>
                  <a:cubicBezTo>
                    <a:pt x="171" y="33"/>
                    <a:pt x="171" y="33"/>
                    <a:pt x="171" y="33"/>
                  </a:cubicBezTo>
                  <a:cubicBezTo>
                    <a:pt x="169" y="32"/>
                    <a:pt x="166" y="30"/>
                    <a:pt x="164" y="28"/>
                  </a:cubicBezTo>
                  <a:cubicBezTo>
                    <a:pt x="158" y="22"/>
                    <a:pt x="158" y="22"/>
                    <a:pt x="158" y="22"/>
                  </a:cubicBezTo>
                  <a:cubicBezTo>
                    <a:pt x="154" y="15"/>
                    <a:pt x="154" y="15"/>
                    <a:pt x="154" y="15"/>
                  </a:cubicBezTo>
                  <a:cubicBezTo>
                    <a:pt x="153" y="14"/>
                    <a:pt x="153" y="11"/>
                    <a:pt x="153" y="8"/>
                  </a:cubicBezTo>
                  <a:cubicBezTo>
                    <a:pt x="154" y="6"/>
                    <a:pt x="154" y="6"/>
                    <a:pt x="154" y="6"/>
                  </a:cubicBezTo>
                  <a:cubicBezTo>
                    <a:pt x="151" y="2"/>
                    <a:pt x="151" y="2"/>
                    <a:pt x="151" y="2"/>
                  </a:cubicBezTo>
                  <a:cubicBezTo>
                    <a:pt x="150" y="5"/>
                    <a:pt x="150" y="5"/>
                    <a:pt x="150" y="5"/>
                  </a:cubicBezTo>
                  <a:cubicBezTo>
                    <a:pt x="147" y="12"/>
                    <a:pt x="147" y="12"/>
                    <a:pt x="147" y="12"/>
                  </a:cubicBezTo>
                  <a:cubicBezTo>
                    <a:pt x="146" y="12"/>
                    <a:pt x="146" y="12"/>
                    <a:pt x="146" y="12"/>
                  </a:cubicBezTo>
                  <a:cubicBezTo>
                    <a:pt x="143" y="12"/>
                    <a:pt x="140" y="12"/>
                    <a:pt x="137" y="10"/>
                  </a:cubicBezTo>
                  <a:cubicBezTo>
                    <a:pt x="135" y="10"/>
                    <a:pt x="134" y="8"/>
                    <a:pt x="134" y="5"/>
                  </a:cubicBezTo>
                  <a:cubicBezTo>
                    <a:pt x="134" y="4"/>
                    <a:pt x="134" y="4"/>
                    <a:pt x="134" y="4"/>
                  </a:cubicBezTo>
                  <a:cubicBezTo>
                    <a:pt x="132" y="4"/>
                    <a:pt x="132" y="4"/>
                    <a:pt x="132" y="4"/>
                  </a:cubicBezTo>
                  <a:cubicBezTo>
                    <a:pt x="124" y="6"/>
                    <a:pt x="124" y="6"/>
                    <a:pt x="124" y="6"/>
                  </a:cubicBezTo>
                  <a:cubicBezTo>
                    <a:pt x="118" y="0"/>
                    <a:pt x="118" y="0"/>
                    <a:pt x="118" y="0"/>
                  </a:cubicBezTo>
                  <a:cubicBezTo>
                    <a:pt x="116" y="0"/>
                    <a:pt x="116" y="0"/>
                    <a:pt x="116" y="0"/>
                  </a:cubicBezTo>
                  <a:cubicBezTo>
                    <a:pt x="114" y="2"/>
                    <a:pt x="114" y="2"/>
                    <a:pt x="114" y="2"/>
                  </a:cubicBezTo>
                  <a:cubicBezTo>
                    <a:pt x="117" y="6"/>
                    <a:pt x="117" y="6"/>
                    <a:pt x="117" y="6"/>
                  </a:cubicBezTo>
                  <a:cubicBezTo>
                    <a:pt x="118" y="7"/>
                    <a:pt x="118" y="7"/>
                    <a:pt x="118" y="7"/>
                  </a:cubicBezTo>
                  <a:cubicBezTo>
                    <a:pt x="114" y="15"/>
                    <a:pt x="114" y="15"/>
                    <a:pt x="114" y="15"/>
                  </a:cubicBezTo>
                  <a:cubicBezTo>
                    <a:pt x="113" y="15"/>
                    <a:pt x="113" y="15"/>
                    <a:pt x="113" y="15"/>
                  </a:cubicBezTo>
                  <a:cubicBezTo>
                    <a:pt x="113" y="16"/>
                    <a:pt x="113" y="16"/>
                    <a:pt x="113" y="16"/>
                  </a:cubicBezTo>
                  <a:cubicBezTo>
                    <a:pt x="113" y="16"/>
                    <a:pt x="113" y="16"/>
                    <a:pt x="113" y="16"/>
                  </a:cubicBezTo>
                  <a:cubicBezTo>
                    <a:pt x="106" y="24"/>
                    <a:pt x="106" y="24"/>
                    <a:pt x="106" y="24"/>
                  </a:cubicBezTo>
                  <a:cubicBezTo>
                    <a:pt x="105" y="24"/>
                    <a:pt x="105" y="24"/>
                    <a:pt x="105" y="24"/>
                  </a:cubicBezTo>
                  <a:cubicBezTo>
                    <a:pt x="104" y="24"/>
                    <a:pt x="104" y="24"/>
                    <a:pt x="104" y="24"/>
                  </a:cubicBezTo>
                  <a:cubicBezTo>
                    <a:pt x="93" y="25"/>
                    <a:pt x="93" y="25"/>
                    <a:pt x="93" y="25"/>
                  </a:cubicBezTo>
                  <a:lnTo>
                    <a:pt x="86" y="23"/>
                  </a:lnTo>
                  <a:close/>
                </a:path>
              </a:pathLst>
            </a:custGeom>
            <a:solidFill>
              <a:srgbClr val="E60011"/>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73" name="Freeform 147"/>
            <p:cNvSpPr/>
            <p:nvPr/>
          </p:nvSpPr>
          <p:spPr bwMode="auto">
            <a:xfrm>
              <a:off x="5043202" y="2548234"/>
              <a:ext cx="851361" cy="578764"/>
            </a:xfrm>
            <a:custGeom>
              <a:avLst/>
              <a:gdLst>
                <a:gd name="T0" fmla="*/ 47 w 268"/>
                <a:gd name="T1" fmla="*/ 3 h 182"/>
                <a:gd name="T2" fmla="*/ 36 w 268"/>
                <a:gd name="T3" fmla="*/ 6 h 182"/>
                <a:gd name="T4" fmla="*/ 34 w 268"/>
                <a:gd name="T5" fmla="*/ 10 h 182"/>
                <a:gd name="T6" fmla="*/ 29 w 268"/>
                <a:gd name="T7" fmla="*/ 18 h 182"/>
                <a:gd name="T8" fmla="*/ 21 w 268"/>
                <a:gd name="T9" fmla="*/ 24 h 182"/>
                <a:gd name="T10" fmla="*/ 11 w 268"/>
                <a:gd name="T11" fmla="*/ 17 h 182"/>
                <a:gd name="T12" fmla="*/ 0 w 268"/>
                <a:gd name="T13" fmla="*/ 20 h 182"/>
                <a:gd name="T14" fmla="*/ 16 w 268"/>
                <a:gd name="T15" fmla="*/ 30 h 182"/>
                <a:gd name="T16" fmla="*/ 17 w 268"/>
                <a:gd name="T17" fmla="*/ 32 h 182"/>
                <a:gd name="T18" fmla="*/ 18 w 268"/>
                <a:gd name="T19" fmla="*/ 52 h 182"/>
                <a:gd name="T20" fmla="*/ 30 w 268"/>
                <a:gd name="T21" fmla="*/ 76 h 182"/>
                <a:gd name="T22" fmla="*/ 38 w 268"/>
                <a:gd name="T23" fmla="*/ 68 h 182"/>
                <a:gd name="T24" fmla="*/ 49 w 268"/>
                <a:gd name="T25" fmla="*/ 66 h 182"/>
                <a:gd name="T26" fmla="*/ 49 w 268"/>
                <a:gd name="T27" fmla="*/ 66 h 182"/>
                <a:gd name="T28" fmla="*/ 60 w 268"/>
                <a:gd name="T29" fmla="*/ 78 h 182"/>
                <a:gd name="T30" fmla="*/ 63 w 268"/>
                <a:gd name="T31" fmla="*/ 88 h 182"/>
                <a:gd name="T32" fmla="*/ 62 w 268"/>
                <a:gd name="T33" fmla="*/ 98 h 182"/>
                <a:gd name="T34" fmla="*/ 69 w 268"/>
                <a:gd name="T35" fmla="*/ 107 h 182"/>
                <a:gd name="T36" fmla="*/ 79 w 268"/>
                <a:gd name="T37" fmla="*/ 104 h 182"/>
                <a:gd name="T38" fmla="*/ 84 w 268"/>
                <a:gd name="T39" fmla="*/ 109 h 182"/>
                <a:gd name="T40" fmla="*/ 96 w 268"/>
                <a:gd name="T41" fmla="*/ 114 h 182"/>
                <a:gd name="T42" fmla="*/ 105 w 268"/>
                <a:gd name="T43" fmla="*/ 111 h 182"/>
                <a:gd name="T44" fmla="*/ 110 w 268"/>
                <a:gd name="T45" fmla="*/ 106 h 182"/>
                <a:gd name="T46" fmla="*/ 116 w 268"/>
                <a:gd name="T47" fmla="*/ 121 h 182"/>
                <a:gd name="T48" fmla="*/ 131 w 268"/>
                <a:gd name="T49" fmla="*/ 137 h 182"/>
                <a:gd name="T50" fmla="*/ 134 w 268"/>
                <a:gd name="T51" fmla="*/ 162 h 182"/>
                <a:gd name="T52" fmla="*/ 144 w 268"/>
                <a:gd name="T53" fmla="*/ 166 h 182"/>
                <a:gd name="T54" fmla="*/ 150 w 268"/>
                <a:gd name="T55" fmla="*/ 182 h 182"/>
                <a:gd name="T56" fmla="*/ 186 w 268"/>
                <a:gd name="T57" fmla="*/ 152 h 182"/>
                <a:gd name="T58" fmla="*/ 200 w 268"/>
                <a:gd name="T59" fmla="*/ 136 h 182"/>
                <a:gd name="T60" fmla="*/ 226 w 268"/>
                <a:gd name="T61" fmla="*/ 114 h 182"/>
                <a:gd name="T62" fmla="*/ 236 w 268"/>
                <a:gd name="T63" fmla="*/ 106 h 182"/>
                <a:gd name="T64" fmla="*/ 238 w 268"/>
                <a:gd name="T65" fmla="*/ 85 h 182"/>
                <a:gd name="T66" fmla="*/ 247 w 268"/>
                <a:gd name="T67" fmla="*/ 84 h 182"/>
                <a:gd name="T68" fmla="*/ 262 w 268"/>
                <a:gd name="T69" fmla="*/ 99 h 182"/>
                <a:gd name="T70" fmla="*/ 259 w 268"/>
                <a:gd name="T71" fmla="*/ 88 h 182"/>
                <a:gd name="T72" fmla="*/ 268 w 268"/>
                <a:gd name="T73" fmla="*/ 79 h 182"/>
                <a:gd name="T74" fmla="*/ 263 w 268"/>
                <a:gd name="T75" fmla="*/ 63 h 182"/>
                <a:gd name="T76" fmla="*/ 246 w 268"/>
                <a:gd name="T77" fmla="*/ 55 h 182"/>
                <a:gd name="T78" fmla="*/ 240 w 268"/>
                <a:gd name="T79" fmla="*/ 54 h 182"/>
                <a:gd name="T80" fmla="*/ 234 w 268"/>
                <a:gd name="T81" fmla="*/ 55 h 182"/>
                <a:gd name="T82" fmla="*/ 223 w 268"/>
                <a:gd name="T83" fmla="*/ 55 h 182"/>
                <a:gd name="T84" fmla="*/ 222 w 268"/>
                <a:gd name="T85" fmla="*/ 69 h 182"/>
                <a:gd name="T86" fmla="*/ 208 w 268"/>
                <a:gd name="T87" fmla="*/ 72 h 182"/>
                <a:gd name="T88" fmla="*/ 188 w 268"/>
                <a:gd name="T89" fmla="*/ 54 h 182"/>
                <a:gd name="T90" fmla="*/ 183 w 268"/>
                <a:gd name="T91" fmla="*/ 44 h 182"/>
                <a:gd name="T92" fmla="*/ 184 w 268"/>
                <a:gd name="T93" fmla="*/ 50 h 182"/>
                <a:gd name="T94" fmla="*/ 179 w 268"/>
                <a:gd name="T95" fmla="*/ 60 h 182"/>
                <a:gd name="T96" fmla="*/ 168 w 268"/>
                <a:gd name="T97" fmla="*/ 57 h 182"/>
                <a:gd name="T98" fmla="*/ 166 w 268"/>
                <a:gd name="T99" fmla="*/ 47 h 182"/>
                <a:gd name="T100" fmla="*/ 156 w 268"/>
                <a:gd name="T101" fmla="*/ 43 h 182"/>
                <a:gd name="T102" fmla="*/ 144 w 268"/>
                <a:gd name="T103" fmla="*/ 35 h 182"/>
                <a:gd name="T104" fmla="*/ 128 w 268"/>
                <a:gd name="T105" fmla="*/ 29 h 182"/>
                <a:gd name="T106" fmla="*/ 117 w 268"/>
                <a:gd name="T107" fmla="*/ 34 h 182"/>
                <a:gd name="T108" fmla="*/ 112 w 268"/>
                <a:gd name="T109" fmla="*/ 24 h 182"/>
                <a:gd name="T110" fmla="*/ 98 w 268"/>
                <a:gd name="T111" fmla="*/ 24 h 182"/>
                <a:gd name="T112" fmla="*/ 82 w 268"/>
                <a:gd name="T113" fmla="*/ 27 h 182"/>
                <a:gd name="T114" fmla="*/ 67 w 268"/>
                <a:gd name="T11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 h="182">
                  <a:moveTo>
                    <a:pt x="52" y="9"/>
                  </a:moveTo>
                  <a:cubicBezTo>
                    <a:pt x="51" y="0"/>
                    <a:pt x="51" y="0"/>
                    <a:pt x="51" y="0"/>
                  </a:cubicBezTo>
                  <a:cubicBezTo>
                    <a:pt x="47" y="3"/>
                    <a:pt x="47" y="3"/>
                    <a:pt x="47" y="3"/>
                  </a:cubicBezTo>
                  <a:cubicBezTo>
                    <a:pt x="46" y="3"/>
                    <a:pt x="46" y="3"/>
                    <a:pt x="46" y="3"/>
                  </a:cubicBezTo>
                  <a:cubicBezTo>
                    <a:pt x="37" y="6"/>
                    <a:pt x="37" y="6"/>
                    <a:pt x="37" y="6"/>
                  </a:cubicBezTo>
                  <a:cubicBezTo>
                    <a:pt x="36" y="6"/>
                    <a:pt x="36" y="6"/>
                    <a:pt x="36" y="6"/>
                  </a:cubicBezTo>
                  <a:cubicBezTo>
                    <a:pt x="35" y="5"/>
                    <a:pt x="35" y="5"/>
                    <a:pt x="35" y="5"/>
                  </a:cubicBezTo>
                  <a:cubicBezTo>
                    <a:pt x="35" y="10"/>
                    <a:pt x="35" y="10"/>
                    <a:pt x="35" y="10"/>
                  </a:cubicBezTo>
                  <a:cubicBezTo>
                    <a:pt x="34" y="10"/>
                    <a:pt x="34" y="10"/>
                    <a:pt x="34" y="10"/>
                  </a:cubicBezTo>
                  <a:cubicBezTo>
                    <a:pt x="30" y="17"/>
                    <a:pt x="30" y="17"/>
                    <a:pt x="30" y="17"/>
                  </a:cubicBezTo>
                  <a:cubicBezTo>
                    <a:pt x="29" y="17"/>
                    <a:pt x="29" y="17"/>
                    <a:pt x="29" y="17"/>
                  </a:cubicBezTo>
                  <a:cubicBezTo>
                    <a:pt x="29" y="18"/>
                    <a:pt x="29" y="18"/>
                    <a:pt x="29" y="18"/>
                  </a:cubicBezTo>
                  <a:cubicBezTo>
                    <a:pt x="29" y="18"/>
                    <a:pt x="29" y="18"/>
                    <a:pt x="29" y="18"/>
                  </a:cubicBezTo>
                  <a:cubicBezTo>
                    <a:pt x="22" y="24"/>
                    <a:pt x="22" y="24"/>
                    <a:pt x="22" y="24"/>
                  </a:cubicBezTo>
                  <a:cubicBezTo>
                    <a:pt x="21" y="24"/>
                    <a:pt x="21" y="24"/>
                    <a:pt x="21" y="24"/>
                  </a:cubicBezTo>
                  <a:cubicBezTo>
                    <a:pt x="21" y="24"/>
                    <a:pt x="21" y="24"/>
                    <a:pt x="21" y="24"/>
                  </a:cubicBezTo>
                  <a:cubicBezTo>
                    <a:pt x="20" y="24"/>
                    <a:pt x="20" y="24"/>
                    <a:pt x="20" y="24"/>
                  </a:cubicBezTo>
                  <a:cubicBezTo>
                    <a:pt x="15" y="22"/>
                    <a:pt x="12" y="19"/>
                    <a:pt x="11" y="17"/>
                  </a:cubicBezTo>
                  <a:cubicBezTo>
                    <a:pt x="10" y="16"/>
                    <a:pt x="10" y="16"/>
                    <a:pt x="9" y="16"/>
                  </a:cubicBezTo>
                  <a:cubicBezTo>
                    <a:pt x="4" y="17"/>
                    <a:pt x="4" y="17"/>
                    <a:pt x="4" y="17"/>
                  </a:cubicBezTo>
                  <a:cubicBezTo>
                    <a:pt x="0" y="20"/>
                    <a:pt x="0" y="20"/>
                    <a:pt x="0" y="20"/>
                  </a:cubicBezTo>
                  <a:cubicBezTo>
                    <a:pt x="9" y="27"/>
                    <a:pt x="9" y="27"/>
                    <a:pt x="9" y="27"/>
                  </a:cubicBezTo>
                  <a:cubicBezTo>
                    <a:pt x="16" y="30"/>
                    <a:pt x="16" y="30"/>
                    <a:pt x="16" y="30"/>
                  </a:cubicBezTo>
                  <a:cubicBezTo>
                    <a:pt x="16" y="30"/>
                    <a:pt x="16" y="30"/>
                    <a:pt x="16" y="30"/>
                  </a:cubicBezTo>
                  <a:cubicBezTo>
                    <a:pt x="16" y="30"/>
                    <a:pt x="16" y="30"/>
                    <a:pt x="16" y="30"/>
                  </a:cubicBezTo>
                  <a:cubicBezTo>
                    <a:pt x="17" y="31"/>
                    <a:pt x="17" y="31"/>
                    <a:pt x="17" y="31"/>
                  </a:cubicBezTo>
                  <a:cubicBezTo>
                    <a:pt x="17" y="32"/>
                    <a:pt x="17" y="32"/>
                    <a:pt x="17" y="32"/>
                  </a:cubicBezTo>
                  <a:cubicBezTo>
                    <a:pt x="18" y="40"/>
                    <a:pt x="18" y="40"/>
                    <a:pt x="18" y="40"/>
                  </a:cubicBezTo>
                  <a:cubicBezTo>
                    <a:pt x="18" y="40"/>
                    <a:pt x="18" y="40"/>
                    <a:pt x="18" y="40"/>
                  </a:cubicBezTo>
                  <a:cubicBezTo>
                    <a:pt x="18" y="52"/>
                    <a:pt x="18" y="52"/>
                    <a:pt x="18" y="52"/>
                  </a:cubicBezTo>
                  <a:cubicBezTo>
                    <a:pt x="20" y="59"/>
                    <a:pt x="20" y="59"/>
                    <a:pt x="20" y="59"/>
                  </a:cubicBezTo>
                  <a:cubicBezTo>
                    <a:pt x="25" y="70"/>
                    <a:pt x="25" y="70"/>
                    <a:pt x="25" y="70"/>
                  </a:cubicBezTo>
                  <a:cubicBezTo>
                    <a:pt x="30" y="76"/>
                    <a:pt x="30" y="76"/>
                    <a:pt x="30" y="76"/>
                  </a:cubicBezTo>
                  <a:cubicBezTo>
                    <a:pt x="35" y="72"/>
                    <a:pt x="35" y="72"/>
                    <a:pt x="35" y="72"/>
                  </a:cubicBezTo>
                  <a:cubicBezTo>
                    <a:pt x="38" y="68"/>
                    <a:pt x="38" y="68"/>
                    <a:pt x="38" y="68"/>
                  </a:cubicBezTo>
                  <a:cubicBezTo>
                    <a:pt x="38" y="68"/>
                    <a:pt x="38" y="68"/>
                    <a:pt x="38" y="68"/>
                  </a:cubicBezTo>
                  <a:cubicBezTo>
                    <a:pt x="38" y="68"/>
                    <a:pt x="38" y="68"/>
                    <a:pt x="38" y="68"/>
                  </a:cubicBezTo>
                  <a:cubicBezTo>
                    <a:pt x="44" y="61"/>
                    <a:pt x="44" y="61"/>
                    <a:pt x="44" y="61"/>
                  </a:cubicBezTo>
                  <a:cubicBezTo>
                    <a:pt x="49" y="66"/>
                    <a:pt x="49" y="66"/>
                    <a:pt x="49" y="66"/>
                  </a:cubicBezTo>
                  <a:cubicBezTo>
                    <a:pt x="49" y="66"/>
                    <a:pt x="49" y="66"/>
                    <a:pt x="49" y="66"/>
                  </a:cubicBezTo>
                  <a:cubicBezTo>
                    <a:pt x="49" y="66"/>
                    <a:pt x="49" y="66"/>
                    <a:pt x="49" y="66"/>
                  </a:cubicBezTo>
                  <a:cubicBezTo>
                    <a:pt x="49" y="66"/>
                    <a:pt x="49" y="66"/>
                    <a:pt x="49" y="66"/>
                  </a:cubicBezTo>
                  <a:cubicBezTo>
                    <a:pt x="49" y="66"/>
                    <a:pt x="49" y="66"/>
                    <a:pt x="49" y="66"/>
                  </a:cubicBezTo>
                  <a:cubicBezTo>
                    <a:pt x="54" y="76"/>
                    <a:pt x="54" y="76"/>
                    <a:pt x="54" y="76"/>
                  </a:cubicBezTo>
                  <a:cubicBezTo>
                    <a:pt x="60" y="78"/>
                    <a:pt x="60" y="78"/>
                    <a:pt x="60" y="78"/>
                  </a:cubicBezTo>
                  <a:cubicBezTo>
                    <a:pt x="63" y="88"/>
                    <a:pt x="63" y="88"/>
                    <a:pt x="63" y="88"/>
                  </a:cubicBezTo>
                  <a:cubicBezTo>
                    <a:pt x="63" y="88"/>
                    <a:pt x="63" y="88"/>
                    <a:pt x="63" y="88"/>
                  </a:cubicBezTo>
                  <a:cubicBezTo>
                    <a:pt x="63" y="88"/>
                    <a:pt x="63" y="88"/>
                    <a:pt x="63" y="88"/>
                  </a:cubicBezTo>
                  <a:cubicBezTo>
                    <a:pt x="62" y="97"/>
                    <a:pt x="62" y="97"/>
                    <a:pt x="62" y="97"/>
                  </a:cubicBezTo>
                  <a:cubicBezTo>
                    <a:pt x="62" y="98"/>
                    <a:pt x="62" y="98"/>
                    <a:pt x="62" y="98"/>
                  </a:cubicBezTo>
                  <a:cubicBezTo>
                    <a:pt x="62" y="98"/>
                    <a:pt x="62" y="98"/>
                    <a:pt x="62" y="98"/>
                  </a:cubicBezTo>
                  <a:cubicBezTo>
                    <a:pt x="60" y="106"/>
                    <a:pt x="60" y="106"/>
                    <a:pt x="60" y="106"/>
                  </a:cubicBezTo>
                  <a:cubicBezTo>
                    <a:pt x="64" y="110"/>
                    <a:pt x="64" y="110"/>
                    <a:pt x="64" y="110"/>
                  </a:cubicBezTo>
                  <a:cubicBezTo>
                    <a:pt x="69" y="107"/>
                    <a:pt x="69" y="107"/>
                    <a:pt x="69" y="107"/>
                  </a:cubicBezTo>
                  <a:cubicBezTo>
                    <a:pt x="74" y="102"/>
                    <a:pt x="74" y="102"/>
                    <a:pt x="74"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4" y="109"/>
                    <a:pt x="84" y="109"/>
                    <a:pt x="84" y="109"/>
                  </a:cubicBezTo>
                  <a:cubicBezTo>
                    <a:pt x="89" y="108"/>
                    <a:pt x="89" y="108"/>
                    <a:pt x="89" y="108"/>
                  </a:cubicBezTo>
                  <a:cubicBezTo>
                    <a:pt x="93" y="106"/>
                    <a:pt x="95" y="108"/>
                    <a:pt x="96" y="110"/>
                  </a:cubicBezTo>
                  <a:cubicBezTo>
                    <a:pt x="96" y="114"/>
                    <a:pt x="96" y="114"/>
                    <a:pt x="96" y="114"/>
                  </a:cubicBezTo>
                  <a:cubicBezTo>
                    <a:pt x="97" y="114"/>
                    <a:pt x="97" y="114"/>
                    <a:pt x="97" y="114"/>
                  </a:cubicBezTo>
                  <a:cubicBezTo>
                    <a:pt x="102" y="116"/>
                    <a:pt x="102" y="116"/>
                    <a:pt x="102" y="116"/>
                  </a:cubicBezTo>
                  <a:cubicBezTo>
                    <a:pt x="105" y="111"/>
                    <a:pt x="105" y="111"/>
                    <a:pt x="105" y="111"/>
                  </a:cubicBezTo>
                  <a:cubicBezTo>
                    <a:pt x="105" y="109"/>
                    <a:pt x="105" y="109"/>
                    <a:pt x="105" y="109"/>
                  </a:cubicBezTo>
                  <a:cubicBezTo>
                    <a:pt x="105" y="107"/>
                    <a:pt x="105" y="106"/>
                    <a:pt x="106" y="105"/>
                  </a:cubicBezTo>
                  <a:cubicBezTo>
                    <a:pt x="110" y="106"/>
                    <a:pt x="110" y="106"/>
                    <a:pt x="110" y="106"/>
                  </a:cubicBezTo>
                  <a:cubicBezTo>
                    <a:pt x="114" y="108"/>
                    <a:pt x="116" y="110"/>
                    <a:pt x="116" y="114"/>
                  </a:cubicBezTo>
                  <a:cubicBezTo>
                    <a:pt x="116" y="116"/>
                    <a:pt x="116" y="116"/>
                    <a:pt x="116" y="116"/>
                  </a:cubicBezTo>
                  <a:cubicBezTo>
                    <a:pt x="116" y="121"/>
                    <a:pt x="116" y="121"/>
                    <a:pt x="116" y="121"/>
                  </a:cubicBezTo>
                  <a:cubicBezTo>
                    <a:pt x="120" y="128"/>
                    <a:pt x="120" y="128"/>
                    <a:pt x="120" y="128"/>
                  </a:cubicBezTo>
                  <a:cubicBezTo>
                    <a:pt x="125" y="133"/>
                    <a:pt x="125" y="133"/>
                    <a:pt x="125" y="133"/>
                  </a:cubicBezTo>
                  <a:cubicBezTo>
                    <a:pt x="127" y="135"/>
                    <a:pt x="129" y="136"/>
                    <a:pt x="131" y="137"/>
                  </a:cubicBezTo>
                  <a:cubicBezTo>
                    <a:pt x="132" y="137"/>
                    <a:pt x="132" y="137"/>
                    <a:pt x="132" y="137"/>
                  </a:cubicBezTo>
                  <a:cubicBezTo>
                    <a:pt x="133" y="138"/>
                    <a:pt x="134" y="140"/>
                    <a:pt x="134" y="144"/>
                  </a:cubicBezTo>
                  <a:cubicBezTo>
                    <a:pt x="134" y="162"/>
                    <a:pt x="134" y="162"/>
                    <a:pt x="134" y="162"/>
                  </a:cubicBezTo>
                  <a:cubicBezTo>
                    <a:pt x="134" y="164"/>
                    <a:pt x="136" y="165"/>
                    <a:pt x="137" y="165"/>
                  </a:cubicBezTo>
                  <a:cubicBezTo>
                    <a:pt x="138" y="165"/>
                    <a:pt x="138" y="165"/>
                    <a:pt x="138" y="165"/>
                  </a:cubicBezTo>
                  <a:cubicBezTo>
                    <a:pt x="140" y="164"/>
                    <a:pt x="142" y="164"/>
                    <a:pt x="144" y="166"/>
                  </a:cubicBezTo>
                  <a:cubicBezTo>
                    <a:pt x="145" y="167"/>
                    <a:pt x="145" y="167"/>
                    <a:pt x="145" y="167"/>
                  </a:cubicBezTo>
                  <a:cubicBezTo>
                    <a:pt x="147" y="168"/>
                    <a:pt x="148" y="169"/>
                    <a:pt x="149" y="172"/>
                  </a:cubicBezTo>
                  <a:cubicBezTo>
                    <a:pt x="150" y="182"/>
                    <a:pt x="150" y="182"/>
                    <a:pt x="150" y="182"/>
                  </a:cubicBezTo>
                  <a:cubicBezTo>
                    <a:pt x="159" y="164"/>
                    <a:pt x="159" y="164"/>
                    <a:pt x="159" y="164"/>
                  </a:cubicBezTo>
                  <a:cubicBezTo>
                    <a:pt x="162" y="154"/>
                    <a:pt x="165" y="148"/>
                    <a:pt x="169" y="147"/>
                  </a:cubicBezTo>
                  <a:cubicBezTo>
                    <a:pt x="173" y="146"/>
                    <a:pt x="178" y="148"/>
                    <a:pt x="186" y="152"/>
                  </a:cubicBezTo>
                  <a:cubicBezTo>
                    <a:pt x="212" y="154"/>
                    <a:pt x="212" y="154"/>
                    <a:pt x="212" y="154"/>
                  </a:cubicBezTo>
                  <a:cubicBezTo>
                    <a:pt x="212" y="148"/>
                    <a:pt x="212" y="148"/>
                    <a:pt x="212" y="148"/>
                  </a:cubicBezTo>
                  <a:cubicBezTo>
                    <a:pt x="200" y="136"/>
                    <a:pt x="200" y="136"/>
                    <a:pt x="200" y="136"/>
                  </a:cubicBezTo>
                  <a:cubicBezTo>
                    <a:pt x="195" y="133"/>
                    <a:pt x="192" y="131"/>
                    <a:pt x="193" y="129"/>
                  </a:cubicBezTo>
                  <a:cubicBezTo>
                    <a:pt x="202" y="130"/>
                    <a:pt x="202" y="130"/>
                    <a:pt x="202" y="130"/>
                  </a:cubicBezTo>
                  <a:cubicBezTo>
                    <a:pt x="211" y="132"/>
                    <a:pt x="219" y="128"/>
                    <a:pt x="226" y="114"/>
                  </a:cubicBezTo>
                  <a:cubicBezTo>
                    <a:pt x="226" y="114"/>
                    <a:pt x="226" y="114"/>
                    <a:pt x="226" y="114"/>
                  </a:cubicBezTo>
                  <a:cubicBezTo>
                    <a:pt x="227" y="114"/>
                    <a:pt x="227" y="114"/>
                    <a:pt x="227" y="114"/>
                  </a:cubicBezTo>
                  <a:cubicBezTo>
                    <a:pt x="236" y="106"/>
                    <a:pt x="236" y="106"/>
                    <a:pt x="236" y="106"/>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6" y="84"/>
                    <a:pt x="246" y="84"/>
                    <a:pt x="246" y="84"/>
                  </a:cubicBezTo>
                  <a:cubicBezTo>
                    <a:pt x="247" y="84"/>
                    <a:pt x="247" y="84"/>
                    <a:pt x="247" y="84"/>
                  </a:cubicBezTo>
                  <a:cubicBezTo>
                    <a:pt x="248" y="84"/>
                    <a:pt x="248" y="84"/>
                    <a:pt x="248" y="84"/>
                  </a:cubicBezTo>
                  <a:cubicBezTo>
                    <a:pt x="248" y="84"/>
                    <a:pt x="248" y="84"/>
                    <a:pt x="248" y="84"/>
                  </a:cubicBezTo>
                  <a:cubicBezTo>
                    <a:pt x="262" y="99"/>
                    <a:pt x="262" y="99"/>
                    <a:pt x="262" y="99"/>
                  </a:cubicBezTo>
                  <a:cubicBezTo>
                    <a:pt x="266" y="98"/>
                    <a:pt x="266" y="98"/>
                    <a:pt x="266" y="98"/>
                  </a:cubicBezTo>
                  <a:cubicBezTo>
                    <a:pt x="266" y="95"/>
                    <a:pt x="266" y="95"/>
                    <a:pt x="266" y="95"/>
                  </a:cubicBezTo>
                  <a:cubicBezTo>
                    <a:pt x="259" y="88"/>
                    <a:pt x="259" y="88"/>
                    <a:pt x="259" y="88"/>
                  </a:cubicBezTo>
                  <a:cubicBezTo>
                    <a:pt x="258" y="87"/>
                    <a:pt x="258" y="87"/>
                    <a:pt x="258" y="87"/>
                  </a:cubicBezTo>
                  <a:cubicBezTo>
                    <a:pt x="257" y="86"/>
                    <a:pt x="257" y="86"/>
                    <a:pt x="257" y="86"/>
                  </a:cubicBezTo>
                  <a:cubicBezTo>
                    <a:pt x="268" y="79"/>
                    <a:pt x="268" y="79"/>
                    <a:pt x="268" y="79"/>
                  </a:cubicBezTo>
                  <a:cubicBezTo>
                    <a:pt x="268" y="62"/>
                    <a:pt x="268" y="62"/>
                    <a:pt x="268" y="62"/>
                  </a:cubicBezTo>
                  <a:cubicBezTo>
                    <a:pt x="263" y="63"/>
                    <a:pt x="263" y="63"/>
                    <a:pt x="263" y="63"/>
                  </a:cubicBezTo>
                  <a:cubicBezTo>
                    <a:pt x="263" y="63"/>
                    <a:pt x="263" y="63"/>
                    <a:pt x="263" y="63"/>
                  </a:cubicBezTo>
                  <a:cubicBezTo>
                    <a:pt x="262" y="63"/>
                    <a:pt x="262" y="63"/>
                    <a:pt x="262" y="63"/>
                  </a:cubicBezTo>
                  <a:cubicBezTo>
                    <a:pt x="256" y="60"/>
                    <a:pt x="256" y="60"/>
                    <a:pt x="256" y="60"/>
                  </a:cubicBezTo>
                  <a:cubicBezTo>
                    <a:pt x="254" y="60"/>
                    <a:pt x="250" y="58"/>
                    <a:pt x="246" y="55"/>
                  </a:cubicBezTo>
                  <a:cubicBezTo>
                    <a:pt x="243" y="54"/>
                    <a:pt x="242" y="53"/>
                    <a:pt x="242" y="51"/>
                  </a:cubicBezTo>
                  <a:cubicBezTo>
                    <a:pt x="242" y="52"/>
                    <a:pt x="242" y="52"/>
                    <a:pt x="242" y="52"/>
                  </a:cubicBezTo>
                  <a:cubicBezTo>
                    <a:pt x="242" y="53"/>
                    <a:pt x="241" y="54"/>
                    <a:pt x="240" y="54"/>
                  </a:cubicBezTo>
                  <a:cubicBezTo>
                    <a:pt x="239" y="55"/>
                    <a:pt x="238" y="56"/>
                    <a:pt x="235" y="56"/>
                  </a:cubicBezTo>
                  <a:cubicBezTo>
                    <a:pt x="234" y="56"/>
                    <a:pt x="234" y="56"/>
                    <a:pt x="234" y="56"/>
                  </a:cubicBezTo>
                  <a:cubicBezTo>
                    <a:pt x="234" y="55"/>
                    <a:pt x="234" y="55"/>
                    <a:pt x="234" y="55"/>
                  </a:cubicBezTo>
                  <a:cubicBezTo>
                    <a:pt x="234" y="55"/>
                    <a:pt x="234" y="55"/>
                    <a:pt x="234" y="55"/>
                  </a:cubicBezTo>
                  <a:cubicBezTo>
                    <a:pt x="228" y="51"/>
                    <a:pt x="228" y="51"/>
                    <a:pt x="228" y="51"/>
                  </a:cubicBezTo>
                  <a:cubicBezTo>
                    <a:pt x="223" y="55"/>
                    <a:pt x="223" y="55"/>
                    <a:pt x="223" y="55"/>
                  </a:cubicBezTo>
                  <a:cubicBezTo>
                    <a:pt x="221" y="57"/>
                    <a:pt x="219" y="59"/>
                    <a:pt x="219" y="60"/>
                  </a:cubicBezTo>
                  <a:cubicBezTo>
                    <a:pt x="222" y="66"/>
                    <a:pt x="222" y="66"/>
                    <a:pt x="222" y="66"/>
                  </a:cubicBezTo>
                  <a:cubicBezTo>
                    <a:pt x="223" y="67"/>
                    <a:pt x="223" y="68"/>
                    <a:pt x="222" y="69"/>
                  </a:cubicBezTo>
                  <a:cubicBezTo>
                    <a:pt x="222" y="70"/>
                    <a:pt x="220" y="72"/>
                    <a:pt x="217" y="72"/>
                  </a:cubicBezTo>
                  <a:cubicBezTo>
                    <a:pt x="214" y="73"/>
                    <a:pt x="214" y="73"/>
                    <a:pt x="214" y="73"/>
                  </a:cubicBezTo>
                  <a:cubicBezTo>
                    <a:pt x="212" y="74"/>
                    <a:pt x="209" y="74"/>
                    <a:pt x="208" y="72"/>
                  </a:cubicBezTo>
                  <a:cubicBezTo>
                    <a:pt x="207" y="70"/>
                    <a:pt x="207" y="70"/>
                    <a:pt x="207" y="70"/>
                  </a:cubicBezTo>
                  <a:cubicBezTo>
                    <a:pt x="196" y="60"/>
                    <a:pt x="196" y="60"/>
                    <a:pt x="196" y="60"/>
                  </a:cubicBezTo>
                  <a:cubicBezTo>
                    <a:pt x="192" y="58"/>
                    <a:pt x="189" y="56"/>
                    <a:pt x="188" y="54"/>
                  </a:cubicBezTo>
                  <a:cubicBezTo>
                    <a:pt x="187" y="52"/>
                    <a:pt x="186" y="51"/>
                    <a:pt x="187" y="50"/>
                  </a:cubicBezTo>
                  <a:cubicBezTo>
                    <a:pt x="186" y="47"/>
                    <a:pt x="186" y="44"/>
                    <a:pt x="185" y="43"/>
                  </a:cubicBezTo>
                  <a:cubicBezTo>
                    <a:pt x="183" y="44"/>
                    <a:pt x="183" y="44"/>
                    <a:pt x="183" y="44"/>
                  </a:cubicBezTo>
                  <a:cubicBezTo>
                    <a:pt x="182" y="45"/>
                    <a:pt x="182" y="45"/>
                    <a:pt x="182" y="45"/>
                  </a:cubicBezTo>
                  <a:cubicBezTo>
                    <a:pt x="182" y="46"/>
                    <a:pt x="183" y="48"/>
                    <a:pt x="184" y="49"/>
                  </a:cubicBezTo>
                  <a:cubicBezTo>
                    <a:pt x="184" y="50"/>
                    <a:pt x="184" y="50"/>
                    <a:pt x="184" y="50"/>
                  </a:cubicBezTo>
                  <a:cubicBezTo>
                    <a:pt x="185" y="50"/>
                    <a:pt x="185" y="50"/>
                    <a:pt x="185" y="50"/>
                  </a:cubicBezTo>
                  <a:cubicBezTo>
                    <a:pt x="184" y="51"/>
                    <a:pt x="184" y="51"/>
                    <a:pt x="184" y="51"/>
                  </a:cubicBezTo>
                  <a:cubicBezTo>
                    <a:pt x="179" y="60"/>
                    <a:pt x="179" y="60"/>
                    <a:pt x="179" y="60"/>
                  </a:cubicBezTo>
                  <a:cubicBezTo>
                    <a:pt x="170" y="58"/>
                    <a:pt x="170" y="58"/>
                    <a:pt x="170" y="58"/>
                  </a:cubicBezTo>
                  <a:cubicBezTo>
                    <a:pt x="168" y="57"/>
                    <a:pt x="168" y="57"/>
                    <a:pt x="168" y="57"/>
                  </a:cubicBezTo>
                  <a:cubicBezTo>
                    <a:pt x="168" y="57"/>
                    <a:pt x="168" y="57"/>
                    <a:pt x="168" y="57"/>
                  </a:cubicBezTo>
                  <a:cubicBezTo>
                    <a:pt x="168" y="56"/>
                    <a:pt x="168" y="56"/>
                    <a:pt x="168" y="56"/>
                  </a:cubicBezTo>
                  <a:cubicBezTo>
                    <a:pt x="168" y="54"/>
                    <a:pt x="168" y="52"/>
                    <a:pt x="168" y="50"/>
                  </a:cubicBezTo>
                  <a:cubicBezTo>
                    <a:pt x="166" y="47"/>
                    <a:pt x="166" y="47"/>
                    <a:pt x="166" y="47"/>
                  </a:cubicBezTo>
                  <a:cubicBezTo>
                    <a:pt x="159" y="42"/>
                    <a:pt x="159" y="42"/>
                    <a:pt x="159" y="42"/>
                  </a:cubicBezTo>
                  <a:cubicBezTo>
                    <a:pt x="158" y="41"/>
                    <a:pt x="158" y="41"/>
                    <a:pt x="158" y="41"/>
                  </a:cubicBezTo>
                  <a:cubicBezTo>
                    <a:pt x="158" y="42"/>
                    <a:pt x="157" y="42"/>
                    <a:pt x="156" y="43"/>
                  </a:cubicBezTo>
                  <a:cubicBezTo>
                    <a:pt x="149" y="42"/>
                    <a:pt x="149" y="42"/>
                    <a:pt x="149" y="42"/>
                  </a:cubicBezTo>
                  <a:cubicBezTo>
                    <a:pt x="146" y="42"/>
                    <a:pt x="145" y="41"/>
                    <a:pt x="144" y="40"/>
                  </a:cubicBezTo>
                  <a:cubicBezTo>
                    <a:pt x="144" y="39"/>
                    <a:pt x="144" y="37"/>
                    <a:pt x="144" y="35"/>
                  </a:cubicBezTo>
                  <a:cubicBezTo>
                    <a:pt x="145" y="34"/>
                    <a:pt x="145" y="34"/>
                    <a:pt x="145" y="34"/>
                  </a:cubicBezTo>
                  <a:cubicBezTo>
                    <a:pt x="142" y="28"/>
                    <a:pt x="142" y="28"/>
                    <a:pt x="142" y="28"/>
                  </a:cubicBezTo>
                  <a:cubicBezTo>
                    <a:pt x="128" y="29"/>
                    <a:pt x="128" y="29"/>
                    <a:pt x="128" y="29"/>
                  </a:cubicBezTo>
                  <a:cubicBezTo>
                    <a:pt x="128" y="31"/>
                    <a:pt x="128" y="32"/>
                    <a:pt x="127" y="34"/>
                  </a:cubicBezTo>
                  <a:cubicBezTo>
                    <a:pt x="126" y="35"/>
                    <a:pt x="125" y="36"/>
                    <a:pt x="124" y="36"/>
                  </a:cubicBezTo>
                  <a:cubicBezTo>
                    <a:pt x="122" y="36"/>
                    <a:pt x="119" y="36"/>
                    <a:pt x="117" y="34"/>
                  </a:cubicBezTo>
                  <a:cubicBezTo>
                    <a:pt x="117" y="33"/>
                    <a:pt x="117" y="33"/>
                    <a:pt x="117" y="33"/>
                  </a:cubicBezTo>
                  <a:cubicBezTo>
                    <a:pt x="117" y="33"/>
                    <a:pt x="117" y="33"/>
                    <a:pt x="117" y="33"/>
                  </a:cubicBezTo>
                  <a:cubicBezTo>
                    <a:pt x="114" y="30"/>
                    <a:pt x="112" y="27"/>
                    <a:pt x="112" y="24"/>
                  </a:cubicBezTo>
                  <a:cubicBezTo>
                    <a:pt x="110" y="20"/>
                    <a:pt x="110" y="20"/>
                    <a:pt x="110" y="20"/>
                  </a:cubicBezTo>
                  <a:cubicBezTo>
                    <a:pt x="106" y="23"/>
                    <a:pt x="106" y="23"/>
                    <a:pt x="106" y="23"/>
                  </a:cubicBezTo>
                  <a:cubicBezTo>
                    <a:pt x="102" y="25"/>
                    <a:pt x="100" y="25"/>
                    <a:pt x="98" y="24"/>
                  </a:cubicBezTo>
                  <a:cubicBezTo>
                    <a:pt x="97" y="23"/>
                    <a:pt x="97" y="23"/>
                    <a:pt x="97" y="23"/>
                  </a:cubicBezTo>
                  <a:cubicBezTo>
                    <a:pt x="93" y="24"/>
                    <a:pt x="93" y="24"/>
                    <a:pt x="93" y="24"/>
                  </a:cubicBezTo>
                  <a:cubicBezTo>
                    <a:pt x="82" y="27"/>
                    <a:pt x="82" y="27"/>
                    <a:pt x="82" y="27"/>
                  </a:cubicBezTo>
                  <a:cubicBezTo>
                    <a:pt x="80" y="29"/>
                    <a:pt x="78" y="29"/>
                    <a:pt x="76" y="29"/>
                  </a:cubicBezTo>
                  <a:cubicBezTo>
                    <a:pt x="75" y="29"/>
                    <a:pt x="75" y="29"/>
                    <a:pt x="75" y="29"/>
                  </a:cubicBezTo>
                  <a:cubicBezTo>
                    <a:pt x="71" y="29"/>
                    <a:pt x="68" y="28"/>
                    <a:pt x="67" y="26"/>
                  </a:cubicBezTo>
                  <a:cubicBezTo>
                    <a:pt x="60" y="21"/>
                    <a:pt x="60" y="21"/>
                    <a:pt x="60" y="21"/>
                  </a:cubicBezTo>
                  <a:lnTo>
                    <a:pt x="52" y="9"/>
                  </a:lnTo>
                  <a:close/>
                </a:path>
              </a:pathLst>
            </a:custGeom>
            <a:solidFill>
              <a:srgbClr val="E60011"/>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74" name="Freeform 148"/>
            <p:cNvSpPr/>
            <p:nvPr/>
          </p:nvSpPr>
          <p:spPr bwMode="auto">
            <a:xfrm>
              <a:off x="4861918" y="1725073"/>
              <a:ext cx="1144100" cy="1043387"/>
            </a:xfrm>
            <a:custGeom>
              <a:avLst/>
              <a:gdLst>
                <a:gd name="T0" fmla="*/ 353 w 360"/>
                <a:gd name="T1" fmla="*/ 153 h 328"/>
                <a:gd name="T2" fmla="*/ 346 w 360"/>
                <a:gd name="T3" fmla="*/ 119 h 328"/>
                <a:gd name="T4" fmla="*/ 314 w 360"/>
                <a:gd name="T5" fmla="*/ 153 h 328"/>
                <a:gd name="T6" fmla="*/ 309 w 360"/>
                <a:gd name="T7" fmla="*/ 162 h 328"/>
                <a:gd name="T8" fmla="*/ 268 w 360"/>
                <a:gd name="T9" fmla="*/ 169 h 328"/>
                <a:gd name="T10" fmla="*/ 259 w 360"/>
                <a:gd name="T11" fmla="*/ 153 h 328"/>
                <a:gd name="T12" fmla="*/ 248 w 360"/>
                <a:gd name="T13" fmla="*/ 142 h 328"/>
                <a:gd name="T14" fmla="*/ 235 w 360"/>
                <a:gd name="T15" fmla="*/ 131 h 328"/>
                <a:gd name="T16" fmla="*/ 168 w 360"/>
                <a:gd name="T17" fmla="*/ 119 h 328"/>
                <a:gd name="T18" fmla="*/ 129 w 360"/>
                <a:gd name="T19" fmla="*/ 57 h 328"/>
                <a:gd name="T20" fmla="*/ 54 w 360"/>
                <a:gd name="T21" fmla="*/ 8 h 328"/>
                <a:gd name="T22" fmla="*/ 4 w 360"/>
                <a:gd name="T23" fmla="*/ 14 h 328"/>
                <a:gd name="T24" fmla="*/ 4 w 360"/>
                <a:gd name="T25" fmla="*/ 21 h 328"/>
                <a:gd name="T26" fmla="*/ 1 w 360"/>
                <a:gd name="T27" fmla="*/ 28 h 328"/>
                <a:gd name="T28" fmla="*/ 5 w 360"/>
                <a:gd name="T29" fmla="*/ 45 h 328"/>
                <a:gd name="T30" fmla="*/ 21 w 360"/>
                <a:gd name="T31" fmla="*/ 37 h 328"/>
                <a:gd name="T32" fmla="*/ 37 w 360"/>
                <a:gd name="T33" fmla="*/ 49 h 328"/>
                <a:gd name="T34" fmla="*/ 60 w 360"/>
                <a:gd name="T35" fmla="*/ 77 h 328"/>
                <a:gd name="T36" fmla="*/ 74 w 360"/>
                <a:gd name="T37" fmla="*/ 66 h 328"/>
                <a:gd name="T38" fmla="*/ 97 w 360"/>
                <a:gd name="T39" fmla="*/ 52 h 328"/>
                <a:gd name="T40" fmla="*/ 115 w 360"/>
                <a:gd name="T41" fmla="*/ 71 h 328"/>
                <a:gd name="T42" fmla="*/ 119 w 360"/>
                <a:gd name="T43" fmla="*/ 100 h 328"/>
                <a:gd name="T44" fmla="*/ 121 w 360"/>
                <a:gd name="T45" fmla="*/ 131 h 328"/>
                <a:gd name="T46" fmla="*/ 116 w 360"/>
                <a:gd name="T47" fmla="*/ 144 h 328"/>
                <a:gd name="T48" fmla="*/ 112 w 360"/>
                <a:gd name="T49" fmla="*/ 149 h 328"/>
                <a:gd name="T50" fmla="*/ 114 w 360"/>
                <a:gd name="T51" fmla="*/ 168 h 328"/>
                <a:gd name="T52" fmla="*/ 109 w 360"/>
                <a:gd name="T53" fmla="*/ 184 h 328"/>
                <a:gd name="T54" fmla="*/ 95 w 360"/>
                <a:gd name="T55" fmla="*/ 181 h 328"/>
                <a:gd name="T56" fmla="*/ 84 w 360"/>
                <a:gd name="T57" fmla="*/ 204 h 328"/>
                <a:gd name="T58" fmla="*/ 68 w 360"/>
                <a:gd name="T59" fmla="*/ 219 h 328"/>
                <a:gd name="T60" fmla="*/ 80 w 360"/>
                <a:gd name="T61" fmla="*/ 236 h 328"/>
                <a:gd name="T62" fmla="*/ 90 w 360"/>
                <a:gd name="T63" fmla="*/ 249 h 328"/>
                <a:gd name="T64" fmla="*/ 109 w 360"/>
                <a:gd name="T65" fmla="*/ 253 h 328"/>
                <a:gd name="T66" fmla="*/ 118 w 360"/>
                <a:gd name="T67" fmla="*/ 272 h 328"/>
                <a:gd name="T68" fmla="*/ 133 w 360"/>
                <a:gd name="T69" fmla="*/ 284 h 328"/>
                <a:gd name="T70" fmla="*/ 154 w 360"/>
                <a:gd name="T71" fmla="*/ 278 h 328"/>
                <a:gd name="T72" fmla="*/ 167 w 360"/>
                <a:gd name="T73" fmla="*/ 275 h 328"/>
                <a:gd name="T74" fmla="*/ 177 w 360"/>
                <a:gd name="T75" fmla="*/ 289 h 328"/>
                <a:gd name="T76" fmla="*/ 180 w 360"/>
                <a:gd name="T77" fmla="*/ 289 h 328"/>
                <a:gd name="T78" fmla="*/ 200 w 360"/>
                <a:gd name="T79" fmla="*/ 283 h 328"/>
                <a:gd name="T80" fmla="*/ 206 w 360"/>
                <a:gd name="T81" fmla="*/ 292 h 328"/>
                <a:gd name="T82" fmla="*/ 211 w 360"/>
                <a:gd name="T83" fmla="*/ 297 h 328"/>
                <a:gd name="T84" fmla="*/ 229 w 360"/>
                <a:gd name="T85" fmla="*/ 308 h 328"/>
                <a:gd name="T86" fmla="*/ 235 w 360"/>
                <a:gd name="T87" fmla="*/ 303 h 328"/>
                <a:gd name="T88" fmla="*/ 243 w 360"/>
                <a:gd name="T89" fmla="*/ 297 h 328"/>
                <a:gd name="T90" fmla="*/ 255 w 360"/>
                <a:gd name="T91" fmla="*/ 315 h 328"/>
                <a:gd name="T92" fmla="*/ 269 w 360"/>
                <a:gd name="T93" fmla="*/ 328 h 328"/>
                <a:gd name="T94" fmla="*/ 278 w 360"/>
                <a:gd name="T95" fmla="*/ 311 h 328"/>
                <a:gd name="T96" fmla="*/ 296 w 360"/>
                <a:gd name="T97" fmla="*/ 301 h 328"/>
                <a:gd name="T98" fmla="*/ 306 w 360"/>
                <a:gd name="T99" fmla="*/ 305 h 328"/>
                <a:gd name="T100" fmla="*/ 315 w 360"/>
                <a:gd name="T101" fmla="*/ 315 h 328"/>
                <a:gd name="T102" fmla="*/ 318 w 360"/>
                <a:gd name="T103" fmla="*/ 288 h 328"/>
                <a:gd name="T104" fmla="*/ 325 w 360"/>
                <a:gd name="T105" fmla="*/ 243 h 328"/>
                <a:gd name="T106" fmla="*/ 336 w 360"/>
                <a:gd name="T107" fmla="*/ 24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28">
                  <a:moveTo>
                    <a:pt x="358" y="193"/>
                  </a:moveTo>
                  <a:cubicBezTo>
                    <a:pt x="352" y="153"/>
                    <a:pt x="352" y="153"/>
                    <a:pt x="352" y="153"/>
                  </a:cubicBezTo>
                  <a:cubicBezTo>
                    <a:pt x="353" y="153"/>
                    <a:pt x="353" y="153"/>
                    <a:pt x="353" y="153"/>
                  </a:cubicBezTo>
                  <a:cubicBezTo>
                    <a:pt x="353" y="153"/>
                    <a:pt x="353" y="153"/>
                    <a:pt x="353" y="153"/>
                  </a:cubicBezTo>
                  <a:cubicBezTo>
                    <a:pt x="356" y="148"/>
                    <a:pt x="357" y="145"/>
                    <a:pt x="357" y="142"/>
                  </a:cubicBezTo>
                  <a:cubicBezTo>
                    <a:pt x="355" y="139"/>
                    <a:pt x="355" y="139"/>
                    <a:pt x="355" y="139"/>
                  </a:cubicBezTo>
                  <a:cubicBezTo>
                    <a:pt x="351" y="137"/>
                    <a:pt x="349" y="130"/>
                    <a:pt x="350" y="119"/>
                  </a:cubicBezTo>
                  <a:cubicBezTo>
                    <a:pt x="346" y="119"/>
                    <a:pt x="346" y="119"/>
                    <a:pt x="346" y="119"/>
                  </a:cubicBezTo>
                  <a:cubicBezTo>
                    <a:pt x="343" y="119"/>
                    <a:pt x="340" y="120"/>
                    <a:pt x="337" y="122"/>
                  </a:cubicBezTo>
                  <a:cubicBezTo>
                    <a:pt x="334" y="125"/>
                    <a:pt x="332" y="127"/>
                    <a:pt x="331" y="129"/>
                  </a:cubicBezTo>
                  <a:cubicBezTo>
                    <a:pt x="330" y="134"/>
                    <a:pt x="325" y="137"/>
                    <a:pt x="316" y="140"/>
                  </a:cubicBezTo>
                  <a:cubicBezTo>
                    <a:pt x="314" y="153"/>
                    <a:pt x="314" y="153"/>
                    <a:pt x="314" y="153"/>
                  </a:cubicBezTo>
                  <a:cubicBezTo>
                    <a:pt x="314" y="153"/>
                    <a:pt x="314" y="153"/>
                    <a:pt x="314" y="153"/>
                  </a:cubicBezTo>
                  <a:cubicBezTo>
                    <a:pt x="313" y="153"/>
                    <a:pt x="313" y="153"/>
                    <a:pt x="313" y="153"/>
                  </a:cubicBezTo>
                  <a:cubicBezTo>
                    <a:pt x="309" y="161"/>
                    <a:pt x="309" y="161"/>
                    <a:pt x="309" y="161"/>
                  </a:cubicBezTo>
                  <a:cubicBezTo>
                    <a:pt x="309" y="162"/>
                    <a:pt x="309" y="162"/>
                    <a:pt x="309"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7" y="169"/>
                    <a:pt x="267" y="169"/>
                    <a:pt x="267" y="169"/>
                  </a:cubicBezTo>
                  <a:cubicBezTo>
                    <a:pt x="267" y="169"/>
                    <a:pt x="267" y="169"/>
                    <a:pt x="267" y="169"/>
                  </a:cubicBezTo>
                  <a:cubicBezTo>
                    <a:pt x="255" y="156"/>
                    <a:pt x="255" y="156"/>
                    <a:pt x="255" y="156"/>
                  </a:cubicBezTo>
                  <a:cubicBezTo>
                    <a:pt x="259" y="153"/>
                    <a:pt x="259" y="153"/>
                    <a:pt x="259" y="153"/>
                  </a:cubicBezTo>
                  <a:cubicBezTo>
                    <a:pt x="254" y="147"/>
                    <a:pt x="254" y="147"/>
                    <a:pt x="254" y="147"/>
                  </a:cubicBezTo>
                  <a:cubicBezTo>
                    <a:pt x="249" y="143"/>
                    <a:pt x="249" y="143"/>
                    <a:pt x="249" y="143"/>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6" y="131"/>
                    <a:pt x="246" y="131"/>
                    <a:pt x="246" y="131"/>
                  </a:cubicBezTo>
                  <a:cubicBezTo>
                    <a:pt x="235" y="131"/>
                    <a:pt x="235" y="131"/>
                    <a:pt x="235" y="131"/>
                  </a:cubicBezTo>
                  <a:cubicBezTo>
                    <a:pt x="235" y="131"/>
                    <a:pt x="235" y="131"/>
                    <a:pt x="235" y="131"/>
                  </a:cubicBezTo>
                  <a:cubicBezTo>
                    <a:pt x="226" y="125"/>
                    <a:pt x="226" y="125"/>
                    <a:pt x="226" y="125"/>
                  </a:cubicBezTo>
                  <a:cubicBezTo>
                    <a:pt x="194" y="120"/>
                    <a:pt x="194" y="120"/>
                    <a:pt x="194" y="120"/>
                  </a:cubicBezTo>
                  <a:cubicBezTo>
                    <a:pt x="168" y="119"/>
                    <a:pt x="168" y="119"/>
                    <a:pt x="168" y="119"/>
                  </a:cubicBezTo>
                  <a:cubicBezTo>
                    <a:pt x="167" y="119"/>
                    <a:pt x="167" y="119"/>
                    <a:pt x="167" y="119"/>
                  </a:cubicBezTo>
                  <a:cubicBezTo>
                    <a:pt x="166" y="119"/>
                    <a:pt x="165" y="119"/>
                    <a:pt x="165" y="118"/>
                  </a:cubicBezTo>
                  <a:cubicBezTo>
                    <a:pt x="149" y="84"/>
                    <a:pt x="149" y="84"/>
                    <a:pt x="149" y="84"/>
                  </a:cubicBezTo>
                  <a:cubicBezTo>
                    <a:pt x="148" y="81"/>
                    <a:pt x="141" y="72"/>
                    <a:pt x="129" y="57"/>
                  </a:cubicBezTo>
                  <a:cubicBezTo>
                    <a:pt x="117" y="42"/>
                    <a:pt x="110" y="34"/>
                    <a:pt x="108" y="33"/>
                  </a:cubicBezTo>
                  <a:cubicBezTo>
                    <a:pt x="85" y="11"/>
                    <a:pt x="85" y="11"/>
                    <a:pt x="85" y="11"/>
                  </a:cubicBezTo>
                  <a:cubicBezTo>
                    <a:pt x="82" y="9"/>
                    <a:pt x="82" y="9"/>
                    <a:pt x="82" y="9"/>
                  </a:cubicBezTo>
                  <a:cubicBezTo>
                    <a:pt x="54" y="8"/>
                    <a:pt x="54" y="8"/>
                    <a:pt x="54" y="8"/>
                  </a:cubicBezTo>
                  <a:cubicBezTo>
                    <a:pt x="53" y="8"/>
                    <a:pt x="53" y="8"/>
                    <a:pt x="53" y="8"/>
                  </a:cubicBezTo>
                  <a:cubicBezTo>
                    <a:pt x="53" y="7"/>
                    <a:pt x="53" y="7"/>
                    <a:pt x="53" y="7"/>
                  </a:cubicBezTo>
                  <a:cubicBezTo>
                    <a:pt x="50" y="5"/>
                    <a:pt x="46" y="3"/>
                    <a:pt x="40" y="2"/>
                  </a:cubicBezTo>
                  <a:cubicBezTo>
                    <a:pt x="35" y="0"/>
                    <a:pt x="23" y="4"/>
                    <a:pt x="4" y="14"/>
                  </a:cubicBezTo>
                  <a:cubicBezTo>
                    <a:pt x="3" y="15"/>
                    <a:pt x="3" y="15"/>
                    <a:pt x="3" y="15"/>
                  </a:cubicBezTo>
                  <a:cubicBezTo>
                    <a:pt x="4" y="20"/>
                    <a:pt x="4" y="20"/>
                    <a:pt x="4" y="20"/>
                  </a:cubicBezTo>
                  <a:cubicBezTo>
                    <a:pt x="4" y="20"/>
                    <a:pt x="4" y="20"/>
                    <a:pt x="4" y="20"/>
                  </a:cubicBezTo>
                  <a:cubicBezTo>
                    <a:pt x="4" y="21"/>
                    <a:pt x="4" y="21"/>
                    <a:pt x="4" y="21"/>
                  </a:cubicBezTo>
                  <a:cubicBezTo>
                    <a:pt x="4" y="21"/>
                    <a:pt x="4" y="21"/>
                    <a:pt x="4" y="21"/>
                  </a:cubicBezTo>
                  <a:cubicBezTo>
                    <a:pt x="4" y="21"/>
                    <a:pt x="4" y="21"/>
                    <a:pt x="4" y="21"/>
                  </a:cubicBezTo>
                  <a:cubicBezTo>
                    <a:pt x="1" y="28"/>
                    <a:pt x="1" y="28"/>
                    <a:pt x="1" y="28"/>
                  </a:cubicBezTo>
                  <a:cubicBezTo>
                    <a:pt x="1" y="28"/>
                    <a:pt x="1" y="28"/>
                    <a:pt x="1" y="28"/>
                  </a:cubicBezTo>
                  <a:cubicBezTo>
                    <a:pt x="0" y="28"/>
                    <a:pt x="0" y="28"/>
                    <a:pt x="0" y="28"/>
                  </a:cubicBezTo>
                  <a:cubicBezTo>
                    <a:pt x="0" y="33"/>
                    <a:pt x="0" y="33"/>
                    <a:pt x="0" y="33"/>
                  </a:cubicBezTo>
                  <a:cubicBezTo>
                    <a:pt x="0" y="36"/>
                    <a:pt x="1" y="40"/>
                    <a:pt x="2" y="43"/>
                  </a:cubicBezTo>
                  <a:cubicBezTo>
                    <a:pt x="5" y="45"/>
                    <a:pt x="5" y="45"/>
                    <a:pt x="5" y="45"/>
                  </a:cubicBezTo>
                  <a:cubicBezTo>
                    <a:pt x="11" y="45"/>
                    <a:pt x="11" y="45"/>
                    <a:pt x="11" y="45"/>
                  </a:cubicBezTo>
                  <a:cubicBezTo>
                    <a:pt x="16" y="46"/>
                    <a:pt x="16" y="46"/>
                    <a:pt x="16" y="46"/>
                  </a:cubicBezTo>
                  <a:cubicBezTo>
                    <a:pt x="18" y="45"/>
                    <a:pt x="18" y="45"/>
                    <a:pt x="18" y="45"/>
                  </a:cubicBezTo>
                  <a:cubicBezTo>
                    <a:pt x="18" y="41"/>
                    <a:pt x="19" y="38"/>
                    <a:pt x="21" y="37"/>
                  </a:cubicBezTo>
                  <a:cubicBezTo>
                    <a:pt x="25" y="37"/>
                    <a:pt x="25" y="37"/>
                    <a:pt x="25" y="37"/>
                  </a:cubicBezTo>
                  <a:cubicBezTo>
                    <a:pt x="39" y="41"/>
                    <a:pt x="39" y="41"/>
                    <a:pt x="39" y="41"/>
                  </a:cubicBezTo>
                  <a:cubicBezTo>
                    <a:pt x="42" y="42"/>
                    <a:pt x="42" y="42"/>
                    <a:pt x="42" y="42"/>
                  </a:cubicBezTo>
                  <a:cubicBezTo>
                    <a:pt x="37" y="49"/>
                    <a:pt x="37" y="49"/>
                    <a:pt x="37" y="49"/>
                  </a:cubicBezTo>
                  <a:cubicBezTo>
                    <a:pt x="37" y="59"/>
                    <a:pt x="37" y="59"/>
                    <a:pt x="37" y="59"/>
                  </a:cubicBezTo>
                  <a:cubicBezTo>
                    <a:pt x="37" y="61"/>
                    <a:pt x="41" y="65"/>
                    <a:pt x="48" y="72"/>
                  </a:cubicBezTo>
                  <a:cubicBezTo>
                    <a:pt x="53" y="75"/>
                    <a:pt x="55" y="77"/>
                    <a:pt x="58" y="77"/>
                  </a:cubicBezTo>
                  <a:cubicBezTo>
                    <a:pt x="60" y="77"/>
                    <a:pt x="60" y="77"/>
                    <a:pt x="60" y="77"/>
                  </a:cubicBezTo>
                  <a:cubicBezTo>
                    <a:pt x="62" y="76"/>
                    <a:pt x="62" y="76"/>
                    <a:pt x="62" y="76"/>
                  </a:cubicBezTo>
                  <a:cubicBezTo>
                    <a:pt x="69" y="69"/>
                    <a:pt x="69" y="69"/>
                    <a:pt x="69" y="69"/>
                  </a:cubicBezTo>
                  <a:cubicBezTo>
                    <a:pt x="74" y="66"/>
                    <a:pt x="74" y="66"/>
                    <a:pt x="74" y="66"/>
                  </a:cubicBezTo>
                  <a:cubicBezTo>
                    <a:pt x="74" y="66"/>
                    <a:pt x="74" y="66"/>
                    <a:pt x="74" y="66"/>
                  </a:cubicBezTo>
                  <a:cubicBezTo>
                    <a:pt x="74" y="66"/>
                    <a:pt x="74" y="66"/>
                    <a:pt x="74" y="66"/>
                  </a:cubicBezTo>
                  <a:cubicBezTo>
                    <a:pt x="85" y="64"/>
                    <a:pt x="85" y="64"/>
                    <a:pt x="85" y="64"/>
                  </a:cubicBezTo>
                  <a:cubicBezTo>
                    <a:pt x="88" y="57"/>
                    <a:pt x="88" y="57"/>
                    <a:pt x="88" y="57"/>
                  </a:cubicBezTo>
                  <a:cubicBezTo>
                    <a:pt x="97" y="52"/>
                    <a:pt x="97" y="52"/>
                    <a:pt x="97" y="52"/>
                  </a:cubicBezTo>
                  <a:cubicBezTo>
                    <a:pt x="106" y="57"/>
                    <a:pt x="106" y="57"/>
                    <a:pt x="106" y="57"/>
                  </a:cubicBezTo>
                  <a:cubicBezTo>
                    <a:pt x="106" y="57"/>
                    <a:pt x="106" y="57"/>
                    <a:pt x="106" y="57"/>
                  </a:cubicBezTo>
                  <a:cubicBezTo>
                    <a:pt x="107" y="57"/>
                    <a:pt x="107" y="57"/>
                    <a:pt x="107" y="57"/>
                  </a:cubicBezTo>
                  <a:cubicBezTo>
                    <a:pt x="115" y="71"/>
                    <a:pt x="115" y="71"/>
                    <a:pt x="115" y="71"/>
                  </a:cubicBezTo>
                  <a:cubicBezTo>
                    <a:pt x="118" y="80"/>
                    <a:pt x="118" y="80"/>
                    <a:pt x="118" y="80"/>
                  </a:cubicBezTo>
                  <a:cubicBezTo>
                    <a:pt x="118" y="81"/>
                    <a:pt x="118" y="81"/>
                    <a:pt x="118" y="81"/>
                  </a:cubicBezTo>
                  <a:cubicBezTo>
                    <a:pt x="116" y="93"/>
                    <a:pt x="116" y="93"/>
                    <a:pt x="116" y="93"/>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1" y="130"/>
                    <a:pt x="121" y="131"/>
                  </a:cubicBezTo>
                  <a:cubicBezTo>
                    <a:pt x="120" y="138"/>
                    <a:pt x="120" y="138"/>
                    <a:pt x="120" y="138"/>
                  </a:cubicBezTo>
                  <a:cubicBezTo>
                    <a:pt x="120" y="138"/>
                    <a:pt x="120" y="138"/>
                    <a:pt x="120" y="138"/>
                  </a:cubicBezTo>
                  <a:cubicBezTo>
                    <a:pt x="120" y="139"/>
                    <a:pt x="120" y="139"/>
                    <a:pt x="120" y="139"/>
                  </a:cubicBezTo>
                  <a:cubicBezTo>
                    <a:pt x="116" y="144"/>
                    <a:pt x="116" y="144"/>
                    <a:pt x="116" y="144"/>
                  </a:cubicBezTo>
                  <a:cubicBezTo>
                    <a:pt x="116" y="145"/>
                    <a:pt x="116" y="145"/>
                    <a:pt x="116" y="145"/>
                  </a:cubicBezTo>
                  <a:cubicBezTo>
                    <a:pt x="116" y="145"/>
                    <a:pt x="116" y="145"/>
                    <a:pt x="116" y="145"/>
                  </a:cubicBezTo>
                  <a:cubicBezTo>
                    <a:pt x="116" y="145"/>
                    <a:pt x="116" y="145"/>
                    <a:pt x="116" y="145"/>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3" y="184"/>
                    <a:pt x="103" y="184"/>
                    <a:pt x="103" y="184"/>
                  </a:cubicBezTo>
                  <a:cubicBezTo>
                    <a:pt x="99" y="180"/>
                    <a:pt x="99" y="180"/>
                    <a:pt x="99" y="180"/>
                  </a:cubicBezTo>
                  <a:cubicBezTo>
                    <a:pt x="95" y="181"/>
                    <a:pt x="95" y="181"/>
                    <a:pt x="95" y="181"/>
                  </a:cubicBezTo>
                  <a:cubicBezTo>
                    <a:pt x="90" y="187"/>
                    <a:pt x="90" y="187"/>
                    <a:pt x="90" y="187"/>
                  </a:cubicBezTo>
                  <a:cubicBezTo>
                    <a:pt x="84" y="203"/>
                    <a:pt x="84" y="203"/>
                    <a:pt x="84" y="203"/>
                  </a:cubicBezTo>
                  <a:cubicBezTo>
                    <a:pt x="84" y="204"/>
                    <a:pt x="84" y="204"/>
                    <a:pt x="84" y="204"/>
                  </a:cubicBezTo>
                  <a:cubicBezTo>
                    <a:pt x="84" y="204"/>
                    <a:pt x="84" y="204"/>
                    <a:pt x="84" y="204"/>
                  </a:cubicBezTo>
                  <a:cubicBezTo>
                    <a:pt x="78" y="209"/>
                    <a:pt x="78" y="209"/>
                    <a:pt x="78" y="209"/>
                  </a:cubicBezTo>
                  <a:cubicBezTo>
                    <a:pt x="77" y="209"/>
                    <a:pt x="77" y="209"/>
                    <a:pt x="77" y="209"/>
                  </a:cubicBezTo>
                  <a:cubicBezTo>
                    <a:pt x="74" y="209"/>
                    <a:pt x="74" y="209"/>
                    <a:pt x="74" y="209"/>
                  </a:cubicBezTo>
                  <a:cubicBezTo>
                    <a:pt x="68" y="219"/>
                    <a:pt x="68" y="219"/>
                    <a:pt x="68" y="219"/>
                  </a:cubicBezTo>
                  <a:cubicBezTo>
                    <a:pt x="71" y="225"/>
                    <a:pt x="71" y="225"/>
                    <a:pt x="71" y="225"/>
                  </a:cubicBezTo>
                  <a:cubicBezTo>
                    <a:pt x="72" y="225"/>
                    <a:pt x="72" y="225"/>
                    <a:pt x="72" y="225"/>
                  </a:cubicBezTo>
                  <a:cubicBezTo>
                    <a:pt x="80" y="235"/>
                    <a:pt x="80" y="235"/>
                    <a:pt x="80" y="235"/>
                  </a:cubicBezTo>
                  <a:cubicBezTo>
                    <a:pt x="80" y="236"/>
                    <a:pt x="80" y="236"/>
                    <a:pt x="80" y="236"/>
                  </a:cubicBezTo>
                  <a:cubicBezTo>
                    <a:pt x="80" y="239"/>
                    <a:pt x="80" y="239"/>
                    <a:pt x="80" y="239"/>
                  </a:cubicBezTo>
                  <a:cubicBezTo>
                    <a:pt x="89" y="240"/>
                    <a:pt x="89" y="240"/>
                    <a:pt x="89" y="240"/>
                  </a:cubicBezTo>
                  <a:cubicBezTo>
                    <a:pt x="90" y="248"/>
                    <a:pt x="90" y="248"/>
                    <a:pt x="90" y="248"/>
                  </a:cubicBezTo>
                  <a:cubicBezTo>
                    <a:pt x="90" y="249"/>
                    <a:pt x="90" y="249"/>
                    <a:pt x="90" y="249"/>
                  </a:cubicBezTo>
                  <a:cubicBezTo>
                    <a:pt x="91" y="258"/>
                    <a:pt x="91" y="258"/>
                    <a:pt x="91" y="258"/>
                  </a:cubicBezTo>
                  <a:cubicBezTo>
                    <a:pt x="94" y="260"/>
                    <a:pt x="94" y="260"/>
                    <a:pt x="94" y="260"/>
                  </a:cubicBezTo>
                  <a:cubicBezTo>
                    <a:pt x="102" y="258"/>
                    <a:pt x="102" y="258"/>
                    <a:pt x="102" y="258"/>
                  </a:cubicBezTo>
                  <a:cubicBezTo>
                    <a:pt x="109" y="253"/>
                    <a:pt x="109" y="253"/>
                    <a:pt x="109" y="253"/>
                  </a:cubicBezTo>
                  <a:cubicBezTo>
                    <a:pt x="111" y="253"/>
                    <a:pt x="111" y="253"/>
                    <a:pt x="111" y="253"/>
                  </a:cubicBezTo>
                  <a:cubicBezTo>
                    <a:pt x="113" y="266"/>
                    <a:pt x="113" y="266"/>
                    <a:pt x="113" y="266"/>
                  </a:cubicBezTo>
                  <a:cubicBezTo>
                    <a:pt x="117" y="271"/>
                    <a:pt x="117" y="271"/>
                    <a:pt x="117" y="271"/>
                  </a:cubicBezTo>
                  <a:cubicBezTo>
                    <a:pt x="118" y="272"/>
                    <a:pt x="118" y="272"/>
                    <a:pt x="118" y="272"/>
                  </a:cubicBezTo>
                  <a:cubicBezTo>
                    <a:pt x="121" y="277"/>
                    <a:pt x="121" y="277"/>
                    <a:pt x="121" y="277"/>
                  </a:cubicBezTo>
                  <a:cubicBezTo>
                    <a:pt x="127" y="282"/>
                    <a:pt x="127" y="282"/>
                    <a:pt x="127" y="282"/>
                  </a:cubicBezTo>
                  <a:cubicBezTo>
                    <a:pt x="127" y="283"/>
                    <a:pt x="129" y="283"/>
                    <a:pt x="131" y="283"/>
                  </a:cubicBezTo>
                  <a:cubicBezTo>
                    <a:pt x="133" y="284"/>
                    <a:pt x="133" y="284"/>
                    <a:pt x="133" y="284"/>
                  </a:cubicBezTo>
                  <a:cubicBezTo>
                    <a:pt x="137" y="282"/>
                    <a:pt x="137" y="282"/>
                    <a:pt x="137" y="282"/>
                  </a:cubicBezTo>
                  <a:cubicBezTo>
                    <a:pt x="140" y="281"/>
                    <a:pt x="143" y="280"/>
                    <a:pt x="146" y="279"/>
                  </a:cubicBezTo>
                  <a:cubicBezTo>
                    <a:pt x="148" y="278"/>
                    <a:pt x="148" y="278"/>
                    <a:pt x="148" y="278"/>
                  </a:cubicBezTo>
                  <a:cubicBezTo>
                    <a:pt x="154" y="278"/>
                    <a:pt x="154" y="278"/>
                    <a:pt x="154" y="278"/>
                  </a:cubicBezTo>
                  <a:cubicBezTo>
                    <a:pt x="156" y="278"/>
                    <a:pt x="157" y="278"/>
                    <a:pt x="158" y="279"/>
                  </a:cubicBezTo>
                  <a:cubicBezTo>
                    <a:pt x="166" y="274"/>
                    <a:pt x="166" y="274"/>
                    <a:pt x="166" y="274"/>
                  </a:cubicBezTo>
                  <a:cubicBezTo>
                    <a:pt x="167" y="274"/>
                    <a:pt x="167" y="274"/>
                    <a:pt x="167" y="274"/>
                  </a:cubicBezTo>
                  <a:cubicBezTo>
                    <a:pt x="167" y="275"/>
                    <a:pt x="167" y="275"/>
                    <a:pt x="167" y="275"/>
                  </a:cubicBezTo>
                  <a:cubicBezTo>
                    <a:pt x="168" y="274"/>
                    <a:pt x="168" y="274"/>
                    <a:pt x="168" y="274"/>
                  </a:cubicBezTo>
                  <a:cubicBezTo>
                    <a:pt x="169" y="275"/>
                    <a:pt x="169" y="275"/>
                    <a:pt x="169" y="275"/>
                  </a:cubicBezTo>
                  <a:cubicBezTo>
                    <a:pt x="172" y="279"/>
                    <a:pt x="173" y="282"/>
                    <a:pt x="173" y="283"/>
                  </a:cubicBezTo>
                  <a:cubicBezTo>
                    <a:pt x="177" y="289"/>
                    <a:pt x="177" y="289"/>
                    <a:pt x="177" y="289"/>
                  </a:cubicBezTo>
                  <a:cubicBezTo>
                    <a:pt x="180" y="290"/>
                    <a:pt x="180" y="290"/>
                    <a:pt x="180" y="290"/>
                  </a:cubicBezTo>
                  <a:cubicBezTo>
                    <a:pt x="180" y="290"/>
                    <a:pt x="180" y="290"/>
                    <a:pt x="180" y="290"/>
                  </a:cubicBezTo>
                  <a:cubicBezTo>
                    <a:pt x="181" y="290"/>
                    <a:pt x="181" y="290"/>
                    <a:pt x="181" y="290"/>
                  </a:cubicBezTo>
                  <a:cubicBezTo>
                    <a:pt x="180" y="289"/>
                    <a:pt x="180" y="289"/>
                    <a:pt x="180" y="289"/>
                  </a:cubicBezTo>
                  <a:cubicBezTo>
                    <a:pt x="179" y="287"/>
                    <a:pt x="179" y="286"/>
                    <a:pt x="180" y="285"/>
                  </a:cubicBezTo>
                  <a:cubicBezTo>
                    <a:pt x="181" y="284"/>
                    <a:pt x="182" y="283"/>
                    <a:pt x="185" y="283"/>
                  </a:cubicBezTo>
                  <a:cubicBezTo>
                    <a:pt x="199" y="283"/>
                    <a:pt x="199" y="283"/>
                    <a:pt x="199" y="283"/>
                  </a:cubicBezTo>
                  <a:cubicBezTo>
                    <a:pt x="200" y="283"/>
                    <a:pt x="200" y="283"/>
                    <a:pt x="200" y="283"/>
                  </a:cubicBezTo>
                  <a:cubicBezTo>
                    <a:pt x="201" y="283"/>
                    <a:pt x="201" y="283"/>
                    <a:pt x="201" y="283"/>
                  </a:cubicBezTo>
                  <a:cubicBezTo>
                    <a:pt x="201" y="283"/>
                    <a:pt x="201" y="283"/>
                    <a:pt x="201" y="283"/>
                  </a:cubicBezTo>
                  <a:cubicBezTo>
                    <a:pt x="201" y="283"/>
                    <a:pt x="201" y="283"/>
                    <a:pt x="201" y="283"/>
                  </a:cubicBezTo>
                  <a:cubicBezTo>
                    <a:pt x="206" y="292"/>
                    <a:pt x="206" y="292"/>
                    <a:pt x="206" y="292"/>
                  </a:cubicBezTo>
                  <a:cubicBezTo>
                    <a:pt x="205" y="296"/>
                    <a:pt x="205" y="296"/>
                    <a:pt x="205" y="296"/>
                  </a:cubicBezTo>
                  <a:cubicBezTo>
                    <a:pt x="205" y="296"/>
                    <a:pt x="205" y="296"/>
                    <a:pt x="205" y="296"/>
                  </a:cubicBezTo>
                  <a:cubicBezTo>
                    <a:pt x="211" y="297"/>
                    <a:pt x="211" y="297"/>
                    <a:pt x="211" y="297"/>
                  </a:cubicBezTo>
                  <a:cubicBezTo>
                    <a:pt x="211" y="297"/>
                    <a:pt x="211" y="297"/>
                    <a:pt x="211" y="297"/>
                  </a:cubicBezTo>
                  <a:cubicBezTo>
                    <a:pt x="211" y="296"/>
                    <a:pt x="211" y="295"/>
                    <a:pt x="211" y="295"/>
                  </a:cubicBezTo>
                  <a:cubicBezTo>
                    <a:pt x="213" y="294"/>
                    <a:pt x="213" y="294"/>
                    <a:pt x="213" y="294"/>
                  </a:cubicBezTo>
                  <a:cubicBezTo>
                    <a:pt x="227" y="303"/>
                    <a:pt x="227" y="303"/>
                    <a:pt x="227" y="303"/>
                  </a:cubicBezTo>
                  <a:cubicBezTo>
                    <a:pt x="228" y="305"/>
                    <a:pt x="229" y="306"/>
                    <a:pt x="229" y="308"/>
                  </a:cubicBezTo>
                  <a:cubicBezTo>
                    <a:pt x="229" y="314"/>
                    <a:pt x="229" y="314"/>
                    <a:pt x="229" y="314"/>
                  </a:cubicBezTo>
                  <a:cubicBezTo>
                    <a:pt x="234" y="315"/>
                    <a:pt x="234" y="315"/>
                    <a:pt x="234" y="315"/>
                  </a:cubicBezTo>
                  <a:cubicBezTo>
                    <a:pt x="237" y="310"/>
                    <a:pt x="237" y="310"/>
                    <a:pt x="237" y="310"/>
                  </a:cubicBezTo>
                  <a:cubicBezTo>
                    <a:pt x="235" y="307"/>
                    <a:pt x="235" y="305"/>
                    <a:pt x="235" y="303"/>
                  </a:cubicBezTo>
                  <a:cubicBezTo>
                    <a:pt x="235" y="302"/>
                    <a:pt x="236" y="301"/>
                    <a:pt x="237" y="300"/>
                  </a:cubicBezTo>
                  <a:cubicBezTo>
                    <a:pt x="239" y="299"/>
                    <a:pt x="239" y="299"/>
                    <a:pt x="239" y="299"/>
                  </a:cubicBezTo>
                  <a:cubicBezTo>
                    <a:pt x="239" y="298"/>
                    <a:pt x="239" y="297"/>
                    <a:pt x="240" y="297"/>
                  </a:cubicBezTo>
                  <a:cubicBezTo>
                    <a:pt x="243" y="297"/>
                    <a:pt x="243" y="297"/>
                    <a:pt x="243" y="297"/>
                  </a:cubicBezTo>
                  <a:cubicBezTo>
                    <a:pt x="245" y="299"/>
                    <a:pt x="247" y="303"/>
                    <a:pt x="248" y="309"/>
                  </a:cubicBezTo>
                  <a:cubicBezTo>
                    <a:pt x="248" y="310"/>
                    <a:pt x="248" y="310"/>
                    <a:pt x="248" y="310"/>
                  </a:cubicBezTo>
                  <a:cubicBezTo>
                    <a:pt x="249" y="311"/>
                    <a:pt x="249" y="311"/>
                    <a:pt x="249" y="311"/>
                  </a:cubicBezTo>
                  <a:cubicBezTo>
                    <a:pt x="249" y="312"/>
                    <a:pt x="251" y="313"/>
                    <a:pt x="255" y="315"/>
                  </a:cubicBezTo>
                  <a:cubicBezTo>
                    <a:pt x="255" y="315"/>
                    <a:pt x="255" y="315"/>
                    <a:pt x="255" y="315"/>
                  </a:cubicBezTo>
                  <a:cubicBezTo>
                    <a:pt x="256" y="315"/>
                    <a:pt x="256" y="315"/>
                    <a:pt x="256" y="315"/>
                  </a:cubicBezTo>
                  <a:cubicBezTo>
                    <a:pt x="269" y="328"/>
                    <a:pt x="269" y="328"/>
                    <a:pt x="269" y="328"/>
                  </a:cubicBezTo>
                  <a:cubicBezTo>
                    <a:pt x="269" y="328"/>
                    <a:pt x="269" y="328"/>
                    <a:pt x="269" y="328"/>
                  </a:cubicBezTo>
                  <a:cubicBezTo>
                    <a:pt x="275" y="326"/>
                    <a:pt x="275" y="326"/>
                    <a:pt x="275" y="326"/>
                  </a:cubicBezTo>
                  <a:cubicBezTo>
                    <a:pt x="274" y="324"/>
                    <a:pt x="274" y="324"/>
                    <a:pt x="274" y="324"/>
                  </a:cubicBezTo>
                  <a:cubicBezTo>
                    <a:pt x="272" y="322"/>
                    <a:pt x="272" y="320"/>
                    <a:pt x="272" y="319"/>
                  </a:cubicBezTo>
                  <a:cubicBezTo>
                    <a:pt x="272" y="316"/>
                    <a:pt x="274" y="313"/>
                    <a:pt x="278" y="311"/>
                  </a:cubicBezTo>
                  <a:cubicBezTo>
                    <a:pt x="285" y="305"/>
                    <a:pt x="285" y="305"/>
                    <a:pt x="285" y="305"/>
                  </a:cubicBezTo>
                  <a:cubicBezTo>
                    <a:pt x="293" y="310"/>
                    <a:pt x="293" y="310"/>
                    <a:pt x="293" y="310"/>
                  </a:cubicBezTo>
                  <a:cubicBezTo>
                    <a:pt x="294" y="310"/>
                    <a:pt x="294" y="310"/>
                    <a:pt x="294" y="310"/>
                  </a:cubicBezTo>
                  <a:cubicBezTo>
                    <a:pt x="296" y="301"/>
                    <a:pt x="296" y="301"/>
                    <a:pt x="296" y="301"/>
                  </a:cubicBezTo>
                  <a:cubicBezTo>
                    <a:pt x="296" y="300"/>
                    <a:pt x="296" y="300"/>
                    <a:pt x="296" y="300"/>
                  </a:cubicBezTo>
                  <a:cubicBezTo>
                    <a:pt x="297" y="299"/>
                    <a:pt x="297" y="299"/>
                    <a:pt x="297" y="299"/>
                  </a:cubicBezTo>
                  <a:cubicBezTo>
                    <a:pt x="304" y="300"/>
                    <a:pt x="304" y="300"/>
                    <a:pt x="304" y="300"/>
                  </a:cubicBezTo>
                  <a:cubicBezTo>
                    <a:pt x="305" y="301"/>
                    <a:pt x="306" y="303"/>
                    <a:pt x="306" y="305"/>
                  </a:cubicBezTo>
                  <a:cubicBezTo>
                    <a:pt x="306" y="306"/>
                    <a:pt x="305" y="308"/>
                    <a:pt x="303" y="310"/>
                  </a:cubicBezTo>
                  <a:cubicBezTo>
                    <a:pt x="305" y="311"/>
                    <a:pt x="305" y="311"/>
                    <a:pt x="305" y="311"/>
                  </a:cubicBezTo>
                  <a:cubicBezTo>
                    <a:pt x="309" y="313"/>
                    <a:pt x="312" y="314"/>
                    <a:pt x="314" y="315"/>
                  </a:cubicBezTo>
                  <a:cubicBezTo>
                    <a:pt x="315" y="315"/>
                    <a:pt x="315" y="315"/>
                    <a:pt x="315" y="315"/>
                  </a:cubicBezTo>
                  <a:cubicBezTo>
                    <a:pt x="315" y="315"/>
                    <a:pt x="315" y="315"/>
                    <a:pt x="315" y="315"/>
                  </a:cubicBezTo>
                  <a:cubicBezTo>
                    <a:pt x="320" y="317"/>
                    <a:pt x="320" y="317"/>
                    <a:pt x="320" y="317"/>
                  </a:cubicBezTo>
                  <a:cubicBezTo>
                    <a:pt x="324" y="317"/>
                    <a:pt x="324" y="317"/>
                    <a:pt x="324" y="317"/>
                  </a:cubicBezTo>
                  <a:cubicBezTo>
                    <a:pt x="318" y="288"/>
                    <a:pt x="318" y="288"/>
                    <a:pt x="318" y="288"/>
                  </a:cubicBezTo>
                  <a:cubicBezTo>
                    <a:pt x="314" y="285"/>
                    <a:pt x="310" y="281"/>
                    <a:pt x="307" y="275"/>
                  </a:cubicBezTo>
                  <a:cubicBezTo>
                    <a:pt x="304" y="270"/>
                    <a:pt x="305" y="263"/>
                    <a:pt x="312" y="255"/>
                  </a:cubicBezTo>
                  <a:cubicBezTo>
                    <a:pt x="315" y="251"/>
                    <a:pt x="320" y="247"/>
                    <a:pt x="325" y="243"/>
                  </a:cubicBezTo>
                  <a:cubicBezTo>
                    <a:pt x="325" y="243"/>
                    <a:pt x="325" y="243"/>
                    <a:pt x="325" y="243"/>
                  </a:cubicBezTo>
                  <a:cubicBezTo>
                    <a:pt x="325" y="243"/>
                    <a:pt x="325" y="243"/>
                    <a:pt x="325" y="243"/>
                  </a:cubicBezTo>
                  <a:cubicBezTo>
                    <a:pt x="331" y="243"/>
                    <a:pt x="331" y="243"/>
                    <a:pt x="331" y="243"/>
                  </a:cubicBezTo>
                  <a:cubicBezTo>
                    <a:pt x="331" y="243"/>
                    <a:pt x="331" y="243"/>
                    <a:pt x="331" y="243"/>
                  </a:cubicBezTo>
                  <a:cubicBezTo>
                    <a:pt x="336" y="245"/>
                    <a:pt x="336" y="245"/>
                    <a:pt x="336" y="245"/>
                  </a:cubicBezTo>
                  <a:cubicBezTo>
                    <a:pt x="346" y="245"/>
                    <a:pt x="346" y="245"/>
                    <a:pt x="346" y="245"/>
                  </a:cubicBezTo>
                  <a:cubicBezTo>
                    <a:pt x="350" y="243"/>
                    <a:pt x="353" y="237"/>
                    <a:pt x="357" y="228"/>
                  </a:cubicBezTo>
                  <a:cubicBezTo>
                    <a:pt x="360" y="222"/>
                    <a:pt x="360" y="211"/>
                    <a:pt x="358" y="193"/>
                  </a:cubicBezTo>
                  <a:close/>
                </a:path>
              </a:pathLst>
            </a:custGeom>
            <a:solidFill>
              <a:srgbClr val="E60011"/>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75" name="Freeform 149"/>
            <p:cNvSpPr/>
            <p:nvPr/>
          </p:nvSpPr>
          <p:spPr bwMode="auto">
            <a:xfrm>
              <a:off x="4636321" y="3591621"/>
              <a:ext cx="688878" cy="432394"/>
            </a:xfrm>
            <a:custGeom>
              <a:avLst/>
              <a:gdLst>
                <a:gd name="T0" fmla="*/ 198 w 217"/>
                <a:gd name="T1" fmla="*/ 4 h 136"/>
                <a:gd name="T2" fmla="*/ 179 w 217"/>
                <a:gd name="T3" fmla="*/ 6 h 136"/>
                <a:gd name="T4" fmla="*/ 135 w 217"/>
                <a:gd name="T5" fmla="*/ 21 h 136"/>
                <a:gd name="T6" fmla="*/ 136 w 217"/>
                <a:gd name="T7" fmla="*/ 30 h 136"/>
                <a:gd name="T8" fmla="*/ 106 w 217"/>
                <a:gd name="T9" fmla="*/ 26 h 136"/>
                <a:gd name="T10" fmla="*/ 84 w 217"/>
                <a:gd name="T11" fmla="*/ 0 h 136"/>
                <a:gd name="T12" fmla="*/ 75 w 217"/>
                <a:gd name="T13" fmla="*/ 10 h 136"/>
                <a:gd name="T14" fmla="*/ 64 w 217"/>
                <a:gd name="T15" fmla="*/ 4 h 136"/>
                <a:gd name="T16" fmla="*/ 59 w 217"/>
                <a:gd name="T17" fmla="*/ 10 h 136"/>
                <a:gd name="T18" fmla="*/ 51 w 217"/>
                <a:gd name="T19" fmla="*/ 12 h 136"/>
                <a:gd name="T20" fmla="*/ 6 w 217"/>
                <a:gd name="T21" fmla="*/ 64 h 136"/>
                <a:gd name="T22" fmla="*/ 11 w 217"/>
                <a:gd name="T23" fmla="*/ 76 h 136"/>
                <a:gd name="T24" fmla="*/ 10 w 217"/>
                <a:gd name="T25" fmla="*/ 76 h 136"/>
                <a:gd name="T26" fmla="*/ 17 w 217"/>
                <a:gd name="T27" fmla="*/ 103 h 136"/>
                <a:gd name="T28" fmla="*/ 0 w 217"/>
                <a:gd name="T29" fmla="*/ 114 h 136"/>
                <a:gd name="T30" fmla="*/ 8 w 217"/>
                <a:gd name="T31" fmla="*/ 122 h 136"/>
                <a:gd name="T32" fmla="*/ 9 w 217"/>
                <a:gd name="T33" fmla="*/ 124 h 136"/>
                <a:gd name="T34" fmla="*/ 32 w 217"/>
                <a:gd name="T35" fmla="*/ 136 h 136"/>
                <a:gd name="T36" fmla="*/ 42 w 217"/>
                <a:gd name="T37" fmla="*/ 126 h 136"/>
                <a:gd name="T38" fmla="*/ 57 w 217"/>
                <a:gd name="T39" fmla="*/ 119 h 136"/>
                <a:gd name="T40" fmla="*/ 59 w 217"/>
                <a:gd name="T41" fmla="*/ 121 h 136"/>
                <a:gd name="T42" fmla="*/ 59 w 217"/>
                <a:gd name="T43" fmla="*/ 122 h 136"/>
                <a:gd name="T44" fmla="*/ 74 w 217"/>
                <a:gd name="T45" fmla="*/ 132 h 136"/>
                <a:gd name="T46" fmla="*/ 92 w 217"/>
                <a:gd name="T47" fmla="*/ 126 h 136"/>
                <a:gd name="T48" fmla="*/ 106 w 217"/>
                <a:gd name="T49" fmla="*/ 125 h 136"/>
                <a:gd name="T50" fmla="*/ 108 w 217"/>
                <a:gd name="T51" fmla="*/ 124 h 136"/>
                <a:gd name="T52" fmla="*/ 119 w 217"/>
                <a:gd name="T53" fmla="*/ 110 h 136"/>
                <a:gd name="T54" fmla="*/ 125 w 217"/>
                <a:gd name="T55" fmla="*/ 106 h 136"/>
                <a:gd name="T56" fmla="*/ 126 w 217"/>
                <a:gd name="T57" fmla="*/ 107 h 136"/>
                <a:gd name="T58" fmla="*/ 129 w 217"/>
                <a:gd name="T59" fmla="*/ 108 h 136"/>
                <a:gd name="T60" fmla="*/ 134 w 217"/>
                <a:gd name="T61" fmla="*/ 88 h 136"/>
                <a:gd name="T62" fmla="*/ 140 w 217"/>
                <a:gd name="T63" fmla="*/ 86 h 136"/>
                <a:gd name="T64" fmla="*/ 148 w 217"/>
                <a:gd name="T65" fmla="*/ 69 h 136"/>
                <a:gd name="T66" fmla="*/ 151 w 217"/>
                <a:gd name="T67" fmla="*/ 60 h 136"/>
                <a:gd name="T68" fmla="*/ 161 w 217"/>
                <a:gd name="T69" fmla="*/ 56 h 136"/>
                <a:gd name="T70" fmla="*/ 161 w 217"/>
                <a:gd name="T71" fmla="*/ 54 h 136"/>
                <a:gd name="T72" fmla="*/ 169 w 217"/>
                <a:gd name="T73" fmla="*/ 48 h 136"/>
                <a:gd name="T74" fmla="*/ 164 w 217"/>
                <a:gd name="T75" fmla="*/ 47 h 136"/>
                <a:gd name="T76" fmla="*/ 164 w 217"/>
                <a:gd name="T77" fmla="*/ 44 h 136"/>
                <a:gd name="T78" fmla="*/ 166 w 217"/>
                <a:gd name="T79" fmla="*/ 43 h 136"/>
                <a:gd name="T80" fmla="*/ 176 w 217"/>
                <a:gd name="T81" fmla="*/ 38 h 136"/>
                <a:gd name="T82" fmla="*/ 202 w 217"/>
                <a:gd name="T83" fmla="*/ 20 h 136"/>
                <a:gd name="T84" fmla="*/ 214 w 217"/>
                <a:gd name="T85" fmla="*/ 24 h 136"/>
                <a:gd name="T86" fmla="*/ 212 w 217"/>
                <a:gd name="T87" fmla="*/ 14 h 136"/>
                <a:gd name="T88" fmla="*/ 212 w 217"/>
                <a:gd name="T89" fmla="*/ 14 h 136"/>
                <a:gd name="T90" fmla="*/ 216 w 217"/>
                <a:gd name="T91" fmla="*/ 6 h 136"/>
                <a:gd name="T92" fmla="*/ 213 w 217"/>
                <a:gd name="T93" fmla="*/ 7 h 136"/>
                <a:gd name="T94" fmla="*/ 204 w 217"/>
                <a:gd name="T95" fmla="*/ 8 h 136"/>
                <a:gd name="T96" fmla="*/ 202 w 217"/>
                <a:gd name="T97" fmla="*/ 8 h 136"/>
                <a:gd name="T98" fmla="*/ 202 w 217"/>
                <a:gd name="T99" fmla="*/ 6 h 136"/>
                <a:gd name="T100" fmla="*/ 198 w 217"/>
                <a:gd name="T101" fmla="*/ 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7" h="136">
                  <a:moveTo>
                    <a:pt x="198" y="4"/>
                  </a:moveTo>
                  <a:cubicBezTo>
                    <a:pt x="198" y="4"/>
                    <a:pt x="198" y="4"/>
                    <a:pt x="198" y="4"/>
                  </a:cubicBezTo>
                  <a:cubicBezTo>
                    <a:pt x="198" y="6"/>
                    <a:pt x="196" y="7"/>
                    <a:pt x="194" y="7"/>
                  </a:cubicBezTo>
                  <a:cubicBezTo>
                    <a:pt x="179" y="6"/>
                    <a:pt x="179" y="6"/>
                    <a:pt x="179" y="6"/>
                  </a:cubicBezTo>
                  <a:cubicBezTo>
                    <a:pt x="168" y="4"/>
                    <a:pt x="161" y="2"/>
                    <a:pt x="157" y="0"/>
                  </a:cubicBezTo>
                  <a:cubicBezTo>
                    <a:pt x="135" y="21"/>
                    <a:pt x="135" y="21"/>
                    <a:pt x="135" y="21"/>
                  </a:cubicBezTo>
                  <a:cubicBezTo>
                    <a:pt x="136" y="30"/>
                    <a:pt x="136" y="30"/>
                    <a:pt x="136" y="30"/>
                  </a:cubicBezTo>
                  <a:cubicBezTo>
                    <a:pt x="136" y="30"/>
                    <a:pt x="136" y="30"/>
                    <a:pt x="136" y="30"/>
                  </a:cubicBezTo>
                  <a:cubicBezTo>
                    <a:pt x="134" y="31"/>
                    <a:pt x="134" y="31"/>
                    <a:pt x="134" y="31"/>
                  </a:cubicBezTo>
                  <a:cubicBezTo>
                    <a:pt x="117" y="33"/>
                    <a:pt x="108" y="32"/>
                    <a:pt x="106" y="26"/>
                  </a:cubicBezTo>
                  <a:cubicBezTo>
                    <a:pt x="104" y="1"/>
                    <a:pt x="104" y="1"/>
                    <a:pt x="104" y="1"/>
                  </a:cubicBezTo>
                  <a:cubicBezTo>
                    <a:pt x="84" y="0"/>
                    <a:pt x="84" y="0"/>
                    <a:pt x="84" y="0"/>
                  </a:cubicBezTo>
                  <a:cubicBezTo>
                    <a:pt x="76" y="18"/>
                    <a:pt x="76" y="18"/>
                    <a:pt x="76" y="18"/>
                  </a:cubicBezTo>
                  <a:cubicBezTo>
                    <a:pt x="75" y="10"/>
                    <a:pt x="75" y="10"/>
                    <a:pt x="75" y="10"/>
                  </a:cubicBezTo>
                  <a:cubicBezTo>
                    <a:pt x="75" y="4"/>
                    <a:pt x="74" y="0"/>
                    <a:pt x="72" y="0"/>
                  </a:cubicBezTo>
                  <a:cubicBezTo>
                    <a:pt x="64" y="4"/>
                    <a:pt x="64" y="4"/>
                    <a:pt x="64" y="4"/>
                  </a:cubicBezTo>
                  <a:cubicBezTo>
                    <a:pt x="60" y="9"/>
                    <a:pt x="60" y="9"/>
                    <a:pt x="60" y="9"/>
                  </a:cubicBezTo>
                  <a:cubicBezTo>
                    <a:pt x="59" y="10"/>
                    <a:pt x="59" y="10"/>
                    <a:pt x="59" y="10"/>
                  </a:cubicBezTo>
                  <a:cubicBezTo>
                    <a:pt x="59" y="10"/>
                    <a:pt x="59" y="10"/>
                    <a:pt x="59" y="10"/>
                  </a:cubicBezTo>
                  <a:cubicBezTo>
                    <a:pt x="51" y="12"/>
                    <a:pt x="51" y="12"/>
                    <a:pt x="51" y="12"/>
                  </a:cubicBezTo>
                  <a:cubicBezTo>
                    <a:pt x="42" y="20"/>
                    <a:pt x="34" y="27"/>
                    <a:pt x="28" y="35"/>
                  </a:cubicBezTo>
                  <a:cubicBezTo>
                    <a:pt x="6" y="64"/>
                    <a:pt x="6" y="64"/>
                    <a:pt x="6" y="64"/>
                  </a:cubicBezTo>
                  <a:cubicBezTo>
                    <a:pt x="11" y="74"/>
                    <a:pt x="11" y="74"/>
                    <a:pt x="11" y="74"/>
                  </a:cubicBezTo>
                  <a:cubicBezTo>
                    <a:pt x="11" y="76"/>
                    <a:pt x="11" y="76"/>
                    <a:pt x="11" y="76"/>
                  </a:cubicBezTo>
                  <a:cubicBezTo>
                    <a:pt x="11" y="76"/>
                    <a:pt x="11" y="76"/>
                    <a:pt x="11" y="76"/>
                  </a:cubicBezTo>
                  <a:cubicBezTo>
                    <a:pt x="10" y="76"/>
                    <a:pt x="10" y="76"/>
                    <a:pt x="10" y="76"/>
                  </a:cubicBezTo>
                  <a:cubicBezTo>
                    <a:pt x="9" y="78"/>
                    <a:pt x="10" y="82"/>
                    <a:pt x="12" y="86"/>
                  </a:cubicBezTo>
                  <a:cubicBezTo>
                    <a:pt x="15" y="91"/>
                    <a:pt x="17" y="97"/>
                    <a:pt x="17" y="103"/>
                  </a:cubicBezTo>
                  <a:cubicBezTo>
                    <a:pt x="17" y="104"/>
                    <a:pt x="17" y="104"/>
                    <a:pt x="17" y="104"/>
                  </a:cubicBezTo>
                  <a:cubicBezTo>
                    <a:pt x="0" y="114"/>
                    <a:pt x="0" y="114"/>
                    <a:pt x="0" y="114"/>
                  </a:cubicBezTo>
                  <a:cubicBezTo>
                    <a:pt x="0" y="118"/>
                    <a:pt x="0" y="118"/>
                    <a:pt x="0" y="118"/>
                  </a:cubicBezTo>
                  <a:cubicBezTo>
                    <a:pt x="8" y="122"/>
                    <a:pt x="8" y="122"/>
                    <a:pt x="8" y="122"/>
                  </a:cubicBezTo>
                  <a:cubicBezTo>
                    <a:pt x="8" y="122"/>
                    <a:pt x="9" y="123"/>
                    <a:pt x="9" y="124"/>
                  </a:cubicBezTo>
                  <a:cubicBezTo>
                    <a:pt x="9" y="124"/>
                    <a:pt x="9" y="124"/>
                    <a:pt x="9" y="124"/>
                  </a:cubicBezTo>
                  <a:cubicBezTo>
                    <a:pt x="8" y="126"/>
                    <a:pt x="12" y="129"/>
                    <a:pt x="18" y="132"/>
                  </a:cubicBezTo>
                  <a:cubicBezTo>
                    <a:pt x="32" y="136"/>
                    <a:pt x="32" y="136"/>
                    <a:pt x="32" y="136"/>
                  </a:cubicBezTo>
                  <a:cubicBezTo>
                    <a:pt x="37" y="133"/>
                    <a:pt x="37" y="133"/>
                    <a:pt x="37" y="133"/>
                  </a:cubicBezTo>
                  <a:cubicBezTo>
                    <a:pt x="42" y="126"/>
                    <a:pt x="42" y="126"/>
                    <a:pt x="42" y="126"/>
                  </a:cubicBezTo>
                  <a:cubicBezTo>
                    <a:pt x="46" y="115"/>
                    <a:pt x="46" y="115"/>
                    <a:pt x="46" y="115"/>
                  </a:cubicBezTo>
                  <a:cubicBezTo>
                    <a:pt x="57" y="119"/>
                    <a:pt x="57" y="119"/>
                    <a:pt x="57" y="119"/>
                  </a:cubicBezTo>
                  <a:cubicBezTo>
                    <a:pt x="59" y="120"/>
                    <a:pt x="59" y="120"/>
                    <a:pt x="59" y="120"/>
                  </a:cubicBezTo>
                  <a:cubicBezTo>
                    <a:pt x="59" y="121"/>
                    <a:pt x="59" y="121"/>
                    <a:pt x="59" y="121"/>
                  </a:cubicBezTo>
                  <a:cubicBezTo>
                    <a:pt x="59" y="121"/>
                    <a:pt x="59" y="121"/>
                    <a:pt x="59" y="121"/>
                  </a:cubicBezTo>
                  <a:cubicBezTo>
                    <a:pt x="59" y="122"/>
                    <a:pt x="59" y="122"/>
                    <a:pt x="59" y="122"/>
                  </a:cubicBezTo>
                  <a:cubicBezTo>
                    <a:pt x="57" y="126"/>
                    <a:pt x="58" y="130"/>
                    <a:pt x="62" y="132"/>
                  </a:cubicBezTo>
                  <a:cubicBezTo>
                    <a:pt x="74" y="132"/>
                    <a:pt x="74" y="132"/>
                    <a:pt x="74" y="132"/>
                  </a:cubicBezTo>
                  <a:cubicBezTo>
                    <a:pt x="79" y="131"/>
                    <a:pt x="82" y="130"/>
                    <a:pt x="85" y="128"/>
                  </a:cubicBezTo>
                  <a:cubicBezTo>
                    <a:pt x="86" y="126"/>
                    <a:pt x="89" y="125"/>
                    <a:pt x="92" y="126"/>
                  </a:cubicBezTo>
                  <a:cubicBezTo>
                    <a:pt x="97" y="126"/>
                    <a:pt x="101" y="128"/>
                    <a:pt x="104" y="132"/>
                  </a:cubicBezTo>
                  <a:cubicBezTo>
                    <a:pt x="106" y="125"/>
                    <a:pt x="106" y="125"/>
                    <a:pt x="106" y="125"/>
                  </a:cubicBezTo>
                  <a:cubicBezTo>
                    <a:pt x="107" y="124"/>
                    <a:pt x="107" y="124"/>
                    <a:pt x="107" y="124"/>
                  </a:cubicBezTo>
                  <a:cubicBezTo>
                    <a:pt x="108" y="124"/>
                    <a:pt x="108" y="124"/>
                    <a:pt x="108" y="124"/>
                  </a:cubicBezTo>
                  <a:cubicBezTo>
                    <a:pt x="110" y="122"/>
                    <a:pt x="111" y="120"/>
                    <a:pt x="112" y="118"/>
                  </a:cubicBezTo>
                  <a:cubicBezTo>
                    <a:pt x="114" y="115"/>
                    <a:pt x="116" y="112"/>
                    <a:pt x="119" y="110"/>
                  </a:cubicBezTo>
                  <a:cubicBezTo>
                    <a:pt x="124" y="107"/>
                    <a:pt x="124" y="107"/>
                    <a:pt x="124" y="107"/>
                  </a:cubicBezTo>
                  <a:cubicBezTo>
                    <a:pt x="125" y="106"/>
                    <a:pt x="125" y="106"/>
                    <a:pt x="125" y="106"/>
                  </a:cubicBezTo>
                  <a:cubicBezTo>
                    <a:pt x="125" y="107"/>
                    <a:pt x="125" y="107"/>
                    <a:pt x="125" y="107"/>
                  </a:cubicBezTo>
                  <a:cubicBezTo>
                    <a:pt x="126" y="107"/>
                    <a:pt x="126" y="107"/>
                    <a:pt x="126" y="107"/>
                  </a:cubicBezTo>
                  <a:cubicBezTo>
                    <a:pt x="129" y="108"/>
                    <a:pt x="129" y="108"/>
                    <a:pt x="129" y="108"/>
                  </a:cubicBezTo>
                  <a:cubicBezTo>
                    <a:pt x="129" y="108"/>
                    <a:pt x="129" y="108"/>
                    <a:pt x="129" y="108"/>
                  </a:cubicBezTo>
                  <a:cubicBezTo>
                    <a:pt x="130" y="108"/>
                    <a:pt x="130" y="108"/>
                    <a:pt x="130" y="108"/>
                  </a:cubicBezTo>
                  <a:cubicBezTo>
                    <a:pt x="134" y="88"/>
                    <a:pt x="134" y="88"/>
                    <a:pt x="134" y="88"/>
                  </a:cubicBezTo>
                  <a:cubicBezTo>
                    <a:pt x="134" y="88"/>
                    <a:pt x="134" y="88"/>
                    <a:pt x="134" y="88"/>
                  </a:cubicBezTo>
                  <a:cubicBezTo>
                    <a:pt x="140" y="86"/>
                    <a:pt x="140" y="86"/>
                    <a:pt x="140" y="86"/>
                  </a:cubicBezTo>
                  <a:cubicBezTo>
                    <a:pt x="147" y="82"/>
                    <a:pt x="150" y="78"/>
                    <a:pt x="150" y="75"/>
                  </a:cubicBezTo>
                  <a:cubicBezTo>
                    <a:pt x="148" y="69"/>
                    <a:pt x="148" y="69"/>
                    <a:pt x="148" y="69"/>
                  </a:cubicBezTo>
                  <a:cubicBezTo>
                    <a:pt x="147" y="65"/>
                    <a:pt x="147" y="62"/>
                    <a:pt x="148" y="61"/>
                  </a:cubicBezTo>
                  <a:cubicBezTo>
                    <a:pt x="149" y="60"/>
                    <a:pt x="150" y="60"/>
                    <a:pt x="151" y="60"/>
                  </a:cubicBezTo>
                  <a:cubicBezTo>
                    <a:pt x="154" y="60"/>
                    <a:pt x="157" y="60"/>
                    <a:pt x="160" y="62"/>
                  </a:cubicBezTo>
                  <a:cubicBezTo>
                    <a:pt x="161" y="56"/>
                    <a:pt x="161" y="56"/>
                    <a:pt x="161" y="56"/>
                  </a:cubicBezTo>
                  <a:cubicBezTo>
                    <a:pt x="161" y="55"/>
                    <a:pt x="161" y="55"/>
                    <a:pt x="161" y="55"/>
                  </a:cubicBezTo>
                  <a:cubicBezTo>
                    <a:pt x="161" y="54"/>
                    <a:pt x="161" y="54"/>
                    <a:pt x="161" y="54"/>
                  </a:cubicBezTo>
                  <a:cubicBezTo>
                    <a:pt x="168" y="51"/>
                    <a:pt x="168" y="51"/>
                    <a:pt x="168" y="51"/>
                  </a:cubicBezTo>
                  <a:cubicBezTo>
                    <a:pt x="169" y="48"/>
                    <a:pt x="169" y="48"/>
                    <a:pt x="169" y="48"/>
                  </a:cubicBezTo>
                  <a:cubicBezTo>
                    <a:pt x="165" y="48"/>
                    <a:pt x="165" y="48"/>
                    <a:pt x="165" y="48"/>
                  </a:cubicBezTo>
                  <a:cubicBezTo>
                    <a:pt x="164" y="47"/>
                    <a:pt x="164" y="47"/>
                    <a:pt x="164" y="47"/>
                  </a:cubicBezTo>
                  <a:cubicBezTo>
                    <a:pt x="164" y="45"/>
                    <a:pt x="164" y="45"/>
                    <a:pt x="164" y="45"/>
                  </a:cubicBezTo>
                  <a:cubicBezTo>
                    <a:pt x="164" y="44"/>
                    <a:pt x="164" y="44"/>
                    <a:pt x="164" y="44"/>
                  </a:cubicBezTo>
                  <a:cubicBezTo>
                    <a:pt x="165" y="43"/>
                    <a:pt x="165" y="43"/>
                    <a:pt x="165" y="43"/>
                  </a:cubicBezTo>
                  <a:cubicBezTo>
                    <a:pt x="166" y="43"/>
                    <a:pt x="166" y="43"/>
                    <a:pt x="166" y="43"/>
                  </a:cubicBezTo>
                  <a:cubicBezTo>
                    <a:pt x="167" y="43"/>
                    <a:pt x="167" y="43"/>
                    <a:pt x="167" y="43"/>
                  </a:cubicBezTo>
                  <a:cubicBezTo>
                    <a:pt x="170" y="43"/>
                    <a:pt x="173" y="42"/>
                    <a:pt x="176" y="38"/>
                  </a:cubicBezTo>
                  <a:cubicBezTo>
                    <a:pt x="202" y="20"/>
                    <a:pt x="202" y="20"/>
                    <a:pt x="202" y="20"/>
                  </a:cubicBezTo>
                  <a:cubicBezTo>
                    <a:pt x="202" y="20"/>
                    <a:pt x="202" y="20"/>
                    <a:pt x="202" y="20"/>
                  </a:cubicBezTo>
                  <a:cubicBezTo>
                    <a:pt x="210" y="24"/>
                    <a:pt x="210" y="24"/>
                    <a:pt x="210" y="24"/>
                  </a:cubicBezTo>
                  <a:cubicBezTo>
                    <a:pt x="214" y="24"/>
                    <a:pt x="214" y="24"/>
                    <a:pt x="214" y="24"/>
                  </a:cubicBezTo>
                  <a:cubicBezTo>
                    <a:pt x="212" y="15"/>
                    <a:pt x="212" y="15"/>
                    <a:pt x="212" y="15"/>
                  </a:cubicBezTo>
                  <a:cubicBezTo>
                    <a:pt x="212" y="14"/>
                    <a:pt x="212" y="14"/>
                    <a:pt x="212" y="14"/>
                  </a:cubicBezTo>
                  <a:cubicBezTo>
                    <a:pt x="212" y="14"/>
                    <a:pt x="212" y="14"/>
                    <a:pt x="212" y="14"/>
                  </a:cubicBezTo>
                  <a:cubicBezTo>
                    <a:pt x="212" y="14"/>
                    <a:pt x="212" y="14"/>
                    <a:pt x="212" y="14"/>
                  </a:cubicBezTo>
                  <a:cubicBezTo>
                    <a:pt x="217" y="6"/>
                    <a:pt x="217" y="6"/>
                    <a:pt x="217" y="6"/>
                  </a:cubicBezTo>
                  <a:cubicBezTo>
                    <a:pt x="216" y="6"/>
                    <a:pt x="216" y="6"/>
                    <a:pt x="216" y="6"/>
                  </a:cubicBezTo>
                  <a:cubicBezTo>
                    <a:pt x="213" y="6"/>
                    <a:pt x="213" y="6"/>
                    <a:pt x="213" y="6"/>
                  </a:cubicBezTo>
                  <a:cubicBezTo>
                    <a:pt x="213" y="7"/>
                    <a:pt x="213" y="7"/>
                    <a:pt x="213" y="7"/>
                  </a:cubicBezTo>
                  <a:cubicBezTo>
                    <a:pt x="212" y="7"/>
                    <a:pt x="212" y="7"/>
                    <a:pt x="212" y="7"/>
                  </a:cubicBezTo>
                  <a:cubicBezTo>
                    <a:pt x="204" y="8"/>
                    <a:pt x="204" y="8"/>
                    <a:pt x="204" y="8"/>
                  </a:cubicBezTo>
                  <a:cubicBezTo>
                    <a:pt x="202" y="8"/>
                    <a:pt x="202" y="8"/>
                    <a:pt x="202" y="8"/>
                  </a:cubicBezTo>
                  <a:cubicBezTo>
                    <a:pt x="202" y="8"/>
                    <a:pt x="202" y="8"/>
                    <a:pt x="202" y="8"/>
                  </a:cubicBezTo>
                  <a:cubicBezTo>
                    <a:pt x="202" y="8"/>
                    <a:pt x="202" y="8"/>
                    <a:pt x="202" y="8"/>
                  </a:cubicBezTo>
                  <a:cubicBezTo>
                    <a:pt x="202" y="6"/>
                    <a:pt x="202" y="6"/>
                    <a:pt x="202" y="6"/>
                  </a:cubicBezTo>
                  <a:cubicBezTo>
                    <a:pt x="200" y="4"/>
                    <a:pt x="200" y="4"/>
                    <a:pt x="200" y="4"/>
                  </a:cubicBezTo>
                  <a:lnTo>
                    <a:pt x="198" y="4"/>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76" name="Freeform 150"/>
            <p:cNvSpPr/>
            <p:nvPr/>
          </p:nvSpPr>
          <p:spPr bwMode="auto">
            <a:xfrm>
              <a:off x="5280884" y="4306012"/>
              <a:ext cx="108770" cy="99370"/>
            </a:xfrm>
            <a:custGeom>
              <a:avLst/>
              <a:gdLst>
                <a:gd name="T0" fmla="*/ 31 w 34"/>
                <a:gd name="T1" fmla="*/ 17 h 31"/>
                <a:gd name="T2" fmla="*/ 34 w 34"/>
                <a:gd name="T3" fmla="*/ 13 h 31"/>
                <a:gd name="T4" fmla="*/ 34 w 34"/>
                <a:gd name="T5" fmla="*/ 13 h 31"/>
                <a:gd name="T6" fmla="*/ 34 w 34"/>
                <a:gd name="T7" fmla="*/ 13 h 31"/>
                <a:gd name="T8" fmla="*/ 34 w 34"/>
                <a:gd name="T9" fmla="*/ 13 h 31"/>
                <a:gd name="T10" fmla="*/ 24 w 34"/>
                <a:gd name="T11" fmla="*/ 5 h 31"/>
                <a:gd name="T12" fmla="*/ 11 w 34"/>
                <a:gd name="T13" fmla="*/ 1 h 31"/>
                <a:gd name="T14" fmla="*/ 7 w 34"/>
                <a:gd name="T15" fmla="*/ 2 h 31"/>
                <a:gd name="T16" fmla="*/ 7 w 34"/>
                <a:gd name="T17" fmla="*/ 11 h 31"/>
                <a:gd name="T18" fmla="*/ 2 w 34"/>
                <a:gd name="T19" fmla="*/ 19 h 31"/>
                <a:gd name="T20" fmla="*/ 0 w 34"/>
                <a:gd name="T21" fmla="*/ 21 h 31"/>
                <a:gd name="T22" fmla="*/ 4 w 34"/>
                <a:gd name="T23" fmla="*/ 25 h 31"/>
                <a:gd name="T24" fmla="*/ 5 w 34"/>
                <a:gd name="T25" fmla="*/ 25 h 31"/>
                <a:gd name="T26" fmla="*/ 6 w 34"/>
                <a:gd name="T27" fmla="*/ 29 h 31"/>
                <a:gd name="T28" fmla="*/ 11 w 34"/>
                <a:gd name="T29" fmla="*/ 31 h 31"/>
                <a:gd name="T30" fmla="*/ 17 w 34"/>
                <a:gd name="T31" fmla="*/ 28 h 31"/>
                <a:gd name="T32" fmla="*/ 26 w 34"/>
                <a:gd name="T33" fmla="*/ 30 h 31"/>
                <a:gd name="T34" fmla="*/ 26 w 34"/>
                <a:gd name="T35" fmla="*/ 27 h 31"/>
                <a:gd name="T36" fmla="*/ 31 w 34"/>
                <a:gd name="T37"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1">
                  <a:moveTo>
                    <a:pt x="31" y="17"/>
                  </a:moveTo>
                  <a:cubicBezTo>
                    <a:pt x="34" y="13"/>
                    <a:pt x="34" y="13"/>
                    <a:pt x="34" y="13"/>
                  </a:cubicBezTo>
                  <a:cubicBezTo>
                    <a:pt x="34" y="13"/>
                    <a:pt x="34" y="13"/>
                    <a:pt x="34" y="13"/>
                  </a:cubicBezTo>
                  <a:cubicBezTo>
                    <a:pt x="34" y="13"/>
                    <a:pt x="34" y="13"/>
                    <a:pt x="34" y="13"/>
                  </a:cubicBezTo>
                  <a:cubicBezTo>
                    <a:pt x="34" y="13"/>
                    <a:pt x="34" y="13"/>
                    <a:pt x="34" y="13"/>
                  </a:cubicBezTo>
                  <a:cubicBezTo>
                    <a:pt x="24" y="5"/>
                    <a:pt x="24" y="5"/>
                    <a:pt x="24" y="5"/>
                  </a:cubicBezTo>
                  <a:cubicBezTo>
                    <a:pt x="19" y="1"/>
                    <a:pt x="14" y="0"/>
                    <a:pt x="11" y="1"/>
                  </a:cubicBezTo>
                  <a:cubicBezTo>
                    <a:pt x="7" y="2"/>
                    <a:pt x="7" y="2"/>
                    <a:pt x="7" y="2"/>
                  </a:cubicBezTo>
                  <a:cubicBezTo>
                    <a:pt x="7" y="11"/>
                    <a:pt x="7" y="11"/>
                    <a:pt x="7" y="11"/>
                  </a:cubicBezTo>
                  <a:cubicBezTo>
                    <a:pt x="6" y="13"/>
                    <a:pt x="5" y="17"/>
                    <a:pt x="2" y="19"/>
                  </a:cubicBezTo>
                  <a:cubicBezTo>
                    <a:pt x="0" y="21"/>
                    <a:pt x="0" y="21"/>
                    <a:pt x="0" y="21"/>
                  </a:cubicBezTo>
                  <a:cubicBezTo>
                    <a:pt x="4" y="25"/>
                    <a:pt x="4" y="25"/>
                    <a:pt x="4" y="25"/>
                  </a:cubicBezTo>
                  <a:cubicBezTo>
                    <a:pt x="5" y="25"/>
                    <a:pt x="5" y="25"/>
                    <a:pt x="5" y="25"/>
                  </a:cubicBezTo>
                  <a:cubicBezTo>
                    <a:pt x="6" y="29"/>
                    <a:pt x="6" y="29"/>
                    <a:pt x="6" y="29"/>
                  </a:cubicBezTo>
                  <a:cubicBezTo>
                    <a:pt x="11" y="31"/>
                    <a:pt x="11" y="31"/>
                    <a:pt x="11" y="31"/>
                  </a:cubicBezTo>
                  <a:cubicBezTo>
                    <a:pt x="13" y="29"/>
                    <a:pt x="15" y="28"/>
                    <a:pt x="17" y="28"/>
                  </a:cubicBezTo>
                  <a:cubicBezTo>
                    <a:pt x="26" y="30"/>
                    <a:pt x="26" y="30"/>
                    <a:pt x="26" y="30"/>
                  </a:cubicBezTo>
                  <a:cubicBezTo>
                    <a:pt x="26" y="27"/>
                    <a:pt x="26" y="27"/>
                    <a:pt x="26" y="27"/>
                  </a:cubicBezTo>
                  <a:cubicBezTo>
                    <a:pt x="27" y="21"/>
                    <a:pt x="29" y="18"/>
                    <a:pt x="31" y="17"/>
                  </a:cubicBez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77" name="Freeform 151"/>
            <p:cNvSpPr/>
            <p:nvPr/>
          </p:nvSpPr>
          <p:spPr bwMode="auto">
            <a:xfrm>
              <a:off x="4775976" y="3943445"/>
              <a:ext cx="600250" cy="464623"/>
            </a:xfrm>
            <a:custGeom>
              <a:avLst/>
              <a:gdLst>
                <a:gd name="T0" fmla="*/ 120 w 189"/>
                <a:gd name="T1" fmla="*/ 23 h 146"/>
                <a:gd name="T2" fmla="*/ 85 w 189"/>
                <a:gd name="T3" fmla="*/ 9 h 146"/>
                <a:gd name="T4" fmla="*/ 85 w 189"/>
                <a:gd name="T5" fmla="*/ 1 h 146"/>
                <a:gd name="T6" fmla="*/ 82 w 189"/>
                <a:gd name="T7" fmla="*/ 0 h 146"/>
                <a:gd name="T8" fmla="*/ 66 w 189"/>
                <a:gd name="T9" fmla="*/ 16 h 146"/>
                <a:gd name="T10" fmla="*/ 58 w 189"/>
                <a:gd name="T11" fmla="*/ 24 h 146"/>
                <a:gd name="T12" fmla="*/ 48 w 189"/>
                <a:gd name="T13" fmla="*/ 19 h 146"/>
                <a:gd name="T14" fmla="*/ 31 w 189"/>
                <a:gd name="T15" fmla="*/ 25 h 146"/>
                <a:gd name="T16" fmla="*/ 10 w 189"/>
                <a:gd name="T17" fmla="*/ 11 h 146"/>
                <a:gd name="T18" fmla="*/ 2 w 189"/>
                <a:gd name="T19" fmla="*/ 17 h 146"/>
                <a:gd name="T20" fmla="*/ 2 w 189"/>
                <a:gd name="T21" fmla="*/ 18 h 146"/>
                <a:gd name="T22" fmla="*/ 0 w 189"/>
                <a:gd name="T23" fmla="*/ 20 h 146"/>
                <a:gd name="T24" fmla="*/ 4 w 189"/>
                <a:gd name="T25" fmla="*/ 21 h 146"/>
                <a:gd name="T26" fmla="*/ 5 w 189"/>
                <a:gd name="T27" fmla="*/ 21 h 146"/>
                <a:gd name="T28" fmla="*/ 34 w 189"/>
                <a:gd name="T29" fmla="*/ 43 h 146"/>
                <a:gd name="T30" fmla="*/ 62 w 189"/>
                <a:gd name="T31" fmla="*/ 75 h 146"/>
                <a:gd name="T32" fmla="*/ 90 w 189"/>
                <a:gd name="T33" fmla="*/ 72 h 146"/>
                <a:gd name="T34" fmla="*/ 91 w 189"/>
                <a:gd name="T35" fmla="*/ 71 h 146"/>
                <a:gd name="T36" fmla="*/ 99 w 189"/>
                <a:gd name="T37" fmla="*/ 73 h 146"/>
                <a:gd name="T38" fmla="*/ 100 w 189"/>
                <a:gd name="T39" fmla="*/ 75 h 146"/>
                <a:gd name="T40" fmla="*/ 93 w 189"/>
                <a:gd name="T41" fmla="*/ 93 h 146"/>
                <a:gd name="T42" fmla="*/ 84 w 189"/>
                <a:gd name="T43" fmla="*/ 93 h 146"/>
                <a:gd name="T44" fmla="*/ 74 w 189"/>
                <a:gd name="T45" fmla="*/ 117 h 146"/>
                <a:gd name="T46" fmla="*/ 89 w 189"/>
                <a:gd name="T47" fmla="*/ 127 h 146"/>
                <a:gd name="T48" fmla="*/ 93 w 189"/>
                <a:gd name="T49" fmla="*/ 133 h 146"/>
                <a:gd name="T50" fmla="*/ 100 w 189"/>
                <a:gd name="T51" fmla="*/ 133 h 146"/>
                <a:gd name="T52" fmla="*/ 115 w 189"/>
                <a:gd name="T53" fmla="*/ 139 h 146"/>
                <a:gd name="T54" fmla="*/ 118 w 189"/>
                <a:gd name="T55" fmla="*/ 143 h 146"/>
                <a:gd name="T56" fmla="*/ 132 w 189"/>
                <a:gd name="T57" fmla="*/ 144 h 146"/>
                <a:gd name="T58" fmla="*/ 152 w 189"/>
                <a:gd name="T59" fmla="*/ 143 h 146"/>
                <a:gd name="T60" fmla="*/ 159 w 189"/>
                <a:gd name="T61" fmla="*/ 139 h 146"/>
                <a:gd name="T62" fmla="*/ 158 w 189"/>
                <a:gd name="T63" fmla="*/ 131 h 146"/>
                <a:gd name="T64" fmla="*/ 162 w 189"/>
                <a:gd name="T65" fmla="*/ 119 h 146"/>
                <a:gd name="T66" fmla="*/ 170 w 189"/>
                <a:gd name="T67" fmla="*/ 111 h 146"/>
                <a:gd name="T68" fmla="*/ 186 w 189"/>
                <a:gd name="T69" fmla="*/ 111 h 146"/>
                <a:gd name="T70" fmla="*/ 181 w 189"/>
                <a:gd name="T71" fmla="*/ 98 h 146"/>
                <a:gd name="T72" fmla="*/ 174 w 189"/>
                <a:gd name="T73" fmla="*/ 97 h 146"/>
                <a:gd name="T74" fmla="*/ 174 w 189"/>
                <a:gd name="T75" fmla="*/ 97 h 146"/>
                <a:gd name="T76" fmla="*/ 156 w 189"/>
                <a:gd name="T77" fmla="*/ 86 h 146"/>
                <a:gd name="T78" fmla="*/ 147 w 189"/>
                <a:gd name="T79" fmla="*/ 83 h 146"/>
                <a:gd name="T80" fmla="*/ 132 w 189"/>
                <a:gd name="T81"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46">
                  <a:moveTo>
                    <a:pt x="132" y="43"/>
                  </a:moveTo>
                  <a:cubicBezTo>
                    <a:pt x="128" y="39"/>
                    <a:pt x="124" y="33"/>
                    <a:pt x="120" y="23"/>
                  </a:cubicBezTo>
                  <a:cubicBezTo>
                    <a:pt x="109" y="23"/>
                    <a:pt x="102" y="21"/>
                    <a:pt x="99" y="17"/>
                  </a:cubicBezTo>
                  <a:cubicBezTo>
                    <a:pt x="96" y="13"/>
                    <a:pt x="92" y="11"/>
                    <a:pt x="85" y="9"/>
                  </a:cubicBezTo>
                  <a:cubicBezTo>
                    <a:pt x="83" y="8"/>
                    <a:pt x="83" y="8"/>
                    <a:pt x="83" y="8"/>
                  </a:cubicBezTo>
                  <a:cubicBezTo>
                    <a:pt x="85" y="1"/>
                    <a:pt x="85" y="1"/>
                    <a:pt x="85" y="1"/>
                  </a:cubicBezTo>
                  <a:cubicBezTo>
                    <a:pt x="84" y="1"/>
                    <a:pt x="84" y="1"/>
                    <a:pt x="84" y="1"/>
                  </a:cubicBezTo>
                  <a:cubicBezTo>
                    <a:pt x="82" y="0"/>
                    <a:pt x="82" y="0"/>
                    <a:pt x="82" y="0"/>
                  </a:cubicBezTo>
                  <a:cubicBezTo>
                    <a:pt x="77" y="3"/>
                    <a:pt x="74" y="5"/>
                    <a:pt x="72" y="8"/>
                  </a:cubicBezTo>
                  <a:cubicBezTo>
                    <a:pt x="71" y="11"/>
                    <a:pt x="69" y="14"/>
                    <a:pt x="66" y="16"/>
                  </a:cubicBezTo>
                  <a:cubicBezTo>
                    <a:pt x="64" y="23"/>
                    <a:pt x="62" y="26"/>
                    <a:pt x="60" y="26"/>
                  </a:cubicBezTo>
                  <a:cubicBezTo>
                    <a:pt x="59" y="26"/>
                    <a:pt x="58" y="25"/>
                    <a:pt x="58" y="24"/>
                  </a:cubicBezTo>
                  <a:cubicBezTo>
                    <a:pt x="54" y="21"/>
                    <a:pt x="54" y="21"/>
                    <a:pt x="54" y="21"/>
                  </a:cubicBezTo>
                  <a:cubicBezTo>
                    <a:pt x="52" y="20"/>
                    <a:pt x="50" y="19"/>
                    <a:pt x="48" y="19"/>
                  </a:cubicBezTo>
                  <a:cubicBezTo>
                    <a:pt x="44" y="20"/>
                    <a:pt x="44" y="20"/>
                    <a:pt x="44" y="20"/>
                  </a:cubicBezTo>
                  <a:cubicBezTo>
                    <a:pt x="41" y="23"/>
                    <a:pt x="37" y="25"/>
                    <a:pt x="31" y="25"/>
                  </a:cubicBezTo>
                  <a:cubicBezTo>
                    <a:pt x="16" y="25"/>
                    <a:pt x="16" y="25"/>
                    <a:pt x="16" y="25"/>
                  </a:cubicBezTo>
                  <a:cubicBezTo>
                    <a:pt x="11" y="22"/>
                    <a:pt x="9" y="17"/>
                    <a:pt x="10" y="11"/>
                  </a:cubicBezTo>
                  <a:cubicBezTo>
                    <a:pt x="4" y="9"/>
                    <a:pt x="4" y="9"/>
                    <a:pt x="4" y="9"/>
                  </a:cubicBezTo>
                  <a:cubicBezTo>
                    <a:pt x="2" y="17"/>
                    <a:pt x="2" y="17"/>
                    <a:pt x="2" y="17"/>
                  </a:cubicBezTo>
                  <a:cubicBezTo>
                    <a:pt x="2" y="17"/>
                    <a:pt x="2" y="17"/>
                    <a:pt x="2" y="17"/>
                  </a:cubicBezTo>
                  <a:cubicBezTo>
                    <a:pt x="2" y="18"/>
                    <a:pt x="2" y="18"/>
                    <a:pt x="2" y="18"/>
                  </a:cubicBezTo>
                  <a:cubicBezTo>
                    <a:pt x="1" y="18"/>
                    <a:pt x="1" y="18"/>
                    <a:pt x="1" y="18"/>
                  </a:cubicBezTo>
                  <a:cubicBezTo>
                    <a:pt x="0" y="20"/>
                    <a:pt x="0" y="20"/>
                    <a:pt x="0" y="20"/>
                  </a:cubicBezTo>
                  <a:cubicBezTo>
                    <a:pt x="4" y="21"/>
                    <a:pt x="4" y="21"/>
                    <a:pt x="4" y="21"/>
                  </a:cubicBezTo>
                  <a:cubicBezTo>
                    <a:pt x="4" y="21"/>
                    <a:pt x="4" y="21"/>
                    <a:pt x="4" y="21"/>
                  </a:cubicBezTo>
                  <a:cubicBezTo>
                    <a:pt x="5" y="21"/>
                    <a:pt x="5" y="21"/>
                    <a:pt x="5" y="21"/>
                  </a:cubicBezTo>
                  <a:cubicBezTo>
                    <a:pt x="5" y="21"/>
                    <a:pt x="5" y="21"/>
                    <a:pt x="5" y="21"/>
                  </a:cubicBezTo>
                  <a:cubicBezTo>
                    <a:pt x="12" y="31"/>
                    <a:pt x="17" y="37"/>
                    <a:pt x="20" y="38"/>
                  </a:cubicBezTo>
                  <a:cubicBezTo>
                    <a:pt x="21" y="39"/>
                    <a:pt x="26" y="41"/>
                    <a:pt x="34" y="43"/>
                  </a:cubicBezTo>
                  <a:cubicBezTo>
                    <a:pt x="49" y="48"/>
                    <a:pt x="49" y="48"/>
                    <a:pt x="49" y="48"/>
                  </a:cubicBezTo>
                  <a:cubicBezTo>
                    <a:pt x="53" y="50"/>
                    <a:pt x="58" y="59"/>
                    <a:pt x="62" y="75"/>
                  </a:cubicBezTo>
                  <a:cubicBezTo>
                    <a:pt x="69" y="79"/>
                    <a:pt x="73" y="81"/>
                    <a:pt x="76" y="81"/>
                  </a:cubicBezTo>
                  <a:cubicBezTo>
                    <a:pt x="78" y="79"/>
                    <a:pt x="83" y="77"/>
                    <a:pt x="90" y="72"/>
                  </a:cubicBezTo>
                  <a:cubicBezTo>
                    <a:pt x="90" y="72"/>
                    <a:pt x="90" y="72"/>
                    <a:pt x="90" y="72"/>
                  </a:cubicBezTo>
                  <a:cubicBezTo>
                    <a:pt x="91" y="71"/>
                    <a:pt x="91" y="71"/>
                    <a:pt x="91" y="71"/>
                  </a:cubicBezTo>
                  <a:cubicBezTo>
                    <a:pt x="92" y="72"/>
                    <a:pt x="92" y="72"/>
                    <a:pt x="92" y="72"/>
                  </a:cubicBezTo>
                  <a:cubicBezTo>
                    <a:pt x="99" y="73"/>
                    <a:pt x="99" y="73"/>
                    <a:pt x="99" y="73"/>
                  </a:cubicBezTo>
                  <a:cubicBezTo>
                    <a:pt x="100" y="73"/>
                    <a:pt x="100" y="73"/>
                    <a:pt x="100" y="73"/>
                  </a:cubicBezTo>
                  <a:cubicBezTo>
                    <a:pt x="100" y="75"/>
                    <a:pt x="100" y="75"/>
                    <a:pt x="100" y="75"/>
                  </a:cubicBezTo>
                  <a:cubicBezTo>
                    <a:pt x="99" y="76"/>
                    <a:pt x="99" y="76"/>
                    <a:pt x="99" y="76"/>
                  </a:cubicBezTo>
                  <a:cubicBezTo>
                    <a:pt x="97" y="85"/>
                    <a:pt x="95" y="91"/>
                    <a:pt x="93" y="93"/>
                  </a:cubicBezTo>
                  <a:cubicBezTo>
                    <a:pt x="84" y="93"/>
                    <a:pt x="84" y="93"/>
                    <a:pt x="84" y="93"/>
                  </a:cubicBezTo>
                  <a:cubicBezTo>
                    <a:pt x="84" y="93"/>
                    <a:pt x="84" y="93"/>
                    <a:pt x="84" y="93"/>
                  </a:cubicBezTo>
                  <a:cubicBezTo>
                    <a:pt x="84" y="97"/>
                    <a:pt x="81" y="103"/>
                    <a:pt x="76" y="111"/>
                  </a:cubicBezTo>
                  <a:cubicBezTo>
                    <a:pt x="74" y="113"/>
                    <a:pt x="74" y="115"/>
                    <a:pt x="74" y="117"/>
                  </a:cubicBezTo>
                  <a:cubicBezTo>
                    <a:pt x="83" y="123"/>
                    <a:pt x="83" y="123"/>
                    <a:pt x="83" y="123"/>
                  </a:cubicBezTo>
                  <a:cubicBezTo>
                    <a:pt x="85" y="126"/>
                    <a:pt x="87" y="127"/>
                    <a:pt x="89" y="127"/>
                  </a:cubicBezTo>
                  <a:cubicBezTo>
                    <a:pt x="91" y="127"/>
                    <a:pt x="91" y="127"/>
                    <a:pt x="91" y="127"/>
                  </a:cubicBezTo>
                  <a:cubicBezTo>
                    <a:pt x="93" y="133"/>
                    <a:pt x="93" y="133"/>
                    <a:pt x="93" y="133"/>
                  </a:cubicBezTo>
                  <a:cubicBezTo>
                    <a:pt x="97" y="135"/>
                    <a:pt x="97" y="135"/>
                    <a:pt x="97" y="135"/>
                  </a:cubicBezTo>
                  <a:cubicBezTo>
                    <a:pt x="100" y="133"/>
                    <a:pt x="100" y="133"/>
                    <a:pt x="100" y="133"/>
                  </a:cubicBezTo>
                  <a:cubicBezTo>
                    <a:pt x="101" y="131"/>
                    <a:pt x="102" y="131"/>
                    <a:pt x="104" y="131"/>
                  </a:cubicBezTo>
                  <a:cubicBezTo>
                    <a:pt x="108" y="131"/>
                    <a:pt x="111" y="133"/>
                    <a:pt x="115" y="139"/>
                  </a:cubicBezTo>
                  <a:cubicBezTo>
                    <a:pt x="115" y="139"/>
                    <a:pt x="115" y="139"/>
                    <a:pt x="115" y="139"/>
                  </a:cubicBezTo>
                  <a:cubicBezTo>
                    <a:pt x="118" y="143"/>
                    <a:pt x="118" y="143"/>
                    <a:pt x="118" y="143"/>
                  </a:cubicBezTo>
                  <a:cubicBezTo>
                    <a:pt x="119" y="143"/>
                    <a:pt x="119" y="143"/>
                    <a:pt x="119" y="143"/>
                  </a:cubicBezTo>
                  <a:cubicBezTo>
                    <a:pt x="121" y="141"/>
                    <a:pt x="126" y="142"/>
                    <a:pt x="132" y="144"/>
                  </a:cubicBezTo>
                  <a:cubicBezTo>
                    <a:pt x="142" y="146"/>
                    <a:pt x="142" y="146"/>
                    <a:pt x="142" y="146"/>
                  </a:cubicBezTo>
                  <a:cubicBezTo>
                    <a:pt x="152" y="143"/>
                    <a:pt x="152" y="143"/>
                    <a:pt x="152" y="143"/>
                  </a:cubicBezTo>
                  <a:cubicBezTo>
                    <a:pt x="156" y="141"/>
                    <a:pt x="156" y="141"/>
                    <a:pt x="156" y="141"/>
                  </a:cubicBezTo>
                  <a:cubicBezTo>
                    <a:pt x="159" y="139"/>
                    <a:pt x="159" y="139"/>
                    <a:pt x="159" y="139"/>
                  </a:cubicBezTo>
                  <a:cubicBezTo>
                    <a:pt x="156" y="136"/>
                    <a:pt x="156" y="136"/>
                    <a:pt x="156" y="136"/>
                  </a:cubicBezTo>
                  <a:cubicBezTo>
                    <a:pt x="156" y="135"/>
                    <a:pt x="156" y="133"/>
                    <a:pt x="158" y="131"/>
                  </a:cubicBezTo>
                  <a:cubicBezTo>
                    <a:pt x="161" y="129"/>
                    <a:pt x="162" y="127"/>
                    <a:pt x="162" y="124"/>
                  </a:cubicBezTo>
                  <a:cubicBezTo>
                    <a:pt x="162" y="119"/>
                    <a:pt x="162" y="119"/>
                    <a:pt x="162" y="119"/>
                  </a:cubicBezTo>
                  <a:cubicBezTo>
                    <a:pt x="162" y="117"/>
                    <a:pt x="162" y="115"/>
                    <a:pt x="163" y="115"/>
                  </a:cubicBezTo>
                  <a:cubicBezTo>
                    <a:pt x="164" y="113"/>
                    <a:pt x="166" y="112"/>
                    <a:pt x="170" y="111"/>
                  </a:cubicBezTo>
                  <a:cubicBezTo>
                    <a:pt x="175" y="111"/>
                    <a:pt x="181" y="113"/>
                    <a:pt x="189" y="119"/>
                  </a:cubicBezTo>
                  <a:cubicBezTo>
                    <a:pt x="186" y="111"/>
                    <a:pt x="186" y="111"/>
                    <a:pt x="186" y="111"/>
                  </a:cubicBezTo>
                  <a:cubicBezTo>
                    <a:pt x="182" y="105"/>
                    <a:pt x="182" y="105"/>
                    <a:pt x="182" y="105"/>
                  </a:cubicBezTo>
                  <a:cubicBezTo>
                    <a:pt x="181" y="98"/>
                    <a:pt x="181" y="98"/>
                    <a:pt x="181" y="98"/>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56" y="86"/>
                    <a:pt x="156" y="86"/>
                    <a:pt x="156" y="86"/>
                  </a:cubicBezTo>
                  <a:cubicBezTo>
                    <a:pt x="147" y="85"/>
                    <a:pt x="147" y="85"/>
                    <a:pt x="147" y="85"/>
                  </a:cubicBezTo>
                  <a:cubicBezTo>
                    <a:pt x="147" y="83"/>
                    <a:pt x="147" y="83"/>
                    <a:pt x="147" y="83"/>
                  </a:cubicBezTo>
                  <a:cubicBezTo>
                    <a:pt x="146" y="73"/>
                    <a:pt x="146" y="73"/>
                    <a:pt x="146" y="73"/>
                  </a:cubicBezTo>
                  <a:cubicBezTo>
                    <a:pt x="140" y="57"/>
                    <a:pt x="136" y="46"/>
                    <a:pt x="132" y="43"/>
                  </a:cubicBez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78" name="Freeform 152"/>
            <p:cNvSpPr/>
            <p:nvPr/>
          </p:nvSpPr>
          <p:spPr bwMode="auto">
            <a:xfrm>
              <a:off x="4461752" y="3057170"/>
              <a:ext cx="558622" cy="797647"/>
            </a:xfrm>
            <a:custGeom>
              <a:avLst/>
              <a:gdLst>
                <a:gd name="T0" fmla="*/ 158 w 176"/>
                <a:gd name="T1" fmla="*/ 74 h 251"/>
                <a:gd name="T2" fmla="*/ 140 w 176"/>
                <a:gd name="T3" fmla="*/ 69 h 251"/>
                <a:gd name="T4" fmla="*/ 139 w 176"/>
                <a:gd name="T5" fmla="*/ 52 h 251"/>
                <a:gd name="T6" fmla="*/ 134 w 176"/>
                <a:gd name="T7" fmla="*/ 46 h 251"/>
                <a:gd name="T8" fmla="*/ 117 w 176"/>
                <a:gd name="T9" fmla="*/ 38 h 251"/>
                <a:gd name="T10" fmla="*/ 117 w 176"/>
                <a:gd name="T11" fmla="*/ 24 h 251"/>
                <a:gd name="T12" fmla="*/ 113 w 176"/>
                <a:gd name="T13" fmla="*/ 20 h 251"/>
                <a:gd name="T14" fmla="*/ 105 w 176"/>
                <a:gd name="T15" fmla="*/ 15 h 251"/>
                <a:gd name="T16" fmla="*/ 100 w 176"/>
                <a:gd name="T17" fmla="*/ 0 h 251"/>
                <a:gd name="T18" fmla="*/ 89 w 176"/>
                <a:gd name="T19" fmla="*/ 8 h 251"/>
                <a:gd name="T20" fmla="*/ 78 w 176"/>
                <a:gd name="T21" fmla="*/ 24 h 251"/>
                <a:gd name="T22" fmla="*/ 71 w 176"/>
                <a:gd name="T23" fmla="*/ 33 h 251"/>
                <a:gd name="T24" fmla="*/ 59 w 176"/>
                <a:gd name="T25" fmla="*/ 39 h 251"/>
                <a:gd name="T26" fmla="*/ 45 w 176"/>
                <a:gd name="T27" fmla="*/ 39 h 251"/>
                <a:gd name="T28" fmla="*/ 32 w 176"/>
                <a:gd name="T29" fmla="*/ 50 h 251"/>
                <a:gd name="T30" fmla="*/ 24 w 176"/>
                <a:gd name="T31" fmla="*/ 45 h 251"/>
                <a:gd name="T32" fmla="*/ 17 w 176"/>
                <a:gd name="T33" fmla="*/ 32 h 251"/>
                <a:gd name="T34" fmla="*/ 8 w 176"/>
                <a:gd name="T35" fmla="*/ 48 h 251"/>
                <a:gd name="T36" fmla="*/ 7 w 176"/>
                <a:gd name="T37" fmla="*/ 48 h 251"/>
                <a:gd name="T38" fmla="*/ 15 w 176"/>
                <a:gd name="T39" fmla="*/ 84 h 251"/>
                <a:gd name="T40" fmla="*/ 18 w 176"/>
                <a:gd name="T41" fmla="*/ 94 h 251"/>
                <a:gd name="T42" fmla="*/ 6 w 176"/>
                <a:gd name="T43" fmla="*/ 100 h 251"/>
                <a:gd name="T44" fmla="*/ 24 w 176"/>
                <a:gd name="T45" fmla="*/ 120 h 251"/>
                <a:gd name="T46" fmla="*/ 24 w 176"/>
                <a:gd name="T47" fmla="*/ 120 h 251"/>
                <a:gd name="T48" fmla="*/ 19 w 176"/>
                <a:gd name="T49" fmla="*/ 140 h 251"/>
                <a:gd name="T50" fmla="*/ 8 w 176"/>
                <a:gd name="T51" fmla="*/ 147 h 251"/>
                <a:gd name="T52" fmla="*/ 18 w 176"/>
                <a:gd name="T53" fmla="*/ 179 h 251"/>
                <a:gd name="T54" fmla="*/ 24 w 176"/>
                <a:gd name="T55" fmla="*/ 189 h 251"/>
                <a:gd name="T56" fmla="*/ 16 w 176"/>
                <a:gd name="T57" fmla="*/ 208 h 251"/>
                <a:gd name="T58" fmla="*/ 10 w 176"/>
                <a:gd name="T59" fmla="*/ 225 h 251"/>
                <a:gd name="T60" fmla="*/ 11 w 176"/>
                <a:gd name="T61" fmla="*/ 238 h 251"/>
                <a:gd name="T62" fmla="*/ 13 w 176"/>
                <a:gd name="T63" fmla="*/ 241 h 251"/>
                <a:gd name="T64" fmla="*/ 14 w 176"/>
                <a:gd name="T65" fmla="*/ 244 h 251"/>
                <a:gd name="T66" fmla="*/ 14 w 176"/>
                <a:gd name="T67" fmla="*/ 244 h 251"/>
                <a:gd name="T68" fmla="*/ 47 w 176"/>
                <a:gd name="T69" fmla="*/ 248 h 251"/>
                <a:gd name="T70" fmla="*/ 56 w 176"/>
                <a:gd name="T71" fmla="*/ 232 h 251"/>
                <a:gd name="T72" fmla="*/ 104 w 176"/>
                <a:gd name="T73" fmla="*/ 176 h 251"/>
                <a:gd name="T74" fmla="*/ 125 w 176"/>
                <a:gd name="T75" fmla="*/ 164 h 251"/>
                <a:gd name="T76" fmla="*/ 117 w 176"/>
                <a:gd name="T77" fmla="*/ 156 h 251"/>
                <a:gd name="T78" fmla="*/ 115 w 176"/>
                <a:gd name="T79" fmla="*/ 147 h 251"/>
                <a:gd name="T80" fmla="*/ 87 w 176"/>
                <a:gd name="T81" fmla="*/ 119 h 251"/>
                <a:gd name="T82" fmla="*/ 61 w 176"/>
                <a:gd name="T83" fmla="*/ 114 h 251"/>
                <a:gd name="T84" fmla="*/ 51 w 176"/>
                <a:gd name="T85" fmla="*/ 100 h 251"/>
                <a:gd name="T86" fmla="*/ 67 w 176"/>
                <a:gd name="T87" fmla="*/ 74 h 251"/>
                <a:gd name="T88" fmla="*/ 71 w 176"/>
                <a:gd name="T89" fmla="*/ 61 h 251"/>
                <a:gd name="T90" fmla="*/ 104 w 176"/>
                <a:gd name="T91" fmla="*/ 67 h 251"/>
                <a:gd name="T92" fmla="*/ 101 w 176"/>
                <a:gd name="T93" fmla="*/ 80 h 251"/>
                <a:gd name="T94" fmla="*/ 120 w 176"/>
                <a:gd name="T95" fmla="*/ 95 h 251"/>
                <a:gd name="T96" fmla="*/ 150 w 176"/>
                <a:gd name="T97" fmla="*/ 122 h 251"/>
                <a:gd name="T98" fmla="*/ 166 w 176"/>
                <a:gd name="T99" fmla="*/ 102 h 251"/>
                <a:gd name="T100" fmla="*/ 168 w 176"/>
                <a:gd name="T101" fmla="*/ 92 h 251"/>
                <a:gd name="T102" fmla="*/ 175 w 176"/>
                <a:gd name="T103" fmla="*/ 87 h 251"/>
                <a:gd name="T104" fmla="*/ 163 w 176"/>
                <a:gd name="T105" fmla="*/ 7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251">
                  <a:moveTo>
                    <a:pt x="162" y="76"/>
                  </a:moveTo>
                  <a:cubicBezTo>
                    <a:pt x="159" y="74"/>
                    <a:pt x="159" y="74"/>
                    <a:pt x="159" y="74"/>
                  </a:cubicBezTo>
                  <a:cubicBezTo>
                    <a:pt x="159" y="74"/>
                    <a:pt x="159" y="74"/>
                    <a:pt x="159" y="74"/>
                  </a:cubicBezTo>
                  <a:cubicBezTo>
                    <a:pt x="158" y="74"/>
                    <a:pt x="158" y="74"/>
                    <a:pt x="158" y="74"/>
                  </a:cubicBezTo>
                  <a:cubicBezTo>
                    <a:pt x="156" y="72"/>
                    <a:pt x="156" y="72"/>
                    <a:pt x="156" y="72"/>
                  </a:cubicBezTo>
                  <a:cubicBezTo>
                    <a:pt x="145" y="68"/>
                    <a:pt x="145" y="68"/>
                    <a:pt x="145" y="68"/>
                  </a:cubicBezTo>
                  <a:cubicBezTo>
                    <a:pt x="142" y="68"/>
                    <a:pt x="142" y="68"/>
                    <a:pt x="142" y="68"/>
                  </a:cubicBezTo>
                  <a:cubicBezTo>
                    <a:pt x="140" y="69"/>
                    <a:pt x="140" y="69"/>
                    <a:pt x="140" y="69"/>
                  </a:cubicBezTo>
                  <a:cubicBezTo>
                    <a:pt x="135" y="61"/>
                    <a:pt x="135" y="61"/>
                    <a:pt x="135" y="61"/>
                  </a:cubicBezTo>
                  <a:cubicBezTo>
                    <a:pt x="136" y="60"/>
                    <a:pt x="136" y="60"/>
                    <a:pt x="136" y="60"/>
                  </a:cubicBezTo>
                  <a:cubicBezTo>
                    <a:pt x="139" y="56"/>
                    <a:pt x="139" y="56"/>
                    <a:pt x="139" y="56"/>
                  </a:cubicBezTo>
                  <a:cubicBezTo>
                    <a:pt x="139" y="52"/>
                    <a:pt x="139" y="52"/>
                    <a:pt x="139" y="52"/>
                  </a:cubicBezTo>
                  <a:cubicBezTo>
                    <a:pt x="139" y="51"/>
                    <a:pt x="139" y="51"/>
                    <a:pt x="139" y="51"/>
                  </a:cubicBezTo>
                  <a:cubicBezTo>
                    <a:pt x="141" y="48"/>
                    <a:pt x="141" y="48"/>
                    <a:pt x="141" y="48"/>
                  </a:cubicBezTo>
                  <a:cubicBezTo>
                    <a:pt x="140" y="47"/>
                    <a:pt x="140" y="47"/>
                    <a:pt x="140" y="47"/>
                  </a:cubicBezTo>
                  <a:cubicBezTo>
                    <a:pt x="134" y="46"/>
                    <a:pt x="134" y="46"/>
                    <a:pt x="134" y="46"/>
                  </a:cubicBezTo>
                  <a:cubicBezTo>
                    <a:pt x="134" y="46"/>
                    <a:pt x="134" y="46"/>
                    <a:pt x="134" y="46"/>
                  </a:cubicBezTo>
                  <a:cubicBezTo>
                    <a:pt x="123" y="44"/>
                    <a:pt x="123" y="44"/>
                    <a:pt x="123" y="44"/>
                  </a:cubicBezTo>
                  <a:cubicBezTo>
                    <a:pt x="123" y="44"/>
                    <a:pt x="123" y="44"/>
                    <a:pt x="123" y="44"/>
                  </a:cubicBezTo>
                  <a:cubicBezTo>
                    <a:pt x="117" y="38"/>
                    <a:pt x="117" y="38"/>
                    <a:pt x="117" y="38"/>
                  </a:cubicBezTo>
                  <a:cubicBezTo>
                    <a:pt x="117" y="38"/>
                    <a:pt x="117" y="38"/>
                    <a:pt x="117" y="38"/>
                  </a:cubicBezTo>
                  <a:cubicBezTo>
                    <a:pt x="115" y="34"/>
                    <a:pt x="115" y="34"/>
                    <a:pt x="115" y="34"/>
                  </a:cubicBezTo>
                  <a:cubicBezTo>
                    <a:pt x="114" y="32"/>
                    <a:pt x="114" y="32"/>
                    <a:pt x="114" y="32"/>
                  </a:cubicBezTo>
                  <a:cubicBezTo>
                    <a:pt x="117" y="24"/>
                    <a:pt x="117" y="24"/>
                    <a:pt x="117" y="24"/>
                  </a:cubicBezTo>
                  <a:cubicBezTo>
                    <a:pt x="117" y="18"/>
                    <a:pt x="117" y="18"/>
                    <a:pt x="117" y="18"/>
                  </a:cubicBezTo>
                  <a:cubicBezTo>
                    <a:pt x="117" y="16"/>
                    <a:pt x="117" y="16"/>
                    <a:pt x="117" y="16"/>
                  </a:cubicBezTo>
                  <a:cubicBezTo>
                    <a:pt x="114" y="20"/>
                    <a:pt x="114" y="20"/>
                    <a:pt x="114" y="20"/>
                  </a:cubicBezTo>
                  <a:cubicBezTo>
                    <a:pt x="113" y="20"/>
                    <a:pt x="113" y="20"/>
                    <a:pt x="113" y="20"/>
                  </a:cubicBezTo>
                  <a:cubicBezTo>
                    <a:pt x="113" y="21"/>
                    <a:pt x="113" y="21"/>
                    <a:pt x="113" y="21"/>
                  </a:cubicBezTo>
                  <a:cubicBezTo>
                    <a:pt x="112" y="20"/>
                    <a:pt x="112" y="20"/>
                    <a:pt x="112" y="20"/>
                  </a:cubicBezTo>
                  <a:cubicBezTo>
                    <a:pt x="111" y="20"/>
                    <a:pt x="111" y="20"/>
                    <a:pt x="111" y="20"/>
                  </a:cubicBezTo>
                  <a:cubicBezTo>
                    <a:pt x="105" y="15"/>
                    <a:pt x="105" y="15"/>
                    <a:pt x="105" y="15"/>
                  </a:cubicBezTo>
                  <a:cubicBezTo>
                    <a:pt x="104" y="14"/>
                    <a:pt x="104" y="14"/>
                    <a:pt x="104" y="14"/>
                  </a:cubicBezTo>
                  <a:cubicBezTo>
                    <a:pt x="104" y="13"/>
                    <a:pt x="104" y="13"/>
                    <a:pt x="104" y="13"/>
                  </a:cubicBezTo>
                  <a:cubicBezTo>
                    <a:pt x="103" y="4"/>
                    <a:pt x="103" y="4"/>
                    <a:pt x="103" y="4"/>
                  </a:cubicBezTo>
                  <a:cubicBezTo>
                    <a:pt x="100" y="0"/>
                    <a:pt x="100" y="0"/>
                    <a:pt x="100" y="0"/>
                  </a:cubicBezTo>
                  <a:cubicBezTo>
                    <a:pt x="94" y="0"/>
                    <a:pt x="94" y="0"/>
                    <a:pt x="94" y="0"/>
                  </a:cubicBezTo>
                  <a:cubicBezTo>
                    <a:pt x="90" y="7"/>
                    <a:pt x="90" y="7"/>
                    <a:pt x="90" y="7"/>
                  </a:cubicBezTo>
                  <a:cubicBezTo>
                    <a:pt x="90" y="8"/>
                    <a:pt x="90" y="8"/>
                    <a:pt x="90" y="8"/>
                  </a:cubicBezTo>
                  <a:cubicBezTo>
                    <a:pt x="89" y="8"/>
                    <a:pt x="89" y="8"/>
                    <a:pt x="89" y="8"/>
                  </a:cubicBezTo>
                  <a:cubicBezTo>
                    <a:pt x="80" y="6"/>
                    <a:pt x="80" y="6"/>
                    <a:pt x="80" y="6"/>
                  </a:cubicBezTo>
                  <a:cubicBezTo>
                    <a:pt x="78" y="15"/>
                    <a:pt x="78" y="15"/>
                    <a:pt x="78" y="15"/>
                  </a:cubicBezTo>
                  <a:cubicBezTo>
                    <a:pt x="78" y="24"/>
                    <a:pt x="78" y="24"/>
                    <a:pt x="78" y="24"/>
                  </a:cubicBezTo>
                  <a:cubicBezTo>
                    <a:pt x="78" y="24"/>
                    <a:pt x="78" y="24"/>
                    <a:pt x="78" y="24"/>
                  </a:cubicBezTo>
                  <a:cubicBezTo>
                    <a:pt x="73" y="32"/>
                    <a:pt x="73" y="32"/>
                    <a:pt x="73" y="32"/>
                  </a:cubicBezTo>
                  <a:cubicBezTo>
                    <a:pt x="73" y="33"/>
                    <a:pt x="73" y="33"/>
                    <a:pt x="73" y="33"/>
                  </a:cubicBezTo>
                  <a:cubicBezTo>
                    <a:pt x="72" y="33"/>
                    <a:pt x="72" y="33"/>
                    <a:pt x="72" y="33"/>
                  </a:cubicBezTo>
                  <a:cubicBezTo>
                    <a:pt x="71" y="33"/>
                    <a:pt x="71" y="33"/>
                    <a:pt x="71" y="33"/>
                  </a:cubicBezTo>
                  <a:cubicBezTo>
                    <a:pt x="65" y="34"/>
                    <a:pt x="65" y="34"/>
                    <a:pt x="65" y="34"/>
                  </a:cubicBezTo>
                  <a:cubicBezTo>
                    <a:pt x="59" y="38"/>
                    <a:pt x="59" y="38"/>
                    <a:pt x="59" y="38"/>
                  </a:cubicBezTo>
                  <a:cubicBezTo>
                    <a:pt x="59" y="39"/>
                    <a:pt x="59" y="39"/>
                    <a:pt x="59" y="39"/>
                  </a:cubicBezTo>
                  <a:cubicBezTo>
                    <a:pt x="59" y="39"/>
                    <a:pt x="59" y="39"/>
                    <a:pt x="59" y="39"/>
                  </a:cubicBezTo>
                  <a:cubicBezTo>
                    <a:pt x="58" y="39"/>
                    <a:pt x="58" y="39"/>
                    <a:pt x="58" y="39"/>
                  </a:cubicBezTo>
                  <a:cubicBezTo>
                    <a:pt x="57" y="39"/>
                    <a:pt x="57" y="39"/>
                    <a:pt x="57" y="39"/>
                  </a:cubicBezTo>
                  <a:cubicBezTo>
                    <a:pt x="46" y="35"/>
                    <a:pt x="46" y="35"/>
                    <a:pt x="46" y="35"/>
                  </a:cubicBezTo>
                  <a:cubicBezTo>
                    <a:pt x="45" y="39"/>
                    <a:pt x="45" y="39"/>
                    <a:pt x="45" y="39"/>
                  </a:cubicBezTo>
                  <a:cubicBezTo>
                    <a:pt x="45" y="40"/>
                    <a:pt x="45" y="40"/>
                    <a:pt x="45" y="40"/>
                  </a:cubicBezTo>
                  <a:cubicBezTo>
                    <a:pt x="40" y="48"/>
                    <a:pt x="40" y="48"/>
                    <a:pt x="40" y="48"/>
                  </a:cubicBezTo>
                  <a:cubicBezTo>
                    <a:pt x="39" y="49"/>
                    <a:pt x="38" y="50"/>
                    <a:pt x="37" y="50"/>
                  </a:cubicBezTo>
                  <a:cubicBezTo>
                    <a:pt x="32" y="50"/>
                    <a:pt x="32" y="50"/>
                    <a:pt x="32" y="50"/>
                  </a:cubicBezTo>
                  <a:cubicBezTo>
                    <a:pt x="25" y="47"/>
                    <a:pt x="25" y="47"/>
                    <a:pt x="25" y="47"/>
                  </a:cubicBezTo>
                  <a:cubicBezTo>
                    <a:pt x="24" y="46"/>
                    <a:pt x="24" y="46"/>
                    <a:pt x="24" y="46"/>
                  </a:cubicBezTo>
                  <a:cubicBezTo>
                    <a:pt x="24" y="46"/>
                    <a:pt x="24" y="46"/>
                    <a:pt x="24" y="46"/>
                  </a:cubicBezTo>
                  <a:cubicBezTo>
                    <a:pt x="24" y="45"/>
                    <a:pt x="24" y="45"/>
                    <a:pt x="24" y="45"/>
                  </a:cubicBezTo>
                  <a:cubicBezTo>
                    <a:pt x="23" y="36"/>
                    <a:pt x="23" y="36"/>
                    <a:pt x="23" y="36"/>
                  </a:cubicBezTo>
                  <a:cubicBezTo>
                    <a:pt x="21" y="28"/>
                    <a:pt x="21" y="28"/>
                    <a:pt x="21" y="28"/>
                  </a:cubicBezTo>
                  <a:cubicBezTo>
                    <a:pt x="19" y="26"/>
                    <a:pt x="19" y="26"/>
                    <a:pt x="19" y="26"/>
                  </a:cubicBezTo>
                  <a:cubicBezTo>
                    <a:pt x="17" y="32"/>
                    <a:pt x="17" y="32"/>
                    <a:pt x="17" y="32"/>
                  </a:cubicBezTo>
                  <a:cubicBezTo>
                    <a:pt x="17" y="32"/>
                    <a:pt x="17" y="32"/>
                    <a:pt x="17" y="32"/>
                  </a:cubicBezTo>
                  <a:cubicBezTo>
                    <a:pt x="17" y="32"/>
                    <a:pt x="17" y="32"/>
                    <a:pt x="17" y="32"/>
                  </a:cubicBezTo>
                  <a:cubicBezTo>
                    <a:pt x="12" y="38"/>
                    <a:pt x="12" y="38"/>
                    <a:pt x="12" y="38"/>
                  </a:cubicBezTo>
                  <a:cubicBezTo>
                    <a:pt x="8" y="48"/>
                    <a:pt x="8" y="48"/>
                    <a:pt x="8" y="48"/>
                  </a:cubicBezTo>
                  <a:cubicBezTo>
                    <a:pt x="8" y="48"/>
                    <a:pt x="8" y="48"/>
                    <a:pt x="8" y="48"/>
                  </a:cubicBezTo>
                  <a:cubicBezTo>
                    <a:pt x="8" y="48"/>
                    <a:pt x="8" y="48"/>
                    <a:pt x="8" y="48"/>
                  </a:cubicBezTo>
                  <a:cubicBezTo>
                    <a:pt x="8" y="48"/>
                    <a:pt x="8" y="48"/>
                    <a:pt x="8" y="48"/>
                  </a:cubicBezTo>
                  <a:cubicBezTo>
                    <a:pt x="7" y="48"/>
                    <a:pt x="7" y="48"/>
                    <a:pt x="7" y="48"/>
                  </a:cubicBezTo>
                  <a:cubicBezTo>
                    <a:pt x="4" y="54"/>
                    <a:pt x="4" y="54"/>
                    <a:pt x="4" y="54"/>
                  </a:cubicBezTo>
                  <a:cubicBezTo>
                    <a:pt x="4" y="55"/>
                    <a:pt x="3" y="58"/>
                    <a:pt x="0" y="61"/>
                  </a:cubicBezTo>
                  <a:cubicBezTo>
                    <a:pt x="3" y="70"/>
                    <a:pt x="3" y="70"/>
                    <a:pt x="3" y="70"/>
                  </a:cubicBezTo>
                  <a:cubicBezTo>
                    <a:pt x="15" y="84"/>
                    <a:pt x="15" y="84"/>
                    <a:pt x="15" y="84"/>
                  </a:cubicBezTo>
                  <a:cubicBezTo>
                    <a:pt x="15" y="84"/>
                    <a:pt x="15" y="84"/>
                    <a:pt x="15" y="84"/>
                  </a:cubicBezTo>
                  <a:cubicBezTo>
                    <a:pt x="19" y="92"/>
                    <a:pt x="19" y="92"/>
                    <a:pt x="19" y="92"/>
                  </a:cubicBezTo>
                  <a:cubicBezTo>
                    <a:pt x="19" y="93"/>
                    <a:pt x="19" y="93"/>
                    <a:pt x="19" y="93"/>
                  </a:cubicBezTo>
                  <a:cubicBezTo>
                    <a:pt x="18" y="94"/>
                    <a:pt x="18" y="94"/>
                    <a:pt x="18" y="94"/>
                  </a:cubicBezTo>
                  <a:cubicBezTo>
                    <a:pt x="18" y="94"/>
                    <a:pt x="18" y="94"/>
                    <a:pt x="18" y="94"/>
                  </a:cubicBezTo>
                  <a:cubicBezTo>
                    <a:pt x="15" y="98"/>
                    <a:pt x="15" y="98"/>
                    <a:pt x="15" y="98"/>
                  </a:cubicBezTo>
                  <a:cubicBezTo>
                    <a:pt x="14" y="98"/>
                    <a:pt x="14" y="98"/>
                    <a:pt x="14" y="98"/>
                  </a:cubicBezTo>
                  <a:cubicBezTo>
                    <a:pt x="6" y="100"/>
                    <a:pt x="6" y="100"/>
                    <a:pt x="6" y="100"/>
                  </a:cubicBezTo>
                  <a:cubicBezTo>
                    <a:pt x="7" y="106"/>
                    <a:pt x="7" y="106"/>
                    <a:pt x="7" y="106"/>
                  </a:cubicBezTo>
                  <a:cubicBezTo>
                    <a:pt x="13" y="110"/>
                    <a:pt x="13" y="110"/>
                    <a:pt x="13" y="110"/>
                  </a:cubicBezTo>
                  <a:cubicBezTo>
                    <a:pt x="21" y="112"/>
                    <a:pt x="21" y="112"/>
                    <a:pt x="21" y="112"/>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2" y="134"/>
                    <a:pt x="22" y="134"/>
                    <a:pt x="22" y="134"/>
                  </a:cubicBezTo>
                  <a:cubicBezTo>
                    <a:pt x="22" y="134"/>
                    <a:pt x="22" y="134"/>
                    <a:pt x="22" y="134"/>
                  </a:cubicBezTo>
                  <a:cubicBezTo>
                    <a:pt x="22" y="134"/>
                    <a:pt x="22" y="134"/>
                    <a:pt x="22" y="134"/>
                  </a:cubicBezTo>
                  <a:cubicBezTo>
                    <a:pt x="19" y="140"/>
                    <a:pt x="19" y="140"/>
                    <a:pt x="19" y="140"/>
                  </a:cubicBezTo>
                  <a:cubicBezTo>
                    <a:pt x="19" y="142"/>
                    <a:pt x="19" y="142"/>
                    <a:pt x="19" y="142"/>
                  </a:cubicBezTo>
                  <a:cubicBezTo>
                    <a:pt x="18" y="142"/>
                    <a:pt x="18" y="142"/>
                    <a:pt x="18" y="142"/>
                  </a:cubicBezTo>
                  <a:cubicBezTo>
                    <a:pt x="8" y="143"/>
                    <a:pt x="8" y="143"/>
                    <a:pt x="8" y="143"/>
                  </a:cubicBezTo>
                  <a:cubicBezTo>
                    <a:pt x="8" y="147"/>
                    <a:pt x="8" y="147"/>
                    <a:pt x="8" y="147"/>
                  </a:cubicBezTo>
                  <a:cubicBezTo>
                    <a:pt x="5" y="156"/>
                    <a:pt x="5" y="156"/>
                    <a:pt x="5" y="156"/>
                  </a:cubicBezTo>
                  <a:cubicBezTo>
                    <a:pt x="4" y="166"/>
                    <a:pt x="4" y="166"/>
                    <a:pt x="4" y="166"/>
                  </a:cubicBezTo>
                  <a:cubicBezTo>
                    <a:pt x="6" y="172"/>
                    <a:pt x="6" y="172"/>
                    <a:pt x="6" y="172"/>
                  </a:cubicBezTo>
                  <a:cubicBezTo>
                    <a:pt x="18" y="179"/>
                    <a:pt x="18" y="179"/>
                    <a:pt x="18" y="179"/>
                  </a:cubicBezTo>
                  <a:cubicBezTo>
                    <a:pt x="19" y="180"/>
                    <a:pt x="19" y="180"/>
                    <a:pt x="19" y="180"/>
                  </a:cubicBezTo>
                  <a:cubicBezTo>
                    <a:pt x="24" y="188"/>
                    <a:pt x="24" y="188"/>
                    <a:pt x="24" y="188"/>
                  </a:cubicBezTo>
                  <a:cubicBezTo>
                    <a:pt x="24" y="189"/>
                    <a:pt x="24" y="189"/>
                    <a:pt x="24" y="189"/>
                  </a:cubicBezTo>
                  <a:cubicBezTo>
                    <a:pt x="24" y="189"/>
                    <a:pt x="24" y="189"/>
                    <a:pt x="24" y="189"/>
                  </a:cubicBezTo>
                  <a:cubicBezTo>
                    <a:pt x="24" y="190"/>
                    <a:pt x="24" y="190"/>
                    <a:pt x="24" y="190"/>
                  </a:cubicBezTo>
                  <a:cubicBezTo>
                    <a:pt x="17" y="204"/>
                    <a:pt x="17" y="204"/>
                    <a:pt x="17" y="204"/>
                  </a:cubicBezTo>
                  <a:cubicBezTo>
                    <a:pt x="16" y="208"/>
                    <a:pt x="16" y="208"/>
                    <a:pt x="16" y="208"/>
                  </a:cubicBezTo>
                  <a:cubicBezTo>
                    <a:pt x="16" y="208"/>
                    <a:pt x="16" y="208"/>
                    <a:pt x="16" y="208"/>
                  </a:cubicBezTo>
                  <a:cubicBezTo>
                    <a:pt x="12" y="217"/>
                    <a:pt x="12" y="217"/>
                    <a:pt x="12" y="217"/>
                  </a:cubicBezTo>
                  <a:cubicBezTo>
                    <a:pt x="10" y="224"/>
                    <a:pt x="10" y="224"/>
                    <a:pt x="10" y="224"/>
                  </a:cubicBezTo>
                  <a:cubicBezTo>
                    <a:pt x="10" y="225"/>
                    <a:pt x="10" y="225"/>
                    <a:pt x="10" y="225"/>
                  </a:cubicBezTo>
                  <a:cubicBezTo>
                    <a:pt x="10" y="225"/>
                    <a:pt x="10" y="225"/>
                    <a:pt x="10" y="225"/>
                  </a:cubicBezTo>
                  <a:cubicBezTo>
                    <a:pt x="8" y="227"/>
                    <a:pt x="7" y="228"/>
                    <a:pt x="6" y="231"/>
                  </a:cubicBezTo>
                  <a:cubicBezTo>
                    <a:pt x="5" y="232"/>
                    <a:pt x="5" y="232"/>
                    <a:pt x="6" y="233"/>
                  </a:cubicBezTo>
                  <a:cubicBezTo>
                    <a:pt x="7" y="234"/>
                    <a:pt x="7" y="234"/>
                    <a:pt x="7" y="234"/>
                  </a:cubicBezTo>
                  <a:cubicBezTo>
                    <a:pt x="11" y="238"/>
                    <a:pt x="11" y="238"/>
                    <a:pt x="11" y="238"/>
                  </a:cubicBezTo>
                  <a:cubicBezTo>
                    <a:pt x="11" y="238"/>
                    <a:pt x="11" y="238"/>
                    <a:pt x="11" y="238"/>
                  </a:cubicBezTo>
                  <a:cubicBezTo>
                    <a:pt x="11" y="238"/>
                    <a:pt x="11" y="238"/>
                    <a:pt x="11" y="238"/>
                  </a:cubicBezTo>
                  <a:cubicBezTo>
                    <a:pt x="13" y="241"/>
                    <a:pt x="13" y="241"/>
                    <a:pt x="13" y="241"/>
                  </a:cubicBezTo>
                  <a:cubicBezTo>
                    <a:pt x="13" y="241"/>
                    <a:pt x="13" y="241"/>
                    <a:pt x="13" y="241"/>
                  </a:cubicBezTo>
                  <a:cubicBezTo>
                    <a:pt x="13" y="241"/>
                    <a:pt x="13" y="241"/>
                    <a:pt x="13" y="241"/>
                  </a:cubicBezTo>
                  <a:cubicBezTo>
                    <a:pt x="14" y="242"/>
                    <a:pt x="14" y="242"/>
                    <a:pt x="14" y="242"/>
                  </a:cubicBezTo>
                  <a:cubicBezTo>
                    <a:pt x="14" y="242"/>
                    <a:pt x="14" y="242"/>
                    <a:pt x="14" y="242"/>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5" y="246"/>
                    <a:pt x="15" y="246"/>
                    <a:pt x="15" y="246"/>
                  </a:cubicBezTo>
                  <a:cubicBezTo>
                    <a:pt x="18" y="248"/>
                    <a:pt x="18" y="248"/>
                    <a:pt x="18" y="248"/>
                  </a:cubicBezTo>
                  <a:cubicBezTo>
                    <a:pt x="33" y="251"/>
                    <a:pt x="33" y="251"/>
                    <a:pt x="33" y="251"/>
                  </a:cubicBezTo>
                  <a:cubicBezTo>
                    <a:pt x="37" y="251"/>
                    <a:pt x="42" y="250"/>
                    <a:pt x="47" y="248"/>
                  </a:cubicBezTo>
                  <a:cubicBezTo>
                    <a:pt x="51" y="246"/>
                    <a:pt x="56" y="245"/>
                    <a:pt x="61" y="246"/>
                  </a:cubicBezTo>
                  <a:cubicBezTo>
                    <a:pt x="61" y="243"/>
                    <a:pt x="61" y="243"/>
                    <a:pt x="61" y="243"/>
                  </a:cubicBezTo>
                  <a:cubicBezTo>
                    <a:pt x="57" y="232"/>
                    <a:pt x="57" y="232"/>
                    <a:pt x="57" y="232"/>
                  </a:cubicBezTo>
                  <a:cubicBezTo>
                    <a:pt x="56" y="232"/>
                    <a:pt x="56" y="232"/>
                    <a:pt x="56" y="232"/>
                  </a:cubicBezTo>
                  <a:cubicBezTo>
                    <a:pt x="57" y="232"/>
                    <a:pt x="57" y="232"/>
                    <a:pt x="57" y="232"/>
                  </a:cubicBezTo>
                  <a:cubicBezTo>
                    <a:pt x="79" y="200"/>
                    <a:pt x="79" y="200"/>
                    <a:pt x="79" y="200"/>
                  </a:cubicBezTo>
                  <a:cubicBezTo>
                    <a:pt x="104" y="176"/>
                    <a:pt x="104" y="176"/>
                    <a:pt x="104" y="176"/>
                  </a:cubicBezTo>
                  <a:cubicBezTo>
                    <a:pt x="104" y="176"/>
                    <a:pt x="104" y="176"/>
                    <a:pt x="104" y="176"/>
                  </a:cubicBezTo>
                  <a:cubicBezTo>
                    <a:pt x="112" y="174"/>
                    <a:pt x="112" y="174"/>
                    <a:pt x="112" y="174"/>
                  </a:cubicBezTo>
                  <a:cubicBezTo>
                    <a:pt x="116" y="169"/>
                    <a:pt x="116" y="169"/>
                    <a:pt x="116" y="169"/>
                  </a:cubicBezTo>
                  <a:cubicBezTo>
                    <a:pt x="116" y="169"/>
                    <a:pt x="116" y="169"/>
                    <a:pt x="116" y="169"/>
                  </a:cubicBezTo>
                  <a:cubicBezTo>
                    <a:pt x="119" y="166"/>
                    <a:pt x="122" y="165"/>
                    <a:pt x="125" y="164"/>
                  </a:cubicBezTo>
                  <a:cubicBezTo>
                    <a:pt x="123" y="162"/>
                    <a:pt x="123" y="162"/>
                    <a:pt x="123" y="162"/>
                  </a:cubicBezTo>
                  <a:cubicBezTo>
                    <a:pt x="117" y="156"/>
                    <a:pt x="117" y="156"/>
                    <a:pt x="117" y="156"/>
                  </a:cubicBezTo>
                  <a:cubicBezTo>
                    <a:pt x="117" y="156"/>
                    <a:pt x="117" y="156"/>
                    <a:pt x="117" y="156"/>
                  </a:cubicBezTo>
                  <a:cubicBezTo>
                    <a:pt x="117" y="156"/>
                    <a:pt x="117" y="156"/>
                    <a:pt x="117" y="156"/>
                  </a:cubicBezTo>
                  <a:cubicBezTo>
                    <a:pt x="113" y="151"/>
                    <a:pt x="113" y="151"/>
                    <a:pt x="113" y="151"/>
                  </a:cubicBezTo>
                  <a:cubicBezTo>
                    <a:pt x="113" y="150"/>
                    <a:pt x="113" y="150"/>
                    <a:pt x="113" y="150"/>
                  </a:cubicBezTo>
                  <a:cubicBezTo>
                    <a:pt x="113" y="150"/>
                    <a:pt x="113" y="150"/>
                    <a:pt x="113" y="150"/>
                  </a:cubicBezTo>
                  <a:cubicBezTo>
                    <a:pt x="115" y="147"/>
                    <a:pt x="115" y="147"/>
                    <a:pt x="115" y="147"/>
                  </a:cubicBezTo>
                  <a:cubicBezTo>
                    <a:pt x="109" y="148"/>
                    <a:pt x="109" y="148"/>
                    <a:pt x="109" y="148"/>
                  </a:cubicBezTo>
                  <a:cubicBezTo>
                    <a:pt x="98" y="146"/>
                    <a:pt x="98" y="146"/>
                    <a:pt x="98" y="146"/>
                  </a:cubicBezTo>
                  <a:cubicBezTo>
                    <a:pt x="94" y="144"/>
                    <a:pt x="91" y="141"/>
                    <a:pt x="90" y="138"/>
                  </a:cubicBezTo>
                  <a:cubicBezTo>
                    <a:pt x="88" y="131"/>
                    <a:pt x="87" y="125"/>
                    <a:pt x="87" y="119"/>
                  </a:cubicBezTo>
                  <a:cubicBezTo>
                    <a:pt x="86" y="121"/>
                    <a:pt x="84" y="122"/>
                    <a:pt x="82" y="122"/>
                  </a:cubicBezTo>
                  <a:cubicBezTo>
                    <a:pt x="73" y="120"/>
                    <a:pt x="73" y="120"/>
                    <a:pt x="73" y="120"/>
                  </a:cubicBezTo>
                  <a:cubicBezTo>
                    <a:pt x="68" y="116"/>
                    <a:pt x="68" y="116"/>
                    <a:pt x="68" y="116"/>
                  </a:cubicBezTo>
                  <a:cubicBezTo>
                    <a:pt x="61" y="114"/>
                    <a:pt x="61" y="114"/>
                    <a:pt x="61" y="114"/>
                  </a:cubicBezTo>
                  <a:cubicBezTo>
                    <a:pt x="58" y="114"/>
                    <a:pt x="58" y="114"/>
                    <a:pt x="58" y="114"/>
                  </a:cubicBezTo>
                  <a:cubicBezTo>
                    <a:pt x="56" y="114"/>
                    <a:pt x="53" y="113"/>
                    <a:pt x="52" y="112"/>
                  </a:cubicBezTo>
                  <a:cubicBezTo>
                    <a:pt x="49" y="110"/>
                    <a:pt x="48" y="108"/>
                    <a:pt x="48" y="107"/>
                  </a:cubicBezTo>
                  <a:cubicBezTo>
                    <a:pt x="47" y="104"/>
                    <a:pt x="48" y="102"/>
                    <a:pt x="51" y="100"/>
                  </a:cubicBezTo>
                  <a:cubicBezTo>
                    <a:pt x="53" y="98"/>
                    <a:pt x="57" y="94"/>
                    <a:pt x="59" y="90"/>
                  </a:cubicBezTo>
                  <a:cubicBezTo>
                    <a:pt x="57" y="87"/>
                    <a:pt x="55" y="83"/>
                    <a:pt x="57" y="80"/>
                  </a:cubicBezTo>
                  <a:cubicBezTo>
                    <a:pt x="57" y="79"/>
                    <a:pt x="57" y="79"/>
                    <a:pt x="57" y="79"/>
                  </a:cubicBezTo>
                  <a:cubicBezTo>
                    <a:pt x="57" y="77"/>
                    <a:pt x="61" y="76"/>
                    <a:pt x="67" y="74"/>
                  </a:cubicBezTo>
                  <a:cubicBezTo>
                    <a:pt x="67" y="72"/>
                    <a:pt x="68" y="70"/>
                    <a:pt x="69" y="70"/>
                  </a:cubicBezTo>
                  <a:cubicBezTo>
                    <a:pt x="75" y="70"/>
                    <a:pt x="75" y="70"/>
                    <a:pt x="75" y="70"/>
                  </a:cubicBezTo>
                  <a:cubicBezTo>
                    <a:pt x="74" y="70"/>
                    <a:pt x="74" y="70"/>
                    <a:pt x="74" y="70"/>
                  </a:cubicBezTo>
                  <a:cubicBezTo>
                    <a:pt x="70" y="67"/>
                    <a:pt x="69" y="64"/>
                    <a:pt x="71" y="61"/>
                  </a:cubicBezTo>
                  <a:cubicBezTo>
                    <a:pt x="74" y="59"/>
                    <a:pt x="74" y="59"/>
                    <a:pt x="74" y="59"/>
                  </a:cubicBezTo>
                  <a:cubicBezTo>
                    <a:pt x="77" y="58"/>
                    <a:pt x="82" y="58"/>
                    <a:pt x="86" y="60"/>
                  </a:cubicBezTo>
                  <a:cubicBezTo>
                    <a:pt x="95" y="67"/>
                    <a:pt x="95" y="67"/>
                    <a:pt x="95" y="67"/>
                  </a:cubicBezTo>
                  <a:cubicBezTo>
                    <a:pt x="104" y="67"/>
                    <a:pt x="104" y="67"/>
                    <a:pt x="104" y="67"/>
                  </a:cubicBezTo>
                  <a:cubicBezTo>
                    <a:pt x="107" y="69"/>
                    <a:pt x="107" y="69"/>
                    <a:pt x="107" y="69"/>
                  </a:cubicBezTo>
                  <a:cubicBezTo>
                    <a:pt x="107" y="72"/>
                    <a:pt x="107" y="72"/>
                    <a:pt x="107" y="72"/>
                  </a:cubicBezTo>
                  <a:cubicBezTo>
                    <a:pt x="107" y="74"/>
                    <a:pt x="106" y="76"/>
                    <a:pt x="105" y="76"/>
                  </a:cubicBezTo>
                  <a:cubicBezTo>
                    <a:pt x="103" y="76"/>
                    <a:pt x="102" y="78"/>
                    <a:pt x="101" y="80"/>
                  </a:cubicBezTo>
                  <a:cubicBezTo>
                    <a:pt x="105" y="90"/>
                    <a:pt x="105" y="90"/>
                    <a:pt x="105" y="90"/>
                  </a:cubicBezTo>
                  <a:cubicBezTo>
                    <a:pt x="108" y="86"/>
                    <a:pt x="110" y="84"/>
                    <a:pt x="113" y="84"/>
                  </a:cubicBezTo>
                  <a:cubicBezTo>
                    <a:pt x="114" y="84"/>
                    <a:pt x="115" y="84"/>
                    <a:pt x="117" y="86"/>
                  </a:cubicBezTo>
                  <a:cubicBezTo>
                    <a:pt x="118" y="88"/>
                    <a:pt x="119" y="92"/>
                    <a:pt x="120" y="95"/>
                  </a:cubicBezTo>
                  <a:cubicBezTo>
                    <a:pt x="120" y="100"/>
                    <a:pt x="121" y="103"/>
                    <a:pt x="123" y="105"/>
                  </a:cubicBezTo>
                  <a:cubicBezTo>
                    <a:pt x="126" y="110"/>
                    <a:pt x="126" y="110"/>
                    <a:pt x="126" y="110"/>
                  </a:cubicBezTo>
                  <a:cubicBezTo>
                    <a:pt x="131" y="116"/>
                    <a:pt x="133" y="120"/>
                    <a:pt x="134" y="124"/>
                  </a:cubicBezTo>
                  <a:cubicBezTo>
                    <a:pt x="150" y="122"/>
                    <a:pt x="150" y="122"/>
                    <a:pt x="150" y="122"/>
                  </a:cubicBezTo>
                  <a:cubicBezTo>
                    <a:pt x="157" y="118"/>
                    <a:pt x="157" y="118"/>
                    <a:pt x="157" y="118"/>
                  </a:cubicBezTo>
                  <a:cubicBezTo>
                    <a:pt x="163" y="110"/>
                    <a:pt x="163" y="110"/>
                    <a:pt x="163" y="110"/>
                  </a:cubicBezTo>
                  <a:cubicBezTo>
                    <a:pt x="166" y="102"/>
                    <a:pt x="166" y="102"/>
                    <a:pt x="166" y="102"/>
                  </a:cubicBezTo>
                  <a:cubicBezTo>
                    <a:pt x="166" y="102"/>
                    <a:pt x="166" y="102"/>
                    <a:pt x="166" y="102"/>
                  </a:cubicBezTo>
                  <a:cubicBezTo>
                    <a:pt x="166" y="102"/>
                    <a:pt x="166" y="102"/>
                    <a:pt x="166" y="102"/>
                  </a:cubicBezTo>
                  <a:cubicBezTo>
                    <a:pt x="168" y="94"/>
                    <a:pt x="168" y="94"/>
                    <a:pt x="168" y="94"/>
                  </a:cubicBezTo>
                  <a:cubicBezTo>
                    <a:pt x="168" y="93"/>
                    <a:pt x="168" y="93"/>
                    <a:pt x="168" y="93"/>
                  </a:cubicBezTo>
                  <a:cubicBezTo>
                    <a:pt x="168" y="92"/>
                    <a:pt x="168" y="92"/>
                    <a:pt x="168" y="92"/>
                  </a:cubicBezTo>
                  <a:cubicBezTo>
                    <a:pt x="169" y="92"/>
                    <a:pt x="169" y="92"/>
                    <a:pt x="169" y="92"/>
                  </a:cubicBezTo>
                  <a:cubicBezTo>
                    <a:pt x="175" y="88"/>
                    <a:pt x="175" y="88"/>
                    <a:pt x="175" y="88"/>
                  </a:cubicBezTo>
                  <a:cubicBezTo>
                    <a:pt x="176" y="88"/>
                    <a:pt x="176" y="88"/>
                    <a:pt x="176" y="88"/>
                  </a:cubicBezTo>
                  <a:cubicBezTo>
                    <a:pt x="175" y="87"/>
                    <a:pt x="175" y="87"/>
                    <a:pt x="175" y="87"/>
                  </a:cubicBezTo>
                  <a:cubicBezTo>
                    <a:pt x="165" y="84"/>
                    <a:pt x="165" y="84"/>
                    <a:pt x="165" y="84"/>
                  </a:cubicBezTo>
                  <a:cubicBezTo>
                    <a:pt x="165" y="84"/>
                    <a:pt x="165" y="84"/>
                    <a:pt x="165" y="84"/>
                  </a:cubicBezTo>
                  <a:cubicBezTo>
                    <a:pt x="165" y="84"/>
                    <a:pt x="165" y="84"/>
                    <a:pt x="165" y="84"/>
                  </a:cubicBezTo>
                  <a:cubicBezTo>
                    <a:pt x="163" y="78"/>
                    <a:pt x="163" y="78"/>
                    <a:pt x="163" y="78"/>
                  </a:cubicBezTo>
                  <a:lnTo>
                    <a:pt x="162" y="76"/>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79" name="Freeform 153"/>
            <p:cNvSpPr/>
            <p:nvPr/>
          </p:nvSpPr>
          <p:spPr bwMode="auto">
            <a:xfrm>
              <a:off x="4203926" y="3822589"/>
              <a:ext cx="590850" cy="582793"/>
            </a:xfrm>
            <a:custGeom>
              <a:avLst/>
              <a:gdLst>
                <a:gd name="T0" fmla="*/ 41 w 186"/>
                <a:gd name="T1" fmla="*/ 60 h 183"/>
                <a:gd name="T2" fmla="*/ 2 w 186"/>
                <a:gd name="T3" fmla="*/ 81 h 183"/>
                <a:gd name="T4" fmla="*/ 15 w 186"/>
                <a:gd name="T5" fmla="*/ 111 h 183"/>
                <a:gd name="T6" fmla="*/ 16 w 186"/>
                <a:gd name="T7" fmla="*/ 111 h 183"/>
                <a:gd name="T8" fmla="*/ 34 w 186"/>
                <a:gd name="T9" fmla="*/ 143 h 183"/>
                <a:gd name="T10" fmla="*/ 44 w 186"/>
                <a:gd name="T11" fmla="*/ 145 h 183"/>
                <a:gd name="T12" fmla="*/ 53 w 186"/>
                <a:gd name="T13" fmla="*/ 150 h 183"/>
                <a:gd name="T14" fmla="*/ 106 w 186"/>
                <a:gd name="T15" fmla="*/ 155 h 183"/>
                <a:gd name="T16" fmla="*/ 109 w 186"/>
                <a:gd name="T17" fmla="*/ 173 h 183"/>
                <a:gd name="T18" fmla="*/ 130 w 186"/>
                <a:gd name="T19" fmla="*/ 171 h 183"/>
                <a:gd name="T20" fmla="*/ 142 w 186"/>
                <a:gd name="T21" fmla="*/ 183 h 183"/>
                <a:gd name="T22" fmla="*/ 151 w 186"/>
                <a:gd name="T23" fmla="*/ 174 h 183"/>
                <a:gd name="T24" fmla="*/ 163 w 186"/>
                <a:gd name="T25" fmla="*/ 175 h 183"/>
                <a:gd name="T26" fmla="*/ 174 w 186"/>
                <a:gd name="T27" fmla="*/ 165 h 183"/>
                <a:gd name="T28" fmla="*/ 172 w 186"/>
                <a:gd name="T29" fmla="*/ 163 h 183"/>
                <a:gd name="T30" fmla="*/ 173 w 186"/>
                <a:gd name="T31" fmla="*/ 153 h 183"/>
                <a:gd name="T32" fmla="*/ 152 w 186"/>
                <a:gd name="T33" fmla="*/ 147 h 183"/>
                <a:gd name="T34" fmla="*/ 142 w 186"/>
                <a:gd name="T35" fmla="*/ 131 h 183"/>
                <a:gd name="T36" fmla="*/ 138 w 186"/>
                <a:gd name="T37" fmla="*/ 118 h 183"/>
                <a:gd name="T38" fmla="*/ 149 w 186"/>
                <a:gd name="T39" fmla="*/ 113 h 183"/>
                <a:gd name="T40" fmla="*/ 156 w 186"/>
                <a:gd name="T41" fmla="*/ 102 h 183"/>
                <a:gd name="T42" fmla="*/ 160 w 186"/>
                <a:gd name="T43" fmla="*/ 98 h 183"/>
                <a:gd name="T44" fmla="*/ 160 w 186"/>
                <a:gd name="T45" fmla="*/ 81 h 183"/>
                <a:gd name="T46" fmla="*/ 170 w 186"/>
                <a:gd name="T47" fmla="*/ 83 h 183"/>
                <a:gd name="T48" fmla="*/ 171 w 186"/>
                <a:gd name="T49" fmla="*/ 84 h 183"/>
                <a:gd name="T50" fmla="*/ 186 w 186"/>
                <a:gd name="T51" fmla="*/ 81 h 183"/>
                <a:gd name="T52" fmla="*/ 169 w 186"/>
                <a:gd name="T53" fmla="*/ 68 h 183"/>
                <a:gd name="T54" fmla="*/ 152 w 186"/>
                <a:gd name="T55" fmla="*/ 63 h 183"/>
                <a:gd name="T56" fmla="*/ 152 w 186"/>
                <a:gd name="T57" fmla="*/ 63 h 183"/>
                <a:gd name="T58" fmla="*/ 131 w 186"/>
                <a:gd name="T59" fmla="*/ 48 h 183"/>
                <a:gd name="T60" fmla="*/ 148 w 186"/>
                <a:gd name="T61" fmla="*/ 29 h 183"/>
                <a:gd name="T62" fmla="*/ 142 w 186"/>
                <a:gd name="T63" fmla="*/ 9 h 183"/>
                <a:gd name="T64" fmla="*/ 114 w 186"/>
                <a:gd name="T65" fmla="*/ 14 h 183"/>
                <a:gd name="T66" fmla="*/ 101 w 186"/>
                <a:gd name="T67" fmla="*/ 7 h 183"/>
                <a:gd name="T68" fmla="*/ 96 w 186"/>
                <a:gd name="T69" fmla="*/ 5 h 183"/>
                <a:gd name="T70" fmla="*/ 95 w 186"/>
                <a:gd name="T71" fmla="*/ 3 h 183"/>
                <a:gd name="T72" fmla="*/ 95 w 186"/>
                <a:gd name="T73" fmla="*/ 3 h 183"/>
                <a:gd name="T74" fmla="*/ 94 w 186"/>
                <a:gd name="T75" fmla="*/ 1 h 183"/>
                <a:gd name="T76" fmla="*/ 94 w 186"/>
                <a:gd name="T77" fmla="*/ 0 h 183"/>
                <a:gd name="T78" fmla="*/ 93 w 186"/>
                <a:gd name="T79" fmla="*/ 11 h 183"/>
                <a:gd name="T80" fmla="*/ 92 w 186"/>
                <a:gd name="T81" fmla="*/ 18 h 183"/>
                <a:gd name="T82" fmla="*/ 93 w 186"/>
                <a:gd name="T83" fmla="*/ 34 h 183"/>
                <a:gd name="T84" fmla="*/ 92 w 186"/>
                <a:gd name="T85" fmla="*/ 35 h 183"/>
                <a:gd name="T86" fmla="*/ 87 w 186"/>
                <a:gd name="T87" fmla="*/ 48 h 183"/>
                <a:gd name="T88" fmla="*/ 67 w 186"/>
                <a:gd name="T89" fmla="*/ 55 h 183"/>
                <a:gd name="T90" fmla="*/ 42 w 186"/>
                <a:gd name="T91" fmla="*/ 6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83">
                  <a:moveTo>
                    <a:pt x="42" y="60"/>
                  </a:moveTo>
                  <a:cubicBezTo>
                    <a:pt x="41" y="60"/>
                    <a:pt x="41" y="60"/>
                    <a:pt x="41" y="60"/>
                  </a:cubicBezTo>
                  <a:cubicBezTo>
                    <a:pt x="11" y="73"/>
                    <a:pt x="11" y="73"/>
                    <a:pt x="11" y="73"/>
                  </a:cubicBezTo>
                  <a:cubicBezTo>
                    <a:pt x="2" y="81"/>
                    <a:pt x="2" y="81"/>
                    <a:pt x="2" y="81"/>
                  </a:cubicBezTo>
                  <a:cubicBezTo>
                    <a:pt x="0" y="95"/>
                    <a:pt x="2" y="103"/>
                    <a:pt x="6" y="105"/>
                  </a:cubicBezTo>
                  <a:cubicBezTo>
                    <a:pt x="15" y="111"/>
                    <a:pt x="15" y="111"/>
                    <a:pt x="15" y="111"/>
                  </a:cubicBezTo>
                  <a:cubicBezTo>
                    <a:pt x="16" y="111"/>
                    <a:pt x="16" y="111"/>
                    <a:pt x="16" y="111"/>
                  </a:cubicBezTo>
                  <a:cubicBezTo>
                    <a:pt x="16" y="111"/>
                    <a:pt x="16" y="111"/>
                    <a:pt x="16" y="111"/>
                  </a:cubicBezTo>
                  <a:cubicBezTo>
                    <a:pt x="18" y="126"/>
                    <a:pt x="18" y="126"/>
                    <a:pt x="18" y="126"/>
                  </a:cubicBezTo>
                  <a:cubicBezTo>
                    <a:pt x="26" y="136"/>
                    <a:pt x="31" y="141"/>
                    <a:pt x="34" y="143"/>
                  </a:cubicBezTo>
                  <a:cubicBezTo>
                    <a:pt x="42" y="145"/>
                    <a:pt x="42" y="145"/>
                    <a:pt x="42" y="145"/>
                  </a:cubicBezTo>
                  <a:cubicBezTo>
                    <a:pt x="44" y="145"/>
                    <a:pt x="44" y="145"/>
                    <a:pt x="44" y="145"/>
                  </a:cubicBezTo>
                  <a:cubicBezTo>
                    <a:pt x="44" y="145"/>
                    <a:pt x="44" y="145"/>
                    <a:pt x="44" y="145"/>
                  </a:cubicBezTo>
                  <a:cubicBezTo>
                    <a:pt x="45" y="147"/>
                    <a:pt x="48" y="149"/>
                    <a:pt x="53" y="150"/>
                  </a:cubicBezTo>
                  <a:cubicBezTo>
                    <a:pt x="77" y="151"/>
                    <a:pt x="77" y="151"/>
                    <a:pt x="77" y="151"/>
                  </a:cubicBezTo>
                  <a:cubicBezTo>
                    <a:pt x="94" y="151"/>
                    <a:pt x="104" y="153"/>
                    <a:pt x="106" y="155"/>
                  </a:cubicBezTo>
                  <a:cubicBezTo>
                    <a:pt x="108" y="156"/>
                    <a:pt x="109" y="160"/>
                    <a:pt x="108" y="166"/>
                  </a:cubicBezTo>
                  <a:cubicBezTo>
                    <a:pt x="108" y="170"/>
                    <a:pt x="108" y="173"/>
                    <a:pt x="109" y="173"/>
                  </a:cubicBezTo>
                  <a:cubicBezTo>
                    <a:pt x="118" y="171"/>
                    <a:pt x="118" y="171"/>
                    <a:pt x="118" y="171"/>
                  </a:cubicBezTo>
                  <a:cubicBezTo>
                    <a:pt x="124" y="169"/>
                    <a:pt x="128" y="169"/>
                    <a:pt x="130" y="171"/>
                  </a:cubicBezTo>
                  <a:cubicBezTo>
                    <a:pt x="134" y="175"/>
                    <a:pt x="134" y="175"/>
                    <a:pt x="134" y="175"/>
                  </a:cubicBezTo>
                  <a:cubicBezTo>
                    <a:pt x="138" y="181"/>
                    <a:pt x="142" y="183"/>
                    <a:pt x="142" y="183"/>
                  </a:cubicBezTo>
                  <a:cubicBezTo>
                    <a:pt x="145" y="182"/>
                    <a:pt x="148" y="179"/>
                    <a:pt x="150" y="175"/>
                  </a:cubicBezTo>
                  <a:cubicBezTo>
                    <a:pt x="151" y="174"/>
                    <a:pt x="151" y="174"/>
                    <a:pt x="151" y="174"/>
                  </a:cubicBezTo>
                  <a:cubicBezTo>
                    <a:pt x="158" y="179"/>
                    <a:pt x="158" y="179"/>
                    <a:pt x="158" y="179"/>
                  </a:cubicBezTo>
                  <a:cubicBezTo>
                    <a:pt x="163" y="175"/>
                    <a:pt x="163" y="175"/>
                    <a:pt x="163" y="175"/>
                  </a:cubicBezTo>
                  <a:cubicBezTo>
                    <a:pt x="164" y="169"/>
                    <a:pt x="167" y="167"/>
                    <a:pt x="172" y="166"/>
                  </a:cubicBezTo>
                  <a:cubicBezTo>
                    <a:pt x="174" y="165"/>
                    <a:pt x="174" y="165"/>
                    <a:pt x="174" y="165"/>
                  </a:cubicBezTo>
                  <a:cubicBezTo>
                    <a:pt x="173" y="164"/>
                    <a:pt x="173" y="164"/>
                    <a:pt x="173" y="164"/>
                  </a:cubicBezTo>
                  <a:cubicBezTo>
                    <a:pt x="172" y="163"/>
                    <a:pt x="172" y="163"/>
                    <a:pt x="172" y="163"/>
                  </a:cubicBezTo>
                  <a:cubicBezTo>
                    <a:pt x="172" y="163"/>
                    <a:pt x="172" y="163"/>
                    <a:pt x="172" y="163"/>
                  </a:cubicBezTo>
                  <a:cubicBezTo>
                    <a:pt x="173" y="153"/>
                    <a:pt x="173" y="153"/>
                    <a:pt x="173" y="153"/>
                  </a:cubicBezTo>
                  <a:cubicBezTo>
                    <a:pt x="170" y="148"/>
                    <a:pt x="166" y="146"/>
                    <a:pt x="161" y="147"/>
                  </a:cubicBezTo>
                  <a:cubicBezTo>
                    <a:pt x="157" y="148"/>
                    <a:pt x="154" y="148"/>
                    <a:pt x="152" y="147"/>
                  </a:cubicBezTo>
                  <a:cubicBezTo>
                    <a:pt x="152" y="145"/>
                    <a:pt x="152" y="145"/>
                    <a:pt x="152" y="143"/>
                  </a:cubicBezTo>
                  <a:cubicBezTo>
                    <a:pt x="149" y="138"/>
                    <a:pt x="146" y="134"/>
                    <a:pt x="142" y="131"/>
                  </a:cubicBezTo>
                  <a:cubicBezTo>
                    <a:pt x="138" y="127"/>
                    <a:pt x="136" y="123"/>
                    <a:pt x="138" y="119"/>
                  </a:cubicBezTo>
                  <a:cubicBezTo>
                    <a:pt x="138" y="118"/>
                    <a:pt x="138" y="118"/>
                    <a:pt x="138" y="118"/>
                  </a:cubicBezTo>
                  <a:cubicBezTo>
                    <a:pt x="150" y="120"/>
                    <a:pt x="150" y="120"/>
                    <a:pt x="150" y="120"/>
                  </a:cubicBezTo>
                  <a:cubicBezTo>
                    <a:pt x="149" y="113"/>
                    <a:pt x="149" y="113"/>
                    <a:pt x="149" y="113"/>
                  </a:cubicBezTo>
                  <a:cubicBezTo>
                    <a:pt x="148" y="109"/>
                    <a:pt x="149" y="107"/>
                    <a:pt x="151" y="105"/>
                  </a:cubicBezTo>
                  <a:cubicBezTo>
                    <a:pt x="152" y="103"/>
                    <a:pt x="154" y="102"/>
                    <a:pt x="156" y="102"/>
                  </a:cubicBezTo>
                  <a:cubicBezTo>
                    <a:pt x="160" y="100"/>
                    <a:pt x="160" y="100"/>
                    <a:pt x="160" y="100"/>
                  </a:cubicBezTo>
                  <a:cubicBezTo>
                    <a:pt x="160" y="98"/>
                    <a:pt x="160" y="98"/>
                    <a:pt x="160" y="98"/>
                  </a:cubicBezTo>
                  <a:cubicBezTo>
                    <a:pt x="157" y="91"/>
                    <a:pt x="156" y="85"/>
                    <a:pt x="157" y="83"/>
                  </a:cubicBezTo>
                  <a:cubicBezTo>
                    <a:pt x="160" y="81"/>
                    <a:pt x="160" y="81"/>
                    <a:pt x="160" y="81"/>
                  </a:cubicBezTo>
                  <a:cubicBezTo>
                    <a:pt x="161" y="80"/>
                    <a:pt x="165" y="81"/>
                    <a:pt x="170" y="83"/>
                  </a:cubicBezTo>
                  <a:cubicBezTo>
                    <a:pt x="170" y="83"/>
                    <a:pt x="170" y="83"/>
                    <a:pt x="170" y="83"/>
                  </a:cubicBezTo>
                  <a:cubicBezTo>
                    <a:pt x="171" y="83"/>
                    <a:pt x="171" y="83"/>
                    <a:pt x="171" y="83"/>
                  </a:cubicBezTo>
                  <a:cubicBezTo>
                    <a:pt x="171" y="84"/>
                    <a:pt x="171" y="84"/>
                    <a:pt x="171" y="84"/>
                  </a:cubicBezTo>
                  <a:cubicBezTo>
                    <a:pt x="175" y="89"/>
                    <a:pt x="178" y="93"/>
                    <a:pt x="179" y="93"/>
                  </a:cubicBezTo>
                  <a:cubicBezTo>
                    <a:pt x="186" y="81"/>
                    <a:pt x="186" y="81"/>
                    <a:pt x="186" y="81"/>
                  </a:cubicBezTo>
                  <a:cubicBezTo>
                    <a:pt x="180" y="73"/>
                    <a:pt x="176" y="67"/>
                    <a:pt x="175" y="64"/>
                  </a:cubicBezTo>
                  <a:cubicBezTo>
                    <a:pt x="169" y="68"/>
                    <a:pt x="169" y="68"/>
                    <a:pt x="169" y="68"/>
                  </a:cubicBezTo>
                  <a:cubicBezTo>
                    <a:pt x="168" y="67"/>
                    <a:pt x="168" y="67"/>
                    <a:pt x="168" y="67"/>
                  </a:cubicBezTo>
                  <a:cubicBezTo>
                    <a:pt x="152" y="63"/>
                    <a:pt x="152" y="63"/>
                    <a:pt x="152" y="63"/>
                  </a:cubicBezTo>
                  <a:cubicBezTo>
                    <a:pt x="152" y="63"/>
                    <a:pt x="152" y="63"/>
                    <a:pt x="152" y="63"/>
                  </a:cubicBezTo>
                  <a:cubicBezTo>
                    <a:pt x="152" y="63"/>
                    <a:pt x="152" y="63"/>
                    <a:pt x="152" y="63"/>
                  </a:cubicBezTo>
                  <a:cubicBezTo>
                    <a:pt x="145" y="60"/>
                    <a:pt x="141" y="56"/>
                    <a:pt x="140" y="53"/>
                  </a:cubicBezTo>
                  <a:cubicBezTo>
                    <a:pt x="131" y="48"/>
                    <a:pt x="131" y="48"/>
                    <a:pt x="131" y="48"/>
                  </a:cubicBezTo>
                  <a:cubicBezTo>
                    <a:pt x="131" y="39"/>
                    <a:pt x="131" y="39"/>
                    <a:pt x="131" y="39"/>
                  </a:cubicBezTo>
                  <a:cubicBezTo>
                    <a:pt x="148" y="29"/>
                    <a:pt x="148" y="29"/>
                    <a:pt x="148" y="29"/>
                  </a:cubicBezTo>
                  <a:cubicBezTo>
                    <a:pt x="148" y="24"/>
                    <a:pt x="146" y="19"/>
                    <a:pt x="144" y="15"/>
                  </a:cubicBezTo>
                  <a:cubicBezTo>
                    <a:pt x="142" y="9"/>
                    <a:pt x="142" y="9"/>
                    <a:pt x="142" y="9"/>
                  </a:cubicBezTo>
                  <a:cubicBezTo>
                    <a:pt x="130" y="11"/>
                    <a:pt x="130" y="11"/>
                    <a:pt x="130" y="11"/>
                  </a:cubicBezTo>
                  <a:cubicBezTo>
                    <a:pt x="124" y="13"/>
                    <a:pt x="119" y="14"/>
                    <a:pt x="114" y="14"/>
                  </a:cubicBezTo>
                  <a:cubicBezTo>
                    <a:pt x="101" y="11"/>
                    <a:pt x="101" y="11"/>
                    <a:pt x="101" y="11"/>
                  </a:cubicBezTo>
                  <a:cubicBezTo>
                    <a:pt x="101" y="7"/>
                    <a:pt x="101" y="7"/>
                    <a:pt x="101" y="7"/>
                  </a:cubicBezTo>
                  <a:cubicBezTo>
                    <a:pt x="99" y="7"/>
                    <a:pt x="99" y="7"/>
                    <a:pt x="99" y="7"/>
                  </a:cubicBezTo>
                  <a:cubicBezTo>
                    <a:pt x="96" y="5"/>
                    <a:pt x="96" y="5"/>
                    <a:pt x="96" y="5"/>
                  </a:cubicBezTo>
                  <a:cubicBezTo>
                    <a:pt x="95" y="3"/>
                    <a:pt x="95" y="3"/>
                    <a:pt x="95" y="3"/>
                  </a:cubicBezTo>
                  <a:cubicBezTo>
                    <a:pt x="95" y="3"/>
                    <a:pt x="95" y="3"/>
                    <a:pt x="95" y="3"/>
                  </a:cubicBezTo>
                  <a:cubicBezTo>
                    <a:pt x="95" y="3"/>
                    <a:pt x="95" y="3"/>
                    <a:pt x="95" y="3"/>
                  </a:cubicBezTo>
                  <a:cubicBezTo>
                    <a:pt x="95" y="3"/>
                    <a:pt x="95" y="3"/>
                    <a:pt x="95" y="3"/>
                  </a:cubicBezTo>
                  <a:cubicBezTo>
                    <a:pt x="95" y="3"/>
                    <a:pt x="95" y="3"/>
                    <a:pt x="95" y="3"/>
                  </a:cubicBezTo>
                  <a:cubicBezTo>
                    <a:pt x="94" y="1"/>
                    <a:pt x="94" y="1"/>
                    <a:pt x="94" y="1"/>
                  </a:cubicBezTo>
                  <a:cubicBezTo>
                    <a:pt x="94" y="1"/>
                    <a:pt x="94" y="1"/>
                    <a:pt x="94" y="1"/>
                  </a:cubicBezTo>
                  <a:cubicBezTo>
                    <a:pt x="94" y="0"/>
                    <a:pt x="94" y="0"/>
                    <a:pt x="94" y="0"/>
                  </a:cubicBezTo>
                  <a:cubicBezTo>
                    <a:pt x="94" y="0"/>
                    <a:pt x="94" y="0"/>
                    <a:pt x="94" y="0"/>
                  </a:cubicBezTo>
                  <a:cubicBezTo>
                    <a:pt x="93" y="11"/>
                    <a:pt x="93" y="11"/>
                    <a:pt x="93" y="11"/>
                  </a:cubicBezTo>
                  <a:cubicBezTo>
                    <a:pt x="92" y="14"/>
                    <a:pt x="92" y="14"/>
                    <a:pt x="92" y="14"/>
                  </a:cubicBezTo>
                  <a:cubicBezTo>
                    <a:pt x="92" y="16"/>
                    <a:pt x="91" y="17"/>
                    <a:pt x="92" y="18"/>
                  </a:cubicBezTo>
                  <a:cubicBezTo>
                    <a:pt x="94" y="21"/>
                    <a:pt x="93" y="24"/>
                    <a:pt x="91" y="27"/>
                  </a:cubicBezTo>
                  <a:cubicBezTo>
                    <a:pt x="93" y="34"/>
                    <a:pt x="93" y="34"/>
                    <a:pt x="93" y="34"/>
                  </a:cubicBezTo>
                  <a:cubicBezTo>
                    <a:pt x="92" y="34"/>
                    <a:pt x="92" y="34"/>
                    <a:pt x="92" y="34"/>
                  </a:cubicBezTo>
                  <a:cubicBezTo>
                    <a:pt x="92" y="35"/>
                    <a:pt x="92" y="35"/>
                    <a:pt x="92" y="35"/>
                  </a:cubicBezTo>
                  <a:cubicBezTo>
                    <a:pt x="87" y="39"/>
                    <a:pt x="87" y="39"/>
                    <a:pt x="87" y="39"/>
                  </a:cubicBezTo>
                  <a:cubicBezTo>
                    <a:pt x="87" y="48"/>
                    <a:pt x="87" y="48"/>
                    <a:pt x="87" y="48"/>
                  </a:cubicBezTo>
                  <a:cubicBezTo>
                    <a:pt x="86" y="49"/>
                    <a:pt x="86" y="49"/>
                    <a:pt x="86" y="49"/>
                  </a:cubicBezTo>
                  <a:cubicBezTo>
                    <a:pt x="77" y="53"/>
                    <a:pt x="71" y="55"/>
                    <a:pt x="67" y="55"/>
                  </a:cubicBezTo>
                  <a:cubicBezTo>
                    <a:pt x="50" y="53"/>
                    <a:pt x="50" y="53"/>
                    <a:pt x="50" y="53"/>
                  </a:cubicBezTo>
                  <a:cubicBezTo>
                    <a:pt x="42" y="60"/>
                    <a:pt x="42" y="60"/>
                    <a:pt x="42" y="60"/>
                  </a:cubicBez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80" name="Freeform 154"/>
            <p:cNvSpPr/>
            <p:nvPr/>
          </p:nvSpPr>
          <p:spPr bwMode="auto">
            <a:xfrm>
              <a:off x="5313113" y="5066059"/>
              <a:ext cx="167855" cy="406881"/>
            </a:xfrm>
            <a:custGeom>
              <a:avLst/>
              <a:gdLst>
                <a:gd name="T0" fmla="*/ 40 w 53"/>
                <a:gd name="T1" fmla="*/ 0 h 128"/>
                <a:gd name="T2" fmla="*/ 12 w 53"/>
                <a:gd name="T3" fmla="*/ 35 h 128"/>
                <a:gd name="T4" fmla="*/ 0 w 53"/>
                <a:gd name="T5" fmla="*/ 54 h 128"/>
                <a:gd name="T6" fmla="*/ 3 w 53"/>
                <a:gd name="T7" fmla="*/ 76 h 128"/>
                <a:gd name="T8" fmla="*/ 3 w 53"/>
                <a:gd name="T9" fmla="*/ 77 h 128"/>
                <a:gd name="T10" fmla="*/ 3 w 53"/>
                <a:gd name="T11" fmla="*/ 77 h 128"/>
                <a:gd name="T12" fmla="*/ 1 w 53"/>
                <a:gd name="T13" fmla="*/ 92 h 128"/>
                <a:gd name="T14" fmla="*/ 2 w 53"/>
                <a:gd name="T15" fmla="*/ 101 h 128"/>
                <a:gd name="T16" fmla="*/ 18 w 53"/>
                <a:gd name="T17" fmla="*/ 112 h 128"/>
                <a:gd name="T18" fmla="*/ 18 w 53"/>
                <a:gd name="T19" fmla="*/ 112 h 128"/>
                <a:gd name="T20" fmla="*/ 19 w 53"/>
                <a:gd name="T21" fmla="*/ 112 h 128"/>
                <a:gd name="T22" fmla="*/ 19 w 53"/>
                <a:gd name="T23" fmla="*/ 113 h 128"/>
                <a:gd name="T24" fmla="*/ 19 w 53"/>
                <a:gd name="T25" fmla="*/ 113 h 128"/>
                <a:gd name="T26" fmla="*/ 25 w 53"/>
                <a:gd name="T27" fmla="*/ 124 h 128"/>
                <a:gd name="T28" fmla="*/ 31 w 53"/>
                <a:gd name="T29" fmla="*/ 128 h 128"/>
                <a:gd name="T30" fmla="*/ 33 w 53"/>
                <a:gd name="T31" fmla="*/ 102 h 128"/>
                <a:gd name="T32" fmla="*/ 33 w 53"/>
                <a:gd name="T33" fmla="*/ 101 h 128"/>
                <a:gd name="T34" fmla="*/ 45 w 53"/>
                <a:gd name="T35" fmla="*/ 73 h 128"/>
                <a:gd name="T36" fmla="*/ 49 w 53"/>
                <a:gd name="T37" fmla="*/ 40 h 128"/>
                <a:gd name="T38" fmla="*/ 49 w 53"/>
                <a:gd name="T39" fmla="*/ 39 h 128"/>
                <a:gd name="T40" fmla="*/ 49 w 53"/>
                <a:gd name="T41" fmla="*/ 39 h 128"/>
                <a:gd name="T42" fmla="*/ 53 w 53"/>
                <a:gd name="T43" fmla="*/ 30 h 128"/>
                <a:gd name="T44" fmla="*/ 50 w 53"/>
                <a:gd name="T45" fmla="*/ 22 h 128"/>
                <a:gd name="T46" fmla="*/ 50 w 53"/>
                <a:gd name="T47" fmla="*/ 22 h 128"/>
                <a:gd name="T48" fmla="*/ 49 w 53"/>
                <a:gd name="T49" fmla="*/ 22 h 128"/>
                <a:gd name="T50" fmla="*/ 49 w 53"/>
                <a:gd name="T51" fmla="*/ 12 h 128"/>
                <a:gd name="T52" fmla="*/ 49 w 53"/>
                <a:gd name="T53" fmla="*/ 11 h 128"/>
                <a:gd name="T54" fmla="*/ 49 w 53"/>
                <a:gd name="T55" fmla="*/ 11 h 128"/>
                <a:gd name="T56" fmla="*/ 51 w 53"/>
                <a:gd name="T57" fmla="*/ 8 h 128"/>
                <a:gd name="T58" fmla="*/ 53 w 53"/>
                <a:gd name="T59" fmla="*/ 6 h 128"/>
                <a:gd name="T60" fmla="*/ 40 w 53"/>
                <a:gd name="T6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 h="128">
                  <a:moveTo>
                    <a:pt x="40" y="0"/>
                  </a:moveTo>
                  <a:cubicBezTo>
                    <a:pt x="27" y="9"/>
                    <a:pt x="18" y="21"/>
                    <a:pt x="12" y="35"/>
                  </a:cubicBezTo>
                  <a:cubicBezTo>
                    <a:pt x="7" y="47"/>
                    <a:pt x="3" y="53"/>
                    <a:pt x="0" y="54"/>
                  </a:cubicBezTo>
                  <a:cubicBezTo>
                    <a:pt x="3" y="76"/>
                    <a:pt x="3" y="76"/>
                    <a:pt x="3" y="76"/>
                  </a:cubicBezTo>
                  <a:cubicBezTo>
                    <a:pt x="3" y="77"/>
                    <a:pt x="3" y="77"/>
                    <a:pt x="3" y="77"/>
                  </a:cubicBezTo>
                  <a:cubicBezTo>
                    <a:pt x="3" y="77"/>
                    <a:pt x="3" y="77"/>
                    <a:pt x="3" y="77"/>
                  </a:cubicBezTo>
                  <a:cubicBezTo>
                    <a:pt x="1" y="92"/>
                    <a:pt x="1" y="92"/>
                    <a:pt x="1" y="92"/>
                  </a:cubicBezTo>
                  <a:cubicBezTo>
                    <a:pt x="0" y="97"/>
                    <a:pt x="1" y="100"/>
                    <a:pt x="2" y="101"/>
                  </a:cubicBezTo>
                  <a:cubicBezTo>
                    <a:pt x="18" y="112"/>
                    <a:pt x="18" y="112"/>
                    <a:pt x="18" y="112"/>
                  </a:cubicBezTo>
                  <a:cubicBezTo>
                    <a:pt x="18" y="112"/>
                    <a:pt x="18" y="112"/>
                    <a:pt x="18" y="112"/>
                  </a:cubicBezTo>
                  <a:cubicBezTo>
                    <a:pt x="19" y="112"/>
                    <a:pt x="19" y="112"/>
                    <a:pt x="19" y="112"/>
                  </a:cubicBezTo>
                  <a:cubicBezTo>
                    <a:pt x="19" y="113"/>
                    <a:pt x="19" y="113"/>
                    <a:pt x="19" y="113"/>
                  </a:cubicBezTo>
                  <a:cubicBezTo>
                    <a:pt x="19" y="113"/>
                    <a:pt x="19" y="113"/>
                    <a:pt x="19" y="113"/>
                  </a:cubicBezTo>
                  <a:cubicBezTo>
                    <a:pt x="20" y="116"/>
                    <a:pt x="22" y="120"/>
                    <a:pt x="25" y="124"/>
                  </a:cubicBezTo>
                  <a:cubicBezTo>
                    <a:pt x="27" y="126"/>
                    <a:pt x="29" y="127"/>
                    <a:pt x="31" y="128"/>
                  </a:cubicBezTo>
                  <a:cubicBezTo>
                    <a:pt x="33" y="102"/>
                    <a:pt x="33" y="102"/>
                    <a:pt x="33" y="102"/>
                  </a:cubicBezTo>
                  <a:cubicBezTo>
                    <a:pt x="33" y="101"/>
                    <a:pt x="33" y="101"/>
                    <a:pt x="33" y="101"/>
                  </a:cubicBezTo>
                  <a:cubicBezTo>
                    <a:pt x="45" y="73"/>
                    <a:pt x="45" y="73"/>
                    <a:pt x="45" y="73"/>
                  </a:cubicBezTo>
                  <a:cubicBezTo>
                    <a:pt x="49" y="40"/>
                    <a:pt x="49" y="40"/>
                    <a:pt x="49" y="40"/>
                  </a:cubicBezTo>
                  <a:cubicBezTo>
                    <a:pt x="49" y="39"/>
                    <a:pt x="49" y="39"/>
                    <a:pt x="49" y="39"/>
                  </a:cubicBezTo>
                  <a:cubicBezTo>
                    <a:pt x="49" y="39"/>
                    <a:pt x="49" y="39"/>
                    <a:pt x="49" y="39"/>
                  </a:cubicBezTo>
                  <a:cubicBezTo>
                    <a:pt x="53" y="30"/>
                    <a:pt x="53" y="30"/>
                    <a:pt x="53" y="30"/>
                  </a:cubicBezTo>
                  <a:cubicBezTo>
                    <a:pt x="50" y="22"/>
                    <a:pt x="50" y="22"/>
                    <a:pt x="50" y="22"/>
                  </a:cubicBezTo>
                  <a:cubicBezTo>
                    <a:pt x="50" y="22"/>
                    <a:pt x="50" y="22"/>
                    <a:pt x="50" y="22"/>
                  </a:cubicBezTo>
                  <a:cubicBezTo>
                    <a:pt x="49" y="22"/>
                    <a:pt x="49" y="22"/>
                    <a:pt x="49" y="22"/>
                  </a:cubicBezTo>
                  <a:cubicBezTo>
                    <a:pt x="49" y="12"/>
                    <a:pt x="49" y="12"/>
                    <a:pt x="49" y="12"/>
                  </a:cubicBezTo>
                  <a:cubicBezTo>
                    <a:pt x="49" y="11"/>
                    <a:pt x="49" y="11"/>
                    <a:pt x="49" y="11"/>
                  </a:cubicBezTo>
                  <a:cubicBezTo>
                    <a:pt x="49" y="11"/>
                    <a:pt x="49" y="11"/>
                    <a:pt x="49" y="11"/>
                  </a:cubicBezTo>
                  <a:cubicBezTo>
                    <a:pt x="51" y="8"/>
                    <a:pt x="51" y="8"/>
                    <a:pt x="51" y="8"/>
                  </a:cubicBezTo>
                  <a:cubicBezTo>
                    <a:pt x="53" y="6"/>
                    <a:pt x="53" y="6"/>
                    <a:pt x="53" y="6"/>
                  </a:cubicBezTo>
                  <a:lnTo>
                    <a:pt x="40" y="0"/>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81" name="Freeform 155"/>
            <p:cNvSpPr/>
            <p:nvPr/>
          </p:nvSpPr>
          <p:spPr bwMode="auto">
            <a:xfrm>
              <a:off x="4069642" y="5787164"/>
              <a:ext cx="261854" cy="222911"/>
            </a:xfrm>
            <a:custGeom>
              <a:avLst/>
              <a:gdLst>
                <a:gd name="T0" fmla="*/ 37 w 82"/>
                <a:gd name="T1" fmla="*/ 7 h 70"/>
                <a:gd name="T2" fmla="*/ 36 w 82"/>
                <a:gd name="T3" fmla="*/ 9 h 70"/>
                <a:gd name="T4" fmla="*/ 36 w 82"/>
                <a:gd name="T5" fmla="*/ 9 h 70"/>
                <a:gd name="T6" fmla="*/ 35 w 82"/>
                <a:gd name="T7" fmla="*/ 10 h 70"/>
                <a:gd name="T8" fmla="*/ 19 w 82"/>
                <a:gd name="T9" fmla="*/ 14 h 70"/>
                <a:gd name="T10" fmla="*/ 20 w 82"/>
                <a:gd name="T11" fmla="*/ 16 h 70"/>
                <a:gd name="T12" fmla="*/ 25 w 82"/>
                <a:gd name="T13" fmla="*/ 22 h 70"/>
                <a:gd name="T14" fmla="*/ 23 w 82"/>
                <a:gd name="T15" fmla="*/ 23 h 70"/>
                <a:gd name="T16" fmla="*/ 16 w 82"/>
                <a:gd name="T17" fmla="*/ 27 h 70"/>
                <a:gd name="T18" fmla="*/ 4 w 82"/>
                <a:gd name="T19" fmla="*/ 36 h 70"/>
                <a:gd name="T20" fmla="*/ 6 w 82"/>
                <a:gd name="T21" fmla="*/ 63 h 70"/>
                <a:gd name="T22" fmla="*/ 18 w 82"/>
                <a:gd name="T23" fmla="*/ 64 h 70"/>
                <a:gd name="T24" fmla="*/ 19 w 82"/>
                <a:gd name="T25" fmla="*/ 64 h 70"/>
                <a:gd name="T26" fmla="*/ 19 w 82"/>
                <a:gd name="T27" fmla="*/ 64 h 70"/>
                <a:gd name="T28" fmla="*/ 31 w 82"/>
                <a:gd name="T29" fmla="*/ 70 h 70"/>
                <a:gd name="T30" fmla="*/ 44 w 82"/>
                <a:gd name="T31" fmla="*/ 68 h 70"/>
                <a:gd name="T32" fmla="*/ 62 w 82"/>
                <a:gd name="T33" fmla="*/ 53 h 70"/>
                <a:gd name="T34" fmla="*/ 63 w 82"/>
                <a:gd name="T35" fmla="*/ 53 h 70"/>
                <a:gd name="T36" fmla="*/ 64 w 82"/>
                <a:gd name="T37" fmla="*/ 52 h 70"/>
                <a:gd name="T38" fmla="*/ 69 w 82"/>
                <a:gd name="T39" fmla="*/ 50 h 70"/>
                <a:gd name="T40" fmla="*/ 68 w 82"/>
                <a:gd name="T41" fmla="*/ 33 h 70"/>
                <a:gd name="T42" fmla="*/ 68 w 82"/>
                <a:gd name="T43" fmla="*/ 33 h 70"/>
                <a:gd name="T44" fmla="*/ 75 w 82"/>
                <a:gd name="T45" fmla="*/ 22 h 70"/>
                <a:gd name="T46" fmla="*/ 75 w 82"/>
                <a:gd name="T47" fmla="*/ 22 h 70"/>
                <a:gd name="T48" fmla="*/ 75 w 82"/>
                <a:gd name="T49" fmla="*/ 22 h 70"/>
                <a:gd name="T50" fmla="*/ 81 w 82"/>
                <a:gd name="T51" fmla="*/ 17 h 70"/>
                <a:gd name="T52" fmla="*/ 79 w 82"/>
                <a:gd name="T53" fmla="*/ 5 h 70"/>
                <a:gd name="T54" fmla="*/ 74 w 82"/>
                <a:gd name="T55" fmla="*/ 0 h 70"/>
                <a:gd name="T56" fmla="*/ 74 w 82"/>
                <a:gd name="T57" fmla="*/ 6 h 70"/>
                <a:gd name="T58" fmla="*/ 64 w 82"/>
                <a:gd name="T59" fmla="*/ 4 h 70"/>
                <a:gd name="T60" fmla="*/ 59 w 82"/>
                <a:gd name="T61" fmla="*/ 7 h 70"/>
                <a:gd name="T62" fmla="*/ 58 w 82"/>
                <a:gd name="T63" fmla="*/ 7 h 70"/>
                <a:gd name="T64" fmla="*/ 58 w 82"/>
                <a:gd name="T65" fmla="*/ 7 h 70"/>
                <a:gd name="T66" fmla="*/ 37 w 82"/>
                <a:gd name="T67" fmla="*/ 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70">
                  <a:moveTo>
                    <a:pt x="37" y="7"/>
                  </a:moveTo>
                  <a:cubicBezTo>
                    <a:pt x="36" y="9"/>
                    <a:pt x="36" y="9"/>
                    <a:pt x="36" y="9"/>
                  </a:cubicBezTo>
                  <a:cubicBezTo>
                    <a:pt x="36" y="9"/>
                    <a:pt x="36" y="9"/>
                    <a:pt x="36" y="9"/>
                  </a:cubicBezTo>
                  <a:cubicBezTo>
                    <a:pt x="35" y="10"/>
                    <a:pt x="35" y="10"/>
                    <a:pt x="35" y="10"/>
                  </a:cubicBezTo>
                  <a:cubicBezTo>
                    <a:pt x="19" y="14"/>
                    <a:pt x="19" y="14"/>
                    <a:pt x="19" y="14"/>
                  </a:cubicBezTo>
                  <a:cubicBezTo>
                    <a:pt x="20" y="16"/>
                    <a:pt x="20" y="16"/>
                    <a:pt x="20" y="16"/>
                  </a:cubicBezTo>
                  <a:cubicBezTo>
                    <a:pt x="25" y="22"/>
                    <a:pt x="25" y="22"/>
                    <a:pt x="25" y="22"/>
                  </a:cubicBezTo>
                  <a:cubicBezTo>
                    <a:pt x="24" y="22"/>
                    <a:pt x="24" y="23"/>
                    <a:pt x="23" y="23"/>
                  </a:cubicBezTo>
                  <a:cubicBezTo>
                    <a:pt x="16" y="27"/>
                    <a:pt x="16" y="27"/>
                    <a:pt x="16" y="27"/>
                  </a:cubicBezTo>
                  <a:cubicBezTo>
                    <a:pt x="4" y="36"/>
                    <a:pt x="4" y="36"/>
                    <a:pt x="4" y="36"/>
                  </a:cubicBezTo>
                  <a:cubicBezTo>
                    <a:pt x="0" y="41"/>
                    <a:pt x="0" y="49"/>
                    <a:pt x="6" y="63"/>
                  </a:cubicBezTo>
                  <a:cubicBezTo>
                    <a:pt x="18" y="64"/>
                    <a:pt x="18" y="64"/>
                    <a:pt x="18" y="64"/>
                  </a:cubicBezTo>
                  <a:cubicBezTo>
                    <a:pt x="19" y="64"/>
                    <a:pt x="19" y="64"/>
                    <a:pt x="19" y="64"/>
                  </a:cubicBezTo>
                  <a:cubicBezTo>
                    <a:pt x="19" y="64"/>
                    <a:pt x="19" y="64"/>
                    <a:pt x="19" y="64"/>
                  </a:cubicBezTo>
                  <a:cubicBezTo>
                    <a:pt x="31" y="70"/>
                    <a:pt x="31" y="70"/>
                    <a:pt x="31" y="70"/>
                  </a:cubicBezTo>
                  <a:cubicBezTo>
                    <a:pt x="44" y="68"/>
                    <a:pt x="44" y="68"/>
                    <a:pt x="44" y="68"/>
                  </a:cubicBezTo>
                  <a:cubicBezTo>
                    <a:pt x="49" y="67"/>
                    <a:pt x="55" y="62"/>
                    <a:pt x="62" y="53"/>
                  </a:cubicBezTo>
                  <a:cubicBezTo>
                    <a:pt x="63" y="53"/>
                    <a:pt x="63" y="53"/>
                    <a:pt x="63" y="53"/>
                  </a:cubicBezTo>
                  <a:cubicBezTo>
                    <a:pt x="64" y="52"/>
                    <a:pt x="64" y="52"/>
                    <a:pt x="64" y="52"/>
                  </a:cubicBezTo>
                  <a:cubicBezTo>
                    <a:pt x="69" y="50"/>
                    <a:pt x="69" y="50"/>
                    <a:pt x="69" y="50"/>
                  </a:cubicBezTo>
                  <a:cubicBezTo>
                    <a:pt x="68" y="33"/>
                    <a:pt x="68" y="33"/>
                    <a:pt x="68" y="33"/>
                  </a:cubicBezTo>
                  <a:cubicBezTo>
                    <a:pt x="68" y="33"/>
                    <a:pt x="68" y="33"/>
                    <a:pt x="68" y="33"/>
                  </a:cubicBezTo>
                  <a:cubicBezTo>
                    <a:pt x="75" y="22"/>
                    <a:pt x="75" y="22"/>
                    <a:pt x="75" y="22"/>
                  </a:cubicBezTo>
                  <a:cubicBezTo>
                    <a:pt x="75" y="22"/>
                    <a:pt x="75" y="22"/>
                    <a:pt x="75" y="22"/>
                  </a:cubicBezTo>
                  <a:cubicBezTo>
                    <a:pt x="75" y="22"/>
                    <a:pt x="75" y="22"/>
                    <a:pt x="75" y="22"/>
                  </a:cubicBezTo>
                  <a:cubicBezTo>
                    <a:pt x="81" y="17"/>
                    <a:pt x="81" y="17"/>
                    <a:pt x="81" y="17"/>
                  </a:cubicBezTo>
                  <a:cubicBezTo>
                    <a:pt x="82" y="13"/>
                    <a:pt x="81" y="8"/>
                    <a:pt x="79" y="5"/>
                  </a:cubicBezTo>
                  <a:cubicBezTo>
                    <a:pt x="78" y="1"/>
                    <a:pt x="76" y="0"/>
                    <a:pt x="74" y="0"/>
                  </a:cubicBezTo>
                  <a:cubicBezTo>
                    <a:pt x="74" y="6"/>
                    <a:pt x="74" y="6"/>
                    <a:pt x="74" y="6"/>
                  </a:cubicBezTo>
                  <a:cubicBezTo>
                    <a:pt x="64" y="4"/>
                    <a:pt x="64" y="4"/>
                    <a:pt x="64" y="4"/>
                  </a:cubicBezTo>
                  <a:cubicBezTo>
                    <a:pt x="59" y="7"/>
                    <a:pt x="59" y="7"/>
                    <a:pt x="59" y="7"/>
                  </a:cubicBezTo>
                  <a:cubicBezTo>
                    <a:pt x="58" y="7"/>
                    <a:pt x="58" y="7"/>
                    <a:pt x="58" y="7"/>
                  </a:cubicBezTo>
                  <a:cubicBezTo>
                    <a:pt x="58" y="7"/>
                    <a:pt x="58" y="7"/>
                    <a:pt x="58" y="7"/>
                  </a:cubicBezTo>
                  <a:lnTo>
                    <a:pt x="37" y="7"/>
                  </a:lnTo>
                  <a:close/>
                </a:path>
              </a:pathLst>
            </a:custGeom>
            <a:solidFill>
              <a:srgbClr val="A4A3A4"/>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grpSp>
      <p:sp>
        <p:nvSpPr>
          <p:cNvPr id="183" name="Freeform 148"/>
          <p:cNvSpPr/>
          <p:nvPr/>
        </p:nvSpPr>
        <p:spPr bwMode="auto">
          <a:xfrm>
            <a:off x="6702635" y="1733497"/>
            <a:ext cx="1144100" cy="1043387"/>
          </a:xfrm>
          <a:custGeom>
            <a:avLst/>
            <a:gdLst>
              <a:gd name="T0" fmla="*/ 353 w 360"/>
              <a:gd name="T1" fmla="*/ 153 h 328"/>
              <a:gd name="T2" fmla="*/ 346 w 360"/>
              <a:gd name="T3" fmla="*/ 119 h 328"/>
              <a:gd name="T4" fmla="*/ 314 w 360"/>
              <a:gd name="T5" fmla="*/ 153 h 328"/>
              <a:gd name="T6" fmla="*/ 309 w 360"/>
              <a:gd name="T7" fmla="*/ 162 h 328"/>
              <a:gd name="T8" fmla="*/ 268 w 360"/>
              <a:gd name="T9" fmla="*/ 169 h 328"/>
              <a:gd name="T10" fmla="*/ 259 w 360"/>
              <a:gd name="T11" fmla="*/ 153 h 328"/>
              <a:gd name="T12" fmla="*/ 248 w 360"/>
              <a:gd name="T13" fmla="*/ 142 h 328"/>
              <a:gd name="T14" fmla="*/ 235 w 360"/>
              <a:gd name="T15" fmla="*/ 131 h 328"/>
              <a:gd name="T16" fmla="*/ 168 w 360"/>
              <a:gd name="T17" fmla="*/ 119 h 328"/>
              <a:gd name="T18" fmla="*/ 129 w 360"/>
              <a:gd name="T19" fmla="*/ 57 h 328"/>
              <a:gd name="T20" fmla="*/ 54 w 360"/>
              <a:gd name="T21" fmla="*/ 8 h 328"/>
              <a:gd name="T22" fmla="*/ 4 w 360"/>
              <a:gd name="T23" fmla="*/ 14 h 328"/>
              <a:gd name="T24" fmla="*/ 4 w 360"/>
              <a:gd name="T25" fmla="*/ 21 h 328"/>
              <a:gd name="T26" fmla="*/ 1 w 360"/>
              <a:gd name="T27" fmla="*/ 28 h 328"/>
              <a:gd name="T28" fmla="*/ 5 w 360"/>
              <a:gd name="T29" fmla="*/ 45 h 328"/>
              <a:gd name="T30" fmla="*/ 21 w 360"/>
              <a:gd name="T31" fmla="*/ 37 h 328"/>
              <a:gd name="T32" fmla="*/ 37 w 360"/>
              <a:gd name="T33" fmla="*/ 49 h 328"/>
              <a:gd name="T34" fmla="*/ 60 w 360"/>
              <a:gd name="T35" fmla="*/ 77 h 328"/>
              <a:gd name="T36" fmla="*/ 74 w 360"/>
              <a:gd name="T37" fmla="*/ 66 h 328"/>
              <a:gd name="T38" fmla="*/ 97 w 360"/>
              <a:gd name="T39" fmla="*/ 52 h 328"/>
              <a:gd name="T40" fmla="*/ 115 w 360"/>
              <a:gd name="T41" fmla="*/ 71 h 328"/>
              <a:gd name="T42" fmla="*/ 119 w 360"/>
              <a:gd name="T43" fmla="*/ 100 h 328"/>
              <a:gd name="T44" fmla="*/ 121 w 360"/>
              <a:gd name="T45" fmla="*/ 131 h 328"/>
              <a:gd name="T46" fmla="*/ 116 w 360"/>
              <a:gd name="T47" fmla="*/ 144 h 328"/>
              <a:gd name="T48" fmla="*/ 112 w 360"/>
              <a:gd name="T49" fmla="*/ 149 h 328"/>
              <a:gd name="T50" fmla="*/ 114 w 360"/>
              <a:gd name="T51" fmla="*/ 168 h 328"/>
              <a:gd name="T52" fmla="*/ 109 w 360"/>
              <a:gd name="T53" fmla="*/ 184 h 328"/>
              <a:gd name="T54" fmla="*/ 95 w 360"/>
              <a:gd name="T55" fmla="*/ 181 h 328"/>
              <a:gd name="T56" fmla="*/ 84 w 360"/>
              <a:gd name="T57" fmla="*/ 204 h 328"/>
              <a:gd name="T58" fmla="*/ 68 w 360"/>
              <a:gd name="T59" fmla="*/ 219 h 328"/>
              <a:gd name="T60" fmla="*/ 80 w 360"/>
              <a:gd name="T61" fmla="*/ 236 h 328"/>
              <a:gd name="T62" fmla="*/ 90 w 360"/>
              <a:gd name="T63" fmla="*/ 249 h 328"/>
              <a:gd name="T64" fmla="*/ 109 w 360"/>
              <a:gd name="T65" fmla="*/ 253 h 328"/>
              <a:gd name="T66" fmla="*/ 118 w 360"/>
              <a:gd name="T67" fmla="*/ 272 h 328"/>
              <a:gd name="T68" fmla="*/ 133 w 360"/>
              <a:gd name="T69" fmla="*/ 284 h 328"/>
              <a:gd name="T70" fmla="*/ 154 w 360"/>
              <a:gd name="T71" fmla="*/ 278 h 328"/>
              <a:gd name="T72" fmla="*/ 167 w 360"/>
              <a:gd name="T73" fmla="*/ 275 h 328"/>
              <a:gd name="T74" fmla="*/ 177 w 360"/>
              <a:gd name="T75" fmla="*/ 289 h 328"/>
              <a:gd name="T76" fmla="*/ 180 w 360"/>
              <a:gd name="T77" fmla="*/ 289 h 328"/>
              <a:gd name="T78" fmla="*/ 200 w 360"/>
              <a:gd name="T79" fmla="*/ 283 h 328"/>
              <a:gd name="T80" fmla="*/ 206 w 360"/>
              <a:gd name="T81" fmla="*/ 292 h 328"/>
              <a:gd name="T82" fmla="*/ 211 w 360"/>
              <a:gd name="T83" fmla="*/ 297 h 328"/>
              <a:gd name="T84" fmla="*/ 229 w 360"/>
              <a:gd name="T85" fmla="*/ 308 h 328"/>
              <a:gd name="T86" fmla="*/ 235 w 360"/>
              <a:gd name="T87" fmla="*/ 303 h 328"/>
              <a:gd name="T88" fmla="*/ 243 w 360"/>
              <a:gd name="T89" fmla="*/ 297 h 328"/>
              <a:gd name="T90" fmla="*/ 255 w 360"/>
              <a:gd name="T91" fmla="*/ 315 h 328"/>
              <a:gd name="T92" fmla="*/ 269 w 360"/>
              <a:gd name="T93" fmla="*/ 328 h 328"/>
              <a:gd name="T94" fmla="*/ 278 w 360"/>
              <a:gd name="T95" fmla="*/ 311 h 328"/>
              <a:gd name="T96" fmla="*/ 296 w 360"/>
              <a:gd name="T97" fmla="*/ 301 h 328"/>
              <a:gd name="T98" fmla="*/ 306 w 360"/>
              <a:gd name="T99" fmla="*/ 305 h 328"/>
              <a:gd name="T100" fmla="*/ 315 w 360"/>
              <a:gd name="T101" fmla="*/ 315 h 328"/>
              <a:gd name="T102" fmla="*/ 318 w 360"/>
              <a:gd name="T103" fmla="*/ 288 h 328"/>
              <a:gd name="T104" fmla="*/ 325 w 360"/>
              <a:gd name="T105" fmla="*/ 243 h 328"/>
              <a:gd name="T106" fmla="*/ 336 w 360"/>
              <a:gd name="T107" fmla="*/ 24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28">
                <a:moveTo>
                  <a:pt x="358" y="193"/>
                </a:moveTo>
                <a:cubicBezTo>
                  <a:pt x="352" y="153"/>
                  <a:pt x="352" y="153"/>
                  <a:pt x="352" y="153"/>
                </a:cubicBezTo>
                <a:cubicBezTo>
                  <a:pt x="353" y="153"/>
                  <a:pt x="353" y="153"/>
                  <a:pt x="353" y="153"/>
                </a:cubicBezTo>
                <a:cubicBezTo>
                  <a:pt x="353" y="153"/>
                  <a:pt x="353" y="153"/>
                  <a:pt x="353" y="153"/>
                </a:cubicBezTo>
                <a:cubicBezTo>
                  <a:pt x="356" y="148"/>
                  <a:pt x="357" y="145"/>
                  <a:pt x="357" y="142"/>
                </a:cubicBezTo>
                <a:cubicBezTo>
                  <a:pt x="355" y="139"/>
                  <a:pt x="355" y="139"/>
                  <a:pt x="355" y="139"/>
                </a:cubicBezTo>
                <a:cubicBezTo>
                  <a:pt x="351" y="137"/>
                  <a:pt x="349" y="130"/>
                  <a:pt x="350" y="119"/>
                </a:cubicBezTo>
                <a:cubicBezTo>
                  <a:pt x="346" y="119"/>
                  <a:pt x="346" y="119"/>
                  <a:pt x="346" y="119"/>
                </a:cubicBezTo>
                <a:cubicBezTo>
                  <a:pt x="343" y="119"/>
                  <a:pt x="340" y="120"/>
                  <a:pt x="337" y="122"/>
                </a:cubicBezTo>
                <a:cubicBezTo>
                  <a:pt x="334" y="125"/>
                  <a:pt x="332" y="127"/>
                  <a:pt x="331" y="129"/>
                </a:cubicBezTo>
                <a:cubicBezTo>
                  <a:pt x="330" y="134"/>
                  <a:pt x="325" y="137"/>
                  <a:pt x="316" y="140"/>
                </a:cubicBezTo>
                <a:cubicBezTo>
                  <a:pt x="314" y="153"/>
                  <a:pt x="314" y="153"/>
                  <a:pt x="314" y="153"/>
                </a:cubicBezTo>
                <a:cubicBezTo>
                  <a:pt x="314" y="153"/>
                  <a:pt x="314" y="153"/>
                  <a:pt x="314" y="153"/>
                </a:cubicBezTo>
                <a:cubicBezTo>
                  <a:pt x="313" y="153"/>
                  <a:pt x="313" y="153"/>
                  <a:pt x="313" y="153"/>
                </a:cubicBezTo>
                <a:cubicBezTo>
                  <a:pt x="309" y="161"/>
                  <a:pt x="309" y="161"/>
                  <a:pt x="309" y="161"/>
                </a:cubicBezTo>
                <a:cubicBezTo>
                  <a:pt x="309" y="162"/>
                  <a:pt x="309" y="162"/>
                  <a:pt x="309"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7" y="169"/>
                  <a:pt x="267" y="169"/>
                  <a:pt x="267" y="169"/>
                </a:cubicBezTo>
                <a:cubicBezTo>
                  <a:pt x="267" y="169"/>
                  <a:pt x="267" y="169"/>
                  <a:pt x="267" y="169"/>
                </a:cubicBezTo>
                <a:cubicBezTo>
                  <a:pt x="255" y="156"/>
                  <a:pt x="255" y="156"/>
                  <a:pt x="255" y="156"/>
                </a:cubicBezTo>
                <a:cubicBezTo>
                  <a:pt x="259" y="153"/>
                  <a:pt x="259" y="153"/>
                  <a:pt x="259" y="153"/>
                </a:cubicBezTo>
                <a:cubicBezTo>
                  <a:pt x="254" y="147"/>
                  <a:pt x="254" y="147"/>
                  <a:pt x="254" y="147"/>
                </a:cubicBezTo>
                <a:cubicBezTo>
                  <a:pt x="249" y="143"/>
                  <a:pt x="249" y="143"/>
                  <a:pt x="249" y="143"/>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6" y="131"/>
                  <a:pt x="246" y="131"/>
                  <a:pt x="246" y="131"/>
                </a:cubicBezTo>
                <a:cubicBezTo>
                  <a:pt x="235" y="131"/>
                  <a:pt x="235" y="131"/>
                  <a:pt x="235" y="131"/>
                </a:cubicBezTo>
                <a:cubicBezTo>
                  <a:pt x="235" y="131"/>
                  <a:pt x="235" y="131"/>
                  <a:pt x="235" y="131"/>
                </a:cubicBezTo>
                <a:cubicBezTo>
                  <a:pt x="226" y="125"/>
                  <a:pt x="226" y="125"/>
                  <a:pt x="226" y="125"/>
                </a:cubicBezTo>
                <a:cubicBezTo>
                  <a:pt x="194" y="120"/>
                  <a:pt x="194" y="120"/>
                  <a:pt x="194" y="120"/>
                </a:cubicBezTo>
                <a:cubicBezTo>
                  <a:pt x="168" y="119"/>
                  <a:pt x="168" y="119"/>
                  <a:pt x="168" y="119"/>
                </a:cubicBezTo>
                <a:cubicBezTo>
                  <a:pt x="167" y="119"/>
                  <a:pt x="167" y="119"/>
                  <a:pt x="167" y="119"/>
                </a:cubicBezTo>
                <a:cubicBezTo>
                  <a:pt x="166" y="119"/>
                  <a:pt x="165" y="119"/>
                  <a:pt x="165" y="118"/>
                </a:cubicBezTo>
                <a:cubicBezTo>
                  <a:pt x="149" y="84"/>
                  <a:pt x="149" y="84"/>
                  <a:pt x="149" y="84"/>
                </a:cubicBezTo>
                <a:cubicBezTo>
                  <a:pt x="148" y="81"/>
                  <a:pt x="141" y="72"/>
                  <a:pt x="129" y="57"/>
                </a:cubicBezTo>
                <a:cubicBezTo>
                  <a:pt x="117" y="42"/>
                  <a:pt x="110" y="34"/>
                  <a:pt x="108" y="33"/>
                </a:cubicBezTo>
                <a:cubicBezTo>
                  <a:pt x="85" y="11"/>
                  <a:pt x="85" y="11"/>
                  <a:pt x="85" y="11"/>
                </a:cubicBezTo>
                <a:cubicBezTo>
                  <a:pt x="82" y="9"/>
                  <a:pt x="82" y="9"/>
                  <a:pt x="82" y="9"/>
                </a:cubicBezTo>
                <a:cubicBezTo>
                  <a:pt x="54" y="8"/>
                  <a:pt x="54" y="8"/>
                  <a:pt x="54" y="8"/>
                </a:cubicBezTo>
                <a:cubicBezTo>
                  <a:pt x="53" y="8"/>
                  <a:pt x="53" y="8"/>
                  <a:pt x="53" y="8"/>
                </a:cubicBezTo>
                <a:cubicBezTo>
                  <a:pt x="53" y="7"/>
                  <a:pt x="53" y="7"/>
                  <a:pt x="53" y="7"/>
                </a:cubicBezTo>
                <a:cubicBezTo>
                  <a:pt x="50" y="5"/>
                  <a:pt x="46" y="3"/>
                  <a:pt x="40" y="2"/>
                </a:cubicBezTo>
                <a:cubicBezTo>
                  <a:pt x="35" y="0"/>
                  <a:pt x="23" y="4"/>
                  <a:pt x="4" y="14"/>
                </a:cubicBezTo>
                <a:cubicBezTo>
                  <a:pt x="3" y="15"/>
                  <a:pt x="3" y="15"/>
                  <a:pt x="3" y="15"/>
                </a:cubicBezTo>
                <a:cubicBezTo>
                  <a:pt x="4" y="20"/>
                  <a:pt x="4" y="20"/>
                  <a:pt x="4" y="20"/>
                </a:cubicBezTo>
                <a:cubicBezTo>
                  <a:pt x="4" y="20"/>
                  <a:pt x="4" y="20"/>
                  <a:pt x="4" y="20"/>
                </a:cubicBezTo>
                <a:cubicBezTo>
                  <a:pt x="4" y="21"/>
                  <a:pt x="4" y="21"/>
                  <a:pt x="4" y="21"/>
                </a:cubicBezTo>
                <a:cubicBezTo>
                  <a:pt x="4" y="21"/>
                  <a:pt x="4" y="21"/>
                  <a:pt x="4" y="21"/>
                </a:cubicBezTo>
                <a:cubicBezTo>
                  <a:pt x="4" y="21"/>
                  <a:pt x="4" y="21"/>
                  <a:pt x="4" y="21"/>
                </a:cubicBezTo>
                <a:cubicBezTo>
                  <a:pt x="1" y="28"/>
                  <a:pt x="1" y="28"/>
                  <a:pt x="1" y="28"/>
                </a:cubicBezTo>
                <a:cubicBezTo>
                  <a:pt x="1" y="28"/>
                  <a:pt x="1" y="28"/>
                  <a:pt x="1" y="28"/>
                </a:cubicBezTo>
                <a:cubicBezTo>
                  <a:pt x="0" y="28"/>
                  <a:pt x="0" y="28"/>
                  <a:pt x="0" y="28"/>
                </a:cubicBezTo>
                <a:cubicBezTo>
                  <a:pt x="0" y="33"/>
                  <a:pt x="0" y="33"/>
                  <a:pt x="0" y="33"/>
                </a:cubicBezTo>
                <a:cubicBezTo>
                  <a:pt x="0" y="36"/>
                  <a:pt x="1" y="40"/>
                  <a:pt x="2" y="43"/>
                </a:cubicBezTo>
                <a:cubicBezTo>
                  <a:pt x="5" y="45"/>
                  <a:pt x="5" y="45"/>
                  <a:pt x="5" y="45"/>
                </a:cubicBezTo>
                <a:cubicBezTo>
                  <a:pt x="11" y="45"/>
                  <a:pt x="11" y="45"/>
                  <a:pt x="11" y="45"/>
                </a:cubicBezTo>
                <a:cubicBezTo>
                  <a:pt x="16" y="46"/>
                  <a:pt x="16" y="46"/>
                  <a:pt x="16" y="46"/>
                </a:cubicBezTo>
                <a:cubicBezTo>
                  <a:pt x="18" y="45"/>
                  <a:pt x="18" y="45"/>
                  <a:pt x="18" y="45"/>
                </a:cubicBezTo>
                <a:cubicBezTo>
                  <a:pt x="18" y="41"/>
                  <a:pt x="19" y="38"/>
                  <a:pt x="21" y="37"/>
                </a:cubicBezTo>
                <a:cubicBezTo>
                  <a:pt x="25" y="37"/>
                  <a:pt x="25" y="37"/>
                  <a:pt x="25" y="37"/>
                </a:cubicBezTo>
                <a:cubicBezTo>
                  <a:pt x="39" y="41"/>
                  <a:pt x="39" y="41"/>
                  <a:pt x="39" y="41"/>
                </a:cubicBezTo>
                <a:cubicBezTo>
                  <a:pt x="42" y="42"/>
                  <a:pt x="42" y="42"/>
                  <a:pt x="42" y="42"/>
                </a:cubicBezTo>
                <a:cubicBezTo>
                  <a:pt x="37" y="49"/>
                  <a:pt x="37" y="49"/>
                  <a:pt x="37" y="49"/>
                </a:cubicBezTo>
                <a:cubicBezTo>
                  <a:pt x="37" y="59"/>
                  <a:pt x="37" y="59"/>
                  <a:pt x="37" y="59"/>
                </a:cubicBezTo>
                <a:cubicBezTo>
                  <a:pt x="37" y="61"/>
                  <a:pt x="41" y="65"/>
                  <a:pt x="48" y="72"/>
                </a:cubicBezTo>
                <a:cubicBezTo>
                  <a:pt x="53" y="75"/>
                  <a:pt x="55" y="77"/>
                  <a:pt x="58" y="77"/>
                </a:cubicBezTo>
                <a:cubicBezTo>
                  <a:pt x="60" y="77"/>
                  <a:pt x="60" y="77"/>
                  <a:pt x="60" y="77"/>
                </a:cubicBezTo>
                <a:cubicBezTo>
                  <a:pt x="62" y="76"/>
                  <a:pt x="62" y="76"/>
                  <a:pt x="62" y="76"/>
                </a:cubicBezTo>
                <a:cubicBezTo>
                  <a:pt x="69" y="69"/>
                  <a:pt x="69" y="69"/>
                  <a:pt x="69" y="69"/>
                </a:cubicBezTo>
                <a:cubicBezTo>
                  <a:pt x="74" y="66"/>
                  <a:pt x="74" y="66"/>
                  <a:pt x="74" y="66"/>
                </a:cubicBezTo>
                <a:cubicBezTo>
                  <a:pt x="74" y="66"/>
                  <a:pt x="74" y="66"/>
                  <a:pt x="74" y="66"/>
                </a:cubicBezTo>
                <a:cubicBezTo>
                  <a:pt x="74" y="66"/>
                  <a:pt x="74" y="66"/>
                  <a:pt x="74" y="66"/>
                </a:cubicBezTo>
                <a:cubicBezTo>
                  <a:pt x="85" y="64"/>
                  <a:pt x="85" y="64"/>
                  <a:pt x="85" y="64"/>
                </a:cubicBezTo>
                <a:cubicBezTo>
                  <a:pt x="88" y="57"/>
                  <a:pt x="88" y="57"/>
                  <a:pt x="88" y="57"/>
                </a:cubicBezTo>
                <a:cubicBezTo>
                  <a:pt x="97" y="52"/>
                  <a:pt x="97" y="52"/>
                  <a:pt x="97" y="52"/>
                </a:cubicBezTo>
                <a:cubicBezTo>
                  <a:pt x="106" y="57"/>
                  <a:pt x="106" y="57"/>
                  <a:pt x="106" y="57"/>
                </a:cubicBezTo>
                <a:cubicBezTo>
                  <a:pt x="106" y="57"/>
                  <a:pt x="106" y="57"/>
                  <a:pt x="106" y="57"/>
                </a:cubicBezTo>
                <a:cubicBezTo>
                  <a:pt x="107" y="57"/>
                  <a:pt x="107" y="57"/>
                  <a:pt x="107" y="57"/>
                </a:cubicBezTo>
                <a:cubicBezTo>
                  <a:pt x="115" y="71"/>
                  <a:pt x="115" y="71"/>
                  <a:pt x="115" y="71"/>
                </a:cubicBezTo>
                <a:cubicBezTo>
                  <a:pt x="118" y="80"/>
                  <a:pt x="118" y="80"/>
                  <a:pt x="118" y="80"/>
                </a:cubicBezTo>
                <a:cubicBezTo>
                  <a:pt x="118" y="81"/>
                  <a:pt x="118" y="81"/>
                  <a:pt x="118" y="81"/>
                </a:cubicBezTo>
                <a:cubicBezTo>
                  <a:pt x="116" y="93"/>
                  <a:pt x="116" y="93"/>
                  <a:pt x="116" y="93"/>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1" y="130"/>
                  <a:pt x="121" y="131"/>
                </a:cubicBezTo>
                <a:cubicBezTo>
                  <a:pt x="120" y="138"/>
                  <a:pt x="120" y="138"/>
                  <a:pt x="120" y="138"/>
                </a:cubicBezTo>
                <a:cubicBezTo>
                  <a:pt x="120" y="138"/>
                  <a:pt x="120" y="138"/>
                  <a:pt x="120" y="138"/>
                </a:cubicBezTo>
                <a:cubicBezTo>
                  <a:pt x="120" y="139"/>
                  <a:pt x="120" y="139"/>
                  <a:pt x="120" y="139"/>
                </a:cubicBezTo>
                <a:cubicBezTo>
                  <a:pt x="116" y="144"/>
                  <a:pt x="116" y="144"/>
                  <a:pt x="116" y="144"/>
                </a:cubicBezTo>
                <a:cubicBezTo>
                  <a:pt x="116" y="145"/>
                  <a:pt x="116" y="145"/>
                  <a:pt x="116" y="145"/>
                </a:cubicBezTo>
                <a:cubicBezTo>
                  <a:pt x="116" y="145"/>
                  <a:pt x="116" y="145"/>
                  <a:pt x="116" y="145"/>
                </a:cubicBezTo>
                <a:cubicBezTo>
                  <a:pt x="116" y="145"/>
                  <a:pt x="116" y="145"/>
                  <a:pt x="116" y="145"/>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3" y="184"/>
                  <a:pt x="103" y="184"/>
                  <a:pt x="103" y="184"/>
                </a:cubicBezTo>
                <a:cubicBezTo>
                  <a:pt x="99" y="180"/>
                  <a:pt x="99" y="180"/>
                  <a:pt x="99" y="180"/>
                </a:cubicBezTo>
                <a:cubicBezTo>
                  <a:pt x="95" y="181"/>
                  <a:pt x="95" y="181"/>
                  <a:pt x="95" y="181"/>
                </a:cubicBezTo>
                <a:cubicBezTo>
                  <a:pt x="90" y="187"/>
                  <a:pt x="90" y="187"/>
                  <a:pt x="90" y="187"/>
                </a:cubicBezTo>
                <a:cubicBezTo>
                  <a:pt x="84" y="203"/>
                  <a:pt x="84" y="203"/>
                  <a:pt x="84" y="203"/>
                </a:cubicBezTo>
                <a:cubicBezTo>
                  <a:pt x="84" y="204"/>
                  <a:pt x="84" y="204"/>
                  <a:pt x="84" y="204"/>
                </a:cubicBezTo>
                <a:cubicBezTo>
                  <a:pt x="84" y="204"/>
                  <a:pt x="84" y="204"/>
                  <a:pt x="84" y="204"/>
                </a:cubicBezTo>
                <a:cubicBezTo>
                  <a:pt x="78" y="209"/>
                  <a:pt x="78" y="209"/>
                  <a:pt x="78" y="209"/>
                </a:cubicBezTo>
                <a:cubicBezTo>
                  <a:pt x="77" y="209"/>
                  <a:pt x="77" y="209"/>
                  <a:pt x="77" y="209"/>
                </a:cubicBezTo>
                <a:cubicBezTo>
                  <a:pt x="74" y="209"/>
                  <a:pt x="74" y="209"/>
                  <a:pt x="74" y="209"/>
                </a:cubicBezTo>
                <a:cubicBezTo>
                  <a:pt x="68" y="219"/>
                  <a:pt x="68" y="219"/>
                  <a:pt x="68" y="219"/>
                </a:cubicBezTo>
                <a:cubicBezTo>
                  <a:pt x="71" y="225"/>
                  <a:pt x="71" y="225"/>
                  <a:pt x="71" y="225"/>
                </a:cubicBezTo>
                <a:cubicBezTo>
                  <a:pt x="72" y="225"/>
                  <a:pt x="72" y="225"/>
                  <a:pt x="72" y="225"/>
                </a:cubicBezTo>
                <a:cubicBezTo>
                  <a:pt x="80" y="235"/>
                  <a:pt x="80" y="235"/>
                  <a:pt x="80" y="235"/>
                </a:cubicBezTo>
                <a:cubicBezTo>
                  <a:pt x="80" y="236"/>
                  <a:pt x="80" y="236"/>
                  <a:pt x="80" y="236"/>
                </a:cubicBezTo>
                <a:cubicBezTo>
                  <a:pt x="80" y="239"/>
                  <a:pt x="80" y="239"/>
                  <a:pt x="80" y="239"/>
                </a:cubicBezTo>
                <a:cubicBezTo>
                  <a:pt x="89" y="240"/>
                  <a:pt x="89" y="240"/>
                  <a:pt x="89" y="240"/>
                </a:cubicBezTo>
                <a:cubicBezTo>
                  <a:pt x="90" y="248"/>
                  <a:pt x="90" y="248"/>
                  <a:pt x="90" y="248"/>
                </a:cubicBezTo>
                <a:cubicBezTo>
                  <a:pt x="90" y="249"/>
                  <a:pt x="90" y="249"/>
                  <a:pt x="90" y="249"/>
                </a:cubicBezTo>
                <a:cubicBezTo>
                  <a:pt x="91" y="258"/>
                  <a:pt x="91" y="258"/>
                  <a:pt x="91" y="258"/>
                </a:cubicBezTo>
                <a:cubicBezTo>
                  <a:pt x="94" y="260"/>
                  <a:pt x="94" y="260"/>
                  <a:pt x="94" y="260"/>
                </a:cubicBezTo>
                <a:cubicBezTo>
                  <a:pt x="102" y="258"/>
                  <a:pt x="102" y="258"/>
                  <a:pt x="102" y="258"/>
                </a:cubicBezTo>
                <a:cubicBezTo>
                  <a:pt x="109" y="253"/>
                  <a:pt x="109" y="253"/>
                  <a:pt x="109" y="253"/>
                </a:cubicBezTo>
                <a:cubicBezTo>
                  <a:pt x="111" y="253"/>
                  <a:pt x="111" y="253"/>
                  <a:pt x="111" y="253"/>
                </a:cubicBezTo>
                <a:cubicBezTo>
                  <a:pt x="113" y="266"/>
                  <a:pt x="113" y="266"/>
                  <a:pt x="113" y="266"/>
                </a:cubicBezTo>
                <a:cubicBezTo>
                  <a:pt x="117" y="271"/>
                  <a:pt x="117" y="271"/>
                  <a:pt x="117" y="271"/>
                </a:cubicBezTo>
                <a:cubicBezTo>
                  <a:pt x="118" y="272"/>
                  <a:pt x="118" y="272"/>
                  <a:pt x="118" y="272"/>
                </a:cubicBezTo>
                <a:cubicBezTo>
                  <a:pt x="121" y="277"/>
                  <a:pt x="121" y="277"/>
                  <a:pt x="121" y="277"/>
                </a:cubicBezTo>
                <a:cubicBezTo>
                  <a:pt x="127" y="282"/>
                  <a:pt x="127" y="282"/>
                  <a:pt x="127" y="282"/>
                </a:cubicBezTo>
                <a:cubicBezTo>
                  <a:pt x="127" y="283"/>
                  <a:pt x="129" y="283"/>
                  <a:pt x="131" y="283"/>
                </a:cubicBezTo>
                <a:cubicBezTo>
                  <a:pt x="133" y="284"/>
                  <a:pt x="133" y="284"/>
                  <a:pt x="133" y="284"/>
                </a:cubicBezTo>
                <a:cubicBezTo>
                  <a:pt x="137" y="282"/>
                  <a:pt x="137" y="282"/>
                  <a:pt x="137" y="282"/>
                </a:cubicBezTo>
                <a:cubicBezTo>
                  <a:pt x="140" y="281"/>
                  <a:pt x="143" y="280"/>
                  <a:pt x="146" y="279"/>
                </a:cubicBezTo>
                <a:cubicBezTo>
                  <a:pt x="148" y="278"/>
                  <a:pt x="148" y="278"/>
                  <a:pt x="148" y="278"/>
                </a:cubicBezTo>
                <a:cubicBezTo>
                  <a:pt x="154" y="278"/>
                  <a:pt x="154" y="278"/>
                  <a:pt x="154" y="278"/>
                </a:cubicBezTo>
                <a:cubicBezTo>
                  <a:pt x="156" y="278"/>
                  <a:pt x="157" y="278"/>
                  <a:pt x="158" y="279"/>
                </a:cubicBezTo>
                <a:cubicBezTo>
                  <a:pt x="166" y="274"/>
                  <a:pt x="166" y="274"/>
                  <a:pt x="166" y="274"/>
                </a:cubicBezTo>
                <a:cubicBezTo>
                  <a:pt x="167" y="274"/>
                  <a:pt x="167" y="274"/>
                  <a:pt x="167" y="274"/>
                </a:cubicBezTo>
                <a:cubicBezTo>
                  <a:pt x="167" y="275"/>
                  <a:pt x="167" y="275"/>
                  <a:pt x="167" y="275"/>
                </a:cubicBezTo>
                <a:cubicBezTo>
                  <a:pt x="168" y="274"/>
                  <a:pt x="168" y="274"/>
                  <a:pt x="168" y="274"/>
                </a:cubicBezTo>
                <a:cubicBezTo>
                  <a:pt x="169" y="275"/>
                  <a:pt x="169" y="275"/>
                  <a:pt x="169" y="275"/>
                </a:cubicBezTo>
                <a:cubicBezTo>
                  <a:pt x="172" y="279"/>
                  <a:pt x="173" y="282"/>
                  <a:pt x="173" y="283"/>
                </a:cubicBezTo>
                <a:cubicBezTo>
                  <a:pt x="177" y="289"/>
                  <a:pt x="177" y="289"/>
                  <a:pt x="177" y="289"/>
                </a:cubicBezTo>
                <a:cubicBezTo>
                  <a:pt x="180" y="290"/>
                  <a:pt x="180" y="290"/>
                  <a:pt x="180" y="290"/>
                </a:cubicBezTo>
                <a:cubicBezTo>
                  <a:pt x="180" y="290"/>
                  <a:pt x="180" y="290"/>
                  <a:pt x="180" y="290"/>
                </a:cubicBezTo>
                <a:cubicBezTo>
                  <a:pt x="181" y="290"/>
                  <a:pt x="181" y="290"/>
                  <a:pt x="181" y="290"/>
                </a:cubicBezTo>
                <a:cubicBezTo>
                  <a:pt x="180" y="289"/>
                  <a:pt x="180" y="289"/>
                  <a:pt x="180" y="289"/>
                </a:cubicBezTo>
                <a:cubicBezTo>
                  <a:pt x="179" y="287"/>
                  <a:pt x="179" y="286"/>
                  <a:pt x="180" y="285"/>
                </a:cubicBezTo>
                <a:cubicBezTo>
                  <a:pt x="181" y="284"/>
                  <a:pt x="182" y="283"/>
                  <a:pt x="185" y="283"/>
                </a:cubicBezTo>
                <a:cubicBezTo>
                  <a:pt x="199" y="283"/>
                  <a:pt x="199" y="283"/>
                  <a:pt x="199" y="283"/>
                </a:cubicBezTo>
                <a:cubicBezTo>
                  <a:pt x="200" y="283"/>
                  <a:pt x="200" y="283"/>
                  <a:pt x="200" y="283"/>
                </a:cubicBezTo>
                <a:cubicBezTo>
                  <a:pt x="201" y="283"/>
                  <a:pt x="201" y="283"/>
                  <a:pt x="201" y="283"/>
                </a:cubicBezTo>
                <a:cubicBezTo>
                  <a:pt x="201" y="283"/>
                  <a:pt x="201" y="283"/>
                  <a:pt x="201" y="283"/>
                </a:cubicBezTo>
                <a:cubicBezTo>
                  <a:pt x="201" y="283"/>
                  <a:pt x="201" y="283"/>
                  <a:pt x="201" y="283"/>
                </a:cubicBezTo>
                <a:cubicBezTo>
                  <a:pt x="206" y="292"/>
                  <a:pt x="206" y="292"/>
                  <a:pt x="206" y="292"/>
                </a:cubicBezTo>
                <a:cubicBezTo>
                  <a:pt x="205" y="296"/>
                  <a:pt x="205" y="296"/>
                  <a:pt x="205" y="296"/>
                </a:cubicBezTo>
                <a:cubicBezTo>
                  <a:pt x="205" y="296"/>
                  <a:pt x="205" y="296"/>
                  <a:pt x="205" y="296"/>
                </a:cubicBezTo>
                <a:cubicBezTo>
                  <a:pt x="211" y="297"/>
                  <a:pt x="211" y="297"/>
                  <a:pt x="211" y="297"/>
                </a:cubicBezTo>
                <a:cubicBezTo>
                  <a:pt x="211" y="297"/>
                  <a:pt x="211" y="297"/>
                  <a:pt x="211" y="297"/>
                </a:cubicBezTo>
                <a:cubicBezTo>
                  <a:pt x="211" y="296"/>
                  <a:pt x="211" y="295"/>
                  <a:pt x="211" y="295"/>
                </a:cubicBezTo>
                <a:cubicBezTo>
                  <a:pt x="213" y="294"/>
                  <a:pt x="213" y="294"/>
                  <a:pt x="213" y="294"/>
                </a:cubicBezTo>
                <a:cubicBezTo>
                  <a:pt x="227" y="303"/>
                  <a:pt x="227" y="303"/>
                  <a:pt x="227" y="303"/>
                </a:cubicBezTo>
                <a:cubicBezTo>
                  <a:pt x="228" y="305"/>
                  <a:pt x="229" y="306"/>
                  <a:pt x="229" y="308"/>
                </a:cubicBezTo>
                <a:cubicBezTo>
                  <a:pt x="229" y="314"/>
                  <a:pt x="229" y="314"/>
                  <a:pt x="229" y="314"/>
                </a:cubicBezTo>
                <a:cubicBezTo>
                  <a:pt x="234" y="315"/>
                  <a:pt x="234" y="315"/>
                  <a:pt x="234" y="315"/>
                </a:cubicBezTo>
                <a:cubicBezTo>
                  <a:pt x="237" y="310"/>
                  <a:pt x="237" y="310"/>
                  <a:pt x="237" y="310"/>
                </a:cubicBezTo>
                <a:cubicBezTo>
                  <a:pt x="235" y="307"/>
                  <a:pt x="235" y="305"/>
                  <a:pt x="235" y="303"/>
                </a:cubicBezTo>
                <a:cubicBezTo>
                  <a:pt x="235" y="302"/>
                  <a:pt x="236" y="301"/>
                  <a:pt x="237" y="300"/>
                </a:cubicBezTo>
                <a:cubicBezTo>
                  <a:pt x="239" y="299"/>
                  <a:pt x="239" y="299"/>
                  <a:pt x="239" y="299"/>
                </a:cubicBezTo>
                <a:cubicBezTo>
                  <a:pt x="239" y="298"/>
                  <a:pt x="239" y="297"/>
                  <a:pt x="240" y="297"/>
                </a:cubicBezTo>
                <a:cubicBezTo>
                  <a:pt x="243" y="297"/>
                  <a:pt x="243" y="297"/>
                  <a:pt x="243" y="297"/>
                </a:cubicBezTo>
                <a:cubicBezTo>
                  <a:pt x="245" y="299"/>
                  <a:pt x="247" y="303"/>
                  <a:pt x="248" y="309"/>
                </a:cubicBezTo>
                <a:cubicBezTo>
                  <a:pt x="248" y="310"/>
                  <a:pt x="248" y="310"/>
                  <a:pt x="248" y="310"/>
                </a:cubicBezTo>
                <a:cubicBezTo>
                  <a:pt x="249" y="311"/>
                  <a:pt x="249" y="311"/>
                  <a:pt x="249" y="311"/>
                </a:cubicBezTo>
                <a:cubicBezTo>
                  <a:pt x="249" y="312"/>
                  <a:pt x="251" y="313"/>
                  <a:pt x="255" y="315"/>
                </a:cubicBezTo>
                <a:cubicBezTo>
                  <a:pt x="255" y="315"/>
                  <a:pt x="255" y="315"/>
                  <a:pt x="255" y="315"/>
                </a:cubicBezTo>
                <a:cubicBezTo>
                  <a:pt x="256" y="315"/>
                  <a:pt x="256" y="315"/>
                  <a:pt x="256" y="315"/>
                </a:cubicBezTo>
                <a:cubicBezTo>
                  <a:pt x="269" y="328"/>
                  <a:pt x="269" y="328"/>
                  <a:pt x="269" y="328"/>
                </a:cubicBezTo>
                <a:cubicBezTo>
                  <a:pt x="269" y="328"/>
                  <a:pt x="269" y="328"/>
                  <a:pt x="269" y="328"/>
                </a:cubicBezTo>
                <a:cubicBezTo>
                  <a:pt x="275" y="326"/>
                  <a:pt x="275" y="326"/>
                  <a:pt x="275" y="326"/>
                </a:cubicBezTo>
                <a:cubicBezTo>
                  <a:pt x="274" y="324"/>
                  <a:pt x="274" y="324"/>
                  <a:pt x="274" y="324"/>
                </a:cubicBezTo>
                <a:cubicBezTo>
                  <a:pt x="272" y="322"/>
                  <a:pt x="272" y="320"/>
                  <a:pt x="272" y="319"/>
                </a:cubicBezTo>
                <a:cubicBezTo>
                  <a:pt x="272" y="316"/>
                  <a:pt x="274" y="313"/>
                  <a:pt x="278" y="311"/>
                </a:cubicBezTo>
                <a:cubicBezTo>
                  <a:pt x="285" y="305"/>
                  <a:pt x="285" y="305"/>
                  <a:pt x="285" y="305"/>
                </a:cubicBezTo>
                <a:cubicBezTo>
                  <a:pt x="293" y="310"/>
                  <a:pt x="293" y="310"/>
                  <a:pt x="293" y="310"/>
                </a:cubicBezTo>
                <a:cubicBezTo>
                  <a:pt x="294" y="310"/>
                  <a:pt x="294" y="310"/>
                  <a:pt x="294" y="310"/>
                </a:cubicBezTo>
                <a:cubicBezTo>
                  <a:pt x="296" y="301"/>
                  <a:pt x="296" y="301"/>
                  <a:pt x="296" y="301"/>
                </a:cubicBezTo>
                <a:cubicBezTo>
                  <a:pt x="296" y="300"/>
                  <a:pt x="296" y="300"/>
                  <a:pt x="296" y="300"/>
                </a:cubicBezTo>
                <a:cubicBezTo>
                  <a:pt x="297" y="299"/>
                  <a:pt x="297" y="299"/>
                  <a:pt x="297" y="299"/>
                </a:cubicBezTo>
                <a:cubicBezTo>
                  <a:pt x="304" y="300"/>
                  <a:pt x="304" y="300"/>
                  <a:pt x="304" y="300"/>
                </a:cubicBezTo>
                <a:cubicBezTo>
                  <a:pt x="305" y="301"/>
                  <a:pt x="306" y="303"/>
                  <a:pt x="306" y="305"/>
                </a:cubicBezTo>
                <a:cubicBezTo>
                  <a:pt x="306" y="306"/>
                  <a:pt x="305" y="308"/>
                  <a:pt x="303" y="310"/>
                </a:cubicBezTo>
                <a:cubicBezTo>
                  <a:pt x="305" y="311"/>
                  <a:pt x="305" y="311"/>
                  <a:pt x="305" y="311"/>
                </a:cubicBezTo>
                <a:cubicBezTo>
                  <a:pt x="309" y="313"/>
                  <a:pt x="312" y="314"/>
                  <a:pt x="314" y="315"/>
                </a:cubicBezTo>
                <a:cubicBezTo>
                  <a:pt x="315" y="315"/>
                  <a:pt x="315" y="315"/>
                  <a:pt x="315" y="315"/>
                </a:cubicBezTo>
                <a:cubicBezTo>
                  <a:pt x="315" y="315"/>
                  <a:pt x="315" y="315"/>
                  <a:pt x="315" y="315"/>
                </a:cubicBezTo>
                <a:cubicBezTo>
                  <a:pt x="320" y="317"/>
                  <a:pt x="320" y="317"/>
                  <a:pt x="320" y="317"/>
                </a:cubicBezTo>
                <a:cubicBezTo>
                  <a:pt x="324" y="317"/>
                  <a:pt x="324" y="317"/>
                  <a:pt x="324" y="317"/>
                </a:cubicBezTo>
                <a:cubicBezTo>
                  <a:pt x="318" y="288"/>
                  <a:pt x="318" y="288"/>
                  <a:pt x="318" y="288"/>
                </a:cubicBezTo>
                <a:cubicBezTo>
                  <a:pt x="314" y="285"/>
                  <a:pt x="310" y="281"/>
                  <a:pt x="307" y="275"/>
                </a:cubicBezTo>
                <a:cubicBezTo>
                  <a:pt x="304" y="270"/>
                  <a:pt x="305" y="263"/>
                  <a:pt x="312" y="255"/>
                </a:cubicBezTo>
                <a:cubicBezTo>
                  <a:pt x="315" y="251"/>
                  <a:pt x="320" y="247"/>
                  <a:pt x="325" y="243"/>
                </a:cubicBezTo>
                <a:cubicBezTo>
                  <a:pt x="325" y="243"/>
                  <a:pt x="325" y="243"/>
                  <a:pt x="325" y="243"/>
                </a:cubicBezTo>
                <a:cubicBezTo>
                  <a:pt x="325" y="243"/>
                  <a:pt x="325" y="243"/>
                  <a:pt x="325" y="243"/>
                </a:cubicBezTo>
                <a:cubicBezTo>
                  <a:pt x="331" y="243"/>
                  <a:pt x="331" y="243"/>
                  <a:pt x="331" y="243"/>
                </a:cubicBezTo>
                <a:cubicBezTo>
                  <a:pt x="331" y="243"/>
                  <a:pt x="331" y="243"/>
                  <a:pt x="331" y="243"/>
                </a:cubicBezTo>
                <a:cubicBezTo>
                  <a:pt x="336" y="245"/>
                  <a:pt x="336" y="245"/>
                  <a:pt x="336" y="245"/>
                </a:cubicBezTo>
                <a:cubicBezTo>
                  <a:pt x="346" y="245"/>
                  <a:pt x="346" y="245"/>
                  <a:pt x="346" y="245"/>
                </a:cubicBezTo>
                <a:cubicBezTo>
                  <a:pt x="350" y="243"/>
                  <a:pt x="353" y="237"/>
                  <a:pt x="357" y="228"/>
                </a:cubicBezTo>
                <a:cubicBezTo>
                  <a:pt x="360" y="222"/>
                  <a:pt x="360" y="211"/>
                  <a:pt x="358" y="193"/>
                </a:cubicBezTo>
                <a:close/>
              </a:path>
            </a:pathLst>
          </a:custGeom>
          <a:solidFill>
            <a:srgbClr val="E60011"/>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84" name="Freeform 147"/>
          <p:cNvSpPr/>
          <p:nvPr/>
        </p:nvSpPr>
        <p:spPr bwMode="auto">
          <a:xfrm>
            <a:off x="6849005" y="3733809"/>
            <a:ext cx="851361" cy="578764"/>
          </a:xfrm>
          <a:custGeom>
            <a:avLst/>
            <a:gdLst>
              <a:gd name="T0" fmla="*/ 47 w 268"/>
              <a:gd name="T1" fmla="*/ 3 h 182"/>
              <a:gd name="T2" fmla="*/ 36 w 268"/>
              <a:gd name="T3" fmla="*/ 6 h 182"/>
              <a:gd name="T4" fmla="*/ 34 w 268"/>
              <a:gd name="T5" fmla="*/ 10 h 182"/>
              <a:gd name="T6" fmla="*/ 29 w 268"/>
              <a:gd name="T7" fmla="*/ 18 h 182"/>
              <a:gd name="T8" fmla="*/ 21 w 268"/>
              <a:gd name="T9" fmla="*/ 24 h 182"/>
              <a:gd name="T10" fmla="*/ 11 w 268"/>
              <a:gd name="T11" fmla="*/ 17 h 182"/>
              <a:gd name="T12" fmla="*/ 0 w 268"/>
              <a:gd name="T13" fmla="*/ 20 h 182"/>
              <a:gd name="T14" fmla="*/ 16 w 268"/>
              <a:gd name="T15" fmla="*/ 30 h 182"/>
              <a:gd name="T16" fmla="*/ 17 w 268"/>
              <a:gd name="T17" fmla="*/ 32 h 182"/>
              <a:gd name="T18" fmla="*/ 18 w 268"/>
              <a:gd name="T19" fmla="*/ 52 h 182"/>
              <a:gd name="T20" fmla="*/ 30 w 268"/>
              <a:gd name="T21" fmla="*/ 76 h 182"/>
              <a:gd name="T22" fmla="*/ 38 w 268"/>
              <a:gd name="T23" fmla="*/ 68 h 182"/>
              <a:gd name="T24" fmla="*/ 49 w 268"/>
              <a:gd name="T25" fmla="*/ 66 h 182"/>
              <a:gd name="T26" fmla="*/ 49 w 268"/>
              <a:gd name="T27" fmla="*/ 66 h 182"/>
              <a:gd name="T28" fmla="*/ 60 w 268"/>
              <a:gd name="T29" fmla="*/ 78 h 182"/>
              <a:gd name="T30" fmla="*/ 63 w 268"/>
              <a:gd name="T31" fmla="*/ 88 h 182"/>
              <a:gd name="T32" fmla="*/ 62 w 268"/>
              <a:gd name="T33" fmla="*/ 98 h 182"/>
              <a:gd name="T34" fmla="*/ 69 w 268"/>
              <a:gd name="T35" fmla="*/ 107 h 182"/>
              <a:gd name="T36" fmla="*/ 79 w 268"/>
              <a:gd name="T37" fmla="*/ 104 h 182"/>
              <a:gd name="T38" fmla="*/ 84 w 268"/>
              <a:gd name="T39" fmla="*/ 109 h 182"/>
              <a:gd name="T40" fmla="*/ 96 w 268"/>
              <a:gd name="T41" fmla="*/ 114 h 182"/>
              <a:gd name="T42" fmla="*/ 105 w 268"/>
              <a:gd name="T43" fmla="*/ 111 h 182"/>
              <a:gd name="T44" fmla="*/ 110 w 268"/>
              <a:gd name="T45" fmla="*/ 106 h 182"/>
              <a:gd name="T46" fmla="*/ 116 w 268"/>
              <a:gd name="T47" fmla="*/ 121 h 182"/>
              <a:gd name="T48" fmla="*/ 131 w 268"/>
              <a:gd name="T49" fmla="*/ 137 h 182"/>
              <a:gd name="T50" fmla="*/ 134 w 268"/>
              <a:gd name="T51" fmla="*/ 162 h 182"/>
              <a:gd name="T52" fmla="*/ 144 w 268"/>
              <a:gd name="T53" fmla="*/ 166 h 182"/>
              <a:gd name="T54" fmla="*/ 150 w 268"/>
              <a:gd name="T55" fmla="*/ 182 h 182"/>
              <a:gd name="T56" fmla="*/ 186 w 268"/>
              <a:gd name="T57" fmla="*/ 152 h 182"/>
              <a:gd name="T58" fmla="*/ 200 w 268"/>
              <a:gd name="T59" fmla="*/ 136 h 182"/>
              <a:gd name="T60" fmla="*/ 226 w 268"/>
              <a:gd name="T61" fmla="*/ 114 h 182"/>
              <a:gd name="T62" fmla="*/ 236 w 268"/>
              <a:gd name="T63" fmla="*/ 106 h 182"/>
              <a:gd name="T64" fmla="*/ 238 w 268"/>
              <a:gd name="T65" fmla="*/ 85 h 182"/>
              <a:gd name="T66" fmla="*/ 247 w 268"/>
              <a:gd name="T67" fmla="*/ 84 h 182"/>
              <a:gd name="T68" fmla="*/ 262 w 268"/>
              <a:gd name="T69" fmla="*/ 99 h 182"/>
              <a:gd name="T70" fmla="*/ 259 w 268"/>
              <a:gd name="T71" fmla="*/ 88 h 182"/>
              <a:gd name="T72" fmla="*/ 268 w 268"/>
              <a:gd name="T73" fmla="*/ 79 h 182"/>
              <a:gd name="T74" fmla="*/ 263 w 268"/>
              <a:gd name="T75" fmla="*/ 63 h 182"/>
              <a:gd name="T76" fmla="*/ 246 w 268"/>
              <a:gd name="T77" fmla="*/ 55 h 182"/>
              <a:gd name="T78" fmla="*/ 240 w 268"/>
              <a:gd name="T79" fmla="*/ 54 h 182"/>
              <a:gd name="T80" fmla="*/ 234 w 268"/>
              <a:gd name="T81" fmla="*/ 55 h 182"/>
              <a:gd name="T82" fmla="*/ 223 w 268"/>
              <a:gd name="T83" fmla="*/ 55 h 182"/>
              <a:gd name="T84" fmla="*/ 222 w 268"/>
              <a:gd name="T85" fmla="*/ 69 h 182"/>
              <a:gd name="T86" fmla="*/ 208 w 268"/>
              <a:gd name="T87" fmla="*/ 72 h 182"/>
              <a:gd name="T88" fmla="*/ 188 w 268"/>
              <a:gd name="T89" fmla="*/ 54 h 182"/>
              <a:gd name="T90" fmla="*/ 183 w 268"/>
              <a:gd name="T91" fmla="*/ 44 h 182"/>
              <a:gd name="T92" fmla="*/ 184 w 268"/>
              <a:gd name="T93" fmla="*/ 50 h 182"/>
              <a:gd name="T94" fmla="*/ 179 w 268"/>
              <a:gd name="T95" fmla="*/ 60 h 182"/>
              <a:gd name="T96" fmla="*/ 168 w 268"/>
              <a:gd name="T97" fmla="*/ 57 h 182"/>
              <a:gd name="T98" fmla="*/ 166 w 268"/>
              <a:gd name="T99" fmla="*/ 47 h 182"/>
              <a:gd name="T100" fmla="*/ 156 w 268"/>
              <a:gd name="T101" fmla="*/ 43 h 182"/>
              <a:gd name="T102" fmla="*/ 144 w 268"/>
              <a:gd name="T103" fmla="*/ 35 h 182"/>
              <a:gd name="T104" fmla="*/ 128 w 268"/>
              <a:gd name="T105" fmla="*/ 29 h 182"/>
              <a:gd name="T106" fmla="*/ 117 w 268"/>
              <a:gd name="T107" fmla="*/ 34 h 182"/>
              <a:gd name="T108" fmla="*/ 112 w 268"/>
              <a:gd name="T109" fmla="*/ 24 h 182"/>
              <a:gd name="T110" fmla="*/ 98 w 268"/>
              <a:gd name="T111" fmla="*/ 24 h 182"/>
              <a:gd name="T112" fmla="*/ 82 w 268"/>
              <a:gd name="T113" fmla="*/ 27 h 182"/>
              <a:gd name="T114" fmla="*/ 67 w 268"/>
              <a:gd name="T11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 h="182">
                <a:moveTo>
                  <a:pt x="52" y="9"/>
                </a:moveTo>
                <a:cubicBezTo>
                  <a:pt x="51" y="0"/>
                  <a:pt x="51" y="0"/>
                  <a:pt x="51" y="0"/>
                </a:cubicBezTo>
                <a:cubicBezTo>
                  <a:pt x="47" y="3"/>
                  <a:pt x="47" y="3"/>
                  <a:pt x="47" y="3"/>
                </a:cubicBezTo>
                <a:cubicBezTo>
                  <a:pt x="46" y="3"/>
                  <a:pt x="46" y="3"/>
                  <a:pt x="46" y="3"/>
                </a:cubicBezTo>
                <a:cubicBezTo>
                  <a:pt x="37" y="6"/>
                  <a:pt x="37" y="6"/>
                  <a:pt x="37" y="6"/>
                </a:cubicBezTo>
                <a:cubicBezTo>
                  <a:pt x="36" y="6"/>
                  <a:pt x="36" y="6"/>
                  <a:pt x="36" y="6"/>
                </a:cubicBezTo>
                <a:cubicBezTo>
                  <a:pt x="35" y="5"/>
                  <a:pt x="35" y="5"/>
                  <a:pt x="35" y="5"/>
                </a:cubicBezTo>
                <a:cubicBezTo>
                  <a:pt x="35" y="10"/>
                  <a:pt x="35" y="10"/>
                  <a:pt x="35" y="10"/>
                </a:cubicBezTo>
                <a:cubicBezTo>
                  <a:pt x="34" y="10"/>
                  <a:pt x="34" y="10"/>
                  <a:pt x="34" y="10"/>
                </a:cubicBezTo>
                <a:cubicBezTo>
                  <a:pt x="30" y="17"/>
                  <a:pt x="30" y="17"/>
                  <a:pt x="30" y="17"/>
                </a:cubicBezTo>
                <a:cubicBezTo>
                  <a:pt x="29" y="17"/>
                  <a:pt x="29" y="17"/>
                  <a:pt x="29" y="17"/>
                </a:cubicBezTo>
                <a:cubicBezTo>
                  <a:pt x="29" y="18"/>
                  <a:pt x="29" y="18"/>
                  <a:pt x="29" y="18"/>
                </a:cubicBezTo>
                <a:cubicBezTo>
                  <a:pt x="29" y="18"/>
                  <a:pt x="29" y="18"/>
                  <a:pt x="29" y="18"/>
                </a:cubicBezTo>
                <a:cubicBezTo>
                  <a:pt x="22" y="24"/>
                  <a:pt x="22" y="24"/>
                  <a:pt x="22" y="24"/>
                </a:cubicBezTo>
                <a:cubicBezTo>
                  <a:pt x="21" y="24"/>
                  <a:pt x="21" y="24"/>
                  <a:pt x="21" y="24"/>
                </a:cubicBezTo>
                <a:cubicBezTo>
                  <a:pt x="21" y="24"/>
                  <a:pt x="21" y="24"/>
                  <a:pt x="21" y="24"/>
                </a:cubicBezTo>
                <a:cubicBezTo>
                  <a:pt x="20" y="24"/>
                  <a:pt x="20" y="24"/>
                  <a:pt x="20" y="24"/>
                </a:cubicBezTo>
                <a:cubicBezTo>
                  <a:pt x="15" y="22"/>
                  <a:pt x="12" y="19"/>
                  <a:pt x="11" y="17"/>
                </a:cubicBezTo>
                <a:cubicBezTo>
                  <a:pt x="10" y="16"/>
                  <a:pt x="10" y="16"/>
                  <a:pt x="9" y="16"/>
                </a:cubicBezTo>
                <a:cubicBezTo>
                  <a:pt x="4" y="17"/>
                  <a:pt x="4" y="17"/>
                  <a:pt x="4" y="17"/>
                </a:cubicBezTo>
                <a:cubicBezTo>
                  <a:pt x="0" y="20"/>
                  <a:pt x="0" y="20"/>
                  <a:pt x="0" y="20"/>
                </a:cubicBezTo>
                <a:cubicBezTo>
                  <a:pt x="9" y="27"/>
                  <a:pt x="9" y="27"/>
                  <a:pt x="9" y="27"/>
                </a:cubicBezTo>
                <a:cubicBezTo>
                  <a:pt x="16" y="30"/>
                  <a:pt x="16" y="30"/>
                  <a:pt x="16" y="30"/>
                </a:cubicBezTo>
                <a:cubicBezTo>
                  <a:pt x="16" y="30"/>
                  <a:pt x="16" y="30"/>
                  <a:pt x="16" y="30"/>
                </a:cubicBezTo>
                <a:cubicBezTo>
                  <a:pt x="16" y="30"/>
                  <a:pt x="16" y="30"/>
                  <a:pt x="16" y="30"/>
                </a:cubicBezTo>
                <a:cubicBezTo>
                  <a:pt x="17" y="31"/>
                  <a:pt x="17" y="31"/>
                  <a:pt x="17" y="31"/>
                </a:cubicBezTo>
                <a:cubicBezTo>
                  <a:pt x="17" y="32"/>
                  <a:pt x="17" y="32"/>
                  <a:pt x="17" y="32"/>
                </a:cubicBezTo>
                <a:cubicBezTo>
                  <a:pt x="18" y="40"/>
                  <a:pt x="18" y="40"/>
                  <a:pt x="18" y="40"/>
                </a:cubicBezTo>
                <a:cubicBezTo>
                  <a:pt x="18" y="40"/>
                  <a:pt x="18" y="40"/>
                  <a:pt x="18" y="40"/>
                </a:cubicBezTo>
                <a:cubicBezTo>
                  <a:pt x="18" y="52"/>
                  <a:pt x="18" y="52"/>
                  <a:pt x="18" y="52"/>
                </a:cubicBezTo>
                <a:cubicBezTo>
                  <a:pt x="20" y="59"/>
                  <a:pt x="20" y="59"/>
                  <a:pt x="20" y="59"/>
                </a:cubicBezTo>
                <a:cubicBezTo>
                  <a:pt x="25" y="70"/>
                  <a:pt x="25" y="70"/>
                  <a:pt x="25" y="70"/>
                </a:cubicBezTo>
                <a:cubicBezTo>
                  <a:pt x="30" y="76"/>
                  <a:pt x="30" y="76"/>
                  <a:pt x="30" y="76"/>
                </a:cubicBezTo>
                <a:cubicBezTo>
                  <a:pt x="35" y="72"/>
                  <a:pt x="35" y="72"/>
                  <a:pt x="35" y="72"/>
                </a:cubicBezTo>
                <a:cubicBezTo>
                  <a:pt x="38" y="68"/>
                  <a:pt x="38" y="68"/>
                  <a:pt x="38" y="68"/>
                </a:cubicBezTo>
                <a:cubicBezTo>
                  <a:pt x="38" y="68"/>
                  <a:pt x="38" y="68"/>
                  <a:pt x="38" y="68"/>
                </a:cubicBezTo>
                <a:cubicBezTo>
                  <a:pt x="38" y="68"/>
                  <a:pt x="38" y="68"/>
                  <a:pt x="38" y="68"/>
                </a:cubicBezTo>
                <a:cubicBezTo>
                  <a:pt x="44" y="61"/>
                  <a:pt x="44" y="61"/>
                  <a:pt x="44" y="61"/>
                </a:cubicBezTo>
                <a:cubicBezTo>
                  <a:pt x="49" y="66"/>
                  <a:pt x="49" y="66"/>
                  <a:pt x="49" y="66"/>
                </a:cubicBezTo>
                <a:cubicBezTo>
                  <a:pt x="49" y="66"/>
                  <a:pt x="49" y="66"/>
                  <a:pt x="49" y="66"/>
                </a:cubicBezTo>
                <a:cubicBezTo>
                  <a:pt x="49" y="66"/>
                  <a:pt x="49" y="66"/>
                  <a:pt x="49" y="66"/>
                </a:cubicBezTo>
                <a:cubicBezTo>
                  <a:pt x="49" y="66"/>
                  <a:pt x="49" y="66"/>
                  <a:pt x="49" y="66"/>
                </a:cubicBezTo>
                <a:cubicBezTo>
                  <a:pt x="49" y="66"/>
                  <a:pt x="49" y="66"/>
                  <a:pt x="49" y="66"/>
                </a:cubicBezTo>
                <a:cubicBezTo>
                  <a:pt x="54" y="76"/>
                  <a:pt x="54" y="76"/>
                  <a:pt x="54" y="76"/>
                </a:cubicBezTo>
                <a:cubicBezTo>
                  <a:pt x="60" y="78"/>
                  <a:pt x="60" y="78"/>
                  <a:pt x="60" y="78"/>
                </a:cubicBezTo>
                <a:cubicBezTo>
                  <a:pt x="63" y="88"/>
                  <a:pt x="63" y="88"/>
                  <a:pt x="63" y="88"/>
                </a:cubicBezTo>
                <a:cubicBezTo>
                  <a:pt x="63" y="88"/>
                  <a:pt x="63" y="88"/>
                  <a:pt x="63" y="88"/>
                </a:cubicBezTo>
                <a:cubicBezTo>
                  <a:pt x="63" y="88"/>
                  <a:pt x="63" y="88"/>
                  <a:pt x="63" y="88"/>
                </a:cubicBezTo>
                <a:cubicBezTo>
                  <a:pt x="62" y="97"/>
                  <a:pt x="62" y="97"/>
                  <a:pt x="62" y="97"/>
                </a:cubicBezTo>
                <a:cubicBezTo>
                  <a:pt x="62" y="98"/>
                  <a:pt x="62" y="98"/>
                  <a:pt x="62" y="98"/>
                </a:cubicBezTo>
                <a:cubicBezTo>
                  <a:pt x="62" y="98"/>
                  <a:pt x="62" y="98"/>
                  <a:pt x="62" y="98"/>
                </a:cubicBezTo>
                <a:cubicBezTo>
                  <a:pt x="60" y="106"/>
                  <a:pt x="60" y="106"/>
                  <a:pt x="60" y="106"/>
                </a:cubicBezTo>
                <a:cubicBezTo>
                  <a:pt x="64" y="110"/>
                  <a:pt x="64" y="110"/>
                  <a:pt x="64" y="110"/>
                </a:cubicBezTo>
                <a:cubicBezTo>
                  <a:pt x="69" y="107"/>
                  <a:pt x="69" y="107"/>
                  <a:pt x="69" y="107"/>
                </a:cubicBezTo>
                <a:cubicBezTo>
                  <a:pt x="74" y="102"/>
                  <a:pt x="74" y="102"/>
                  <a:pt x="74"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4" y="109"/>
                  <a:pt x="84" y="109"/>
                  <a:pt x="84" y="109"/>
                </a:cubicBezTo>
                <a:cubicBezTo>
                  <a:pt x="89" y="108"/>
                  <a:pt x="89" y="108"/>
                  <a:pt x="89" y="108"/>
                </a:cubicBezTo>
                <a:cubicBezTo>
                  <a:pt x="93" y="106"/>
                  <a:pt x="95" y="108"/>
                  <a:pt x="96" y="110"/>
                </a:cubicBezTo>
                <a:cubicBezTo>
                  <a:pt x="96" y="114"/>
                  <a:pt x="96" y="114"/>
                  <a:pt x="96" y="114"/>
                </a:cubicBezTo>
                <a:cubicBezTo>
                  <a:pt x="97" y="114"/>
                  <a:pt x="97" y="114"/>
                  <a:pt x="97" y="114"/>
                </a:cubicBezTo>
                <a:cubicBezTo>
                  <a:pt x="102" y="116"/>
                  <a:pt x="102" y="116"/>
                  <a:pt x="102" y="116"/>
                </a:cubicBezTo>
                <a:cubicBezTo>
                  <a:pt x="105" y="111"/>
                  <a:pt x="105" y="111"/>
                  <a:pt x="105" y="111"/>
                </a:cubicBezTo>
                <a:cubicBezTo>
                  <a:pt x="105" y="109"/>
                  <a:pt x="105" y="109"/>
                  <a:pt x="105" y="109"/>
                </a:cubicBezTo>
                <a:cubicBezTo>
                  <a:pt x="105" y="107"/>
                  <a:pt x="105" y="106"/>
                  <a:pt x="106" y="105"/>
                </a:cubicBezTo>
                <a:cubicBezTo>
                  <a:pt x="110" y="106"/>
                  <a:pt x="110" y="106"/>
                  <a:pt x="110" y="106"/>
                </a:cubicBezTo>
                <a:cubicBezTo>
                  <a:pt x="114" y="108"/>
                  <a:pt x="116" y="110"/>
                  <a:pt x="116" y="114"/>
                </a:cubicBezTo>
                <a:cubicBezTo>
                  <a:pt x="116" y="116"/>
                  <a:pt x="116" y="116"/>
                  <a:pt x="116" y="116"/>
                </a:cubicBezTo>
                <a:cubicBezTo>
                  <a:pt x="116" y="121"/>
                  <a:pt x="116" y="121"/>
                  <a:pt x="116" y="121"/>
                </a:cubicBezTo>
                <a:cubicBezTo>
                  <a:pt x="120" y="128"/>
                  <a:pt x="120" y="128"/>
                  <a:pt x="120" y="128"/>
                </a:cubicBezTo>
                <a:cubicBezTo>
                  <a:pt x="125" y="133"/>
                  <a:pt x="125" y="133"/>
                  <a:pt x="125" y="133"/>
                </a:cubicBezTo>
                <a:cubicBezTo>
                  <a:pt x="127" y="135"/>
                  <a:pt x="129" y="136"/>
                  <a:pt x="131" y="137"/>
                </a:cubicBezTo>
                <a:cubicBezTo>
                  <a:pt x="132" y="137"/>
                  <a:pt x="132" y="137"/>
                  <a:pt x="132" y="137"/>
                </a:cubicBezTo>
                <a:cubicBezTo>
                  <a:pt x="133" y="138"/>
                  <a:pt x="134" y="140"/>
                  <a:pt x="134" y="144"/>
                </a:cubicBezTo>
                <a:cubicBezTo>
                  <a:pt x="134" y="162"/>
                  <a:pt x="134" y="162"/>
                  <a:pt x="134" y="162"/>
                </a:cubicBezTo>
                <a:cubicBezTo>
                  <a:pt x="134" y="164"/>
                  <a:pt x="136" y="165"/>
                  <a:pt x="137" y="165"/>
                </a:cubicBezTo>
                <a:cubicBezTo>
                  <a:pt x="138" y="165"/>
                  <a:pt x="138" y="165"/>
                  <a:pt x="138" y="165"/>
                </a:cubicBezTo>
                <a:cubicBezTo>
                  <a:pt x="140" y="164"/>
                  <a:pt x="142" y="164"/>
                  <a:pt x="144" y="166"/>
                </a:cubicBezTo>
                <a:cubicBezTo>
                  <a:pt x="145" y="167"/>
                  <a:pt x="145" y="167"/>
                  <a:pt x="145" y="167"/>
                </a:cubicBezTo>
                <a:cubicBezTo>
                  <a:pt x="147" y="168"/>
                  <a:pt x="148" y="169"/>
                  <a:pt x="149" y="172"/>
                </a:cubicBezTo>
                <a:cubicBezTo>
                  <a:pt x="150" y="182"/>
                  <a:pt x="150" y="182"/>
                  <a:pt x="150" y="182"/>
                </a:cubicBezTo>
                <a:cubicBezTo>
                  <a:pt x="159" y="164"/>
                  <a:pt x="159" y="164"/>
                  <a:pt x="159" y="164"/>
                </a:cubicBezTo>
                <a:cubicBezTo>
                  <a:pt x="162" y="154"/>
                  <a:pt x="165" y="148"/>
                  <a:pt x="169" y="147"/>
                </a:cubicBezTo>
                <a:cubicBezTo>
                  <a:pt x="173" y="146"/>
                  <a:pt x="178" y="148"/>
                  <a:pt x="186" y="152"/>
                </a:cubicBezTo>
                <a:cubicBezTo>
                  <a:pt x="212" y="154"/>
                  <a:pt x="212" y="154"/>
                  <a:pt x="212" y="154"/>
                </a:cubicBezTo>
                <a:cubicBezTo>
                  <a:pt x="212" y="148"/>
                  <a:pt x="212" y="148"/>
                  <a:pt x="212" y="148"/>
                </a:cubicBezTo>
                <a:cubicBezTo>
                  <a:pt x="200" y="136"/>
                  <a:pt x="200" y="136"/>
                  <a:pt x="200" y="136"/>
                </a:cubicBezTo>
                <a:cubicBezTo>
                  <a:pt x="195" y="133"/>
                  <a:pt x="192" y="131"/>
                  <a:pt x="193" y="129"/>
                </a:cubicBezTo>
                <a:cubicBezTo>
                  <a:pt x="202" y="130"/>
                  <a:pt x="202" y="130"/>
                  <a:pt x="202" y="130"/>
                </a:cubicBezTo>
                <a:cubicBezTo>
                  <a:pt x="211" y="132"/>
                  <a:pt x="219" y="128"/>
                  <a:pt x="226" y="114"/>
                </a:cubicBezTo>
                <a:cubicBezTo>
                  <a:pt x="226" y="114"/>
                  <a:pt x="226" y="114"/>
                  <a:pt x="226" y="114"/>
                </a:cubicBezTo>
                <a:cubicBezTo>
                  <a:pt x="227" y="114"/>
                  <a:pt x="227" y="114"/>
                  <a:pt x="227" y="114"/>
                </a:cubicBezTo>
                <a:cubicBezTo>
                  <a:pt x="236" y="106"/>
                  <a:pt x="236" y="106"/>
                  <a:pt x="236" y="106"/>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6" y="84"/>
                  <a:pt x="246" y="84"/>
                  <a:pt x="246" y="84"/>
                </a:cubicBezTo>
                <a:cubicBezTo>
                  <a:pt x="247" y="84"/>
                  <a:pt x="247" y="84"/>
                  <a:pt x="247" y="84"/>
                </a:cubicBezTo>
                <a:cubicBezTo>
                  <a:pt x="248" y="84"/>
                  <a:pt x="248" y="84"/>
                  <a:pt x="248" y="84"/>
                </a:cubicBezTo>
                <a:cubicBezTo>
                  <a:pt x="248" y="84"/>
                  <a:pt x="248" y="84"/>
                  <a:pt x="248" y="84"/>
                </a:cubicBezTo>
                <a:cubicBezTo>
                  <a:pt x="262" y="99"/>
                  <a:pt x="262" y="99"/>
                  <a:pt x="262" y="99"/>
                </a:cubicBezTo>
                <a:cubicBezTo>
                  <a:pt x="266" y="98"/>
                  <a:pt x="266" y="98"/>
                  <a:pt x="266" y="98"/>
                </a:cubicBezTo>
                <a:cubicBezTo>
                  <a:pt x="266" y="95"/>
                  <a:pt x="266" y="95"/>
                  <a:pt x="266" y="95"/>
                </a:cubicBezTo>
                <a:cubicBezTo>
                  <a:pt x="259" y="88"/>
                  <a:pt x="259" y="88"/>
                  <a:pt x="259" y="88"/>
                </a:cubicBezTo>
                <a:cubicBezTo>
                  <a:pt x="258" y="87"/>
                  <a:pt x="258" y="87"/>
                  <a:pt x="258" y="87"/>
                </a:cubicBezTo>
                <a:cubicBezTo>
                  <a:pt x="257" y="86"/>
                  <a:pt x="257" y="86"/>
                  <a:pt x="257" y="86"/>
                </a:cubicBezTo>
                <a:cubicBezTo>
                  <a:pt x="268" y="79"/>
                  <a:pt x="268" y="79"/>
                  <a:pt x="268" y="79"/>
                </a:cubicBezTo>
                <a:cubicBezTo>
                  <a:pt x="268" y="62"/>
                  <a:pt x="268" y="62"/>
                  <a:pt x="268" y="62"/>
                </a:cubicBezTo>
                <a:cubicBezTo>
                  <a:pt x="263" y="63"/>
                  <a:pt x="263" y="63"/>
                  <a:pt x="263" y="63"/>
                </a:cubicBezTo>
                <a:cubicBezTo>
                  <a:pt x="263" y="63"/>
                  <a:pt x="263" y="63"/>
                  <a:pt x="263" y="63"/>
                </a:cubicBezTo>
                <a:cubicBezTo>
                  <a:pt x="262" y="63"/>
                  <a:pt x="262" y="63"/>
                  <a:pt x="262" y="63"/>
                </a:cubicBezTo>
                <a:cubicBezTo>
                  <a:pt x="256" y="60"/>
                  <a:pt x="256" y="60"/>
                  <a:pt x="256" y="60"/>
                </a:cubicBezTo>
                <a:cubicBezTo>
                  <a:pt x="254" y="60"/>
                  <a:pt x="250" y="58"/>
                  <a:pt x="246" y="55"/>
                </a:cubicBezTo>
                <a:cubicBezTo>
                  <a:pt x="243" y="54"/>
                  <a:pt x="242" y="53"/>
                  <a:pt x="242" y="51"/>
                </a:cubicBezTo>
                <a:cubicBezTo>
                  <a:pt x="242" y="52"/>
                  <a:pt x="242" y="52"/>
                  <a:pt x="242" y="52"/>
                </a:cubicBezTo>
                <a:cubicBezTo>
                  <a:pt x="242" y="53"/>
                  <a:pt x="241" y="54"/>
                  <a:pt x="240" y="54"/>
                </a:cubicBezTo>
                <a:cubicBezTo>
                  <a:pt x="239" y="55"/>
                  <a:pt x="238" y="56"/>
                  <a:pt x="235" y="56"/>
                </a:cubicBezTo>
                <a:cubicBezTo>
                  <a:pt x="234" y="56"/>
                  <a:pt x="234" y="56"/>
                  <a:pt x="234" y="56"/>
                </a:cubicBezTo>
                <a:cubicBezTo>
                  <a:pt x="234" y="55"/>
                  <a:pt x="234" y="55"/>
                  <a:pt x="234" y="55"/>
                </a:cubicBezTo>
                <a:cubicBezTo>
                  <a:pt x="234" y="55"/>
                  <a:pt x="234" y="55"/>
                  <a:pt x="234" y="55"/>
                </a:cubicBezTo>
                <a:cubicBezTo>
                  <a:pt x="228" y="51"/>
                  <a:pt x="228" y="51"/>
                  <a:pt x="228" y="51"/>
                </a:cubicBezTo>
                <a:cubicBezTo>
                  <a:pt x="223" y="55"/>
                  <a:pt x="223" y="55"/>
                  <a:pt x="223" y="55"/>
                </a:cubicBezTo>
                <a:cubicBezTo>
                  <a:pt x="221" y="57"/>
                  <a:pt x="219" y="59"/>
                  <a:pt x="219" y="60"/>
                </a:cubicBezTo>
                <a:cubicBezTo>
                  <a:pt x="222" y="66"/>
                  <a:pt x="222" y="66"/>
                  <a:pt x="222" y="66"/>
                </a:cubicBezTo>
                <a:cubicBezTo>
                  <a:pt x="223" y="67"/>
                  <a:pt x="223" y="68"/>
                  <a:pt x="222" y="69"/>
                </a:cubicBezTo>
                <a:cubicBezTo>
                  <a:pt x="222" y="70"/>
                  <a:pt x="220" y="72"/>
                  <a:pt x="217" y="72"/>
                </a:cubicBezTo>
                <a:cubicBezTo>
                  <a:pt x="214" y="73"/>
                  <a:pt x="214" y="73"/>
                  <a:pt x="214" y="73"/>
                </a:cubicBezTo>
                <a:cubicBezTo>
                  <a:pt x="212" y="74"/>
                  <a:pt x="209" y="74"/>
                  <a:pt x="208" y="72"/>
                </a:cubicBezTo>
                <a:cubicBezTo>
                  <a:pt x="207" y="70"/>
                  <a:pt x="207" y="70"/>
                  <a:pt x="207" y="70"/>
                </a:cubicBezTo>
                <a:cubicBezTo>
                  <a:pt x="196" y="60"/>
                  <a:pt x="196" y="60"/>
                  <a:pt x="196" y="60"/>
                </a:cubicBezTo>
                <a:cubicBezTo>
                  <a:pt x="192" y="58"/>
                  <a:pt x="189" y="56"/>
                  <a:pt x="188" y="54"/>
                </a:cubicBezTo>
                <a:cubicBezTo>
                  <a:pt x="187" y="52"/>
                  <a:pt x="186" y="51"/>
                  <a:pt x="187" y="50"/>
                </a:cubicBezTo>
                <a:cubicBezTo>
                  <a:pt x="186" y="47"/>
                  <a:pt x="186" y="44"/>
                  <a:pt x="185" y="43"/>
                </a:cubicBezTo>
                <a:cubicBezTo>
                  <a:pt x="183" y="44"/>
                  <a:pt x="183" y="44"/>
                  <a:pt x="183" y="44"/>
                </a:cubicBezTo>
                <a:cubicBezTo>
                  <a:pt x="182" y="45"/>
                  <a:pt x="182" y="45"/>
                  <a:pt x="182" y="45"/>
                </a:cubicBezTo>
                <a:cubicBezTo>
                  <a:pt x="182" y="46"/>
                  <a:pt x="183" y="48"/>
                  <a:pt x="184" y="49"/>
                </a:cubicBezTo>
                <a:cubicBezTo>
                  <a:pt x="184" y="50"/>
                  <a:pt x="184" y="50"/>
                  <a:pt x="184" y="50"/>
                </a:cubicBezTo>
                <a:cubicBezTo>
                  <a:pt x="185" y="50"/>
                  <a:pt x="185" y="50"/>
                  <a:pt x="185" y="50"/>
                </a:cubicBezTo>
                <a:cubicBezTo>
                  <a:pt x="184" y="51"/>
                  <a:pt x="184" y="51"/>
                  <a:pt x="184" y="51"/>
                </a:cubicBezTo>
                <a:cubicBezTo>
                  <a:pt x="179" y="60"/>
                  <a:pt x="179" y="60"/>
                  <a:pt x="179" y="60"/>
                </a:cubicBezTo>
                <a:cubicBezTo>
                  <a:pt x="170" y="58"/>
                  <a:pt x="170" y="58"/>
                  <a:pt x="170" y="58"/>
                </a:cubicBezTo>
                <a:cubicBezTo>
                  <a:pt x="168" y="57"/>
                  <a:pt x="168" y="57"/>
                  <a:pt x="168" y="57"/>
                </a:cubicBezTo>
                <a:cubicBezTo>
                  <a:pt x="168" y="57"/>
                  <a:pt x="168" y="57"/>
                  <a:pt x="168" y="57"/>
                </a:cubicBezTo>
                <a:cubicBezTo>
                  <a:pt x="168" y="56"/>
                  <a:pt x="168" y="56"/>
                  <a:pt x="168" y="56"/>
                </a:cubicBezTo>
                <a:cubicBezTo>
                  <a:pt x="168" y="54"/>
                  <a:pt x="168" y="52"/>
                  <a:pt x="168" y="50"/>
                </a:cubicBezTo>
                <a:cubicBezTo>
                  <a:pt x="166" y="47"/>
                  <a:pt x="166" y="47"/>
                  <a:pt x="166" y="47"/>
                </a:cubicBezTo>
                <a:cubicBezTo>
                  <a:pt x="159" y="42"/>
                  <a:pt x="159" y="42"/>
                  <a:pt x="159" y="42"/>
                </a:cubicBezTo>
                <a:cubicBezTo>
                  <a:pt x="158" y="41"/>
                  <a:pt x="158" y="41"/>
                  <a:pt x="158" y="41"/>
                </a:cubicBezTo>
                <a:cubicBezTo>
                  <a:pt x="158" y="42"/>
                  <a:pt x="157" y="42"/>
                  <a:pt x="156" y="43"/>
                </a:cubicBezTo>
                <a:cubicBezTo>
                  <a:pt x="149" y="42"/>
                  <a:pt x="149" y="42"/>
                  <a:pt x="149" y="42"/>
                </a:cubicBezTo>
                <a:cubicBezTo>
                  <a:pt x="146" y="42"/>
                  <a:pt x="145" y="41"/>
                  <a:pt x="144" y="40"/>
                </a:cubicBezTo>
                <a:cubicBezTo>
                  <a:pt x="144" y="39"/>
                  <a:pt x="144" y="37"/>
                  <a:pt x="144" y="35"/>
                </a:cubicBezTo>
                <a:cubicBezTo>
                  <a:pt x="145" y="34"/>
                  <a:pt x="145" y="34"/>
                  <a:pt x="145" y="34"/>
                </a:cubicBezTo>
                <a:cubicBezTo>
                  <a:pt x="142" y="28"/>
                  <a:pt x="142" y="28"/>
                  <a:pt x="142" y="28"/>
                </a:cubicBezTo>
                <a:cubicBezTo>
                  <a:pt x="128" y="29"/>
                  <a:pt x="128" y="29"/>
                  <a:pt x="128" y="29"/>
                </a:cubicBezTo>
                <a:cubicBezTo>
                  <a:pt x="128" y="31"/>
                  <a:pt x="128" y="32"/>
                  <a:pt x="127" y="34"/>
                </a:cubicBezTo>
                <a:cubicBezTo>
                  <a:pt x="126" y="35"/>
                  <a:pt x="125" y="36"/>
                  <a:pt x="124" y="36"/>
                </a:cubicBezTo>
                <a:cubicBezTo>
                  <a:pt x="122" y="36"/>
                  <a:pt x="119" y="36"/>
                  <a:pt x="117" y="34"/>
                </a:cubicBezTo>
                <a:cubicBezTo>
                  <a:pt x="117" y="33"/>
                  <a:pt x="117" y="33"/>
                  <a:pt x="117" y="33"/>
                </a:cubicBezTo>
                <a:cubicBezTo>
                  <a:pt x="117" y="33"/>
                  <a:pt x="117" y="33"/>
                  <a:pt x="117" y="33"/>
                </a:cubicBezTo>
                <a:cubicBezTo>
                  <a:pt x="114" y="30"/>
                  <a:pt x="112" y="27"/>
                  <a:pt x="112" y="24"/>
                </a:cubicBezTo>
                <a:cubicBezTo>
                  <a:pt x="110" y="20"/>
                  <a:pt x="110" y="20"/>
                  <a:pt x="110" y="20"/>
                </a:cubicBezTo>
                <a:cubicBezTo>
                  <a:pt x="106" y="23"/>
                  <a:pt x="106" y="23"/>
                  <a:pt x="106" y="23"/>
                </a:cubicBezTo>
                <a:cubicBezTo>
                  <a:pt x="102" y="25"/>
                  <a:pt x="100" y="25"/>
                  <a:pt x="98" y="24"/>
                </a:cubicBezTo>
                <a:cubicBezTo>
                  <a:pt x="97" y="23"/>
                  <a:pt x="97" y="23"/>
                  <a:pt x="97" y="23"/>
                </a:cubicBezTo>
                <a:cubicBezTo>
                  <a:pt x="93" y="24"/>
                  <a:pt x="93" y="24"/>
                  <a:pt x="93" y="24"/>
                </a:cubicBezTo>
                <a:cubicBezTo>
                  <a:pt x="82" y="27"/>
                  <a:pt x="82" y="27"/>
                  <a:pt x="82" y="27"/>
                </a:cubicBezTo>
                <a:cubicBezTo>
                  <a:pt x="80" y="29"/>
                  <a:pt x="78" y="29"/>
                  <a:pt x="76" y="29"/>
                </a:cubicBezTo>
                <a:cubicBezTo>
                  <a:pt x="75" y="29"/>
                  <a:pt x="75" y="29"/>
                  <a:pt x="75" y="29"/>
                </a:cubicBezTo>
                <a:cubicBezTo>
                  <a:pt x="71" y="29"/>
                  <a:pt x="68" y="28"/>
                  <a:pt x="67" y="26"/>
                </a:cubicBezTo>
                <a:cubicBezTo>
                  <a:pt x="60" y="21"/>
                  <a:pt x="60" y="21"/>
                  <a:pt x="60" y="21"/>
                </a:cubicBezTo>
                <a:lnTo>
                  <a:pt x="52" y="9"/>
                </a:lnTo>
                <a:close/>
              </a:path>
            </a:pathLst>
          </a:custGeom>
          <a:solidFill>
            <a:srgbClr val="E60011"/>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85" name="Freeform 146"/>
          <p:cNvSpPr/>
          <p:nvPr/>
        </p:nvSpPr>
        <p:spPr bwMode="auto">
          <a:xfrm>
            <a:off x="6975903" y="5269499"/>
            <a:ext cx="597564" cy="569364"/>
          </a:xfrm>
          <a:custGeom>
            <a:avLst/>
            <a:gdLst>
              <a:gd name="T0" fmla="*/ 80 w 188"/>
              <a:gd name="T1" fmla="*/ 37 h 179"/>
              <a:gd name="T2" fmla="*/ 70 w 188"/>
              <a:gd name="T3" fmla="*/ 40 h 179"/>
              <a:gd name="T4" fmla="*/ 58 w 188"/>
              <a:gd name="T5" fmla="*/ 46 h 179"/>
              <a:gd name="T6" fmla="*/ 46 w 188"/>
              <a:gd name="T7" fmla="*/ 56 h 179"/>
              <a:gd name="T8" fmla="*/ 45 w 188"/>
              <a:gd name="T9" fmla="*/ 58 h 179"/>
              <a:gd name="T10" fmla="*/ 34 w 188"/>
              <a:gd name="T11" fmla="*/ 70 h 179"/>
              <a:gd name="T12" fmla="*/ 21 w 188"/>
              <a:gd name="T13" fmla="*/ 69 h 179"/>
              <a:gd name="T14" fmla="*/ 15 w 188"/>
              <a:gd name="T15" fmla="*/ 63 h 179"/>
              <a:gd name="T16" fmla="*/ 17 w 188"/>
              <a:gd name="T17" fmla="*/ 86 h 179"/>
              <a:gd name="T18" fmla="*/ 2 w 188"/>
              <a:gd name="T19" fmla="*/ 110 h 179"/>
              <a:gd name="T20" fmla="*/ 0 w 188"/>
              <a:gd name="T21" fmla="*/ 113 h 179"/>
              <a:gd name="T22" fmla="*/ 16 w 188"/>
              <a:gd name="T23" fmla="*/ 119 h 179"/>
              <a:gd name="T24" fmla="*/ 17 w 188"/>
              <a:gd name="T25" fmla="*/ 120 h 179"/>
              <a:gd name="T26" fmla="*/ 23 w 188"/>
              <a:gd name="T27" fmla="*/ 124 h 179"/>
              <a:gd name="T28" fmla="*/ 24 w 188"/>
              <a:gd name="T29" fmla="*/ 124 h 179"/>
              <a:gd name="T30" fmla="*/ 39 w 188"/>
              <a:gd name="T31" fmla="*/ 136 h 179"/>
              <a:gd name="T32" fmla="*/ 56 w 188"/>
              <a:gd name="T33" fmla="*/ 112 h 179"/>
              <a:gd name="T34" fmla="*/ 61 w 188"/>
              <a:gd name="T35" fmla="*/ 106 h 179"/>
              <a:gd name="T36" fmla="*/ 74 w 188"/>
              <a:gd name="T37" fmla="*/ 101 h 179"/>
              <a:gd name="T38" fmla="*/ 87 w 188"/>
              <a:gd name="T39" fmla="*/ 99 h 179"/>
              <a:gd name="T40" fmla="*/ 94 w 188"/>
              <a:gd name="T41" fmla="*/ 110 h 179"/>
              <a:gd name="T42" fmla="*/ 95 w 188"/>
              <a:gd name="T43" fmla="*/ 119 h 179"/>
              <a:gd name="T44" fmla="*/ 92 w 188"/>
              <a:gd name="T45" fmla="*/ 134 h 179"/>
              <a:gd name="T46" fmla="*/ 92 w 188"/>
              <a:gd name="T47" fmla="*/ 135 h 179"/>
              <a:gd name="T48" fmla="*/ 85 w 188"/>
              <a:gd name="T49" fmla="*/ 156 h 179"/>
              <a:gd name="T50" fmla="*/ 92 w 188"/>
              <a:gd name="T51" fmla="*/ 152 h 179"/>
              <a:gd name="T52" fmla="*/ 97 w 188"/>
              <a:gd name="T53" fmla="*/ 154 h 179"/>
              <a:gd name="T54" fmla="*/ 96 w 188"/>
              <a:gd name="T55" fmla="*/ 160 h 179"/>
              <a:gd name="T56" fmla="*/ 92 w 188"/>
              <a:gd name="T57" fmla="*/ 167 h 179"/>
              <a:gd name="T58" fmla="*/ 89 w 188"/>
              <a:gd name="T59" fmla="*/ 172 h 179"/>
              <a:gd name="T60" fmla="*/ 84 w 188"/>
              <a:gd name="T61" fmla="*/ 173 h 179"/>
              <a:gd name="T62" fmla="*/ 79 w 188"/>
              <a:gd name="T63" fmla="*/ 179 h 179"/>
              <a:gd name="T64" fmla="*/ 99 w 188"/>
              <a:gd name="T65" fmla="*/ 164 h 179"/>
              <a:gd name="T66" fmla="*/ 130 w 188"/>
              <a:gd name="T67" fmla="*/ 133 h 179"/>
              <a:gd name="T68" fmla="*/ 136 w 188"/>
              <a:gd name="T69" fmla="*/ 130 h 179"/>
              <a:gd name="T70" fmla="*/ 152 w 188"/>
              <a:gd name="T71" fmla="*/ 126 h 179"/>
              <a:gd name="T72" fmla="*/ 163 w 188"/>
              <a:gd name="T73" fmla="*/ 104 h 179"/>
              <a:gd name="T74" fmla="*/ 188 w 188"/>
              <a:gd name="T75" fmla="*/ 78 h 179"/>
              <a:gd name="T76" fmla="*/ 182 w 188"/>
              <a:gd name="T77" fmla="*/ 60 h 179"/>
              <a:gd name="T78" fmla="*/ 173 w 188"/>
              <a:gd name="T79" fmla="*/ 58 h 179"/>
              <a:gd name="T80" fmla="*/ 171 w 188"/>
              <a:gd name="T81" fmla="*/ 54 h 179"/>
              <a:gd name="T82" fmla="*/ 158 w 188"/>
              <a:gd name="T83" fmla="*/ 22 h 179"/>
              <a:gd name="T84" fmla="*/ 154 w 188"/>
              <a:gd name="T85" fmla="*/ 6 h 179"/>
              <a:gd name="T86" fmla="*/ 147 w 188"/>
              <a:gd name="T87" fmla="*/ 12 h 179"/>
              <a:gd name="T88" fmla="*/ 134 w 188"/>
              <a:gd name="T89" fmla="*/ 5 h 179"/>
              <a:gd name="T90" fmla="*/ 124 w 188"/>
              <a:gd name="T91" fmla="*/ 6 h 179"/>
              <a:gd name="T92" fmla="*/ 114 w 188"/>
              <a:gd name="T93" fmla="*/ 2 h 179"/>
              <a:gd name="T94" fmla="*/ 114 w 188"/>
              <a:gd name="T95" fmla="*/ 15 h 179"/>
              <a:gd name="T96" fmla="*/ 113 w 188"/>
              <a:gd name="T97" fmla="*/ 16 h 179"/>
              <a:gd name="T98" fmla="*/ 104 w 188"/>
              <a:gd name="T99" fmla="*/ 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8" h="179">
                <a:moveTo>
                  <a:pt x="86" y="23"/>
                </a:moveTo>
                <a:cubicBezTo>
                  <a:pt x="81" y="30"/>
                  <a:pt x="81" y="30"/>
                  <a:pt x="81" y="30"/>
                </a:cubicBezTo>
                <a:cubicBezTo>
                  <a:pt x="80" y="31"/>
                  <a:pt x="80" y="33"/>
                  <a:pt x="80" y="37"/>
                </a:cubicBezTo>
                <a:cubicBezTo>
                  <a:pt x="80" y="40"/>
                  <a:pt x="80" y="40"/>
                  <a:pt x="80" y="40"/>
                </a:cubicBezTo>
                <a:cubicBezTo>
                  <a:pt x="71" y="40"/>
                  <a:pt x="71" y="40"/>
                  <a:pt x="71" y="40"/>
                </a:cubicBezTo>
                <a:cubicBezTo>
                  <a:pt x="70" y="40"/>
                  <a:pt x="70" y="40"/>
                  <a:pt x="70" y="40"/>
                </a:cubicBezTo>
                <a:cubicBezTo>
                  <a:pt x="70" y="40"/>
                  <a:pt x="70" y="40"/>
                  <a:pt x="70" y="40"/>
                </a:cubicBezTo>
                <a:cubicBezTo>
                  <a:pt x="64" y="38"/>
                  <a:pt x="64" y="38"/>
                  <a:pt x="64" y="38"/>
                </a:cubicBezTo>
                <a:cubicBezTo>
                  <a:pt x="58" y="46"/>
                  <a:pt x="58" y="46"/>
                  <a:pt x="58" y="46"/>
                </a:cubicBezTo>
                <a:cubicBezTo>
                  <a:pt x="58" y="46"/>
                  <a:pt x="58" y="46"/>
                  <a:pt x="58" y="46"/>
                </a:cubicBezTo>
                <a:cubicBezTo>
                  <a:pt x="51" y="50"/>
                  <a:pt x="51" y="50"/>
                  <a:pt x="51" y="50"/>
                </a:cubicBezTo>
                <a:cubicBezTo>
                  <a:pt x="46" y="56"/>
                  <a:pt x="46" y="56"/>
                  <a:pt x="46" y="56"/>
                </a:cubicBezTo>
                <a:cubicBezTo>
                  <a:pt x="46" y="56"/>
                  <a:pt x="46" y="56"/>
                  <a:pt x="46" y="56"/>
                </a:cubicBezTo>
                <a:cubicBezTo>
                  <a:pt x="45" y="58"/>
                  <a:pt x="45" y="58"/>
                  <a:pt x="45" y="58"/>
                </a:cubicBezTo>
                <a:cubicBezTo>
                  <a:pt x="45" y="58"/>
                  <a:pt x="45" y="58"/>
                  <a:pt x="45" y="58"/>
                </a:cubicBezTo>
                <a:cubicBezTo>
                  <a:pt x="35" y="69"/>
                  <a:pt x="35" y="69"/>
                  <a:pt x="35" y="69"/>
                </a:cubicBezTo>
                <a:cubicBezTo>
                  <a:pt x="35" y="70"/>
                  <a:pt x="35" y="70"/>
                  <a:pt x="35" y="70"/>
                </a:cubicBezTo>
                <a:cubicBezTo>
                  <a:pt x="34" y="70"/>
                  <a:pt x="34" y="70"/>
                  <a:pt x="34" y="70"/>
                </a:cubicBezTo>
                <a:cubicBezTo>
                  <a:pt x="27" y="74"/>
                  <a:pt x="27" y="74"/>
                  <a:pt x="27" y="74"/>
                </a:cubicBezTo>
                <a:cubicBezTo>
                  <a:pt x="21" y="70"/>
                  <a:pt x="21" y="70"/>
                  <a:pt x="21" y="70"/>
                </a:cubicBezTo>
                <a:cubicBezTo>
                  <a:pt x="21" y="69"/>
                  <a:pt x="21" y="69"/>
                  <a:pt x="21" y="69"/>
                </a:cubicBezTo>
                <a:cubicBezTo>
                  <a:pt x="21" y="69"/>
                  <a:pt x="21" y="69"/>
                  <a:pt x="21" y="69"/>
                </a:cubicBezTo>
                <a:cubicBezTo>
                  <a:pt x="21" y="69"/>
                  <a:pt x="21" y="69"/>
                  <a:pt x="21" y="69"/>
                </a:cubicBezTo>
                <a:cubicBezTo>
                  <a:pt x="15" y="63"/>
                  <a:pt x="15" y="63"/>
                  <a:pt x="15" y="63"/>
                </a:cubicBezTo>
                <a:cubicBezTo>
                  <a:pt x="12" y="61"/>
                  <a:pt x="12" y="61"/>
                  <a:pt x="12" y="61"/>
                </a:cubicBezTo>
                <a:cubicBezTo>
                  <a:pt x="14" y="78"/>
                  <a:pt x="14" y="78"/>
                  <a:pt x="14" y="78"/>
                </a:cubicBezTo>
                <a:cubicBezTo>
                  <a:pt x="17" y="86"/>
                  <a:pt x="17" y="86"/>
                  <a:pt x="17" y="86"/>
                </a:cubicBezTo>
                <a:cubicBezTo>
                  <a:pt x="11" y="92"/>
                  <a:pt x="11" y="92"/>
                  <a:pt x="11" y="92"/>
                </a:cubicBezTo>
                <a:cubicBezTo>
                  <a:pt x="2" y="104"/>
                  <a:pt x="2" y="104"/>
                  <a:pt x="2" y="104"/>
                </a:cubicBezTo>
                <a:cubicBezTo>
                  <a:pt x="2" y="110"/>
                  <a:pt x="2" y="110"/>
                  <a:pt x="2" y="110"/>
                </a:cubicBezTo>
                <a:cubicBezTo>
                  <a:pt x="2" y="110"/>
                  <a:pt x="2" y="110"/>
                  <a:pt x="2" y="110"/>
                </a:cubicBezTo>
                <a:cubicBezTo>
                  <a:pt x="2" y="110"/>
                  <a:pt x="2" y="110"/>
                  <a:pt x="2" y="110"/>
                </a:cubicBezTo>
                <a:cubicBezTo>
                  <a:pt x="0" y="113"/>
                  <a:pt x="0" y="113"/>
                  <a:pt x="0" y="113"/>
                </a:cubicBezTo>
                <a:cubicBezTo>
                  <a:pt x="1" y="116"/>
                  <a:pt x="1" y="116"/>
                  <a:pt x="1" y="116"/>
                </a:cubicBezTo>
                <a:cubicBezTo>
                  <a:pt x="4" y="116"/>
                  <a:pt x="4" y="116"/>
                  <a:pt x="4" y="116"/>
                </a:cubicBezTo>
                <a:cubicBezTo>
                  <a:pt x="16" y="119"/>
                  <a:pt x="16" y="119"/>
                  <a:pt x="16" y="119"/>
                </a:cubicBezTo>
                <a:cubicBezTo>
                  <a:pt x="16" y="119"/>
                  <a:pt x="16" y="119"/>
                  <a:pt x="16" y="119"/>
                </a:cubicBezTo>
                <a:cubicBezTo>
                  <a:pt x="17" y="119"/>
                  <a:pt x="17" y="119"/>
                  <a:pt x="17" y="119"/>
                </a:cubicBezTo>
                <a:cubicBezTo>
                  <a:pt x="17" y="120"/>
                  <a:pt x="17" y="120"/>
                  <a:pt x="17" y="120"/>
                </a:cubicBezTo>
                <a:cubicBezTo>
                  <a:pt x="17" y="120"/>
                  <a:pt x="17" y="120"/>
                  <a:pt x="17" y="120"/>
                </a:cubicBezTo>
                <a:cubicBezTo>
                  <a:pt x="20" y="122"/>
                  <a:pt x="20" y="122"/>
                  <a:pt x="20" y="122"/>
                </a:cubicBezTo>
                <a:cubicBezTo>
                  <a:pt x="23" y="124"/>
                  <a:pt x="23" y="124"/>
                  <a:pt x="23" y="124"/>
                </a:cubicBezTo>
                <a:cubicBezTo>
                  <a:pt x="23" y="124"/>
                  <a:pt x="23" y="124"/>
                  <a:pt x="23" y="124"/>
                </a:cubicBezTo>
                <a:cubicBezTo>
                  <a:pt x="24" y="124"/>
                  <a:pt x="24" y="124"/>
                  <a:pt x="24" y="124"/>
                </a:cubicBezTo>
                <a:cubicBezTo>
                  <a:pt x="24" y="124"/>
                  <a:pt x="24" y="124"/>
                  <a:pt x="24" y="124"/>
                </a:cubicBezTo>
                <a:cubicBezTo>
                  <a:pt x="25" y="126"/>
                  <a:pt x="26" y="127"/>
                  <a:pt x="26" y="129"/>
                </a:cubicBezTo>
                <a:cubicBezTo>
                  <a:pt x="27" y="132"/>
                  <a:pt x="27" y="132"/>
                  <a:pt x="27" y="132"/>
                </a:cubicBezTo>
                <a:cubicBezTo>
                  <a:pt x="39" y="136"/>
                  <a:pt x="39" y="136"/>
                  <a:pt x="39" y="136"/>
                </a:cubicBezTo>
                <a:cubicBezTo>
                  <a:pt x="43" y="135"/>
                  <a:pt x="43" y="135"/>
                  <a:pt x="43" y="135"/>
                </a:cubicBezTo>
                <a:cubicBezTo>
                  <a:pt x="46" y="130"/>
                  <a:pt x="46" y="130"/>
                  <a:pt x="46" y="130"/>
                </a:cubicBezTo>
                <a:cubicBezTo>
                  <a:pt x="56" y="112"/>
                  <a:pt x="56" y="112"/>
                  <a:pt x="56" y="112"/>
                </a:cubicBezTo>
                <a:cubicBezTo>
                  <a:pt x="56" y="112"/>
                  <a:pt x="56" y="112"/>
                  <a:pt x="56" y="112"/>
                </a:cubicBezTo>
                <a:cubicBezTo>
                  <a:pt x="56" y="112"/>
                  <a:pt x="56" y="112"/>
                  <a:pt x="56" y="112"/>
                </a:cubicBezTo>
                <a:cubicBezTo>
                  <a:pt x="61" y="106"/>
                  <a:pt x="61" y="106"/>
                  <a:pt x="61" y="106"/>
                </a:cubicBezTo>
                <a:cubicBezTo>
                  <a:pt x="61" y="105"/>
                  <a:pt x="61" y="105"/>
                  <a:pt x="61" y="105"/>
                </a:cubicBezTo>
                <a:cubicBezTo>
                  <a:pt x="69" y="102"/>
                  <a:pt x="69" y="102"/>
                  <a:pt x="69" y="102"/>
                </a:cubicBezTo>
                <a:cubicBezTo>
                  <a:pt x="74" y="101"/>
                  <a:pt x="74" y="101"/>
                  <a:pt x="74" y="101"/>
                </a:cubicBezTo>
                <a:cubicBezTo>
                  <a:pt x="76" y="98"/>
                  <a:pt x="78" y="96"/>
                  <a:pt x="80" y="96"/>
                </a:cubicBezTo>
                <a:cubicBezTo>
                  <a:pt x="81" y="96"/>
                  <a:pt x="83" y="97"/>
                  <a:pt x="86" y="99"/>
                </a:cubicBezTo>
                <a:cubicBezTo>
                  <a:pt x="87" y="99"/>
                  <a:pt x="87" y="99"/>
                  <a:pt x="87" y="99"/>
                </a:cubicBezTo>
                <a:cubicBezTo>
                  <a:pt x="87" y="100"/>
                  <a:pt x="87" y="100"/>
                  <a:pt x="87" y="100"/>
                </a:cubicBezTo>
                <a:cubicBezTo>
                  <a:pt x="94" y="110"/>
                  <a:pt x="94" y="110"/>
                  <a:pt x="94" y="110"/>
                </a:cubicBezTo>
                <a:cubicBezTo>
                  <a:pt x="94" y="110"/>
                  <a:pt x="94" y="110"/>
                  <a:pt x="94" y="110"/>
                </a:cubicBezTo>
                <a:cubicBezTo>
                  <a:pt x="94" y="110"/>
                  <a:pt x="94" y="110"/>
                  <a:pt x="94" y="110"/>
                </a:cubicBezTo>
                <a:cubicBezTo>
                  <a:pt x="94" y="111"/>
                  <a:pt x="94" y="111"/>
                  <a:pt x="94" y="111"/>
                </a:cubicBezTo>
                <a:cubicBezTo>
                  <a:pt x="95" y="119"/>
                  <a:pt x="95" y="119"/>
                  <a:pt x="95" y="119"/>
                </a:cubicBezTo>
                <a:cubicBezTo>
                  <a:pt x="94" y="127"/>
                  <a:pt x="94" y="127"/>
                  <a:pt x="94" y="127"/>
                </a:cubicBezTo>
                <a:cubicBezTo>
                  <a:pt x="94" y="127"/>
                  <a:pt x="94" y="127"/>
                  <a:pt x="94" y="127"/>
                </a:cubicBezTo>
                <a:cubicBezTo>
                  <a:pt x="92" y="134"/>
                  <a:pt x="92" y="134"/>
                  <a:pt x="92" y="134"/>
                </a:cubicBezTo>
                <a:cubicBezTo>
                  <a:pt x="92" y="134"/>
                  <a:pt x="92" y="134"/>
                  <a:pt x="92" y="134"/>
                </a:cubicBezTo>
                <a:cubicBezTo>
                  <a:pt x="92" y="135"/>
                  <a:pt x="92" y="135"/>
                  <a:pt x="92" y="135"/>
                </a:cubicBezTo>
                <a:cubicBezTo>
                  <a:pt x="92" y="135"/>
                  <a:pt x="92" y="135"/>
                  <a:pt x="92" y="135"/>
                </a:cubicBezTo>
                <a:cubicBezTo>
                  <a:pt x="87" y="142"/>
                  <a:pt x="87" y="142"/>
                  <a:pt x="87" y="142"/>
                </a:cubicBezTo>
                <a:cubicBezTo>
                  <a:pt x="84" y="147"/>
                  <a:pt x="84" y="147"/>
                  <a:pt x="84" y="147"/>
                </a:cubicBezTo>
                <a:cubicBezTo>
                  <a:pt x="85" y="156"/>
                  <a:pt x="85" y="156"/>
                  <a:pt x="85" y="156"/>
                </a:cubicBezTo>
                <a:cubicBezTo>
                  <a:pt x="86" y="156"/>
                  <a:pt x="86" y="156"/>
                  <a:pt x="86" y="156"/>
                </a:cubicBezTo>
                <a:cubicBezTo>
                  <a:pt x="88" y="154"/>
                  <a:pt x="88" y="154"/>
                  <a:pt x="88" y="154"/>
                </a:cubicBezTo>
                <a:cubicBezTo>
                  <a:pt x="92" y="152"/>
                  <a:pt x="92" y="152"/>
                  <a:pt x="92" y="152"/>
                </a:cubicBezTo>
                <a:cubicBezTo>
                  <a:pt x="92" y="151"/>
                  <a:pt x="92" y="151"/>
                  <a:pt x="92" y="151"/>
                </a:cubicBezTo>
                <a:cubicBezTo>
                  <a:pt x="93" y="150"/>
                  <a:pt x="93" y="150"/>
                  <a:pt x="93" y="150"/>
                </a:cubicBezTo>
                <a:cubicBezTo>
                  <a:pt x="97" y="154"/>
                  <a:pt x="97" y="154"/>
                  <a:pt x="97" y="154"/>
                </a:cubicBezTo>
                <a:cubicBezTo>
                  <a:pt x="97" y="154"/>
                  <a:pt x="97" y="154"/>
                  <a:pt x="97" y="154"/>
                </a:cubicBezTo>
                <a:cubicBezTo>
                  <a:pt x="97" y="160"/>
                  <a:pt x="97" y="160"/>
                  <a:pt x="97" y="160"/>
                </a:cubicBezTo>
                <a:cubicBezTo>
                  <a:pt x="96" y="160"/>
                  <a:pt x="96" y="160"/>
                  <a:pt x="96" y="160"/>
                </a:cubicBezTo>
                <a:cubicBezTo>
                  <a:pt x="93" y="162"/>
                  <a:pt x="93" y="162"/>
                  <a:pt x="93" y="162"/>
                </a:cubicBezTo>
                <a:cubicBezTo>
                  <a:pt x="92" y="164"/>
                  <a:pt x="92" y="164"/>
                  <a:pt x="92" y="164"/>
                </a:cubicBezTo>
                <a:cubicBezTo>
                  <a:pt x="92" y="167"/>
                  <a:pt x="92" y="167"/>
                  <a:pt x="92" y="167"/>
                </a:cubicBezTo>
                <a:cubicBezTo>
                  <a:pt x="91" y="168"/>
                  <a:pt x="91" y="168"/>
                  <a:pt x="91" y="168"/>
                </a:cubicBezTo>
                <a:cubicBezTo>
                  <a:pt x="91" y="168"/>
                  <a:pt x="91" y="168"/>
                  <a:pt x="91" y="168"/>
                </a:cubicBezTo>
                <a:cubicBezTo>
                  <a:pt x="89" y="172"/>
                  <a:pt x="89" y="172"/>
                  <a:pt x="89" y="172"/>
                </a:cubicBezTo>
                <a:cubicBezTo>
                  <a:pt x="88" y="172"/>
                  <a:pt x="88" y="172"/>
                  <a:pt x="88" y="172"/>
                </a:cubicBezTo>
                <a:cubicBezTo>
                  <a:pt x="88" y="172"/>
                  <a:pt x="88" y="172"/>
                  <a:pt x="88" y="172"/>
                </a:cubicBezTo>
                <a:cubicBezTo>
                  <a:pt x="84" y="173"/>
                  <a:pt x="84" y="173"/>
                  <a:pt x="84" y="173"/>
                </a:cubicBezTo>
                <a:cubicBezTo>
                  <a:pt x="81" y="174"/>
                  <a:pt x="81" y="174"/>
                  <a:pt x="81" y="174"/>
                </a:cubicBezTo>
                <a:cubicBezTo>
                  <a:pt x="79" y="178"/>
                  <a:pt x="79" y="178"/>
                  <a:pt x="79" y="178"/>
                </a:cubicBezTo>
                <a:cubicBezTo>
                  <a:pt x="79" y="179"/>
                  <a:pt x="79" y="179"/>
                  <a:pt x="79" y="179"/>
                </a:cubicBezTo>
                <a:cubicBezTo>
                  <a:pt x="92" y="177"/>
                  <a:pt x="92" y="177"/>
                  <a:pt x="92" y="177"/>
                </a:cubicBezTo>
                <a:cubicBezTo>
                  <a:pt x="95" y="175"/>
                  <a:pt x="95" y="175"/>
                  <a:pt x="95" y="175"/>
                </a:cubicBezTo>
                <a:cubicBezTo>
                  <a:pt x="99" y="164"/>
                  <a:pt x="99" y="164"/>
                  <a:pt x="99" y="164"/>
                </a:cubicBezTo>
                <a:cubicBezTo>
                  <a:pt x="99" y="164"/>
                  <a:pt x="99" y="164"/>
                  <a:pt x="99" y="164"/>
                </a:cubicBezTo>
                <a:cubicBezTo>
                  <a:pt x="129" y="133"/>
                  <a:pt x="129" y="133"/>
                  <a:pt x="129" y="133"/>
                </a:cubicBezTo>
                <a:cubicBezTo>
                  <a:pt x="130" y="133"/>
                  <a:pt x="130" y="133"/>
                  <a:pt x="130" y="133"/>
                </a:cubicBezTo>
                <a:cubicBezTo>
                  <a:pt x="136" y="130"/>
                  <a:pt x="136" y="130"/>
                  <a:pt x="136" y="130"/>
                </a:cubicBezTo>
                <a:cubicBezTo>
                  <a:pt x="136" y="130"/>
                  <a:pt x="136" y="130"/>
                  <a:pt x="136" y="130"/>
                </a:cubicBezTo>
                <a:cubicBezTo>
                  <a:pt x="136" y="130"/>
                  <a:pt x="136" y="130"/>
                  <a:pt x="136" y="130"/>
                </a:cubicBezTo>
                <a:cubicBezTo>
                  <a:pt x="142" y="130"/>
                  <a:pt x="142" y="130"/>
                  <a:pt x="142" y="130"/>
                </a:cubicBezTo>
                <a:cubicBezTo>
                  <a:pt x="147" y="129"/>
                  <a:pt x="147" y="129"/>
                  <a:pt x="147" y="129"/>
                </a:cubicBezTo>
                <a:cubicBezTo>
                  <a:pt x="152" y="126"/>
                  <a:pt x="152" y="126"/>
                  <a:pt x="152" y="126"/>
                </a:cubicBezTo>
                <a:cubicBezTo>
                  <a:pt x="156" y="122"/>
                  <a:pt x="156" y="122"/>
                  <a:pt x="156" y="122"/>
                </a:cubicBezTo>
                <a:cubicBezTo>
                  <a:pt x="163" y="104"/>
                  <a:pt x="163" y="104"/>
                  <a:pt x="163" y="104"/>
                </a:cubicBezTo>
                <a:cubicBezTo>
                  <a:pt x="163" y="104"/>
                  <a:pt x="163" y="104"/>
                  <a:pt x="163" y="104"/>
                </a:cubicBezTo>
                <a:cubicBezTo>
                  <a:pt x="163" y="104"/>
                  <a:pt x="163" y="104"/>
                  <a:pt x="163" y="104"/>
                </a:cubicBezTo>
                <a:cubicBezTo>
                  <a:pt x="188" y="78"/>
                  <a:pt x="188" y="78"/>
                  <a:pt x="188" y="78"/>
                </a:cubicBezTo>
                <a:cubicBezTo>
                  <a:pt x="188" y="78"/>
                  <a:pt x="188" y="78"/>
                  <a:pt x="188" y="78"/>
                </a:cubicBezTo>
                <a:cubicBezTo>
                  <a:pt x="186" y="64"/>
                  <a:pt x="186" y="64"/>
                  <a:pt x="186" y="64"/>
                </a:cubicBezTo>
                <a:cubicBezTo>
                  <a:pt x="185" y="63"/>
                  <a:pt x="183" y="62"/>
                  <a:pt x="182" y="61"/>
                </a:cubicBezTo>
                <a:cubicBezTo>
                  <a:pt x="182" y="60"/>
                  <a:pt x="182" y="60"/>
                  <a:pt x="182" y="60"/>
                </a:cubicBezTo>
                <a:cubicBezTo>
                  <a:pt x="182" y="61"/>
                  <a:pt x="182" y="61"/>
                  <a:pt x="182" y="61"/>
                </a:cubicBezTo>
                <a:cubicBezTo>
                  <a:pt x="178" y="61"/>
                  <a:pt x="178" y="61"/>
                  <a:pt x="178" y="61"/>
                </a:cubicBezTo>
                <a:cubicBezTo>
                  <a:pt x="176" y="60"/>
                  <a:pt x="174" y="60"/>
                  <a:pt x="173" y="58"/>
                </a:cubicBezTo>
                <a:cubicBezTo>
                  <a:pt x="172" y="55"/>
                  <a:pt x="172" y="55"/>
                  <a:pt x="172" y="55"/>
                </a:cubicBezTo>
                <a:cubicBezTo>
                  <a:pt x="172" y="55"/>
                  <a:pt x="172" y="55"/>
                  <a:pt x="172" y="55"/>
                </a:cubicBezTo>
                <a:cubicBezTo>
                  <a:pt x="171" y="54"/>
                  <a:pt x="171" y="54"/>
                  <a:pt x="171" y="54"/>
                </a:cubicBezTo>
                <a:cubicBezTo>
                  <a:pt x="171" y="33"/>
                  <a:pt x="171" y="33"/>
                  <a:pt x="171" y="33"/>
                </a:cubicBezTo>
                <a:cubicBezTo>
                  <a:pt x="169" y="32"/>
                  <a:pt x="166" y="30"/>
                  <a:pt x="164" y="28"/>
                </a:cubicBezTo>
                <a:cubicBezTo>
                  <a:pt x="158" y="22"/>
                  <a:pt x="158" y="22"/>
                  <a:pt x="158" y="22"/>
                </a:cubicBezTo>
                <a:cubicBezTo>
                  <a:pt x="154" y="15"/>
                  <a:pt x="154" y="15"/>
                  <a:pt x="154" y="15"/>
                </a:cubicBezTo>
                <a:cubicBezTo>
                  <a:pt x="153" y="14"/>
                  <a:pt x="153" y="11"/>
                  <a:pt x="153" y="8"/>
                </a:cubicBezTo>
                <a:cubicBezTo>
                  <a:pt x="154" y="6"/>
                  <a:pt x="154" y="6"/>
                  <a:pt x="154" y="6"/>
                </a:cubicBezTo>
                <a:cubicBezTo>
                  <a:pt x="151" y="2"/>
                  <a:pt x="151" y="2"/>
                  <a:pt x="151" y="2"/>
                </a:cubicBezTo>
                <a:cubicBezTo>
                  <a:pt x="150" y="5"/>
                  <a:pt x="150" y="5"/>
                  <a:pt x="150" y="5"/>
                </a:cubicBezTo>
                <a:cubicBezTo>
                  <a:pt x="147" y="12"/>
                  <a:pt x="147" y="12"/>
                  <a:pt x="147" y="12"/>
                </a:cubicBezTo>
                <a:cubicBezTo>
                  <a:pt x="146" y="12"/>
                  <a:pt x="146" y="12"/>
                  <a:pt x="146" y="12"/>
                </a:cubicBezTo>
                <a:cubicBezTo>
                  <a:pt x="143" y="12"/>
                  <a:pt x="140" y="12"/>
                  <a:pt x="137" y="10"/>
                </a:cubicBezTo>
                <a:cubicBezTo>
                  <a:pt x="135" y="10"/>
                  <a:pt x="134" y="8"/>
                  <a:pt x="134" y="5"/>
                </a:cubicBezTo>
                <a:cubicBezTo>
                  <a:pt x="134" y="4"/>
                  <a:pt x="134" y="4"/>
                  <a:pt x="134" y="4"/>
                </a:cubicBezTo>
                <a:cubicBezTo>
                  <a:pt x="132" y="4"/>
                  <a:pt x="132" y="4"/>
                  <a:pt x="132" y="4"/>
                </a:cubicBezTo>
                <a:cubicBezTo>
                  <a:pt x="124" y="6"/>
                  <a:pt x="124" y="6"/>
                  <a:pt x="124" y="6"/>
                </a:cubicBezTo>
                <a:cubicBezTo>
                  <a:pt x="118" y="0"/>
                  <a:pt x="118" y="0"/>
                  <a:pt x="118" y="0"/>
                </a:cubicBezTo>
                <a:cubicBezTo>
                  <a:pt x="116" y="0"/>
                  <a:pt x="116" y="0"/>
                  <a:pt x="116" y="0"/>
                </a:cubicBezTo>
                <a:cubicBezTo>
                  <a:pt x="114" y="2"/>
                  <a:pt x="114" y="2"/>
                  <a:pt x="114" y="2"/>
                </a:cubicBezTo>
                <a:cubicBezTo>
                  <a:pt x="117" y="6"/>
                  <a:pt x="117" y="6"/>
                  <a:pt x="117" y="6"/>
                </a:cubicBezTo>
                <a:cubicBezTo>
                  <a:pt x="118" y="7"/>
                  <a:pt x="118" y="7"/>
                  <a:pt x="118" y="7"/>
                </a:cubicBezTo>
                <a:cubicBezTo>
                  <a:pt x="114" y="15"/>
                  <a:pt x="114" y="15"/>
                  <a:pt x="114" y="15"/>
                </a:cubicBezTo>
                <a:cubicBezTo>
                  <a:pt x="113" y="15"/>
                  <a:pt x="113" y="15"/>
                  <a:pt x="113" y="15"/>
                </a:cubicBezTo>
                <a:cubicBezTo>
                  <a:pt x="113" y="16"/>
                  <a:pt x="113" y="16"/>
                  <a:pt x="113" y="16"/>
                </a:cubicBezTo>
                <a:cubicBezTo>
                  <a:pt x="113" y="16"/>
                  <a:pt x="113" y="16"/>
                  <a:pt x="113" y="16"/>
                </a:cubicBezTo>
                <a:cubicBezTo>
                  <a:pt x="106" y="24"/>
                  <a:pt x="106" y="24"/>
                  <a:pt x="106" y="24"/>
                </a:cubicBezTo>
                <a:cubicBezTo>
                  <a:pt x="105" y="24"/>
                  <a:pt x="105" y="24"/>
                  <a:pt x="105" y="24"/>
                </a:cubicBezTo>
                <a:cubicBezTo>
                  <a:pt x="104" y="24"/>
                  <a:pt x="104" y="24"/>
                  <a:pt x="104" y="24"/>
                </a:cubicBezTo>
                <a:cubicBezTo>
                  <a:pt x="93" y="25"/>
                  <a:pt x="93" y="25"/>
                  <a:pt x="93" y="25"/>
                </a:cubicBezTo>
                <a:lnTo>
                  <a:pt x="86" y="23"/>
                </a:lnTo>
                <a:close/>
              </a:path>
            </a:pathLst>
          </a:custGeom>
          <a:solidFill>
            <a:srgbClr val="E60011"/>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187" name="文本框 186"/>
          <p:cNvSpPr txBox="1"/>
          <p:nvPr/>
        </p:nvSpPr>
        <p:spPr>
          <a:xfrm>
            <a:off x="7915537" y="2053523"/>
            <a:ext cx="3589807" cy="830997"/>
          </a:xfrm>
          <a:prstGeom prst="rect">
            <a:avLst/>
          </a:prstGeom>
          <a:noFill/>
        </p:spPr>
        <p:txBody>
          <a:bodyPr wrap="square" rtlCol="0">
            <a:spAutoFit/>
          </a:bodyPr>
          <a:lstStyle/>
          <a:p>
            <a:pPr>
              <a:lnSpc>
                <a:spcPct val="150000"/>
              </a:lnSpc>
            </a:pPr>
            <a:r>
              <a:rPr lang="zh-CN" altLang="en-US" sz="1600" dirty="0">
                <a:latin typeface="华文中宋" panose="02010600040101010101" charset="-122"/>
                <a:ea typeface="华文中宋" panose="02010600040101010101" charset="-122"/>
              </a:rPr>
              <a:t>请输入适量文字在此处进行解释</a:t>
            </a:r>
            <a:r>
              <a:rPr lang="zh-CN" altLang="en-US" sz="1600" dirty="0" smtClean="0">
                <a:latin typeface="华文中宋" panose="02010600040101010101" charset="-122"/>
                <a:ea typeface="华文中宋" panose="02010600040101010101" charset="-122"/>
              </a:rPr>
              <a:t>说明以</a:t>
            </a:r>
            <a:r>
              <a:rPr lang="zh-CN" altLang="en-US" sz="1600" dirty="0">
                <a:latin typeface="华文中宋" panose="02010600040101010101" charset="-122"/>
                <a:ea typeface="华文中宋" panose="02010600040101010101" charset="-122"/>
              </a:rPr>
              <a:t>便于读者合理理解上述标题的</a:t>
            </a:r>
            <a:r>
              <a:rPr lang="zh-CN" altLang="en-US" sz="1600" dirty="0" smtClean="0">
                <a:latin typeface="华文中宋" panose="02010600040101010101" charset="-122"/>
                <a:ea typeface="华文中宋" panose="02010600040101010101" charset="-122"/>
              </a:rPr>
              <a:t>内容</a:t>
            </a:r>
            <a:endParaRPr lang="en-US" altLang="zh-CN" sz="1600" dirty="0">
              <a:latin typeface="华文中宋" panose="02010600040101010101" charset="-122"/>
              <a:ea typeface="华文中宋" panose="02010600040101010101" charset="-122"/>
            </a:endParaRPr>
          </a:p>
        </p:txBody>
      </p:sp>
      <p:sp>
        <p:nvSpPr>
          <p:cNvPr id="188" name="文本框 187"/>
          <p:cNvSpPr txBox="1"/>
          <p:nvPr/>
        </p:nvSpPr>
        <p:spPr>
          <a:xfrm>
            <a:off x="7915537" y="1589414"/>
            <a:ext cx="3111727" cy="523220"/>
          </a:xfrm>
          <a:prstGeom prst="rect">
            <a:avLst/>
          </a:prstGeom>
          <a:noFill/>
        </p:spPr>
        <p:txBody>
          <a:bodyPr wrap="square" rtlCol="0">
            <a:spAutoFit/>
          </a:bodyPr>
          <a:lstStyle/>
          <a:p>
            <a:r>
              <a:rPr lang="zh-CN" altLang="en-US" sz="2800" dirty="0" smtClean="0">
                <a:solidFill>
                  <a:srgbClr val="E60011"/>
                </a:solidFill>
                <a:latin typeface="华文中宋" panose="02010600040101010101" charset="-122"/>
                <a:ea typeface="华文中宋" panose="02010600040101010101" charset="-122"/>
              </a:rPr>
              <a:t>点击添加小标题</a:t>
            </a:r>
          </a:p>
        </p:txBody>
      </p:sp>
      <p:sp>
        <p:nvSpPr>
          <p:cNvPr id="189" name="文本框 188"/>
          <p:cNvSpPr txBox="1"/>
          <p:nvPr/>
        </p:nvSpPr>
        <p:spPr>
          <a:xfrm>
            <a:off x="7915537" y="3763478"/>
            <a:ext cx="3589807" cy="830997"/>
          </a:xfrm>
          <a:prstGeom prst="rect">
            <a:avLst/>
          </a:prstGeom>
          <a:noFill/>
        </p:spPr>
        <p:txBody>
          <a:bodyPr wrap="square" rtlCol="0">
            <a:spAutoFit/>
          </a:bodyPr>
          <a:lstStyle/>
          <a:p>
            <a:pPr>
              <a:lnSpc>
                <a:spcPct val="150000"/>
              </a:lnSpc>
            </a:pPr>
            <a:r>
              <a:rPr lang="zh-CN" altLang="en-US" sz="1600" dirty="0">
                <a:latin typeface="华文中宋" panose="02010600040101010101" charset="-122"/>
                <a:ea typeface="华文中宋" panose="02010600040101010101" charset="-122"/>
              </a:rPr>
              <a:t>请输入适量文字在此处进行解释</a:t>
            </a:r>
            <a:r>
              <a:rPr lang="zh-CN" altLang="en-US" sz="1600" dirty="0" smtClean="0">
                <a:latin typeface="华文中宋" panose="02010600040101010101" charset="-122"/>
                <a:ea typeface="华文中宋" panose="02010600040101010101" charset="-122"/>
              </a:rPr>
              <a:t>说明以</a:t>
            </a:r>
            <a:r>
              <a:rPr lang="zh-CN" altLang="en-US" sz="1600" dirty="0">
                <a:latin typeface="华文中宋" panose="02010600040101010101" charset="-122"/>
                <a:ea typeface="华文中宋" panose="02010600040101010101" charset="-122"/>
              </a:rPr>
              <a:t>便于读者合理理解上述标题的</a:t>
            </a:r>
            <a:r>
              <a:rPr lang="zh-CN" altLang="en-US" sz="1600" dirty="0" smtClean="0">
                <a:latin typeface="华文中宋" panose="02010600040101010101" charset="-122"/>
                <a:ea typeface="华文中宋" panose="02010600040101010101" charset="-122"/>
              </a:rPr>
              <a:t>内容</a:t>
            </a:r>
            <a:endParaRPr lang="en-US" altLang="zh-CN" sz="1600" dirty="0">
              <a:latin typeface="华文中宋" panose="02010600040101010101" charset="-122"/>
              <a:ea typeface="华文中宋" panose="02010600040101010101" charset="-122"/>
            </a:endParaRPr>
          </a:p>
        </p:txBody>
      </p:sp>
      <p:sp>
        <p:nvSpPr>
          <p:cNvPr id="190" name="文本框 189"/>
          <p:cNvSpPr txBox="1"/>
          <p:nvPr/>
        </p:nvSpPr>
        <p:spPr>
          <a:xfrm>
            <a:off x="7915537" y="3299369"/>
            <a:ext cx="3111727" cy="523220"/>
          </a:xfrm>
          <a:prstGeom prst="rect">
            <a:avLst/>
          </a:prstGeom>
          <a:noFill/>
        </p:spPr>
        <p:txBody>
          <a:bodyPr wrap="square" rtlCol="0">
            <a:spAutoFit/>
          </a:bodyPr>
          <a:lstStyle/>
          <a:p>
            <a:r>
              <a:rPr lang="zh-CN" altLang="en-US" sz="2800" dirty="0" smtClean="0">
                <a:solidFill>
                  <a:srgbClr val="E60011"/>
                </a:solidFill>
                <a:latin typeface="华文中宋" panose="02010600040101010101" charset="-122"/>
                <a:ea typeface="华文中宋" panose="02010600040101010101" charset="-122"/>
              </a:rPr>
              <a:t>点击添加小标题</a:t>
            </a:r>
          </a:p>
        </p:txBody>
      </p:sp>
      <p:sp>
        <p:nvSpPr>
          <p:cNvPr id="191" name="文本框 190"/>
          <p:cNvSpPr txBox="1"/>
          <p:nvPr/>
        </p:nvSpPr>
        <p:spPr>
          <a:xfrm>
            <a:off x="7915537" y="5318597"/>
            <a:ext cx="3589807" cy="830997"/>
          </a:xfrm>
          <a:prstGeom prst="rect">
            <a:avLst/>
          </a:prstGeom>
          <a:noFill/>
        </p:spPr>
        <p:txBody>
          <a:bodyPr wrap="square" rtlCol="0">
            <a:spAutoFit/>
          </a:bodyPr>
          <a:lstStyle/>
          <a:p>
            <a:pPr>
              <a:lnSpc>
                <a:spcPct val="150000"/>
              </a:lnSpc>
            </a:pPr>
            <a:r>
              <a:rPr lang="zh-CN" altLang="en-US" sz="1600" dirty="0">
                <a:latin typeface="华文中宋" panose="02010600040101010101" charset="-122"/>
                <a:ea typeface="华文中宋" panose="02010600040101010101" charset="-122"/>
              </a:rPr>
              <a:t>请输入适量文字在此处进行解释</a:t>
            </a:r>
            <a:r>
              <a:rPr lang="zh-CN" altLang="en-US" sz="1600" dirty="0" smtClean="0">
                <a:latin typeface="华文中宋" panose="02010600040101010101" charset="-122"/>
                <a:ea typeface="华文中宋" panose="02010600040101010101" charset="-122"/>
              </a:rPr>
              <a:t>说明以</a:t>
            </a:r>
            <a:r>
              <a:rPr lang="zh-CN" altLang="en-US" sz="1600" dirty="0">
                <a:latin typeface="华文中宋" panose="02010600040101010101" charset="-122"/>
                <a:ea typeface="华文中宋" panose="02010600040101010101" charset="-122"/>
              </a:rPr>
              <a:t>便于读者合理理解上述标题的</a:t>
            </a:r>
            <a:r>
              <a:rPr lang="zh-CN" altLang="en-US" sz="1600" dirty="0" smtClean="0">
                <a:latin typeface="华文中宋" panose="02010600040101010101" charset="-122"/>
                <a:ea typeface="华文中宋" panose="02010600040101010101" charset="-122"/>
              </a:rPr>
              <a:t>内容</a:t>
            </a:r>
            <a:endParaRPr lang="en-US" altLang="zh-CN" sz="1600" dirty="0">
              <a:latin typeface="华文中宋" panose="02010600040101010101" charset="-122"/>
              <a:ea typeface="华文中宋" panose="02010600040101010101" charset="-122"/>
            </a:endParaRPr>
          </a:p>
        </p:txBody>
      </p:sp>
      <p:sp>
        <p:nvSpPr>
          <p:cNvPr id="192" name="文本框 191"/>
          <p:cNvSpPr txBox="1"/>
          <p:nvPr/>
        </p:nvSpPr>
        <p:spPr>
          <a:xfrm>
            <a:off x="7915537" y="4854488"/>
            <a:ext cx="3111727" cy="523220"/>
          </a:xfrm>
          <a:prstGeom prst="rect">
            <a:avLst/>
          </a:prstGeom>
          <a:noFill/>
        </p:spPr>
        <p:txBody>
          <a:bodyPr wrap="square" rtlCol="0">
            <a:spAutoFit/>
          </a:bodyPr>
          <a:lstStyle/>
          <a:p>
            <a:r>
              <a:rPr lang="zh-CN" altLang="en-US" sz="2800" dirty="0" smtClean="0">
                <a:solidFill>
                  <a:srgbClr val="E60011"/>
                </a:solidFill>
                <a:latin typeface="华文中宋" panose="02010600040101010101" charset="-122"/>
                <a:ea typeface="华文中宋" panose="02010600040101010101" charset="-122"/>
              </a:rPr>
              <a:t>点击添加小标题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60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1000"/>
                                        <p:tgtEl>
                                          <p:spTgt spid="9"/>
                                        </p:tgtEl>
                                      </p:cBhvr>
                                    </p:animEffect>
                                  </p:childTnLst>
                                </p:cTn>
                              </p:par>
                              <p:par>
                                <p:cTn id="13" presetID="10" presetClass="entr" presetSubtype="0" fill="hold" nodeType="withEffect">
                                  <p:stCondLst>
                                    <p:cond delay="11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par>
                                <p:cTn id="16" presetID="10" presetClass="entr" presetSubtype="0" fill="hold" grpId="0" nodeType="withEffect">
                                  <p:stCondLst>
                                    <p:cond delay="1900"/>
                                  </p:stCondLst>
                                  <p:childTnLst>
                                    <p:set>
                                      <p:cBhvr>
                                        <p:cTn id="17" dur="1" fill="hold">
                                          <p:stCondLst>
                                            <p:cond delay="0"/>
                                          </p:stCondLst>
                                        </p:cTn>
                                        <p:tgtEl>
                                          <p:spTgt spid="183"/>
                                        </p:tgtEl>
                                        <p:attrNameLst>
                                          <p:attrName>style.visibility</p:attrName>
                                        </p:attrNameLst>
                                      </p:cBhvr>
                                      <p:to>
                                        <p:strVal val="visible"/>
                                      </p:to>
                                    </p:set>
                                    <p:animEffect transition="in" filter="fade">
                                      <p:cBhvr>
                                        <p:cTn id="18" dur="1000"/>
                                        <p:tgtEl>
                                          <p:spTgt spid="183"/>
                                        </p:tgtEl>
                                      </p:cBhvr>
                                    </p:animEffect>
                                  </p:childTnLst>
                                </p:cTn>
                              </p:par>
                              <p:par>
                                <p:cTn id="19" presetID="47" presetClass="entr" presetSubtype="0" fill="hold" grpId="0" nodeType="withEffect">
                                  <p:stCondLst>
                                    <p:cond delay="2500"/>
                                  </p:stCondLst>
                                  <p:childTnLst>
                                    <p:set>
                                      <p:cBhvr>
                                        <p:cTn id="20" dur="1" fill="hold">
                                          <p:stCondLst>
                                            <p:cond delay="0"/>
                                          </p:stCondLst>
                                        </p:cTn>
                                        <p:tgtEl>
                                          <p:spTgt spid="187"/>
                                        </p:tgtEl>
                                        <p:attrNameLst>
                                          <p:attrName>style.visibility</p:attrName>
                                        </p:attrNameLst>
                                      </p:cBhvr>
                                      <p:to>
                                        <p:strVal val="visible"/>
                                      </p:to>
                                    </p:set>
                                    <p:animEffect transition="in" filter="fade">
                                      <p:cBhvr>
                                        <p:cTn id="21" dur="1000"/>
                                        <p:tgtEl>
                                          <p:spTgt spid="187"/>
                                        </p:tgtEl>
                                      </p:cBhvr>
                                    </p:animEffect>
                                    <p:anim calcmode="lin" valueType="num">
                                      <p:cBhvr>
                                        <p:cTn id="22" dur="1000" fill="hold"/>
                                        <p:tgtEl>
                                          <p:spTgt spid="187"/>
                                        </p:tgtEl>
                                        <p:attrNameLst>
                                          <p:attrName>ppt_x</p:attrName>
                                        </p:attrNameLst>
                                      </p:cBhvr>
                                      <p:tavLst>
                                        <p:tav tm="0">
                                          <p:val>
                                            <p:strVal val="#ppt_x"/>
                                          </p:val>
                                        </p:tav>
                                        <p:tav tm="100000">
                                          <p:val>
                                            <p:strVal val="#ppt_x"/>
                                          </p:val>
                                        </p:tav>
                                      </p:tavLst>
                                    </p:anim>
                                    <p:anim calcmode="lin" valueType="num">
                                      <p:cBhvr>
                                        <p:cTn id="23" dur="1000" fill="hold"/>
                                        <p:tgtEl>
                                          <p:spTgt spid="187"/>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2800"/>
                                  </p:stCondLst>
                                  <p:childTnLst>
                                    <p:set>
                                      <p:cBhvr>
                                        <p:cTn id="25" dur="1" fill="hold">
                                          <p:stCondLst>
                                            <p:cond delay="0"/>
                                          </p:stCondLst>
                                        </p:cTn>
                                        <p:tgtEl>
                                          <p:spTgt spid="188"/>
                                        </p:tgtEl>
                                        <p:attrNameLst>
                                          <p:attrName>style.visibility</p:attrName>
                                        </p:attrNameLst>
                                      </p:cBhvr>
                                      <p:to>
                                        <p:strVal val="visible"/>
                                      </p:to>
                                    </p:set>
                                    <p:animEffect transition="in" filter="fade">
                                      <p:cBhvr>
                                        <p:cTn id="26" dur="1000"/>
                                        <p:tgtEl>
                                          <p:spTgt spid="188"/>
                                        </p:tgtEl>
                                      </p:cBhvr>
                                    </p:animEffect>
                                    <p:anim calcmode="lin" valueType="num">
                                      <p:cBhvr>
                                        <p:cTn id="27" dur="1000" fill="hold"/>
                                        <p:tgtEl>
                                          <p:spTgt spid="188"/>
                                        </p:tgtEl>
                                        <p:attrNameLst>
                                          <p:attrName>ppt_x</p:attrName>
                                        </p:attrNameLst>
                                      </p:cBhvr>
                                      <p:tavLst>
                                        <p:tav tm="0">
                                          <p:val>
                                            <p:strVal val="#ppt_x"/>
                                          </p:val>
                                        </p:tav>
                                        <p:tav tm="100000">
                                          <p:val>
                                            <p:strVal val="#ppt_x"/>
                                          </p:val>
                                        </p:tav>
                                      </p:tavLst>
                                    </p:anim>
                                    <p:anim calcmode="lin" valueType="num">
                                      <p:cBhvr>
                                        <p:cTn id="28" dur="1000" fill="hold"/>
                                        <p:tgtEl>
                                          <p:spTgt spid="188"/>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3700"/>
                                  </p:stCondLst>
                                  <p:childTnLst>
                                    <p:set>
                                      <p:cBhvr>
                                        <p:cTn id="30" dur="1" fill="hold">
                                          <p:stCondLst>
                                            <p:cond delay="0"/>
                                          </p:stCondLst>
                                        </p:cTn>
                                        <p:tgtEl>
                                          <p:spTgt spid="184"/>
                                        </p:tgtEl>
                                        <p:attrNameLst>
                                          <p:attrName>style.visibility</p:attrName>
                                        </p:attrNameLst>
                                      </p:cBhvr>
                                      <p:to>
                                        <p:strVal val="visible"/>
                                      </p:to>
                                    </p:set>
                                    <p:animEffect transition="in" filter="fade">
                                      <p:cBhvr>
                                        <p:cTn id="31" dur="1000"/>
                                        <p:tgtEl>
                                          <p:spTgt spid="184"/>
                                        </p:tgtEl>
                                      </p:cBhvr>
                                    </p:animEffect>
                                  </p:childTnLst>
                                </p:cTn>
                              </p:par>
                              <p:par>
                                <p:cTn id="32" presetID="47" presetClass="entr" presetSubtype="0" fill="hold" grpId="0" nodeType="withEffect">
                                  <p:stCondLst>
                                    <p:cond delay="4200"/>
                                  </p:stCondLst>
                                  <p:childTnLst>
                                    <p:set>
                                      <p:cBhvr>
                                        <p:cTn id="33" dur="1" fill="hold">
                                          <p:stCondLst>
                                            <p:cond delay="0"/>
                                          </p:stCondLst>
                                        </p:cTn>
                                        <p:tgtEl>
                                          <p:spTgt spid="189"/>
                                        </p:tgtEl>
                                        <p:attrNameLst>
                                          <p:attrName>style.visibility</p:attrName>
                                        </p:attrNameLst>
                                      </p:cBhvr>
                                      <p:to>
                                        <p:strVal val="visible"/>
                                      </p:to>
                                    </p:set>
                                    <p:animEffect transition="in" filter="fade">
                                      <p:cBhvr>
                                        <p:cTn id="34" dur="1000"/>
                                        <p:tgtEl>
                                          <p:spTgt spid="189"/>
                                        </p:tgtEl>
                                      </p:cBhvr>
                                    </p:animEffect>
                                    <p:anim calcmode="lin" valueType="num">
                                      <p:cBhvr>
                                        <p:cTn id="35" dur="1000" fill="hold"/>
                                        <p:tgtEl>
                                          <p:spTgt spid="189"/>
                                        </p:tgtEl>
                                        <p:attrNameLst>
                                          <p:attrName>ppt_x</p:attrName>
                                        </p:attrNameLst>
                                      </p:cBhvr>
                                      <p:tavLst>
                                        <p:tav tm="0">
                                          <p:val>
                                            <p:strVal val="#ppt_x"/>
                                          </p:val>
                                        </p:tav>
                                        <p:tav tm="100000">
                                          <p:val>
                                            <p:strVal val="#ppt_x"/>
                                          </p:val>
                                        </p:tav>
                                      </p:tavLst>
                                    </p:anim>
                                    <p:anim calcmode="lin" valueType="num">
                                      <p:cBhvr>
                                        <p:cTn id="36" dur="1000" fill="hold"/>
                                        <p:tgtEl>
                                          <p:spTgt spid="189"/>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4700"/>
                                  </p:stCondLst>
                                  <p:childTnLst>
                                    <p:set>
                                      <p:cBhvr>
                                        <p:cTn id="38" dur="1" fill="hold">
                                          <p:stCondLst>
                                            <p:cond delay="0"/>
                                          </p:stCondLst>
                                        </p:cTn>
                                        <p:tgtEl>
                                          <p:spTgt spid="190"/>
                                        </p:tgtEl>
                                        <p:attrNameLst>
                                          <p:attrName>style.visibility</p:attrName>
                                        </p:attrNameLst>
                                      </p:cBhvr>
                                      <p:to>
                                        <p:strVal val="visible"/>
                                      </p:to>
                                    </p:set>
                                    <p:animEffect transition="in" filter="fade">
                                      <p:cBhvr>
                                        <p:cTn id="39" dur="1000"/>
                                        <p:tgtEl>
                                          <p:spTgt spid="190"/>
                                        </p:tgtEl>
                                      </p:cBhvr>
                                    </p:animEffect>
                                    <p:anim calcmode="lin" valueType="num">
                                      <p:cBhvr>
                                        <p:cTn id="40" dur="1000" fill="hold"/>
                                        <p:tgtEl>
                                          <p:spTgt spid="190"/>
                                        </p:tgtEl>
                                        <p:attrNameLst>
                                          <p:attrName>ppt_x</p:attrName>
                                        </p:attrNameLst>
                                      </p:cBhvr>
                                      <p:tavLst>
                                        <p:tav tm="0">
                                          <p:val>
                                            <p:strVal val="#ppt_x"/>
                                          </p:val>
                                        </p:tav>
                                        <p:tav tm="100000">
                                          <p:val>
                                            <p:strVal val="#ppt_x"/>
                                          </p:val>
                                        </p:tav>
                                      </p:tavLst>
                                    </p:anim>
                                    <p:anim calcmode="lin" valueType="num">
                                      <p:cBhvr>
                                        <p:cTn id="41" dur="1000" fill="hold"/>
                                        <p:tgtEl>
                                          <p:spTgt spid="190"/>
                                        </p:tgtEl>
                                        <p:attrNameLst>
                                          <p:attrName>ppt_y</p:attrName>
                                        </p:attrNameLst>
                                      </p:cBhvr>
                                      <p:tavLst>
                                        <p:tav tm="0">
                                          <p:val>
                                            <p:strVal val="#ppt_y-.1"/>
                                          </p:val>
                                        </p:tav>
                                        <p:tav tm="100000">
                                          <p:val>
                                            <p:strVal val="#ppt_y"/>
                                          </p:val>
                                        </p:tav>
                                      </p:tavLst>
                                    </p:anim>
                                  </p:childTnLst>
                                </p:cTn>
                              </p:par>
                              <p:par>
                                <p:cTn id="42" presetID="10" presetClass="entr" presetSubtype="0" fill="hold" grpId="0" nodeType="withEffect">
                                  <p:stCondLst>
                                    <p:cond delay="5700"/>
                                  </p:stCondLst>
                                  <p:childTnLst>
                                    <p:set>
                                      <p:cBhvr>
                                        <p:cTn id="43" dur="1" fill="hold">
                                          <p:stCondLst>
                                            <p:cond delay="0"/>
                                          </p:stCondLst>
                                        </p:cTn>
                                        <p:tgtEl>
                                          <p:spTgt spid="185"/>
                                        </p:tgtEl>
                                        <p:attrNameLst>
                                          <p:attrName>style.visibility</p:attrName>
                                        </p:attrNameLst>
                                      </p:cBhvr>
                                      <p:to>
                                        <p:strVal val="visible"/>
                                      </p:to>
                                    </p:set>
                                    <p:animEffect transition="in" filter="fade">
                                      <p:cBhvr>
                                        <p:cTn id="44" dur="1000"/>
                                        <p:tgtEl>
                                          <p:spTgt spid="185"/>
                                        </p:tgtEl>
                                      </p:cBhvr>
                                    </p:animEffect>
                                  </p:childTnLst>
                                </p:cTn>
                              </p:par>
                              <p:par>
                                <p:cTn id="45" presetID="47" presetClass="entr" presetSubtype="0" fill="hold" grpId="0" nodeType="withEffect">
                                  <p:stCondLst>
                                    <p:cond delay="6500"/>
                                  </p:stCondLst>
                                  <p:childTnLst>
                                    <p:set>
                                      <p:cBhvr>
                                        <p:cTn id="46" dur="1" fill="hold">
                                          <p:stCondLst>
                                            <p:cond delay="0"/>
                                          </p:stCondLst>
                                        </p:cTn>
                                        <p:tgtEl>
                                          <p:spTgt spid="192"/>
                                        </p:tgtEl>
                                        <p:attrNameLst>
                                          <p:attrName>style.visibility</p:attrName>
                                        </p:attrNameLst>
                                      </p:cBhvr>
                                      <p:to>
                                        <p:strVal val="visible"/>
                                      </p:to>
                                    </p:set>
                                    <p:animEffect transition="in" filter="fade">
                                      <p:cBhvr>
                                        <p:cTn id="47" dur="1000"/>
                                        <p:tgtEl>
                                          <p:spTgt spid="192"/>
                                        </p:tgtEl>
                                      </p:cBhvr>
                                    </p:animEffect>
                                    <p:anim calcmode="lin" valueType="num">
                                      <p:cBhvr>
                                        <p:cTn id="48" dur="1000" fill="hold"/>
                                        <p:tgtEl>
                                          <p:spTgt spid="192"/>
                                        </p:tgtEl>
                                        <p:attrNameLst>
                                          <p:attrName>ppt_x</p:attrName>
                                        </p:attrNameLst>
                                      </p:cBhvr>
                                      <p:tavLst>
                                        <p:tav tm="0">
                                          <p:val>
                                            <p:strVal val="#ppt_x"/>
                                          </p:val>
                                        </p:tav>
                                        <p:tav tm="100000">
                                          <p:val>
                                            <p:strVal val="#ppt_x"/>
                                          </p:val>
                                        </p:tav>
                                      </p:tavLst>
                                    </p:anim>
                                    <p:anim calcmode="lin" valueType="num">
                                      <p:cBhvr>
                                        <p:cTn id="49" dur="1000" fill="hold"/>
                                        <p:tgtEl>
                                          <p:spTgt spid="192"/>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6800"/>
                                  </p:stCondLst>
                                  <p:childTnLst>
                                    <p:set>
                                      <p:cBhvr>
                                        <p:cTn id="51" dur="1" fill="hold">
                                          <p:stCondLst>
                                            <p:cond delay="0"/>
                                          </p:stCondLst>
                                        </p:cTn>
                                        <p:tgtEl>
                                          <p:spTgt spid="191"/>
                                        </p:tgtEl>
                                        <p:attrNameLst>
                                          <p:attrName>style.visibility</p:attrName>
                                        </p:attrNameLst>
                                      </p:cBhvr>
                                      <p:to>
                                        <p:strVal val="visible"/>
                                      </p:to>
                                    </p:set>
                                    <p:animEffect transition="in" filter="fade">
                                      <p:cBhvr>
                                        <p:cTn id="52" dur="1000"/>
                                        <p:tgtEl>
                                          <p:spTgt spid="191"/>
                                        </p:tgtEl>
                                      </p:cBhvr>
                                    </p:animEffect>
                                    <p:anim calcmode="lin" valueType="num">
                                      <p:cBhvr>
                                        <p:cTn id="53" dur="1000" fill="hold"/>
                                        <p:tgtEl>
                                          <p:spTgt spid="191"/>
                                        </p:tgtEl>
                                        <p:attrNameLst>
                                          <p:attrName>ppt_x</p:attrName>
                                        </p:attrNameLst>
                                      </p:cBhvr>
                                      <p:tavLst>
                                        <p:tav tm="0">
                                          <p:val>
                                            <p:strVal val="#ppt_x"/>
                                          </p:val>
                                        </p:tav>
                                        <p:tav tm="100000">
                                          <p:val>
                                            <p:strVal val="#ppt_x"/>
                                          </p:val>
                                        </p:tav>
                                      </p:tavLst>
                                    </p:anim>
                                    <p:anim calcmode="lin" valueType="num">
                                      <p:cBhvr>
                                        <p:cTn id="54" dur="1000" fill="hold"/>
                                        <p:tgtEl>
                                          <p:spTgt spid="1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3" grpId="0" bldLvl="0" animBg="1"/>
      <p:bldP spid="184" grpId="0" bldLvl="0" animBg="1"/>
      <p:bldP spid="185" grpId="0" bldLvl="0" animBg="1"/>
      <p:bldP spid="187" grpId="0"/>
      <p:bldP spid="188" grpId="0"/>
      <p:bldP spid="189" grpId="0"/>
      <p:bldP spid="190" grpId="0"/>
      <p:bldP spid="191" grpId="0"/>
      <p:bldP spid="19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173"/>
          <p:cNvSpPr>
            <a:spLocks noEditPoints="1"/>
          </p:cNvSpPr>
          <p:nvPr/>
        </p:nvSpPr>
        <p:spPr bwMode="auto">
          <a:xfrm rot="5400000">
            <a:off x="8981976" y="5026305"/>
            <a:ext cx="1525008" cy="605824"/>
          </a:xfrm>
          <a:custGeom>
            <a:avLst/>
            <a:gdLst>
              <a:gd name="T0" fmla="*/ 326 w 419"/>
              <a:gd name="T1" fmla="*/ 62 h 71"/>
              <a:gd name="T2" fmla="*/ 406 w 419"/>
              <a:gd name="T3" fmla="*/ 61 h 71"/>
              <a:gd name="T4" fmla="*/ 317 w 419"/>
              <a:gd name="T5" fmla="*/ 56 h 71"/>
              <a:gd name="T6" fmla="*/ 400 w 419"/>
              <a:gd name="T7" fmla="*/ 55 h 71"/>
              <a:gd name="T8" fmla="*/ 371 w 419"/>
              <a:gd name="T9" fmla="*/ 55 h 71"/>
              <a:gd name="T10" fmla="*/ 403 w 419"/>
              <a:gd name="T11" fmla="*/ 53 h 71"/>
              <a:gd name="T12" fmla="*/ 408 w 419"/>
              <a:gd name="T13" fmla="*/ 50 h 71"/>
              <a:gd name="T14" fmla="*/ 385 w 419"/>
              <a:gd name="T15" fmla="*/ 46 h 71"/>
              <a:gd name="T16" fmla="*/ 381 w 419"/>
              <a:gd name="T17" fmla="*/ 43 h 71"/>
              <a:gd name="T18" fmla="*/ 378 w 419"/>
              <a:gd name="T19" fmla="*/ 39 h 71"/>
              <a:gd name="T20" fmla="*/ 329 w 419"/>
              <a:gd name="T21" fmla="*/ 35 h 71"/>
              <a:gd name="T22" fmla="*/ 377 w 419"/>
              <a:gd name="T23" fmla="*/ 34 h 71"/>
              <a:gd name="T24" fmla="*/ 320 w 419"/>
              <a:gd name="T25" fmla="*/ 30 h 71"/>
              <a:gd name="T26" fmla="*/ 370 w 419"/>
              <a:gd name="T27" fmla="*/ 28 h 71"/>
              <a:gd name="T28" fmla="*/ 371 w 419"/>
              <a:gd name="T29" fmla="*/ 28 h 71"/>
              <a:gd name="T30" fmla="*/ 359 w 419"/>
              <a:gd name="T31" fmla="*/ 25 h 71"/>
              <a:gd name="T32" fmla="*/ 326 w 419"/>
              <a:gd name="T33" fmla="*/ 22 h 71"/>
              <a:gd name="T34" fmla="*/ 366 w 419"/>
              <a:gd name="T35" fmla="*/ 19 h 71"/>
              <a:gd name="T36" fmla="*/ 342 w 419"/>
              <a:gd name="T37" fmla="*/ 16 h 71"/>
              <a:gd name="T38" fmla="*/ 359 w 419"/>
              <a:gd name="T39" fmla="*/ 14 h 71"/>
              <a:gd name="T40" fmla="*/ 348 w 419"/>
              <a:gd name="T41" fmla="*/ 12 h 71"/>
              <a:gd name="T42" fmla="*/ 283 w 419"/>
              <a:gd name="T43" fmla="*/ 7 h 71"/>
              <a:gd name="T44" fmla="*/ 382 w 419"/>
              <a:gd name="T45" fmla="*/ 9 h 71"/>
              <a:gd name="T46" fmla="*/ 342 w 419"/>
              <a:gd name="T47" fmla="*/ 5 h 71"/>
              <a:gd name="T48" fmla="*/ 334 w 419"/>
              <a:gd name="T49" fmla="*/ 5 h 71"/>
              <a:gd name="T50" fmla="*/ 324 w 419"/>
              <a:gd name="T51" fmla="*/ 4 h 71"/>
              <a:gd name="T52" fmla="*/ 280 w 419"/>
              <a:gd name="T53" fmla="*/ 4 h 71"/>
              <a:gd name="T54" fmla="*/ 255 w 419"/>
              <a:gd name="T55" fmla="*/ 3 h 71"/>
              <a:gd name="T56" fmla="*/ 237 w 419"/>
              <a:gd name="T57" fmla="*/ 3 h 71"/>
              <a:gd name="T58" fmla="*/ 214 w 419"/>
              <a:gd name="T59" fmla="*/ 2 h 71"/>
              <a:gd name="T60" fmla="*/ 184 w 419"/>
              <a:gd name="T61" fmla="*/ 3 h 71"/>
              <a:gd name="T62" fmla="*/ 162 w 419"/>
              <a:gd name="T63" fmla="*/ 2 h 71"/>
              <a:gd name="T64" fmla="*/ 78 w 419"/>
              <a:gd name="T65" fmla="*/ 2 h 71"/>
              <a:gd name="T66" fmla="*/ 2 w 419"/>
              <a:gd name="T67" fmla="*/ 7 h 71"/>
              <a:gd name="T68" fmla="*/ 1 w 419"/>
              <a:gd name="T69" fmla="*/ 10 h 71"/>
              <a:gd name="T70" fmla="*/ 4 w 419"/>
              <a:gd name="T71" fmla="*/ 14 h 71"/>
              <a:gd name="T72" fmla="*/ 2 w 419"/>
              <a:gd name="T73" fmla="*/ 18 h 71"/>
              <a:gd name="T74" fmla="*/ 3 w 419"/>
              <a:gd name="T75" fmla="*/ 23 h 71"/>
              <a:gd name="T76" fmla="*/ 5 w 419"/>
              <a:gd name="T77" fmla="*/ 26 h 71"/>
              <a:gd name="T78" fmla="*/ 6 w 419"/>
              <a:gd name="T79" fmla="*/ 28 h 71"/>
              <a:gd name="T80" fmla="*/ 8 w 419"/>
              <a:gd name="T81" fmla="*/ 34 h 71"/>
              <a:gd name="T82" fmla="*/ 12 w 419"/>
              <a:gd name="T83" fmla="*/ 37 h 71"/>
              <a:gd name="T84" fmla="*/ 10 w 419"/>
              <a:gd name="T85" fmla="*/ 42 h 71"/>
              <a:gd name="T86" fmla="*/ 15 w 419"/>
              <a:gd name="T87" fmla="*/ 47 h 71"/>
              <a:gd name="T88" fmla="*/ 13 w 419"/>
              <a:gd name="T89" fmla="*/ 50 h 71"/>
              <a:gd name="T90" fmla="*/ 12 w 419"/>
              <a:gd name="T91" fmla="*/ 52 h 71"/>
              <a:gd name="T92" fmla="*/ 22 w 419"/>
              <a:gd name="T93" fmla="*/ 55 h 71"/>
              <a:gd name="T94" fmla="*/ 16 w 419"/>
              <a:gd name="T95" fmla="*/ 59 h 71"/>
              <a:gd name="T96" fmla="*/ 17 w 419"/>
              <a:gd name="T97" fmla="*/ 62 h 71"/>
              <a:gd name="T98" fmla="*/ 88 w 419"/>
              <a:gd name="T99" fmla="*/ 70 h 71"/>
              <a:gd name="T100" fmla="*/ 304 w 419"/>
              <a:gd name="T101" fmla="*/ 70 h 71"/>
              <a:gd name="T102" fmla="*/ 402 w 419"/>
              <a:gd name="T103" fmla="*/ 68 h 71"/>
              <a:gd name="T104" fmla="*/ 336 w 419"/>
              <a:gd name="T105" fmla="*/ 14 h 71"/>
              <a:gd name="T106" fmla="*/ 310 w 419"/>
              <a:gd name="T107" fmla="*/ 69 h 71"/>
              <a:gd name="T108" fmla="*/ 320 w 419"/>
              <a:gd name="T109" fmla="*/ 66 h 71"/>
              <a:gd name="T110" fmla="*/ 326 w 419"/>
              <a:gd name="T111" fmla="*/ 65 h 71"/>
              <a:gd name="T112" fmla="*/ 377 w 419"/>
              <a:gd name="T113" fmla="*/ 67 h 71"/>
              <a:gd name="T114" fmla="*/ 389 w 419"/>
              <a:gd name="T115" fmla="*/ 6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9" h="71">
                <a:moveTo>
                  <a:pt x="313" y="63"/>
                </a:moveTo>
                <a:cubicBezTo>
                  <a:pt x="313" y="62"/>
                  <a:pt x="313" y="62"/>
                  <a:pt x="313" y="62"/>
                </a:cubicBezTo>
                <a:cubicBezTo>
                  <a:pt x="317" y="62"/>
                  <a:pt x="321" y="62"/>
                  <a:pt x="325" y="62"/>
                </a:cubicBezTo>
                <a:cubicBezTo>
                  <a:pt x="326" y="62"/>
                  <a:pt x="326" y="62"/>
                  <a:pt x="326" y="62"/>
                </a:cubicBezTo>
                <a:cubicBezTo>
                  <a:pt x="325" y="62"/>
                  <a:pt x="323" y="62"/>
                  <a:pt x="322" y="61"/>
                </a:cubicBezTo>
                <a:cubicBezTo>
                  <a:pt x="353" y="61"/>
                  <a:pt x="353" y="61"/>
                  <a:pt x="353" y="61"/>
                </a:cubicBezTo>
                <a:cubicBezTo>
                  <a:pt x="355" y="61"/>
                  <a:pt x="355" y="61"/>
                  <a:pt x="355" y="61"/>
                </a:cubicBezTo>
                <a:cubicBezTo>
                  <a:pt x="372" y="61"/>
                  <a:pt x="390" y="62"/>
                  <a:pt x="406" y="61"/>
                </a:cubicBezTo>
                <a:cubicBezTo>
                  <a:pt x="404" y="60"/>
                  <a:pt x="404" y="60"/>
                  <a:pt x="404" y="60"/>
                </a:cubicBezTo>
                <a:cubicBezTo>
                  <a:pt x="409" y="60"/>
                  <a:pt x="415" y="60"/>
                  <a:pt x="419" y="59"/>
                </a:cubicBezTo>
                <a:cubicBezTo>
                  <a:pt x="384" y="58"/>
                  <a:pt x="349" y="60"/>
                  <a:pt x="316" y="57"/>
                </a:cubicBezTo>
                <a:cubicBezTo>
                  <a:pt x="316" y="57"/>
                  <a:pt x="317" y="57"/>
                  <a:pt x="317" y="56"/>
                </a:cubicBezTo>
                <a:cubicBezTo>
                  <a:pt x="349" y="56"/>
                  <a:pt x="382" y="59"/>
                  <a:pt x="414" y="57"/>
                </a:cubicBezTo>
                <a:cubicBezTo>
                  <a:pt x="405" y="56"/>
                  <a:pt x="394" y="56"/>
                  <a:pt x="385" y="55"/>
                </a:cubicBezTo>
                <a:cubicBezTo>
                  <a:pt x="385" y="55"/>
                  <a:pt x="385" y="55"/>
                  <a:pt x="385" y="55"/>
                </a:cubicBezTo>
                <a:cubicBezTo>
                  <a:pt x="400" y="55"/>
                  <a:pt x="400" y="55"/>
                  <a:pt x="400" y="55"/>
                </a:cubicBezTo>
                <a:cubicBezTo>
                  <a:pt x="377" y="54"/>
                  <a:pt x="377" y="54"/>
                  <a:pt x="377" y="54"/>
                </a:cubicBezTo>
                <a:cubicBezTo>
                  <a:pt x="377" y="55"/>
                  <a:pt x="378" y="55"/>
                  <a:pt x="377" y="55"/>
                </a:cubicBezTo>
                <a:cubicBezTo>
                  <a:pt x="376" y="55"/>
                  <a:pt x="374" y="55"/>
                  <a:pt x="374" y="54"/>
                </a:cubicBezTo>
                <a:cubicBezTo>
                  <a:pt x="373" y="55"/>
                  <a:pt x="371" y="54"/>
                  <a:pt x="371" y="55"/>
                </a:cubicBezTo>
                <a:cubicBezTo>
                  <a:pt x="363" y="55"/>
                  <a:pt x="354" y="54"/>
                  <a:pt x="344" y="54"/>
                </a:cubicBezTo>
                <a:cubicBezTo>
                  <a:pt x="343" y="53"/>
                  <a:pt x="343" y="53"/>
                  <a:pt x="343" y="53"/>
                </a:cubicBezTo>
                <a:cubicBezTo>
                  <a:pt x="345" y="53"/>
                  <a:pt x="345" y="53"/>
                  <a:pt x="345" y="53"/>
                </a:cubicBezTo>
                <a:cubicBezTo>
                  <a:pt x="365" y="53"/>
                  <a:pt x="385" y="54"/>
                  <a:pt x="403" y="53"/>
                </a:cubicBezTo>
                <a:cubicBezTo>
                  <a:pt x="379" y="52"/>
                  <a:pt x="353" y="52"/>
                  <a:pt x="329" y="50"/>
                </a:cubicBezTo>
                <a:cubicBezTo>
                  <a:pt x="349" y="50"/>
                  <a:pt x="370" y="51"/>
                  <a:pt x="391" y="51"/>
                </a:cubicBezTo>
                <a:cubicBezTo>
                  <a:pt x="393" y="50"/>
                  <a:pt x="393" y="50"/>
                  <a:pt x="393" y="50"/>
                </a:cubicBezTo>
                <a:cubicBezTo>
                  <a:pt x="408" y="50"/>
                  <a:pt x="408" y="50"/>
                  <a:pt x="408" y="50"/>
                </a:cubicBezTo>
                <a:cubicBezTo>
                  <a:pt x="384" y="49"/>
                  <a:pt x="359" y="48"/>
                  <a:pt x="334" y="48"/>
                </a:cubicBezTo>
                <a:cubicBezTo>
                  <a:pt x="335" y="47"/>
                  <a:pt x="336" y="47"/>
                  <a:pt x="337" y="47"/>
                </a:cubicBezTo>
                <a:cubicBezTo>
                  <a:pt x="359" y="48"/>
                  <a:pt x="381" y="49"/>
                  <a:pt x="403" y="48"/>
                </a:cubicBezTo>
                <a:cubicBezTo>
                  <a:pt x="397" y="48"/>
                  <a:pt x="391" y="47"/>
                  <a:pt x="385" y="46"/>
                </a:cubicBezTo>
                <a:cubicBezTo>
                  <a:pt x="388" y="45"/>
                  <a:pt x="393" y="47"/>
                  <a:pt x="397" y="46"/>
                </a:cubicBezTo>
                <a:cubicBezTo>
                  <a:pt x="388" y="45"/>
                  <a:pt x="388" y="45"/>
                  <a:pt x="388" y="45"/>
                </a:cubicBezTo>
                <a:cubicBezTo>
                  <a:pt x="386" y="43"/>
                  <a:pt x="380" y="45"/>
                  <a:pt x="377" y="43"/>
                </a:cubicBezTo>
                <a:cubicBezTo>
                  <a:pt x="381" y="43"/>
                  <a:pt x="381" y="43"/>
                  <a:pt x="381" y="43"/>
                </a:cubicBezTo>
                <a:cubicBezTo>
                  <a:pt x="359" y="41"/>
                  <a:pt x="359" y="41"/>
                  <a:pt x="359" y="41"/>
                </a:cubicBezTo>
                <a:cubicBezTo>
                  <a:pt x="389" y="41"/>
                  <a:pt x="389" y="41"/>
                  <a:pt x="389" y="41"/>
                </a:cubicBezTo>
                <a:cubicBezTo>
                  <a:pt x="391" y="39"/>
                  <a:pt x="396" y="41"/>
                  <a:pt x="398" y="40"/>
                </a:cubicBezTo>
                <a:cubicBezTo>
                  <a:pt x="378" y="39"/>
                  <a:pt x="378" y="39"/>
                  <a:pt x="378" y="39"/>
                </a:cubicBezTo>
                <a:cubicBezTo>
                  <a:pt x="377" y="39"/>
                  <a:pt x="377" y="39"/>
                  <a:pt x="377" y="39"/>
                </a:cubicBezTo>
                <a:cubicBezTo>
                  <a:pt x="381" y="38"/>
                  <a:pt x="386" y="40"/>
                  <a:pt x="391" y="39"/>
                </a:cubicBezTo>
                <a:cubicBezTo>
                  <a:pt x="395" y="38"/>
                  <a:pt x="400" y="39"/>
                  <a:pt x="404" y="38"/>
                </a:cubicBezTo>
                <a:cubicBezTo>
                  <a:pt x="378" y="38"/>
                  <a:pt x="355" y="36"/>
                  <a:pt x="329" y="35"/>
                </a:cubicBezTo>
                <a:cubicBezTo>
                  <a:pt x="328" y="35"/>
                  <a:pt x="328" y="35"/>
                  <a:pt x="328" y="35"/>
                </a:cubicBezTo>
                <a:cubicBezTo>
                  <a:pt x="328" y="34"/>
                  <a:pt x="329" y="35"/>
                  <a:pt x="330" y="35"/>
                </a:cubicBezTo>
                <a:cubicBezTo>
                  <a:pt x="324" y="33"/>
                  <a:pt x="316" y="34"/>
                  <a:pt x="309" y="33"/>
                </a:cubicBezTo>
                <a:cubicBezTo>
                  <a:pt x="331" y="32"/>
                  <a:pt x="354" y="35"/>
                  <a:pt x="377" y="34"/>
                </a:cubicBezTo>
                <a:cubicBezTo>
                  <a:pt x="357" y="32"/>
                  <a:pt x="335" y="32"/>
                  <a:pt x="314" y="31"/>
                </a:cubicBezTo>
                <a:cubicBezTo>
                  <a:pt x="317" y="30"/>
                  <a:pt x="322" y="31"/>
                  <a:pt x="325" y="30"/>
                </a:cubicBezTo>
                <a:cubicBezTo>
                  <a:pt x="329" y="31"/>
                  <a:pt x="333" y="31"/>
                  <a:pt x="337" y="31"/>
                </a:cubicBezTo>
                <a:cubicBezTo>
                  <a:pt x="331" y="29"/>
                  <a:pt x="325" y="31"/>
                  <a:pt x="320" y="30"/>
                </a:cubicBezTo>
                <a:cubicBezTo>
                  <a:pt x="335" y="28"/>
                  <a:pt x="349" y="31"/>
                  <a:pt x="364" y="30"/>
                </a:cubicBezTo>
                <a:cubicBezTo>
                  <a:pt x="349" y="29"/>
                  <a:pt x="349" y="29"/>
                  <a:pt x="349" y="29"/>
                </a:cubicBezTo>
                <a:cubicBezTo>
                  <a:pt x="344" y="27"/>
                  <a:pt x="337" y="29"/>
                  <a:pt x="333" y="27"/>
                </a:cubicBezTo>
                <a:cubicBezTo>
                  <a:pt x="346" y="26"/>
                  <a:pt x="358" y="27"/>
                  <a:pt x="370" y="28"/>
                </a:cubicBezTo>
                <a:cubicBezTo>
                  <a:pt x="367" y="28"/>
                  <a:pt x="362" y="28"/>
                  <a:pt x="359" y="28"/>
                </a:cubicBezTo>
                <a:cubicBezTo>
                  <a:pt x="359" y="28"/>
                  <a:pt x="359" y="28"/>
                  <a:pt x="359" y="28"/>
                </a:cubicBezTo>
                <a:cubicBezTo>
                  <a:pt x="364" y="27"/>
                  <a:pt x="369" y="29"/>
                  <a:pt x="373" y="28"/>
                </a:cubicBezTo>
                <a:cubicBezTo>
                  <a:pt x="372" y="28"/>
                  <a:pt x="371" y="28"/>
                  <a:pt x="371" y="28"/>
                </a:cubicBezTo>
                <a:cubicBezTo>
                  <a:pt x="379" y="27"/>
                  <a:pt x="388" y="29"/>
                  <a:pt x="396" y="28"/>
                </a:cubicBezTo>
                <a:cubicBezTo>
                  <a:pt x="379" y="27"/>
                  <a:pt x="379" y="27"/>
                  <a:pt x="379" y="27"/>
                </a:cubicBezTo>
                <a:cubicBezTo>
                  <a:pt x="372" y="26"/>
                  <a:pt x="366" y="27"/>
                  <a:pt x="358" y="26"/>
                </a:cubicBezTo>
                <a:cubicBezTo>
                  <a:pt x="359" y="25"/>
                  <a:pt x="359" y="25"/>
                  <a:pt x="359" y="25"/>
                </a:cubicBezTo>
                <a:cubicBezTo>
                  <a:pt x="377" y="27"/>
                  <a:pt x="391" y="24"/>
                  <a:pt x="410" y="25"/>
                </a:cubicBezTo>
                <a:cubicBezTo>
                  <a:pt x="409" y="25"/>
                  <a:pt x="409" y="25"/>
                  <a:pt x="409" y="25"/>
                </a:cubicBezTo>
                <a:cubicBezTo>
                  <a:pt x="337" y="22"/>
                  <a:pt x="337" y="22"/>
                  <a:pt x="337" y="22"/>
                </a:cubicBezTo>
                <a:cubicBezTo>
                  <a:pt x="326" y="22"/>
                  <a:pt x="326" y="22"/>
                  <a:pt x="326" y="22"/>
                </a:cubicBezTo>
                <a:cubicBezTo>
                  <a:pt x="337" y="21"/>
                  <a:pt x="347" y="23"/>
                  <a:pt x="358" y="22"/>
                </a:cubicBezTo>
                <a:cubicBezTo>
                  <a:pt x="350" y="21"/>
                  <a:pt x="341" y="21"/>
                  <a:pt x="333" y="21"/>
                </a:cubicBezTo>
                <a:cubicBezTo>
                  <a:pt x="334" y="20"/>
                  <a:pt x="334" y="20"/>
                  <a:pt x="334" y="20"/>
                </a:cubicBezTo>
                <a:cubicBezTo>
                  <a:pt x="344" y="20"/>
                  <a:pt x="357" y="21"/>
                  <a:pt x="366" y="19"/>
                </a:cubicBezTo>
                <a:cubicBezTo>
                  <a:pt x="365" y="19"/>
                  <a:pt x="364" y="19"/>
                  <a:pt x="364" y="19"/>
                </a:cubicBezTo>
                <a:cubicBezTo>
                  <a:pt x="366" y="18"/>
                  <a:pt x="366" y="18"/>
                  <a:pt x="366" y="18"/>
                </a:cubicBezTo>
                <a:cubicBezTo>
                  <a:pt x="355" y="18"/>
                  <a:pt x="355" y="18"/>
                  <a:pt x="355" y="18"/>
                </a:cubicBezTo>
                <a:cubicBezTo>
                  <a:pt x="352" y="16"/>
                  <a:pt x="346" y="17"/>
                  <a:pt x="342" y="16"/>
                </a:cubicBezTo>
                <a:cubicBezTo>
                  <a:pt x="343" y="16"/>
                  <a:pt x="343" y="16"/>
                  <a:pt x="343" y="16"/>
                </a:cubicBezTo>
                <a:cubicBezTo>
                  <a:pt x="353" y="16"/>
                  <a:pt x="364" y="16"/>
                  <a:pt x="374" y="16"/>
                </a:cubicBezTo>
                <a:cubicBezTo>
                  <a:pt x="344" y="15"/>
                  <a:pt x="344" y="15"/>
                  <a:pt x="344" y="15"/>
                </a:cubicBezTo>
                <a:cubicBezTo>
                  <a:pt x="349" y="14"/>
                  <a:pt x="354" y="15"/>
                  <a:pt x="359" y="14"/>
                </a:cubicBezTo>
                <a:cubicBezTo>
                  <a:pt x="358" y="14"/>
                  <a:pt x="358" y="14"/>
                  <a:pt x="358" y="14"/>
                </a:cubicBezTo>
                <a:cubicBezTo>
                  <a:pt x="347" y="14"/>
                  <a:pt x="337" y="13"/>
                  <a:pt x="326" y="13"/>
                </a:cubicBezTo>
                <a:cubicBezTo>
                  <a:pt x="337" y="12"/>
                  <a:pt x="347" y="13"/>
                  <a:pt x="357" y="13"/>
                </a:cubicBezTo>
                <a:cubicBezTo>
                  <a:pt x="348" y="12"/>
                  <a:pt x="348" y="12"/>
                  <a:pt x="348" y="12"/>
                </a:cubicBezTo>
                <a:cubicBezTo>
                  <a:pt x="358" y="12"/>
                  <a:pt x="366" y="13"/>
                  <a:pt x="376" y="12"/>
                </a:cubicBezTo>
                <a:cubicBezTo>
                  <a:pt x="352" y="10"/>
                  <a:pt x="328" y="10"/>
                  <a:pt x="303" y="9"/>
                </a:cubicBezTo>
                <a:cubicBezTo>
                  <a:pt x="307" y="7"/>
                  <a:pt x="313" y="9"/>
                  <a:pt x="315" y="8"/>
                </a:cubicBezTo>
                <a:cubicBezTo>
                  <a:pt x="305" y="7"/>
                  <a:pt x="294" y="7"/>
                  <a:pt x="283" y="7"/>
                </a:cubicBezTo>
                <a:cubicBezTo>
                  <a:pt x="281" y="7"/>
                  <a:pt x="283" y="6"/>
                  <a:pt x="281" y="6"/>
                </a:cubicBezTo>
                <a:cubicBezTo>
                  <a:pt x="282" y="6"/>
                  <a:pt x="283" y="6"/>
                  <a:pt x="284" y="6"/>
                </a:cubicBezTo>
                <a:cubicBezTo>
                  <a:pt x="353" y="8"/>
                  <a:pt x="353" y="8"/>
                  <a:pt x="353" y="8"/>
                </a:cubicBezTo>
                <a:cubicBezTo>
                  <a:pt x="363" y="9"/>
                  <a:pt x="373" y="9"/>
                  <a:pt x="382" y="9"/>
                </a:cubicBezTo>
                <a:cubicBezTo>
                  <a:pt x="358" y="8"/>
                  <a:pt x="358" y="8"/>
                  <a:pt x="358" y="8"/>
                </a:cubicBezTo>
                <a:cubicBezTo>
                  <a:pt x="357" y="8"/>
                  <a:pt x="357" y="8"/>
                  <a:pt x="357" y="8"/>
                </a:cubicBezTo>
                <a:cubicBezTo>
                  <a:pt x="368" y="8"/>
                  <a:pt x="379" y="9"/>
                  <a:pt x="390" y="8"/>
                </a:cubicBezTo>
                <a:cubicBezTo>
                  <a:pt x="373" y="9"/>
                  <a:pt x="358" y="4"/>
                  <a:pt x="342" y="5"/>
                </a:cubicBezTo>
                <a:cubicBezTo>
                  <a:pt x="343" y="5"/>
                  <a:pt x="343" y="5"/>
                  <a:pt x="343" y="6"/>
                </a:cubicBezTo>
                <a:cubicBezTo>
                  <a:pt x="340" y="6"/>
                  <a:pt x="337" y="6"/>
                  <a:pt x="334" y="5"/>
                </a:cubicBezTo>
                <a:cubicBezTo>
                  <a:pt x="334" y="5"/>
                  <a:pt x="334" y="5"/>
                  <a:pt x="334" y="5"/>
                </a:cubicBezTo>
                <a:cubicBezTo>
                  <a:pt x="334" y="5"/>
                  <a:pt x="334" y="5"/>
                  <a:pt x="334" y="5"/>
                </a:cubicBezTo>
                <a:cubicBezTo>
                  <a:pt x="334" y="5"/>
                  <a:pt x="333" y="5"/>
                  <a:pt x="333" y="5"/>
                </a:cubicBezTo>
                <a:cubicBezTo>
                  <a:pt x="331" y="5"/>
                  <a:pt x="328" y="6"/>
                  <a:pt x="327" y="4"/>
                </a:cubicBezTo>
                <a:cubicBezTo>
                  <a:pt x="326" y="5"/>
                  <a:pt x="326" y="5"/>
                  <a:pt x="326" y="5"/>
                </a:cubicBezTo>
                <a:cubicBezTo>
                  <a:pt x="324" y="4"/>
                  <a:pt x="324" y="4"/>
                  <a:pt x="324" y="4"/>
                </a:cubicBezTo>
                <a:cubicBezTo>
                  <a:pt x="324" y="5"/>
                  <a:pt x="324" y="5"/>
                  <a:pt x="324" y="5"/>
                </a:cubicBezTo>
                <a:cubicBezTo>
                  <a:pt x="285" y="4"/>
                  <a:pt x="285" y="4"/>
                  <a:pt x="285" y="4"/>
                </a:cubicBezTo>
                <a:cubicBezTo>
                  <a:pt x="286" y="3"/>
                  <a:pt x="286" y="3"/>
                  <a:pt x="286" y="3"/>
                </a:cubicBezTo>
                <a:cubicBezTo>
                  <a:pt x="284" y="4"/>
                  <a:pt x="280" y="2"/>
                  <a:pt x="280" y="4"/>
                </a:cubicBezTo>
                <a:cubicBezTo>
                  <a:pt x="259" y="4"/>
                  <a:pt x="259" y="4"/>
                  <a:pt x="259" y="4"/>
                </a:cubicBezTo>
                <a:cubicBezTo>
                  <a:pt x="258" y="3"/>
                  <a:pt x="258" y="3"/>
                  <a:pt x="258" y="3"/>
                </a:cubicBezTo>
                <a:cubicBezTo>
                  <a:pt x="258" y="3"/>
                  <a:pt x="258" y="3"/>
                  <a:pt x="258" y="3"/>
                </a:cubicBezTo>
                <a:cubicBezTo>
                  <a:pt x="255" y="3"/>
                  <a:pt x="255" y="3"/>
                  <a:pt x="255" y="3"/>
                </a:cubicBezTo>
                <a:cubicBezTo>
                  <a:pt x="255" y="3"/>
                  <a:pt x="255" y="3"/>
                  <a:pt x="255" y="3"/>
                </a:cubicBezTo>
                <a:cubicBezTo>
                  <a:pt x="251" y="4"/>
                  <a:pt x="246" y="4"/>
                  <a:pt x="241" y="3"/>
                </a:cubicBezTo>
                <a:cubicBezTo>
                  <a:pt x="241" y="3"/>
                  <a:pt x="242" y="3"/>
                  <a:pt x="242" y="3"/>
                </a:cubicBezTo>
                <a:cubicBezTo>
                  <a:pt x="237" y="3"/>
                  <a:pt x="237" y="3"/>
                  <a:pt x="237" y="3"/>
                </a:cubicBezTo>
                <a:cubicBezTo>
                  <a:pt x="237" y="3"/>
                  <a:pt x="237" y="3"/>
                  <a:pt x="237" y="3"/>
                </a:cubicBezTo>
                <a:cubicBezTo>
                  <a:pt x="230" y="4"/>
                  <a:pt x="223" y="3"/>
                  <a:pt x="216" y="3"/>
                </a:cubicBezTo>
                <a:cubicBezTo>
                  <a:pt x="216" y="2"/>
                  <a:pt x="216" y="2"/>
                  <a:pt x="216" y="2"/>
                </a:cubicBezTo>
                <a:cubicBezTo>
                  <a:pt x="215" y="2"/>
                  <a:pt x="214" y="2"/>
                  <a:pt x="214" y="2"/>
                </a:cubicBezTo>
                <a:cubicBezTo>
                  <a:pt x="210" y="2"/>
                  <a:pt x="206" y="1"/>
                  <a:pt x="204" y="3"/>
                </a:cubicBezTo>
                <a:cubicBezTo>
                  <a:pt x="203" y="2"/>
                  <a:pt x="202" y="2"/>
                  <a:pt x="201" y="3"/>
                </a:cubicBezTo>
                <a:cubicBezTo>
                  <a:pt x="199" y="1"/>
                  <a:pt x="194" y="2"/>
                  <a:pt x="190" y="2"/>
                </a:cubicBezTo>
                <a:cubicBezTo>
                  <a:pt x="190" y="3"/>
                  <a:pt x="186" y="3"/>
                  <a:pt x="184" y="3"/>
                </a:cubicBezTo>
                <a:cubicBezTo>
                  <a:pt x="183" y="2"/>
                  <a:pt x="181" y="3"/>
                  <a:pt x="181" y="2"/>
                </a:cubicBezTo>
                <a:cubicBezTo>
                  <a:pt x="175" y="0"/>
                  <a:pt x="170" y="4"/>
                  <a:pt x="164" y="2"/>
                </a:cubicBezTo>
                <a:cubicBezTo>
                  <a:pt x="163" y="2"/>
                  <a:pt x="163" y="2"/>
                  <a:pt x="163" y="2"/>
                </a:cubicBezTo>
                <a:cubicBezTo>
                  <a:pt x="162" y="2"/>
                  <a:pt x="162" y="2"/>
                  <a:pt x="162" y="2"/>
                </a:cubicBezTo>
                <a:cubicBezTo>
                  <a:pt x="161" y="2"/>
                  <a:pt x="161" y="2"/>
                  <a:pt x="161" y="2"/>
                </a:cubicBezTo>
                <a:cubicBezTo>
                  <a:pt x="158" y="2"/>
                  <a:pt x="153" y="1"/>
                  <a:pt x="150" y="2"/>
                </a:cubicBezTo>
                <a:cubicBezTo>
                  <a:pt x="147" y="2"/>
                  <a:pt x="146" y="2"/>
                  <a:pt x="144" y="2"/>
                </a:cubicBezTo>
                <a:cubicBezTo>
                  <a:pt x="78" y="2"/>
                  <a:pt x="78" y="2"/>
                  <a:pt x="78" y="2"/>
                </a:cubicBezTo>
                <a:cubicBezTo>
                  <a:pt x="78" y="1"/>
                  <a:pt x="78" y="1"/>
                  <a:pt x="78" y="1"/>
                </a:cubicBezTo>
                <a:cubicBezTo>
                  <a:pt x="80" y="1"/>
                  <a:pt x="86" y="1"/>
                  <a:pt x="85" y="1"/>
                </a:cubicBezTo>
                <a:cubicBezTo>
                  <a:pt x="77" y="1"/>
                  <a:pt x="69" y="1"/>
                  <a:pt x="61" y="2"/>
                </a:cubicBezTo>
                <a:cubicBezTo>
                  <a:pt x="42" y="4"/>
                  <a:pt x="20" y="3"/>
                  <a:pt x="2" y="7"/>
                </a:cubicBezTo>
                <a:cubicBezTo>
                  <a:pt x="3" y="7"/>
                  <a:pt x="4" y="7"/>
                  <a:pt x="4" y="7"/>
                </a:cubicBezTo>
                <a:cubicBezTo>
                  <a:pt x="3" y="7"/>
                  <a:pt x="2" y="8"/>
                  <a:pt x="1" y="9"/>
                </a:cubicBezTo>
                <a:cubicBezTo>
                  <a:pt x="2" y="9"/>
                  <a:pt x="3" y="9"/>
                  <a:pt x="3" y="9"/>
                </a:cubicBezTo>
                <a:cubicBezTo>
                  <a:pt x="3" y="10"/>
                  <a:pt x="2" y="10"/>
                  <a:pt x="1" y="10"/>
                </a:cubicBezTo>
                <a:cubicBezTo>
                  <a:pt x="2" y="10"/>
                  <a:pt x="3" y="10"/>
                  <a:pt x="4" y="11"/>
                </a:cubicBezTo>
                <a:cubicBezTo>
                  <a:pt x="1" y="12"/>
                  <a:pt x="1" y="12"/>
                  <a:pt x="1" y="12"/>
                </a:cubicBezTo>
                <a:cubicBezTo>
                  <a:pt x="3" y="12"/>
                  <a:pt x="0" y="12"/>
                  <a:pt x="1" y="13"/>
                </a:cubicBezTo>
                <a:cubicBezTo>
                  <a:pt x="4" y="14"/>
                  <a:pt x="4" y="14"/>
                  <a:pt x="4" y="14"/>
                </a:cubicBezTo>
                <a:cubicBezTo>
                  <a:pt x="4" y="15"/>
                  <a:pt x="0" y="15"/>
                  <a:pt x="2" y="16"/>
                </a:cubicBezTo>
                <a:cubicBezTo>
                  <a:pt x="2" y="16"/>
                  <a:pt x="3" y="17"/>
                  <a:pt x="4" y="17"/>
                </a:cubicBezTo>
                <a:cubicBezTo>
                  <a:pt x="4" y="17"/>
                  <a:pt x="3" y="17"/>
                  <a:pt x="3" y="17"/>
                </a:cubicBezTo>
                <a:cubicBezTo>
                  <a:pt x="3" y="17"/>
                  <a:pt x="3" y="18"/>
                  <a:pt x="2" y="18"/>
                </a:cubicBezTo>
                <a:cubicBezTo>
                  <a:pt x="5" y="19"/>
                  <a:pt x="2" y="21"/>
                  <a:pt x="6" y="21"/>
                </a:cubicBezTo>
                <a:cubicBezTo>
                  <a:pt x="4" y="22"/>
                  <a:pt x="4" y="22"/>
                  <a:pt x="4" y="22"/>
                </a:cubicBezTo>
                <a:cubicBezTo>
                  <a:pt x="5" y="21"/>
                  <a:pt x="6" y="22"/>
                  <a:pt x="7" y="22"/>
                </a:cubicBezTo>
                <a:cubicBezTo>
                  <a:pt x="6" y="23"/>
                  <a:pt x="4" y="22"/>
                  <a:pt x="3" y="23"/>
                </a:cubicBezTo>
                <a:cubicBezTo>
                  <a:pt x="5" y="24"/>
                  <a:pt x="5" y="24"/>
                  <a:pt x="5" y="24"/>
                </a:cubicBezTo>
                <a:cubicBezTo>
                  <a:pt x="3" y="25"/>
                  <a:pt x="3" y="25"/>
                  <a:pt x="3" y="25"/>
                </a:cubicBezTo>
                <a:cubicBezTo>
                  <a:pt x="4" y="25"/>
                  <a:pt x="4" y="25"/>
                  <a:pt x="4" y="25"/>
                </a:cubicBezTo>
                <a:cubicBezTo>
                  <a:pt x="5" y="25"/>
                  <a:pt x="5" y="26"/>
                  <a:pt x="5" y="26"/>
                </a:cubicBezTo>
                <a:cubicBezTo>
                  <a:pt x="6" y="26"/>
                  <a:pt x="7" y="26"/>
                  <a:pt x="8" y="27"/>
                </a:cubicBezTo>
                <a:cubicBezTo>
                  <a:pt x="7" y="27"/>
                  <a:pt x="6" y="27"/>
                  <a:pt x="5" y="27"/>
                </a:cubicBezTo>
                <a:cubicBezTo>
                  <a:pt x="6" y="27"/>
                  <a:pt x="8" y="27"/>
                  <a:pt x="7" y="28"/>
                </a:cubicBezTo>
                <a:cubicBezTo>
                  <a:pt x="7" y="28"/>
                  <a:pt x="7" y="28"/>
                  <a:pt x="6" y="28"/>
                </a:cubicBezTo>
                <a:cubicBezTo>
                  <a:pt x="7" y="29"/>
                  <a:pt x="7" y="29"/>
                  <a:pt x="7" y="29"/>
                </a:cubicBezTo>
                <a:cubicBezTo>
                  <a:pt x="4" y="29"/>
                  <a:pt x="8" y="30"/>
                  <a:pt x="7" y="31"/>
                </a:cubicBezTo>
                <a:cubicBezTo>
                  <a:pt x="8" y="32"/>
                  <a:pt x="10" y="33"/>
                  <a:pt x="12" y="33"/>
                </a:cubicBezTo>
                <a:cubicBezTo>
                  <a:pt x="11" y="34"/>
                  <a:pt x="9" y="33"/>
                  <a:pt x="8" y="34"/>
                </a:cubicBezTo>
                <a:cubicBezTo>
                  <a:pt x="6" y="34"/>
                  <a:pt x="9" y="34"/>
                  <a:pt x="7" y="34"/>
                </a:cubicBezTo>
                <a:cubicBezTo>
                  <a:pt x="8" y="36"/>
                  <a:pt x="12" y="34"/>
                  <a:pt x="14" y="36"/>
                </a:cubicBezTo>
                <a:cubicBezTo>
                  <a:pt x="12" y="37"/>
                  <a:pt x="9" y="35"/>
                  <a:pt x="8" y="37"/>
                </a:cubicBezTo>
                <a:cubicBezTo>
                  <a:pt x="10" y="37"/>
                  <a:pt x="11" y="37"/>
                  <a:pt x="12" y="37"/>
                </a:cubicBezTo>
                <a:cubicBezTo>
                  <a:pt x="10" y="38"/>
                  <a:pt x="9" y="38"/>
                  <a:pt x="9" y="39"/>
                </a:cubicBezTo>
                <a:cubicBezTo>
                  <a:pt x="12" y="40"/>
                  <a:pt x="12" y="40"/>
                  <a:pt x="12" y="40"/>
                </a:cubicBezTo>
                <a:cubicBezTo>
                  <a:pt x="8" y="40"/>
                  <a:pt x="12" y="43"/>
                  <a:pt x="8" y="42"/>
                </a:cubicBezTo>
                <a:cubicBezTo>
                  <a:pt x="10" y="42"/>
                  <a:pt x="10" y="42"/>
                  <a:pt x="10" y="42"/>
                </a:cubicBezTo>
                <a:cubicBezTo>
                  <a:pt x="9" y="43"/>
                  <a:pt x="12" y="43"/>
                  <a:pt x="10" y="44"/>
                </a:cubicBezTo>
                <a:cubicBezTo>
                  <a:pt x="12" y="45"/>
                  <a:pt x="12" y="45"/>
                  <a:pt x="12" y="45"/>
                </a:cubicBezTo>
                <a:cubicBezTo>
                  <a:pt x="10" y="46"/>
                  <a:pt x="10" y="46"/>
                  <a:pt x="10" y="46"/>
                </a:cubicBezTo>
                <a:cubicBezTo>
                  <a:pt x="11" y="47"/>
                  <a:pt x="14" y="46"/>
                  <a:pt x="15" y="47"/>
                </a:cubicBezTo>
                <a:cubicBezTo>
                  <a:pt x="13" y="48"/>
                  <a:pt x="10" y="48"/>
                  <a:pt x="10" y="48"/>
                </a:cubicBezTo>
                <a:cubicBezTo>
                  <a:pt x="11" y="49"/>
                  <a:pt x="11" y="49"/>
                  <a:pt x="11" y="49"/>
                </a:cubicBezTo>
                <a:cubicBezTo>
                  <a:pt x="11" y="49"/>
                  <a:pt x="10" y="49"/>
                  <a:pt x="9" y="49"/>
                </a:cubicBezTo>
                <a:cubicBezTo>
                  <a:pt x="13" y="50"/>
                  <a:pt x="13" y="50"/>
                  <a:pt x="13" y="50"/>
                </a:cubicBezTo>
                <a:cubicBezTo>
                  <a:pt x="12" y="50"/>
                  <a:pt x="12" y="50"/>
                  <a:pt x="12" y="50"/>
                </a:cubicBezTo>
                <a:cubicBezTo>
                  <a:pt x="15" y="51"/>
                  <a:pt x="15" y="51"/>
                  <a:pt x="15" y="51"/>
                </a:cubicBezTo>
                <a:cubicBezTo>
                  <a:pt x="14" y="51"/>
                  <a:pt x="13" y="52"/>
                  <a:pt x="11" y="52"/>
                </a:cubicBezTo>
                <a:cubicBezTo>
                  <a:pt x="12" y="52"/>
                  <a:pt x="12" y="52"/>
                  <a:pt x="12" y="52"/>
                </a:cubicBezTo>
                <a:cubicBezTo>
                  <a:pt x="12" y="53"/>
                  <a:pt x="12" y="53"/>
                  <a:pt x="11" y="53"/>
                </a:cubicBezTo>
                <a:cubicBezTo>
                  <a:pt x="13" y="53"/>
                  <a:pt x="16" y="52"/>
                  <a:pt x="17" y="53"/>
                </a:cubicBezTo>
                <a:cubicBezTo>
                  <a:pt x="15" y="55"/>
                  <a:pt x="12" y="53"/>
                  <a:pt x="11" y="54"/>
                </a:cubicBezTo>
                <a:cubicBezTo>
                  <a:pt x="14" y="55"/>
                  <a:pt x="18" y="55"/>
                  <a:pt x="22" y="55"/>
                </a:cubicBezTo>
                <a:cubicBezTo>
                  <a:pt x="18" y="57"/>
                  <a:pt x="14" y="56"/>
                  <a:pt x="9" y="57"/>
                </a:cubicBezTo>
                <a:cubicBezTo>
                  <a:pt x="10" y="57"/>
                  <a:pt x="11" y="57"/>
                  <a:pt x="12" y="58"/>
                </a:cubicBezTo>
                <a:cubicBezTo>
                  <a:pt x="11" y="58"/>
                  <a:pt x="11" y="58"/>
                  <a:pt x="11" y="58"/>
                </a:cubicBezTo>
                <a:cubicBezTo>
                  <a:pt x="16" y="59"/>
                  <a:pt x="16" y="59"/>
                  <a:pt x="16" y="59"/>
                </a:cubicBezTo>
                <a:cubicBezTo>
                  <a:pt x="14" y="60"/>
                  <a:pt x="14" y="60"/>
                  <a:pt x="14" y="60"/>
                </a:cubicBezTo>
                <a:cubicBezTo>
                  <a:pt x="14" y="60"/>
                  <a:pt x="14" y="60"/>
                  <a:pt x="14" y="60"/>
                </a:cubicBezTo>
                <a:cubicBezTo>
                  <a:pt x="13" y="61"/>
                  <a:pt x="13" y="60"/>
                  <a:pt x="12" y="61"/>
                </a:cubicBezTo>
                <a:cubicBezTo>
                  <a:pt x="14" y="62"/>
                  <a:pt x="15" y="62"/>
                  <a:pt x="17" y="62"/>
                </a:cubicBezTo>
                <a:cubicBezTo>
                  <a:pt x="28" y="67"/>
                  <a:pt x="44" y="68"/>
                  <a:pt x="58" y="68"/>
                </a:cubicBezTo>
                <a:cubicBezTo>
                  <a:pt x="58" y="68"/>
                  <a:pt x="58" y="68"/>
                  <a:pt x="58" y="68"/>
                </a:cubicBezTo>
                <a:cubicBezTo>
                  <a:pt x="83" y="69"/>
                  <a:pt x="83" y="69"/>
                  <a:pt x="83" y="69"/>
                </a:cubicBezTo>
                <a:cubicBezTo>
                  <a:pt x="84" y="70"/>
                  <a:pt x="86" y="70"/>
                  <a:pt x="88" y="70"/>
                </a:cubicBezTo>
                <a:cubicBezTo>
                  <a:pt x="137" y="67"/>
                  <a:pt x="190" y="70"/>
                  <a:pt x="238" y="70"/>
                </a:cubicBezTo>
                <a:cubicBezTo>
                  <a:pt x="241" y="71"/>
                  <a:pt x="245" y="71"/>
                  <a:pt x="247" y="70"/>
                </a:cubicBezTo>
                <a:cubicBezTo>
                  <a:pt x="305" y="70"/>
                  <a:pt x="305" y="70"/>
                  <a:pt x="305" y="70"/>
                </a:cubicBezTo>
                <a:cubicBezTo>
                  <a:pt x="304" y="70"/>
                  <a:pt x="304" y="70"/>
                  <a:pt x="304" y="70"/>
                </a:cubicBezTo>
                <a:cubicBezTo>
                  <a:pt x="310" y="70"/>
                  <a:pt x="315" y="70"/>
                  <a:pt x="321" y="69"/>
                </a:cubicBezTo>
                <a:cubicBezTo>
                  <a:pt x="322" y="70"/>
                  <a:pt x="322" y="70"/>
                  <a:pt x="322" y="70"/>
                </a:cubicBezTo>
                <a:cubicBezTo>
                  <a:pt x="337" y="69"/>
                  <a:pt x="337" y="69"/>
                  <a:pt x="337" y="69"/>
                </a:cubicBezTo>
                <a:cubicBezTo>
                  <a:pt x="360" y="68"/>
                  <a:pt x="380" y="70"/>
                  <a:pt x="402" y="68"/>
                </a:cubicBezTo>
                <a:cubicBezTo>
                  <a:pt x="398" y="67"/>
                  <a:pt x="394" y="68"/>
                  <a:pt x="391" y="67"/>
                </a:cubicBezTo>
                <a:cubicBezTo>
                  <a:pt x="400" y="67"/>
                  <a:pt x="408" y="65"/>
                  <a:pt x="417" y="64"/>
                </a:cubicBezTo>
                <a:cubicBezTo>
                  <a:pt x="383" y="64"/>
                  <a:pt x="348" y="64"/>
                  <a:pt x="313" y="63"/>
                </a:cubicBezTo>
                <a:close/>
                <a:moveTo>
                  <a:pt x="336" y="14"/>
                </a:moveTo>
                <a:cubicBezTo>
                  <a:pt x="334" y="14"/>
                  <a:pt x="334" y="14"/>
                  <a:pt x="334" y="14"/>
                </a:cubicBezTo>
                <a:cubicBezTo>
                  <a:pt x="332" y="14"/>
                  <a:pt x="332" y="14"/>
                  <a:pt x="332" y="14"/>
                </a:cubicBezTo>
                <a:lnTo>
                  <a:pt x="336" y="14"/>
                </a:lnTo>
                <a:close/>
                <a:moveTo>
                  <a:pt x="310" y="69"/>
                </a:moveTo>
                <a:cubicBezTo>
                  <a:pt x="312" y="69"/>
                  <a:pt x="314" y="68"/>
                  <a:pt x="316" y="69"/>
                </a:cubicBezTo>
                <a:cubicBezTo>
                  <a:pt x="314" y="69"/>
                  <a:pt x="312" y="69"/>
                  <a:pt x="310" y="69"/>
                </a:cubicBezTo>
                <a:close/>
                <a:moveTo>
                  <a:pt x="322" y="66"/>
                </a:moveTo>
                <a:cubicBezTo>
                  <a:pt x="320" y="66"/>
                  <a:pt x="320" y="66"/>
                  <a:pt x="320" y="66"/>
                </a:cubicBezTo>
                <a:cubicBezTo>
                  <a:pt x="310" y="66"/>
                  <a:pt x="298" y="66"/>
                  <a:pt x="287" y="66"/>
                </a:cubicBezTo>
                <a:cubicBezTo>
                  <a:pt x="285" y="66"/>
                  <a:pt x="284" y="66"/>
                  <a:pt x="282" y="66"/>
                </a:cubicBezTo>
                <a:cubicBezTo>
                  <a:pt x="284" y="66"/>
                  <a:pt x="285" y="66"/>
                  <a:pt x="287" y="66"/>
                </a:cubicBezTo>
                <a:cubicBezTo>
                  <a:pt x="300" y="65"/>
                  <a:pt x="313" y="65"/>
                  <a:pt x="326" y="65"/>
                </a:cubicBezTo>
                <a:cubicBezTo>
                  <a:pt x="329" y="66"/>
                  <a:pt x="329" y="66"/>
                  <a:pt x="329" y="66"/>
                </a:cubicBezTo>
                <a:cubicBezTo>
                  <a:pt x="348" y="66"/>
                  <a:pt x="348" y="66"/>
                  <a:pt x="348" y="66"/>
                </a:cubicBezTo>
                <a:lnTo>
                  <a:pt x="322" y="66"/>
                </a:lnTo>
                <a:close/>
                <a:moveTo>
                  <a:pt x="377" y="67"/>
                </a:moveTo>
                <a:cubicBezTo>
                  <a:pt x="369" y="67"/>
                  <a:pt x="360" y="67"/>
                  <a:pt x="353" y="67"/>
                </a:cubicBezTo>
                <a:cubicBezTo>
                  <a:pt x="353" y="66"/>
                  <a:pt x="353" y="66"/>
                  <a:pt x="353" y="66"/>
                </a:cubicBezTo>
                <a:cubicBezTo>
                  <a:pt x="360" y="67"/>
                  <a:pt x="369" y="67"/>
                  <a:pt x="377" y="67"/>
                </a:cubicBezTo>
                <a:cubicBezTo>
                  <a:pt x="381" y="67"/>
                  <a:pt x="385" y="67"/>
                  <a:pt x="389" y="67"/>
                </a:cubicBezTo>
                <a:cubicBezTo>
                  <a:pt x="385" y="67"/>
                  <a:pt x="381" y="67"/>
                  <a:pt x="377" y="67"/>
                </a:cubicBezTo>
                <a:close/>
              </a:path>
            </a:pathLst>
          </a:custGeom>
          <a:solidFill>
            <a:srgbClr val="E60011"/>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6" name="Freeform 173"/>
          <p:cNvSpPr>
            <a:spLocks noEditPoints="1"/>
          </p:cNvSpPr>
          <p:nvPr/>
        </p:nvSpPr>
        <p:spPr bwMode="auto">
          <a:xfrm rot="5400000">
            <a:off x="9745500" y="5026305"/>
            <a:ext cx="1525007" cy="605824"/>
          </a:xfrm>
          <a:custGeom>
            <a:avLst/>
            <a:gdLst>
              <a:gd name="T0" fmla="*/ 326 w 419"/>
              <a:gd name="T1" fmla="*/ 62 h 71"/>
              <a:gd name="T2" fmla="*/ 406 w 419"/>
              <a:gd name="T3" fmla="*/ 61 h 71"/>
              <a:gd name="T4" fmla="*/ 317 w 419"/>
              <a:gd name="T5" fmla="*/ 56 h 71"/>
              <a:gd name="T6" fmla="*/ 400 w 419"/>
              <a:gd name="T7" fmla="*/ 55 h 71"/>
              <a:gd name="T8" fmla="*/ 371 w 419"/>
              <a:gd name="T9" fmla="*/ 55 h 71"/>
              <a:gd name="T10" fmla="*/ 403 w 419"/>
              <a:gd name="T11" fmla="*/ 53 h 71"/>
              <a:gd name="T12" fmla="*/ 408 w 419"/>
              <a:gd name="T13" fmla="*/ 50 h 71"/>
              <a:gd name="T14" fmla="*/ 385 w 419"/>
              <a:gd name="T15" fmla="*/ 46 h 71"/>
              <a:gd name="T16" fmla="*/ 381 w 419"/>
              <a:gd name="T17" fmla="*/ 43 h 71"/>
              <a:gd name="T18" fmla="*/ 378 w 419"/>
              <a:gd name="T19" fmla="*/ 39 h 71"/>
              <a:gd name="T20" fmla="*/ 329 w 419"/>
              <a:gd name="T21" fmla="*/ 35 h 71"/>
              <a:gd name="T22" fmla="*/ 377 w 419"/>
              <a:gd name="T23" fmla="*/ 34 h 71"/>
              <a:gd name="T24" fmla="*/ 320 w 419"/>
              <a:gd name="T25" fmla="*/ 30 h 71"/>
              <a:gd name="T26" fmla="*/ 370 w 419"/>
              <a:gd name="T27" fmla="*/ 28 h 71"/>
              <a:gd name="T28" fmla="*/ 371 w 419"/>
              <a:gd name="T29" fmla="*/ 28 h 71"/>
              <a:gd name="T30" fmla="*/ 359 w 419"/>
              <a:gd name="T31" fmla="*/ 25 h 71"/>
              <a:gd name="T32" fmla="*/ 326 w 419"/>
              <a:gd name="T33" fmla="*/ 22 h 71"/>
              <a:gd name="T34" fmla="*/ 366 w 419"/>
              <a:gd name="T35" fmla="*/ 19 h 71"/>
              <a:gd name="T36" fmla="*/ 342 w 419"/>
              <a:gd name="T37" fmla="*/ 16 h 71"/>
              <a:gd name="T38" fmla="*/ 359 w 419"/>
              <a:gd name="T39" fmla="*/ 14 h 71"/>
              <a:gd name="T40" fmla="*/ 348 w 419"/>
              <a:gd name="T41" fmla="*/ 12 h 71"/>
              <a:gd name="T42" fmla="*/ 283 w 419"/>
              <a:gd name="T43" fmla="*/ 7 h 71"/>
              <a:gd name="T44" fmla="*/ 382 w 419"/>
              <a:gd name="T45" fmla="*/ 9 h 71"/>
              <a:gd name="T46" fmla="*/ 342 w 419"/>
              <a:gd name="T47" fmla="*/ 5 h 71"/>
              <a:gd name="T48" fmla="*/ 334 w 419"/>
              <a:gd name="T49" fmla="*/ 5 h 71"/>
              <a:gd name="T50" fmla="*/ 324 w 419"/>
              <a:gd name="T51" fmla="*/ 4 h 71"/>
              <a:gd name="T52" fmla="*/ 280 w 419"/>
              <a:gd name="T53" fmla="*/ 4 h 71"/>
              <a:gd name="T54" fmla="*/ 255 w 419"/>
              <a:gd name="T55" fmla="*/ 3 h 71"/>
              <a:gd name="T56" fmla="*/ 237 w 419"/>
              <a:gd name="T57" fmla="*/ 3 h 71"/>
              <a:gd name="T58" fmla="*/ 214 w 419"/>
              <a:gd name="T59" fmla="*/ 2 h 71"/>
              <a:gd name="T60" fmla="*/ 184 w 419"/>
              <a:gd name="T61" fmla="*/ 3 h 71"/>
              <a:gd name="T62" fmla="*/ 162 w 419"/>
              <a:gd name="T63" fmla="*/ 2 h 71"/>
              <a:gd name="T64" fmla="*/ 78 w 419"/>
              <a:gd name="T65" fmla="*/ 2 h 71"/>
              <a:gd name="T66" fmla="*/ 2 w 419"/>
              <a:gd name="T67" fmla="*/ 7 h 71"/>
              <a:gd name="T68" fmla="*/ 1 w 419"/>
              <a:gd name="T69" fmla="*/ 10 h 71"/>
              <a:gd name="T70" fmla="*/ 4 w 419"/>
              <a:gd name="T71" fmla="*/ 14 h 71"/>
              <a:gd name="T72" fmla="*/ 2 w 419"/>
              <a:gd name="T73" fmla="*/ 18 h 71"/>
              <a:gd name="T74" fmla="*/ 3 w 419"/>
              <a:gd name="T75" fmla="*/ 23 h 71"/>
              <a:gd name="T76" fmla="*/ 5 w 419"/>
              <a:gd name="T77" fmla="*/ 26 h 71"/>
              <a:gd name="T78" fmla="*/ 6 w 419"/>
              <a:gd name="T79" fmla="*/ 28 h 71"/>
              <a:gd name="T80" fmla="*/ 8 w 419"/>
              <a:gd name="T81" fmla="*/ 34 h 71"/>
              <a:gd name="T82" fmla="*/ 12 w 419"/>
              <a:gd name="T83" fmla="*/ 37 h 71"/>
              <a:gd name="T84" fmla="*/ 10 w 419"/>
              <a:gd name="T85" fmla="*/ 42 h 71"/>
              <a:gd name="T86" fmla="*/ 15 w 419"/>
              <a:gd name="T87" fmla="*/ 47 h 71"/>
              <a:gd name="T88" fmla="*/ 13 w 419"/>
              <a:gd name="T89" fmla="*/ 50 h 71"/>
              <a:gd name="T90" fmla="*/ 12 w 419"/>
              <a:gd name="T91" fmla="*/ 52 h 71"/>
              <a:gd name="T92" fmla="*/ 22 w 419"/>
              <a:gd name="T93" fmla="*/ 55 h 71"/>
              <a:gd name="T94" fmla="*/ 16 w 419"/>
              <a:gd name="T95" fmla="*/ 59 h 71"/>
              <a:gd name="T96" fmla="*/ 17 w 419"/>
              <a:gd name="T97" fmla="*/ 62 h 71"/>
              <a:gd name="T98" fmla="*/ 88 w 419"/>
              <a:gd name="T99" fmla="*/ 70 h 71"/>
              <a:gd name="T100" fmla="*/ 304 w 419"/>
              <a:gd name="T101" fmla="*/ 70 h 71"/>
              <a:gd name="T102" fmla="*/ 402 w 419"/>
              <a:gd name="T103" fmla="*/ 68 h 71"/>
              <a:gd name="T104" fmla="*/ 336 w 419"/>
              <a:gd name="T105" fmla="*/ 14 h 71"/>
              <a:gd name="T106" fmla="*/ 310 w 419"/>
              <a:gd name="T107" fmla="*/ 69 h 71"/>
              <a:gd name="T108" fmla="*/ 320 w 419"/>
              <a:gd name="T109" fmla="*/ 66 h 71"/>
              <a:gd name="T110" fmla="*/ 326 w 419"/>
              <a:gd name="T111" fmla="*/ 65 h 71"/>
              <a:gd name="T112" fmla="*/ 377 w 419"/>
              <a:gd name="T113" fmla="*/ 67 h 71"/>
              <a:gd name="T114" fmla="*/ 389 w 419"/>
              <a:gd name="T115" fmla="*/ 6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9" h="71">
                <a:moveTo>
                  <a:pt x="313" y="63"/>
                </a:moveTo>
                <a:cubicBezTo>
                  <a:pt x="313" y="62"/>
                  <a:pt x="313" y="62"/>
                  <a:pt x="313" y="62"/>
                </a:cubicBezTo>
                <a:cubicBezTo>
                  <a:pt x="317" y="62"/>
                  <a:pt x="321" y="62"/>
                  <a:pt x="325" y="62"/>
                </a:cubicBezTo>
                <a:cubicBezTo>
                  <a:pt x="326" y="62"/>
                  <a:pt x="326" y="62"/>
                  <a:pt x="326" y="62"/>
                </a:cubicBezTo>
                <a:cubicBezTo>
                  <a:pt x="325" y="62"/>
                  <a:pt x="323" y="62"/>
                  <a:pt x="322" y="61"/>
                </a:cubicBezTo>
                <a:cubicBezTo>
                  <a:pt x="353" y="61"/>
                  <a:pt x="353" y="61"/>
                  <a:pt x="353" y="61"/>
                </a:cubicBezTo>
                <a:cubicBezTo>
                  <a:pt x="355" y="61"/>
                  <a:pt x="355" y="61"/>
                  <a:pt x="355" y="61"/>
                </a:cubicBezTo>
                <a:cubicBezTo>
                  <a:pt x="372" y="61"/>
                  <a:pt x="390" y="62"/>
                  <a:pt x="406" y="61"/>
                </a:cubicBezTo>
                <a:cubicBezTo>
                  <a:pt x="404" y="60"/>
                  <a:pt x="404" y="60"/>
                  <a:pt x="404" y="60"/>
                </a:cubicBezTo>
                <a:cubicBezTo>
                  <a:pt x="409" y="60"/>
                  <a:pt x="415" y="60"/>
                  <a:pt x="419" y="59"/>
                </a:cubicBezTo>
                <a:cubicBezTo>
                  <a:pt x="384" y="58"/>
                  <a:pt x="349" y="60"/>
                  <a:pt x="316" y="57"/>
                </a:cubicBezTo>
                <a:cubicBezTo>
                  <a:pt x="316" y="57"/>
                  <a:pt x="317" y="57"/>
                  <a:pt x="317" y="56"/>
                </a:cubicBezTo>
                <a:cubicBezTo>
                  <a:pt x="349" y="56"/>
                  <a:pt x="382" y="59"/>
                  <a:pt x="414" y="57"/>
                </a:cubicBezTo>
                <a:cubicBezTo>
                  <a:pt x="405" y="56"/>
                  <a:pt x="394" y="56"/>
                  <a:pt x="385" y="55"/>
                </a:cubicBezTo>
                <a:cubicBezTo>
                  <a:pt x="385" y="55"/>
                  <a:pt x="385" y="55"/>
                  <a:pt x="385" y="55"/>
                </a:cubicBezTo>
                <a:cubicBezTo>
                  <a:pt x="400" y="55"/>
                  <a:pt x="400" y="55"/>
                  <a:pt x="400" y="55"/>
                </a:cubicBezTo>
                <a:cubicBezTo>
                  <a:pt x="377" y="54"/>
                  <a:pt x="377" y="54"/>
                  <a:pt x="377" y="54"/>
                </a:cubicBezTo>
                <a:cubicBezTo>
                  <a:pt x="377" y="55"/>
                  <a:pt x="378" y="55"/>
                  <a:pt x="377" y="55"/>
                </a:cubicBezTo>
                <a:cubicBezTo>
                  <a:pt x="376" y="55"/>
                  <a:pt x="374" y="55"/>
                  <a:pt x="374" y="54"/>
                </a:cubicBezTo>
                <a:cubicBezTo>
                  <a:pt x="373" y="55"/>
                  <a:pt x="371" y="54"/>
                  <a:pt x="371" y="55"/>
                </a:cubicBezTo>
                <a:cubicBezTo>
                  <a:pt x="363" y="55"/>
                  <a:pt x="354" y="54"/>
                  <a:pt x="344" y="54"/>
                </a:cubicBezTo>
                <a:cubicBezTo>
                  <a:pt x="343" y="53"/>
                  <a:pt x="343" y="53"/>
                  <a:pt x="343" y="53"/>
                </a:cubicBezTo>
                <a:cubicBezTo>
                  <a:pt x="345" y="53"/>
                  <a:pt x="345" y="53"/>
                  <a:pt x="345" y="53"/>
                </a:cubicBezTo>
                <a:cubicBezTo>
                  <a:pt x="365" y="53"/>
                  <a:pt x="385" y="54"/>
                  <a:pt x="403" y="53"/>
                </a:cubicBezTo>
                <a:cubicBezTo>
                  <a:pt x="379" y="52"/>
                  <a:pt x="353" y="52"/>
                  <a:pt x="329" y="50"/>
                </a:cubicBezTo>
                <a:cubicBezTo>
                  <a:pt x="349" y="50"/>
                  <a:pt x="370" y="51"/>
                  <a:pt x="391" y="51"/>
                </a:cubicBezTo>
                <a:cubicBezTo>
                  <a:pt x="393" y="50"/>
                  <a:pt x="393" y="50"/>
                  <a:pt x="393" y="50"/>
                </a:cubicBezTo>
                <a:cubicBezTo>
                  <a:pt x="408" y="50"/>
                  <a:pt x="408" y="50"/>
                  <a:pt x="408" y="50"/>
                </a:cubicBezTo>
                <a:cubicBezTo>
                  <a:pt x="384" y="49"/>
                  <a:pt x="359" y="48"/>
                  <a:pt x="334" y="48"/>
                </a:cubicBezTo>
                <a:cubicBezTo>
                  <a:pt x="335" y="47"/>
                  <a:pt x="336" y="47"/>
                  <a:pt x="337" y="47"/>
                </a:cubicBezTo>
                <a:cubicBezTo>
                  <a:pt x="359" y="48"/>
                  <a:pt x="381" y="49"/>
                  <a:pt x="403" y="48"/>
                </a:cubicBezTo>
                <a:cubicBezTo>
                  <a:pt x="397" y="48"/>
                  <a:pt x="391" y="47"/>
                  <a:pt x="385" y="46"/>
                </a:cubicBezTo>
                <a:cubicBezTo>
                  <a:pt x="388" y="45"/>
                  <a:pt x="393" y="47"/>
                  <a:pt x="397" y="46"/>
                </a:cubicBezTo>
                <a:cubicBezTo>
                  <a:pt x="388" y="45"/>
                  <a:pt x="388" y="45"/>
                  <a:pt x="388" y="45"/>
                </a:cubicBezTo>
                <a:cubicBezTo>
                  <a:pt x="386" y="43"/>
                  <a:pt x="380" y="45"/>
                  <a:pt x="377" y="43"/>
                </a:cubicBezTo>
                <a:cubicBezTo>
                  <a:pt x="381" y="43"/>
                  <a:pt x="381" y="43"/>
                  <a:pt x="381" y="43"/>
                </a:cubicBezTo>
                <a:cubicBezTo>
                  <a:pt x="359" y="41"/>
                  <a:pt x="359" y="41"/>
                  <a:pt x="359" y="41"/>
                </a:cubicBezTo>
                <a:cubicBezTo>
                  <a:pt x="389" y="41"/>
                  <a:pt x="389" y="41"/>
                  <a:pt x="389" y="41"/>
                </a:cubicBezTo>
                <a:cubicBezTo>
                  <a:pt x="391" y="39"/>
                  <a:pt x="396" y="41"/>
                  <a:pt x="398" y="40"/>
                </a:cubicBezTo>
                <a:cubicBezTo>
                  <a:pt x="378" y="39"/>
                  <a:pt x="378" y="39"/>
                  <a:pt x="378" y="39"/>
                </a:cubicBezTo>
                <a:cubicBezTo>
                  <a:pt x="377" y="39"/>
                  <a:pt x="377" y="39"/>
                  <a:pt x="377" y="39"/>
                </a:cubicBezTo>
                <a:cubicBezTo>
                  <a:pt x="381" y="38"/>
                  <a:pt x="386" y="40"/>
                  <a:pt x="391" y="39"/>
                </a:cubicBezTo>
                <a:cubicBezTo>
                  <a:pt x="395" y="38"/>
                  <a:pt x="400" y="39"/>
                  <a:pt x="404" y="38"/>
                </a:cubicBezTo>
                <a:cubicBezTo>
                  <a:pt x="378" y="38"/>
                  <a:pt x="355" y="36"/>
                  <a:pt x="329" y="35"/>
                </a:cubicBezTo>
                <a:cubicBezTo>
                  <a:pt x="328" y="35"/>
                  <a:pt x="328" y="35"/>
                  <a:pt x="328" y="35"/>
                </a:cubicBezTo>
                <a:cubicBezTo>
                  <a:pt x="328" y="34"/>
                  <a:pt x="329" y="35"/>
                  <a:pt x="330" y="35"/>
                </a:cubicBezTo>
                <a:cubicBezTo>
                  <a:pt x="324" y="33"/>
                  <a:pt x="316" y="34"/>
                  <a:pt x="309" y="33"/>
                </a:cubicBezTo>
                <a:cubicBezTo>
                  <a:pt x="331" y="32"/>
                  <a:pt x="354" y="35"/>
                  <a:pt x="377" y="34"/>
                </a:cubicBezTo>
                <a:cubicBezTo>
                  <a:pt x="357" y="32"/>
                  <a:pt x="335" y="32"/>
                  <a:pt x="314" y="31"/>
                </a:cubicBezTo>
                <a:cubicBezTo>
                  <a:pt x="317" y="30"/>
                  <a:pt x="322" y="31"/>
                  <a:pt x="325" y="30"/>
                </a:cubicBezTo>
                <a:cubicBezTo>
                  <a:pt x="329" y="31"/>
                  <a:pt x="333" y="31"/>
                  <a:pt x="337" y="31"/>
                </a:cubicBezTo>
                <a:cubicBezTo>
                  <a:pt x="331" y="29"/>
                  <a:pt x="325" y="31"/>
                  <a:pt x="320" y="30"/>
                </a:cubicBezTo>
                <a:cubicBezTo>
                  <a:pt x="335" y="28"/>
                  <a:pt x="349" y="31"/>
                  <a:pt x="364" y="30"/>
                </a:cubicBezTo>
                <a:cubicBezTo>
                  <a:pt x="349" y="29"/>
                  <a:pt x="349" y="29"/>
                  <a:pt x="349" y="29"/>
                </a:cubicBezTo>
                <a:cubicBezTo>
                  <a:pt x="344" y="27"/>
                  <a:pt x="337" y="29"/>
                  <a:pt x="333" y="27"/>
                </a:cubicBezTo>
                <a:cubicBezTo>
                  <a:pt x="346" y="26"/>
                  <a:pt x="358" y="27"/>
                  <a:pt x="370" y="28"/>
                </a:cubicBezTo>
                <a:cubicBezTo>
                  <a:pt x="367" y="28"/>
                  <a:pt x="362" y="28"/>
                  <a:pt x="359" y="28"/>
                </a:cubicBezTo>
                <a:cubicBezTo>
                  <a:pt x="359" y="28"/>
                  <a:pt x="359" y="28"/>
                  <a:pt x="359" y="28"/>
                </a:cubicBezTo>
                <a:cubicBezTo>
                  <a:pt x="364" y="27"/>
                  <a:pt x="369" y="29"/>
                  <a:pt x="373" y="28"/>
                </a:cubicBezTo>
                <a:cubicBezTo>
                  <a:pt x="372" y="28"/>
                  <a:pt x="371" y="28"/>
                  <a:pt x="371" y="28"/>
                </a:cubicBezTo>
                <a:cubicBezTo>
                  <a:pt x="379" y="27"/>
                  <a:pt x="388" y="29"/>
                  <a:pt x="396" y="28"/>
                </a:cubicBezTo>
                <a:cubicBezTo>
                  <a:pt x="379" y="27"/>
                  <a:pt x="379" y="27"/>
                  <a:pt x="379" y="27"/>
                </a:cubicBezTo>
                <a:cubicBezTo>
                  <a:pt x="372" y="26"/>
                  <a:pt x="366" y="27"/>
                  <a:pt x="358" y="26"/>
                </a:cubicBezTo>
                <a:cubicBezTo>
                  <a:pt x="359" y="25"/>
                  <a:pt x="359" y="25"/>
                  <a:pt x="359" y="25"/>
                </a:cubicBezTo>
                <a:cubicBezTo>
                  <a:pt x="377" y="27"/>
                  <a:pt x="391" y="24"/>
                  <a:pt x="410" y="25"/>
                </a:cubicBezTo>
                <a:cubicBezTo>
                  <a:pt x="409" y="25"/>
                  <a:pt x="409" y="25"/>
                  <a:pt x="409" y="25"/>
                </a:cubicBezTo>
                <a:cubicBezTo>
                  <a:pt x="337" y="22"/>
                  <a:pt x="337" y="22"/>
                  <a:pt x="337" y="22"/>
                </a:cubicBezTo>
                <a:cubicBezTo>
                  <a:pt x="326" y="22"/>
                  <a:pt x="326" y="22"/>
                  <a:pt x="326" y="22"/>
                </a:cubicBezTo>
                <a:cubicBezTo>
                  <a:pt x="337" y="21"/>
                  <a:pt x="347" y="23"/>
                  <a:pt x="358" y="22"/>
                </a:cubicBezTo>
                <a:cubicBezTo>
                  <a:pt x="350" y="21"/>
                  <a:pt x="341" y="21"/>
                  <a:pt x="333" y="21"/>
                </a:cubicBezTo>
                <a:cubicBezTo>
                  <a:pt x="334" y="20"/>
                  <a:pt x="334" y="20"/>
                  <a:pt x="334" y="20"/>
                </a:cubicBezTo>
                <a:cubicBezTo>
                  <a:pt x="344" y="20"/>
                  <a:pt x="357" y="21"/>
                  <a:pt x="366" y="19"/>
                </a:cubicBezTo>
                <a:cubicBezTo>
                  <a:pt x="365" y="19"/>
                  <a:pt x="364" y="19"/>
                  <a:pt x="364" y="19"/>
                </a:cubicBezTo>
                <a:cubicBezTo>
                  <a:pt x="366" y="18"/>
                  <a:pt x="366" y="18"/>
                  <a:pt x="366" y="18"/>
                </a:cubicBezTo>
                <a:cubicBezTo>
                  <a:pt x="355" y="18"/>
                  <a:pt x="355" y="18"/>
                  <a:pt x="355" y="18"/>
                </a:cubicBezTo>
                <a:cubicBezTo>
                  <a:pt x="352" y="16"/>
                  <a:pt x="346" y="17"/>
                  <a:pt x="342" y="16"/>
                </a:cubicBezTo>
                <a:cubicBezTo>
                  <a:pt x="343" y="16"/>
                  <a:pt x="343" y="16"/>
                  <a:pt x="343" y="16"/>
                </a:cubicBezTo>
                <a:cubicBezTo>
                  <a:pt x="353" y="16"/>
                  <a:pt x="364" y="16"/>
                  <a:pt x="374" y="16"/>
                </a:cubicBezTo>
                <a:cubicBezTo>
                  <a:pt x="344" y="15"/>
                  <a:pt x="344" y="15"/>
                  <a:pt x="344" y="15"/>
                </a:cubicBezTo>
                <a:cubicBezTo>
                  <a:pt x="349" y="14"/>
                  <a:pt x="354" y="15"/>
                  <a:pt x="359" y="14"/>
                </a:cubicBezTo>
                <a:cubicBezTo>
                  <a:pt x="358" y="14"/>
                  <a:pt x="358" y="14"/>
                  <a:pt x="358" y="14"/>
                </a:cubicBezTo>
                <a:cubicBezTo>
                  <a:pt x="347" y="14"/>
                  <a:pt x="337" y="13"/>
                  <a:pt x="326" y="13"/>
                </a:cubicBezTo>
                <a:cubicBezTo>
                  <a:pt x="337" y="12"/>
                  <a:pt x="347" y="13"/>
                  <a:pt x="357" y="13"/>
                </a:cubicBezTo>
                <a:cubicBezTo>
                  <a:pt x="348" y="12"/>
                  <a:pt x="348" y="12"/>
                  <a:pt x="348" y="12"/>
                </a:cubicBezTo>
                <a:cubicBezTo>
                  <a:pt x="358" y="12"/>
                  <a:pt x="366" y="13"/>
                  <a:pt x="376" y="12"/>
                </a:cubicBezTo>
                <a:cubicBezTo>
                  <a:pt x="352" y="10"/>
                  <a:pt x="328" y="10"/>
                  <a:pt x="303" y="9"/>
                </a:cubicBezTo>
                <a:cubicBezTo>
                  <a:pt x="307" y="7"/>
                  <a:pt x="313" y="9"/>
                  <a:pt x="315" y="8"/>
                </a:cubicBezTo>
                <a:cubicBezTo>
                  <a:pt x="305" y="7"/>
                  <a:pt x="294" y="7"/>
                  <a:pt x="283" y="7"/>
                </a:cubicBezTo>
                <a:cubicBezTo>
                  <a:pt x="281" y="7"/>
                  <a:pt x="283" y="6"/>
                  <a:pt x="281" y="6"/>
                </a:cubicBezTo>
                <a:cubicBezTo>
                  <a:pt x="282" y="6"/>
                  <a:pt x="283" y="6"/>
                  <a:pt x="284" y="6"/>
                </a:cubicBezTo>
                <a:cubicBezTo>
                  <a:pt x="353" y="8"/>
                  <a:pt x="353" y="8"/>
                  <a:pt x="353" y="8"/>
                </a:cubicBezTo>
                <a:cubicBezTo>
                  <a:pt x="363" y="9"/>
                  <a:pt x="373" y="9"/>
                  <a:pt x="382" y="9"/>
                </a:cubicBezTo>
                <a:cubicBezTo>
                  <a:pt x="358" y="8"/>
                  <a:pt x="358" y="8"/>
                  <a:pt x="358" y="8"/>
                </a:cubicBezTo>
                <a:cubicBezTo>
                  <a:pt x="357" y="8"/>
                  <a:pt x="357" y="8"/>
                  <a:pt x="357" y="8"/>
                </a:cubicBezTo>
                <a:cubicBezTo>
                  <a:pt x="368" y="8"/>
                  <a:pt x="379" y="9"/>
                  <a:pt x="390" y="8"/>
                </a:cubicBezTo>
                <a:cubicBezTo>
                  <a:pt x="373" y="9"/>
                  <a:pt x="358" y="4"/>
                  <a:pt x="342" y="5"/>
                </a:cubicBezTo>
                <a:cubicBezTo>
                  <a:pt x="343" y="5"/>
                  <a:pt x="343" y="5"/>
                  <a:pt x="343" y="6"/>
                </a:cubicBezTo>
                <a:cubicBezTo>
                  <a:pt x="340" y="6"/>
                  <a:pt x="337" y="6"/>
                  <a:pt x="334" y="5"/>
                </a:cubicBezTo>
                <a:cubicBezTo>
                  <a:pt x="334" y="5"/>
                  <a:pt x="334" y="5"/>
                  <a:pt x="334" y="5"/>
                </a:cubicBezTo>
                <a:cubicBezTo>
                  <a:pt x="334" y="5"/>
                  <a:pt x="334" y="5"/>
                  <a:pt x="334" y="5"/>
                </a:cubicBezTo>
                <a:cubicBezTo>
                  <a:pt x="334" y="5"/>
                  <a:pt x="333" y="5"/>
                  <a:pt x="333" y="5"/>
                </a:cubicBezTo>
                <a:cubicBezTo>
                  <a:pt x="331" y="5"/>
                  <a:pt x="328" y="6"/>
                  <a:pt x="327" y="4"/>
                </a:cubicBezTo>
                <a:cubicBezTo>
                  <a:pt x="326" y="5"/>
                  <a:pt x="326" y="5"/>
                  <a:pt x="326" y="5"/>
                </a:cubicBezTo>
                <a:cubicBezTo>
                  <a:pt x="324" y="4"/>
                  <a:pt x="324" y="4"/>
                  <a:pt x="324" y="4"/>
                </a:cubicBezTo>
                <a:cubicBezTo>
                  <a:pt x="324" y="5"/>
                  <a:pt x="324" y="5"/>
                  <a:pt x="324" y="5"/>
                </a:cubicBezTo>
                <a:cubicBezTo>
                  <a:pt x="285" y="4"/>
                  <a:pt x="285" y="4"/>
                  <a:pt x="285" y="4"/>
                </a:cubicBezTo>
                <a:cubicBezTo>
                  <a:pt x="286" y="3"/>
                  <a:pt x="286" y="3"/>
                  <a:pt x="286" y="3"/>
                </a:cubicBezTo>
                <a:cubicBezTo>
                  <a:pt x="284" y="4"/>
                  <a:pt x="280" y="2"/>
                  <a:pt x="280" y="4"/>
                </a:cubicBezTo>
                <a:cubicBezTo>
                  <a:pt x="259" y="4"/>
                  <a:pt x="259" y="4"/>
                  <a:pt x="259" y="4"/>
                </a:cubicBezTo>
                <a:cubicBezTo>
                  <a:pt x="258" y="3"/>
                  <a:pt x="258" y="3"/>
                  <a:pt x="258" y="3"/>
                </a:cubicBezTo>
                <a:cubicBezTo>
                  <a:pt x="258" y="3"/>
                  <a:pt x="258" y="3"/>
                  <a:pt x="258" y="3"/>
                </a:cubicBezTo>
                <a:cubicBezTo>
                  <a:pt x="255" y="3"/>
                  <a:pt x="255" y="3"/>
                  <a:pt x="255" y="3"/>
                </a:cubicBezTo>
                <a:cubicBezTo>
                  <a:pt x="255" y="3"/>
                  <a:pt x="255" y="3"/>
                  <a:pt x="255" y="3"/>
                </a:cubicBezTo>
                <a:cubicBezTo>
                  <a:pt x="251" y="4"/>
                  <a:pt x="246" y="4"/>
                  <a:pt x="241" y="3"/>
                </a:cubicBezTo>
                <a:cubicBezTo>
                  <a:pt x="241" y="3"/>
                  <a:pt x="242" y="3"/>
                  <a:pt x="242" y="3"/>
                </a:cubicBezTo>
                <a:cubicBezTo>
                  <a:pt x="237" y="3"/>
                  <a:pt x="237" y="3"/>
                  <a:pt x="237" y="3"/>
                </a:cubicBezTo>
                <a:cubicBezTo>
                  <a:pt x="237" y="3"/>
                  <a:pt x="237" y="3"/>
                  <a:pt x="237" y="3"/>
                </a:cubicBezTo>
                <a:cubicBezTo>
                  <a:pt x="230" y="4"/>
                  <a:pt x="223" y="3"/>
                  <a:pt x="216" y="3"/>
                </a:cubicBezTo>
                <a:cubicBezTo>
                  <a:pt x="216" y="2"/>
                  <a:pt x="216" y="2"/>
                  <a:pt x="216" y="2"/>
                </a:cubicBezTo>
                <a:cubicBezTo>
                  <a:pt x="215" y="2"/>
                  <a:pt x="214" y="2"/>
                  <a:pt x="214" y="2"/>
                </a:cubicBezTo>
                <a:cubicBezTo>
                  <a:pt x="210" y="2"/>
                  <a:pt x="206" y="1"/>
                  <a:pt x="204" y="3"/>
                </a:cubicBezTo>
                <a:cubicBezTo>
                  <a:pt x="203" y="2"/>
                  <a:pt x="202" y="2"/>
                  <a:pt x="201" y="3"/>
                </a:cubicBezTo>
                <a:cubicBezTo>
                  <a:pt x="199" y="1"/>
                  <a:pt x="194" y="2"/>
                  <a:pt x="190" y="2"/>
                </a:cubicBezTo>
                <a:cubicBezTo>
                  <a:pt x="190" y="3"/>
                  <a:pt x="186" y="3"/>
                  <a:pt x="184" y="3"/>
                </a:cubicBezTo>
                <a:cubicBezTo>
                  <a:pt x="183" y="2"/>
                  <a:pt x="181" y="3"/>
                  <a:pt x="181" y="2"/>
                </a:cubicBezTo>
                <a:cubicBezTo>
                  <a:pt x="175" y="0"/>
                  <a:pt x="170" y="4"/>
                  <a:pt x="164" y="2"/>
                </a:cubicBezTo>
                <a:cubicBezTo>
                  <a:pt x="163" y="2"/>
                  <a:pt x="163" y="2"/>
                  <a:pt x="163" y="2"/>
                </a:cubicBezTo>
                <a:cubicBezTo>
                  <a:pt x="162" y="2"/>
                  <a:pt x="162" y="2"/>
                  <a:pt x="162" y="2"/>
                </a:cubicBezTo>
                <a:cubicBezTo>
                  <a:pt x="161" y="2"/>
                  <a:pt x="161" y="2"/>
                  <a:pt x="161" y="2"/>
                </a:cubicBezTo>
                <a:cubicBezTo>
                  <a:pt x="158" y="2"/>
                  <a:pt x="153" y="1"/>
                  <a:pt x="150" y="2"/>
                </a:cubicBezTo>
                <a:cubicBezTo>
                  <a:pt x="147" y="2"/>
                  <a:pt x="146" y="2"/>
                  <a:pt x="144" y="2"/>
                </a:cubicBezTo>
                <a:cubicBezTo>
                  <a:pt x="78" y="2"/>
                  <a:pt x="78" y="2"/>
                  <a:pt x="78" y="2"/>
                </a:cubicBezTo>
                <a:cubicBezTo>
                  <a:pt x="78" y="1"/>
                  <a:pt x="78" y="1"/>
                  <a:pt x="78" y="1"/>
                </a:cubicBezTo>
                <a:cubicBezTo>
                  <a:pt x="80" y="1"/>
                  <a:pt x="86" y="1"/>
                  <a:pt x="85" y="1"/>
                </a:cubicBezTo>
                <a:cubicBezTo>
                  <a:pt x="77" y="1"/>
                  <a:pt x="69" y="1"/>
                  <a:pt x="61" y="2"/>
                </a:cubicBezTo>
                <a:cubicBezTo>
                  <a:pt x="42" y="4"/>
                  <a:pt x="20" y="3"/>
                  <a:pt x="2" y="7"/>
                </a:cubicBezTo>
                <a:cubicBezTo>
                  <a:pt x="3" y="7"/>
                  <a:pt x="4" y="7"/>
                  <a:pt x="4" y="7"/>
                </a:cubicBezTo>
                <a:cubicBezTo>
                  <a:pt x="3" y="7"/>
                  <a:pt x="2" y="8"/>
                  <a:pt x="1" y="9"/>
                </a:cubicBezTo>
                <a:cubicBezTo>
                  <a:pt x="2" y="9"/>
                  <a:pt x="3" y="9"/>
                  <a:pt x="3" y="9"/>
                </a:cubicBezTo>
                <a:cubicBezTo>
                  <a:pt x="3" y="10"/>
                  <a:pt x="2" y="10"/>
                  <a:pt x="1" y="10"/>
                </a:cubicBezTo>
                <a:cubicBezTo>
                  <a:pt x="2" y="10"/>
                  <a:pt x="3" y="10"/>
                  <a:pt x="4" y="11"/>
                </a:cubicBezTo>
                <a:cubicBezTo>
                  <a:pt x="1" y="12"/>
                  <a:pt x="1" y="12"/>
                  <a:pt x="1" y="12"/>
                </a:cubicBezTo>
                <a:cubicBezTo>
                  <a:pt x="3" y="12"/>
                  <a:pt x="0" y="12"/>
                  <a:pt x="1" y="13"/>
                </a:cubicBezTo>
                <a:cubicBezTo>
                  <a:pt x="4" y="14"/>
                  <a:pt x="4" y="14"/>
                  <a:pt x="4" y="14"/>
                </a:cubicBezTo>
                <a:cubicBezTo>
                  <a:pt x="4" y="15"/>
                  <a:pt x="0" y="15"/>
                  <a:pt x="2" y="16"/>
                </a:cubicBezTo>
                <a:cubicBezTo>
                  <a:pt x="2" y="16"/>
                  <a:pt x="3" y="17"/>
                  <a:pt x="4" y="17"/>
                </a:cubicBezTo>
                <a:cubicBezTo>
                  <a:pt x="4" y="17"/>
                  <a:pt x="3" y="17"/>
                  <a:pt x="3" y="17"/>
                </a:cubicBezTo>
                <a:cubicBezTo>
                  <a:pt x="3" y="17"/>
                  <a:pt x="3" y="18"/>
                  <a:pt x="2" y="18"/>
                </a:cubicBezTo>
                <a:cubicBezTo>
                  <a:pt x="5" y="19"/>
                  <a:pt x="2" y="21"/>
                  <a:pt x="6" y="21"/>
                </a:cubicBezTo>
                <a:cubicBezTo>
                  <a:pt x="4" y="22"/>
                  <a:pt x="4" y="22"/>
                  <a:pt x="4" y="22"/>
                </a:cubicBezTo>
                <a:cubicBezTo>
                  <a:pt x="5" y="21"/>
                  <a:pt x="6" y="22"/>
                  <a:pt x="7" y="22"/>
                </a:cubicBezTo>
                <a:cubicBezTo>
                  <a:pt x="6" y="23"/>
                  <a:pt x="4" y="22"/>
                  <a:pt x="3" y="23"/>
                </a:cubicBezTo>
                <a:cubicBezTo>
                  <a:pt x="5" y="24"/>
                  <a:pt x="5" y="24"/>
                  <a:pt x="5" y="24"/>
                </a:cubicBezTo>
                <a:cubicBezTo>
                  <a:pt x="3" y="25"/>
                  <a:pt x="3" y="25"/>
                  <a:pt x="3" y="25"/>
                </a:cubicBezTo>
                <a:cubicBezTo>
                  <a:pt x="4" y="25"/>
                  <a:pt x="4" y="25"/>
                  <a:pt x="4" y="25"/>
                </a:cubicBezTo>
                <a:cubicBezTo>
                  <a:pt x="5" y="25"/>
                  <a:pt x="5" y="26"/>
                  <a:pt x="5" y="26"/>
                </a:cubicBezTo>
                <a:cubicBezTo>
                  <a:pt x="6" y="26"/>
                  <a:pt x="7" y="26"/>
                  <a:pt x="8" y="27"/>
                </a:cubicBezTo>
                <a:cubicBezTo>
                  <a:pt x="7" y="27"/>
                  <a:pt x="6" y="27"/>
                  <a:pt x="5" y="27"/>
                </a:cubicBezTo>
                <a:cubicBezTo>
                  <a:pt x="6" y="27"/>
                  <a:pt x="8" y="27"/>
                  <a:pt x="7" y="28"/>
                </a:cubicBezTo>
                <a:cubicBezTo>
                  <a:pt x="7" y="28"/>
                  <a:pt x="7" y="28"/>
                  <a:pt x="6" y="28"/>
                </a:cubicBezTo>
                <a:cubicBezTo>
                  <a:pt x="7" y="29"/>
                  <a:pt x="7" y="29"/>
                  <a:pt x="7" y="29"/>
                </a:cubicBezTo>
                <a:cubicBezTo>
                  <a:pt x="4" y="29"/>
                  <a:pt x="8" y="30"/>
                  <a:pt x="7" y="31"/>
                </a:cubicBezTo>
                <a:cubicBezTo>
                  <a:pt x="8" y="32"/>
                  <a:pt x="10" y="33"/>
                  <a:pt x="12" y="33"/>
                </a:cubicBezTo>
                <a:cubicBezTo>
                  <a:pt x="11" y="34"/>
                  <a:pt x="9" y="33"/>
                  <a:pt x="8" y="34"/>
                </a:cubicBezTo>
                <a:cubicBezTo>
                  <a:pt x="6" y="34"/>
                  <a:pt x="9" y="34"/>
                  <a:pt x="7" y="34"/>
                </a:cubicBezTo>
                <a:cubicBezTo>
                  <a:pt x="8" y="36"/>
                  <a:pt x="12" y="34"/>
                  <a:pt x="14" y="36"/>
                </a:cubicBezTo>
                <a:cubicBezTo>
                  <a:pt x="12" y="37"/>
                  <a:pt x="9" y="35"/>
                  <a:pt x="8" y="37"/>
                </a:cubicBezTo>
                <a:cubicBezTo>
                  <a:pt x="10" y="37"/>
                  <a:pt x="11" y="37"/>
                  <a:pt x="12" y="37"/>
                </a:cubicBezTo>
                <a:cubicBezTo>
                  <a:pt x="10" y="38"/>
                  <a:pt x="9" y="38"/>
                  <a:pt x="9" y="39"/>
                </a:cubicBezTo>
                <a:cubicBezTo>
                  <a:pt x="12" y="40"/>
                  <a:pt x="12" y="40"/>
                  <a:pt x="12" y="40"/>
                </a:cubicBezTo>
                <a:cubicBezTo>
                  <a:pt x="8" y="40"/>
                  <a:pt x="12" y="43"/>
                  <a:pt x="8" y="42"/>
                </a:cubicBezTo>
                <a:cubicBezTo>
                  <a:pt x="10" y="42"/>
                  <a:pt x="10" y="42"/>
                  <a:pt x="10" y="42"/>
                </a:cubicBezTo>
                <a:cubicBezTo>
                  <a:pt x="9" y="43"/>
                  <a:pt x="12" y="43"/>
                  <a:pt x="10" y="44"/>
                </a:cubicBezTo>
                <a:cubicBezTo>
                  <a:pt x="12" y="45"/>
                  <a:pt x="12" y="45"/>
                  <a:pt x="12" y="45"/>
                </a:cubicBezTo>
                <a:cubicBezTo>
                  <a:pt x="10" y="46"/>
                  <a:pt x="10" y="46"/>
                  <a:pt x="10" y="46"/>
                </a:cubicBezTo>
                <a:cubicBezTo>
                  <a:pt x="11" y="47"/>
                  <a:pt x="14" y="46"/>
                  <a:pt x="15" y="47"/>
                </a:cubicBezTo>
                <a:cubicBezTo>
                  <a:pt x="13" y="48"/>
                  <a:pt x="10" y="48"/>
                  <a:pt x="10" y="48"/>
                </a:cubicBezTo>
                <a:cubicBezTo>
                  <a:pt x="11" y="49"/>
                  <a:pt x="11" y="49"/>
                  <a:pt x="11" y="49"/>
                </a:cubicBezTo>
                <a:cubicBezTo>
                  <a:pt x="11" y="49"/>
                  <a:pt x="10" y="49"/>
                  <a:pt x="9" y="49"/>
                </a:cubicBezTo>
                <a:cubicBezTo>
                  <a:pt x="13" y="50"/>
                  <a:pt x="13" y="50"/>
                  <a:pt x="13" y="50"/>
                </a:cubicBezTo>
                <a:cubicBezTo>
                  <a:pt x="12" y="50"/>
                  <a:pt x="12" y="50"/>
                  <a:pt x="12" y="50"/>
                </a:cubicBezTo>
                <a:cubicBezTo>
                  <a:pt x="15" y="51"/>
                  <a:pt x="15" y="51"/>
                  <a:pt x="15" y="51"/>
                </a:cubicBezTo>
                <a:cubicBezTo>
                  <a:pt x="14" y="51"/>
                  <a:pt x="13" y="52"/>
                  <a:pt x="11" y="52"/>
                </a:cubicBezTo>
                <a:cubicBezTo>
                  <a:pt x="12" y="52"/>
                  <a:pt x="12" y="52"/>
                  <a:pt x="12" y="52"/>
                </a:cubicBezTo>
                <a:cubicBezTo>
                  <a:pt x="12" y="53"/>
                  <a:pt x="12" y="53"/>
                  <a:pt x="11" y="53"/>
                </a:cubicBezTo>
                <a:cubicBezTo>
                  <a:pt x="13" y="53"/>
                  <a:pt x="16" y="52"/>
                  <a:pt x="17" y="53"/>
                </a:cubicBezTo>
                <a:cubicBezTo>
                  <a:pt x="15" y="55"/>
                  <a:pt x="12" y="53"/>
                  <a:pt x="11" y="54"/>
                </a:cubicBezTo>
                <a:cubicBezTo>
                  <a:pt x="14" y="55"/>
                  <a:pt x="18" y="55"/>
                  <a:pt x="22" y="55"/>
                </a:cubicBezTo>
                <a:cubicBezTo>
                  <a:pt x="18" y="57"/>
                  <a:pt x="14" y="56"/>
                  <a:pt x="9" y="57"/>
                </a:cubicBezTo>
                <a:cubicBezTo>
                  <a:pt x="10" y="57"/>
                  <a:pt x="11" y="57"/>
                  <a:pt x="12" y="58"/>
                </a:cubicBezTo>
                <a:cubicBezTo>
                  <a:pt x="11" y="58"/>
                  <a:pt x="11" y="58"/>
                  <a:pt x="11" y="58"/>
                </a:cubicBezTo>
                <a:cubicBezTo>
                  <a:pt x="16" y="59"/>
                  <a:pt x="16" y="59"/>
                  <a:pt x="16" y="59"/>
                </a:cubicBezTo>
                <a:cubicBezTo>
                  <a:pt x="14" y="60"/>
                  <a:pt x="14" y="60"/>
                  <a:pt x="14" y="60"/>
                </a:cubicBezTo>
                <a:cubicBezTo>
                  <a:pt x="14" y="60"/>
                  <a:pt x="14" y="60"/>
                  <a:pt x="14" y="60"/>
                </a:cubicBezTo>
                <a:cubicBezTo>
                  <a:pt x="13" y="61"/>
                  <a:pt x="13" y="60"/>
                  <a:pt x="12" y="61"/>
                </a:cubicBezTo>
                <a:cubicBezTo>
                  <a:pt x="14" y="62"/>
                  <a:pt x="15" y="62"/>
                  <a:pt x="17" y="62"/>
                </a:cubicBezTo>
                <a:cubicBezTo>
                  <a:pt x="28" y="67"/>
                  <a:pt x="44" y="68"/>
                  <a:pt x="58" y="68"/>
                </a:cubicBezTo>
                <a:cubicBezTo>
                  <a:pt x="58" y="68"/>
                  <a:pt x="58" y="68"/>
                  <a:pt x="58" y="68"/>
                </a:cubicBezTo>
                <a:cubicBezTo>
                  <a:pt x="83" y="69"/>
                  <a:pt x="83" y="69"/>
                  <a:pt x="83" y="69"/>
                </a:cubicBezTo>
                <a:cubicBezTo>
                  <a:pt x="84" y="70"/>
                  <a:pt x="86" y="70"/>
                  <a:pt x="88" y="70"/>
                </a:cubicBezTo>
                <a:cubicBezTo>
                  <a:pt x="137" y="67"/>
                  <a:pt x="190" y="70"/>
                  <a:pt x="238" y="70"/>
                </a:cubicBezTo>
                <a:cubicBezTo>
                  <a:pt x="241" y="71"/>
                  <a:pt x="245" y="71"/>
                  <a:pt x="247" y="70"/>
                </a:cubicBezTo>
                <a:cubicBezTo>
                  <a:pt x="305" y="70"/>
                  <a:pt x="305" y="70"/>
                  <a:pt x="305" y="70"/>
                </a:cubicBezTo>
                <a:cubicBezTo>
                  <a:pt x="304" y="70"/>
                  <a:pt x="304" y="70"/>
                  <a:pt x="304" y="70"/>
                </a:cubicBezTo>
                <a:cubicBezTo>
                  <a:pt x="310" y="70"/>
                  <a:pt x="315" y="70"/>
                  <a:pt x="321" y="69"/>
                </a:cubicBezTo>
                <a:cubicBezTo>
                  <a:pt x="322" y="70"/>
                  <a:pt x="322" y="70"/>
                  <a:pt x="322" y="70"/>
                </a:cubicBezTo>
                <a:cubicBezTo>
                  <a:pt x="337" y="69"/>
                  <a:pt x="337" y="69"/>
                  <a:pt x="337" y="69"/>
                </a:cubicBezTo>
                <a:cubicBezTo>
                  <a:pt x="360" y="68"/>
                  <a:pt x="380" y="70"/>
                  <a:pt x="402" y="68"/>
                </a:cubicBezTo>
                <a:cubicBezTo>
                  <a:pt x="398" y="67"/>
                  <a:pt x="394" y="68"/>
                  <a:pt x="391" y="67"/>
                </a:cubicBezTo>
                <a:cubicBezTo>
                  <a:pt x="400" y="67"/>
                  <a:pt x="408" y="65"/>
                  <a:pt x="417" y="64"/>
                </a:cubicBezTo>
                <a:cubicBezTo>
                  <a:pt x="383" y="64"/>
                  <a:pt x="348" y="64"/>
                  <a:pt x="313" y="63"/>
                </a:cubicBezTo>
                <a:close/>
                <a:moveTo>
                  <a:pt x="336" y="14"/>
                </a:moveTo>
                <a:cubicBezTo>
                  <a:pt x="334" y="14"/>
                  <a:pt x="334" y="14"/>
                  <a:pt x="334" y="14"/>
                </a:cubicBezTo>
                <a:cubicBezTo>
                  <a:pt x="332" y="14"/>
                  <a:pt x="332" y="14"/>
                  <a:pt x="332" y="14"/>
                </a:cubicBezTo>
                <a:lnTo>
                  <a:pt x="336" y="14"/>
                </a:lnTo>
                <a:close/>
                <a:moveTo>
                  <a:pt x="310" y="69"/>
                </a:moveTo>
                <a:cubicBezTo>
                  <a:pt x="312" y="69"/>
                  <a:pt x="314" y="68"/>
                  <a:pt x="316" y="69"/>
                </a:cubicBezTo>
                <a:cubicBezTo>
                  <a:pt x="314" y="69"/>
                  <a:pt x="312" y="69"/>
                  <a:pt x="310" y="69"/>
                </a:cubicBezTo>
                <a:close/>
                <a:moveTo>
                  <a:pt x="322" y="66"/>
                </a:moveTo>
                <a:cubicBezTo>
                  <a:pt x="320" y="66"/>
                  <a:pt x="320" y="66"/>
                  <a:pt x="320" y="66"/>
                </a:cubicBezTo>
                <a:cubicBezTo>
                  <a:pt x="310" y="66"/>
                  <a:pt x="298" y="66"/>
                  <a:pt x="287" y="66"/>
                </a:cubicBezTo>
                <a:cubicBezTo>
                  <a:pt x="285" y="66"/>
                  <a:pt x="284" y="66"/>
                  <a:pt x="282" y="66"/>
                </a:cubicBezTo>
                <a:cubicBezTo>
                  <a:pt x="284" y="66"/>
                  <a:pt x="285" y="66"/>
                  <a:pt x="287" y="66"/>
                </a:cubicBezTo>
                <a:cubicBezTo>
                  <a:pt x="300" y="65"/>
                  <a:pt x="313" y="65"/>
                  <a:pt x="326" y="65"/>
                </a:cubicBezTo>
                <a:cubicBezTo>
                  <a:pt x="329" y="66"/>
                  <a:pt x="329" y="66"/>
                  <a:pt x="329" y="66"/>
                </a:cubicBezTo>
                <a:cubicBezTo>
                  <a:pt x="348" y="66"/>
                  <a:pt x="348" y="66"/>
                  <a:pt x="348" y="66"/>
                </a:cubicBezTo>
                <a:lnTo>
                  <a:pt x="322" y="66"/>
                </a:lnTo>
                <a:close/>
                <a:moveTo>
                  <a:pt x="377" y="67"/>
                </a:moveTo>
                <a:cubicBezTo>
                  <a:pt x="369" y="67"/>
                  <a:pt x="360" y="67"/>
                  <a:pt x="353" y="67"/>
                </a:cubicBezTo>
                <a:cubicBezTo>
                  <a:pt x="353" y="66"/>
                  <a:pt x="353" y="66"/>
                  <a:pt x="353" y="66"/>
                </a:cubicBezTo>
                <a:cubicBezTo>
                  <a:pt x="360" y="67"/>
                  <a:pt x="369" y="67"/>
                  <a:pt x="377" y="67"/>
                </a:cubicBezTo>
                <a:cubicBezTo>
                  <a:pt x="381" y="67"/>
                  <a:pt x="385" y="67"/>
                  <a:pt x="389" y="67"/>
                </a:cubicBezTo>
                <a:cubicBezTo>
                  <a:pt x="385" y="67"/>
                  <a:pt x="381" y="67"/>
                  <a:pt x="377" y="67"/>
                </a:cubicBezTo>
                <a:close/>
              </a:path>
            </a:pathLst>
          </a:custGeom>
          <a:solidFill>
            <a:srgbClr val="E60011"/>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sp>
        <p:nvSpPr>
          <p:cNvPr id="26" name="Freeform 173"/>
          <p:cNvSpPr>
            <a:spLocks noEditPoints="1"/>
          </p:cNvSpPr>
          <p:nvPr/>
        </p:nvSpPr>
        <p:spPr bwMode="auto">
          <a:xfrm rot="5400000">
            <a:off x="8218451" y="5026304"/>
            <a:ext cx="1525008" cy="605824"/>
          </a:xfrm>
          <a:custGeom>
            <a:avLst/>
            <a:gdLst>
              <a:gd name="T0" fmla="*/ 326 w 419"/>
              <a:gd name="T1" fmla="*/ 62 h 71"/>
              <a:gd name="T2" fmla="*/ 406 w 419"/>
              <a:gd name="T3" fmla="*/ 61 h 71"/>
              <a:gd name="T4" fmla="*/ 317 w 419"/>
              <a:gd name="T5" fmla="*/ 56 h 71"/>
              <a:gd name="T6" fmla="*/ 400 w 419"/>
              <a:gd name="T7" fmla="*/ 55 h 71"/>
              <a:gd name="T8" fmla="*/ 371 w 419"/>
              <a:gd name="T9" fmla="*/ 55 h 71"/>
              <a:gd name="T10" fmla="*/ 403 w 419"/>
              <a:gd name="T11" fmla="*/ 53 h 71"/>
              <a:gd name="T12" fmla="*/ 408 w 419"/>
              <a:gd name="T13" fmla="*/ 50 h 71"/>
              <a:gd name="T14" fmla="*/ 385 w 419"/>
              <a:gd name="T15" fmla="*/ 46 h 71"/>
              <a:gd name="T16" fmla="*/ 381 w 419"/>
              <a:gd name="T17" fmla="*/ 43 h 71"/>
              <a:gd name="T18" fmla="*/ 378 w 419"/>
              <a:gd name="T19" fmla="*/ 39 h 71"/>
              <a:gd name="T20" fmla="*/ 329 w 419"/>
              <a:gd name="T21" fmla="*/ 35 h 71"/>
              <a:gd name="T22" fmla="*/ 377 w 419"/>
              <a:gd name="T23" fmla="*/ 34 h 71"/>
              <a:gd name="T24" fmla="*/ 320 w 419"/>
              <a:gd name="T25" fmla="*/ 30 h 71"/>
              <a:gd name="T26" fmla="*/ 370 w 419"/>
              <a:gd name="T27" fmla="*/ 28 h 71"/>
              <a:gd name="T28" fmla="*/ 371 w 419"/>
              <a:gd name="T29" fmla="*/ 28 h 71"/>
              <a:gd name="T30" fmla="*/ 359 w 419"/>
              <a:gd name="T31" fmla="*/ 25 h 71"/>
              <a:gd name="T32" fmla="*/ 326 w 419"/>
              <a:gd name="T33" fmla="*/ 22 h 71"/>
              <a:gd name="T34" fmla="*/ 366 w 419"/>
              <a:gd name="T35" fmla="*/ 19 h 71"/>
              <a:gd name="T36" fmla="*/ 342 w 419"/>
              <a:gd name="T37" fmla="*/ 16 h 71"/>
              <a:gd name="T38" fmla="*/ 359 w 419"/>
              <a:gd name="T39" fmla="*/ 14 h 71"/>
              <a:gd name="T40" fmla="*/ 348 w 419"/>
              <a:gd name="T41" fmla="*/ 12 h 71"/>
              <a:gd name="T42" fmla="*/ 283 w 419"/>
              <a:gd name="T43" fmla="*/ 7 h 71"/>
              <a:gd name="T44" fmla="*/ 382 w 419"/>
              <a:gd name="T45" fmla="*/ 9 h 71"/>
              <a:gd name="T46" fmla="*/ 342 w 419"/>
              <a:gd name="T47" fmla="*/ 5 h 71"/>
              <a:gd name="T48" fmla="*/ 334 w 419"/>
              <a:gd name="T49" fmla="*/ 5 h 71"/>
              <a:gd name="T50" fmla="*/ 324 w 419"/>
              <a:gd name="T51" fmla="*/ 4 h 71"/>
              <a:gd name="T52" fmla="*/ 280 w 419"/>
              <a:gd name="T53" fmla="*/ 4 h 71"/>
              <a:gd name="T54" fmla="*/ 255 w 419"/>
              <a:gd name="T55" fmla="*/ 3 h 71"/>
              <a:gd name="T56" fmla="*/ 237 w 419"/>
              <a:gd name="T57" fmla="*/ 3 h 71"/>
              <a:gd name="T58" fmla="*/ 214 w 419"/>
              <a:gd name="T59" fmla="*/ 2 h 71"/>
              <a:gd name="T60" fmla="*/ 184 w 419"/>
              <a:gd name="T61" fmla="*/ 3 h 71"/>
              <a:gd name="T62" fmla="*/ 162 w 419"/>
              <a:gd name="T63" fmla="*/ 2 h 71"/>
              <a:gd name="T64" fmla="*/ 78 w 419"/>
              <a:gd name="T65" fmla="*/ 2 h 71"/>
              <a:gd name="T66" fmla="*/ 2 w 419"/>
              <a:gd name="T67" fmla="*/ 7 h 71"/>
              <a:gd name="T68" fmla="*/ 1 w 419"/>
              <a:gd name="T69" fmla="*/ 10 h 71"/>
              <a:gd name="T70" fmla="*/ 4 w 419"/>
              <a:gd name="T71" fmla="*/ 14 h 71"/>
              <a:gd name="T72" fmla="*/ 2 w 419"/>
              <a:gd name="T73" fmla="*/ 18 h 71"/>
              <a:gd name="T74" fmla="*/ 3 w 419"/>
              <a:gd name="T75" fmla="*/ 23 h 71"/>
              <a:gd name="T76" fmla="*/ 5 w 419"/>
              <a:gd name="T77" fmla="*/ 26 h 71"/>
              <a:gd name="T78" fmla="*/ 6 w 419"/>
              <a:gd name="T79" fmla="*/ 28 h 71"/>
              <a:gd name="T80" fmla="*/ 8 w 419"/>
              <a:gd name="T81" fmla="*/ 34 h 71"/>
              <a:gd name="T82" fmla="*/ 12 w 419"/>
              <a:gd name="T83" fmla="*/ 37 h 71"/>
              <a:gd name="T84" fmla="*/ 10 w 419"/>
              <a:gd name="T85" fmla="*/ 42 h 71"/>
              <a:gd name="T86" fmla="*/ 15 w 419"/>
              <a:gd name="T87" fmla="*/ 47 h 71"/>
              <a:gd name="T88" fmla="*/ 13 w 419"/>
              <a:gd name="T89" fmla="*/ 50 h 71"/>
              <a:gd name="T90" fmla="*/ 12 w 419"/>
              <a:gd name="T91" fmla="*/ 52 h 71"/>
              <a:gd name="T92" fmla="*/ 22 w 419"/>
              <a:gd name="T93" fmla="*/ 55 h 71"/>
              <a:gd name="T94" fmla="*/ 16 w 419"/>
              <a:gd name="T95" fmla="*/ 59 h 71"/>
              <a:gd name="T96" fmla="*/ 17 w 419"/>
              <a:gd name="T97" fmla="*/ 62 h 71"/>
              <a:gd name="T98" fmla="*/ 88 w 419"/>
              <a:gd name="T99" fmla="*/ 70 h 71"/>
              <a:gd name="T100" fmla="*/ 304 w 419"/>
              <a:gd name="T101" fmla="*/ 70 h 71"/>
              <a:gd name="T102" fmla="*/ 402 w 419"/>
              <a:gd name="T103" fmla="*/ 68 h 71"/>
              <a:gd name="T104" fmla="*/ 336 w 419"/>
              <a:gd name="T105" fmla="*/ 14 h 71"/>
              <a:gd name="T106" fmla="*/ 310 w 419"/>
              <a:gd name="T107" fmla="*/ 69 h 71"/>
              <a:gd name="T108" fmla="*/ 320 w 419"/>
              <a:gd name="T109" fmla="*/ 66 h 71"/>
              <a:gd name="T110" fmla="*/ 326 w 419"/>
              <a:gd name="T111" fmla="*/ 65 h 71"/>
              <a:gd name="T112" fmla="*/ 377 w 419"/>
              <a:gd name="T113" fmla="*/ 67 h 71"/>
              <a:gd name="T114" fmla="*/ 389 w 419"/>
              <a:gd name="T115" fmla="*/ 6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9" h="71">
                <a:moveTo>
                  <a:pt x="313" y="63"/>
                </a:moveTo>
                <a:cubicBezTo>
                  <a:pt x="313" y="62"/>
                  <a:pt x="313" y="62"/>
                  <a:pt x="313" y="62"/>
                </a:cubicBezTo>
                <a:cubicBezTo>
                  <a:pt x="317" y="62"/>
                  <a:pt x="321" y="62"/>
                  <a:pt x="325" y="62"/>
                </a:cubicBezTo>
                <a:cubicBezTo>
                  <a:pt x="326" y="62"/>
                  <a:pt x="326" y="62"/>
                  <a:pt x="326" y="62"/>
                </a:cubicBezTo>
                <a:cubicBezTo>
                  <a:pt x="325" y="62"/>
                  <a:pt x="323" y="62"/>
                  <a:pt x="322" y="61"/>
                </a:cubicBezTo>
                <a:cubicBezTo>
                  <a:pt x="353" y="61"/>
                  <a:pt x="353" y="61"/>
                  <a:pt x="353" y="61"/>
                </a:cubicBezTo>
                <a:cubicBezTo>
                  <a:pt x="355" y="61"/>
                  <a:pt x="355" y="61"/>
                  <a:pt x="355" y="61"/>
                </a:cubicBezTo>
                <a:cubicBezTo>
                  <a:pt x="372" y="61"/>
                  <a:pt x="390" y="62"/>
                  <a:pt x="406" y="61"/>
                </a:cubicBezTo>
                <a:cubicBezTo>
                  <a:pt x="404" y="60"/>
                  <a:pt x="404" y="60"/>
                  <a:pt x="404" y="60"/>
                </a:cubicBezTo>
                <a:cubicBezTo>
                  <a:pt x="409" y="60"/>
                  <a:pt x="415" y="60"/>
                  <a:pt x="419" y="59"/>
                </a:cubicBezTo>
                <a:cubicBezTo>
                  <a:pt x="384" y="58"/>
                  <a:pt x="349" y="60"/>
                  <a:pt x="316" y="57"/>
                </a:cubicBezTo>
                <a:cubicBezTo>
                  <a:pt x="316" y="57"/>
                  <a:pt x="317" y="57"/>
                  <a:pt x="317" y="56"/>
                </a:cubicBezTo>
                <a:cubicBezTo>
                  <a:pt x="349" y="56"/>
                  <a:pt x="382" y="59"/>
                  <a:pt x="414" y="57"/>
                </a:cubicBezTo>
                <a:cubicBezTo>
                  <a:pt x="405" y="56"/>
                  <a:pt x="394" y="56"/>
                  <a:pt x="385" y="55"/>
                </a:cubicBezTo>
                <a:cubicBezTo>
                  <a:pt x="385" y="55"/>
                  <a:pt x="385" y="55"/>
                  <a:pt x="385" y="55"/>
                </a:cubicBezTo>
                <a:cubicBezTo>
                  <a:pt x="400" y="55"/>
                  <a:pt x="400" y="55"/>
                  <a:pt x="400" y="55"/>
                </a:cubicBezTo>
                <a:cubicBezTo>
                  <a:pt x="377" y="54"/>
                  <a:pt x="377" y="54"/>
                  <a:pt x="377" y="54"/>
                </a:cubicBezTo>
                <a:cubicBezTo>
                  <a:pt x="377" y="55"/>
                  <a:pt x="378" y="55"/>
                  <a:pt x="377" y="55"/>
                </a:cubicBezTo>
                <a:cubicBezTo>
                  <a:pt x="376" y="55"/>
                  <a:pt x="374" y="55"/>
                  <a:pt x="374" y="54"/>
                </a:cubicBezTo>
                <a:cubicBezTo>
                  <a:pt x="373" y="55"/>
                  <a:pt x="371" y="54"/>
                  <a:pt x="371" y="55"/>
                </a:cubicBezTo>
                <a:cubicBezTo>
                  <a:pt x="363" y="55"/>
                  <a:pt x="354" y="54"/>
                  <a:pt x="344" y="54"/>
                </a:cubicBezTo>
                <a:cubicBezTo>
                  <a:pt x="343" y="53"/>
                  <a:pt x="343" y="53"/>
                  <a:pt x="343" y="53"/>
                </a:cubicBezTo>
                <a:cubicBezTo>
                  <a:pt x="345" y="53"/>
                  <a:pt x="345" y="53"/>
                  <a:pt x="345" y="53"/>
                </a:cubicBezTo>
                <a:cubicBezTo>
                  <a:pt x="365" y="53"/>
                  <a:pt x="385" y="54"/>
                  <a:pt x="403" y="53"/>
                </a:cubicBezTo>
                <a:cubicBezTo>
                  <a:pt x="379" y="52"/>
                  <a:pt x="353" y="52"/>
                  <a:pt x="329" y="50"/>
                </a:cubicBezTo>
                <a:cubicBezTo>
                  <a:pt x="349" y="50"/>
                  <a:pt x="370" y="51"/>
                  <a:pt x="391" y="51"/>
                </a:cubicBezTo>
                <a:cubicBezTo>
                  <a:pt x="393" y="50"/>
                  <a:pt x="393" y="50"/>
                  <a:pt x="393" y="50"/>
                </a:cubicBezTo>
                <a:cubicBezTo>
                  <a:pt x="408" y="50"/>
                  <a:pt x="408" y="50"/>
                  <a:pt x="408" y="50"/>
                </a:cubicBezTo>
                <a:cubicBezTo>
                  <a:pt x="384" y="49"/>
                  <a:pt x="359" y="48"/>
                  <a:pt x="334" y="48"/>
                </a:cubicBezTo>
                <a:cubicBezTo>
                  <a:pt x="335" y="47"/>
                  <a:pt x="336" y="47"/>
                  <a:pt x="337" y="47"/>
                </a:cubicBezTo>
                <a:cubicBezTo>
                  <a:pt x="359" y="48"/>
                  <a:pt x="381" y="49"/>
                  <a:pt x="403" y="48"/>
                </a:cubicBezTo>
                <a:cubicBezTo>
                  <a:pt x="397" y="48"/>
                  <a:pt x="391" y="47"/>
                  <a:pt x="385" y="46"/>
                </a:cubicBezTo>
                <a:cubicBezTo>
                  <a:pt x="388" y="45"/>
                  <a:pt x="393" y="47"/>
                  <a:pt x="397" y="46"/>
                </a:cubicBezTo>
                <a:cubicBezTo>
                  <a:pt x="388" y="45"/>
                  <a:pt x="388" y="45"/>
                  <a:pt x="388" y="45"/>
                </a:cubicBezTo>
                <a:cubicBezTo>
                  <a:pt x="386" y="43"/>
                  <a:pt x="380" y="45"/>
                  <a:pt x="377" y="43"/>
                </a:cubicBezTo>
                <a:cubicBezTo>
                  <a:pt x="381" y="43"/>
                  <a:pt x="381" y="43"/>
                  <a:pt x="381" y="43"/>
                </a:cubicBezTo>
                <a:cubicBezTo>
                  <a:pt x="359" y="41"/>
                  <a:pt x="359" y="41"/>
                  <a:pt x="359" y="41"/>
                </a:cubicBezTo>
                <a:cubicBezTo>
                  <a:pt x="389" y="41"/>
                  <a:pt x="389" y="41"/>
                  <a:pt x="389" y="41"/>
                </a:cubicBezTo>
                <a:cubicBezTo>
                  <a:pt x="391" y="39"/>
                  <a:pt x="396" y="41"/>
                  <a:pt x="398" y="40"/>
                </a:cubicBezTo>
                <a:cubicBezTo>
                  <a:pt x="378" y="39"/>
                  <a:pt x="378" y="39"/>
                  <a:pt x="378" y="39"/>
                </a:cubicBezTo>
                <a:cubicBezTo>
                  <a:pt x="377" y="39"/>
                  <a:pt x="377" y="39"/>
                  <a:pt x="377" y="39"/>
                </a:cubicBezTo>
                <a:cubicBezTo>
                  <a:pt x="381" y="38"/>
                  <a:pt x="386" y="40"/>
                  <a:pt x="391" y="39"/>
                </a:cubicBezTo>
                <a:cubicBezTo>
                  <a:pt x="395" y="38"/>
                  <a:pt x="400" y="39"/>
                  <a:pt x="404" y="38"/>
                </a:cubicBezTo>
                <a:cubicBezTo>
                  <a:pt x="378" y="38"/>
                  <a:pt x="355" y="36"/>
                  <a:pt x="329" y="35"/>
                </a:cubicBezTo>
                <a:cubicBezTo>
                  <a:pt x="328" y="35"/>
                  <a:pt x="328" y="35"/>
                  <a:pt x="328" y="35"/>
                </a:cubicBezTo>
                <a:cubicBezTo>
                  <a:pt x="328" y="34"/>
                  <a:pt x="329" y="35"/>
                  <a:pt x="330" y="35"/>
                </a:cubicBezTo>
                <a:cubicBezTo>
                  <a:pt x="324" y="33"/>
                  <a:pt x="316" y="34"/>
                  <a:pt x="309" y="33"/>
                </a:cubicBezTo>
                <a:cubicBezTo>
                  <a:pt x="331" y="32"/>
                  <a:pt x="354" y="35"/>
                  <a:pt x="377" y="34"/>
                </a:cubicBezTo>
                <a:cubicBezTo>
                  <a:pt x="357" y="32"/>
                  <a:pt x="335" y="32"/>
                  <a:pt x="314" y="31"/>
                </a:cubicBezTo>
                <a:cubicBezTo>
                  <a:pt x="317" y="30"/>
                  <a:pt x="322" y="31"/>
                  <a:pt x="325" y="30"/>
                </a:cubicBezTo>
                <a:cubicBezTo>
                  <a:pt x="329" y="31"/>
                  <a:pt x="333" y="31"/>
                  <a:pt x="337" y="31"/>
                </a:cubicBezTo>
                <a:cubicBezTo>
                  <a:pt x="331" y="29"/>
                  <a:pt x="325" y="31"/>
                  <a:pt x="320" y="30"/>
                </a:cubicBezTo>
                <a:cubicBezTo>
                  <a:pt x="335" y="28"/>
                  <a:pt x="349" y="31"/>
                  <a:pt x="364" y="30"/>
                </a:cubicBezTo>
                <a:cubicBezTo>
                  <a:pt x="349" y="29"/>
                  <a:pt x="349" y="29"/>
                  <a:pt x="349" y="29"/>
                </a:cubicBezTo>
                <a:cubicBezTo>
                  <a:pt x="344" y="27"/>
                  <a:pt x="337" y="29"/>
                  <a:pt x="333" y="27"/>
                </a:cubicBezTo>
                <a:cubicBezTo>
                  <a:pt x="346" y="26"/>
                  <a:pt x="358" y="27"/>
                  <a:pt x="370" y="28"/>
                </a:cubicBezTo>
                <a:cubicBezTo>
                  <a:pt x="367" y="28"/>
                  <a:pt x="362" y="28"/>
                  <a:pt x="359" y="28"/>
                </a:cubicBezTo>
                <a:cubicBezTo>
                  <a:pt x="359" y="28"/>
                  <a:pt x="359" y="28"/>
                  <a:pt x="359" y="28"/>
                </a:cubicBezTo>
                <a:cubicBezTo>
                  <a:pt x="364" y="27"/>
                  <a:pt x="369" y="29"/>
                  <a:pt x="373" y="28"/>
                </a:cubicBezTo>
                <a:cubicBezTo>
                  <a:pt x="372" y="28"/>
                  <a:pt x="371" y="28"/>
                  <a:pt x="371" y="28"/>
                </a:cubicBezTo>
                <a:cubicBezTo>
                  <a:pt x="379" y="27"/>
                  <a:pt x="388" y="29"/>
                  <a:pt x="396" y="28"/>
                </a:cubicBezTo>
                <a:cubicBezTo>
                  <a:pt x="379" y="27"/>
                  <a:pt x="379" y="27"/>
                  <a:pt x="379" y="27"/>
                </a:cubicBezTo>
                <a:cubicBezTo>
                  <a:pt x="372" y="26"/>
                  <a:pt x="366" y="27"/>
                  <a:pt x="358" y="26"/>
                </a:cubicBezTo>
                <a:cubicBezTo>
                  <a:pt x="359" y="25"/>
                  <a:pt x="359" y="25"/>
                  <a:pt x="359" y="25"/>
                </a:cubicBezTo>
                <a:cubicBezTo>
                  <a:pt x="377" y="27"/>
                  <a:pt x="391" y="24"/>
                  <a:pt x="410" y="25"/>
                </a:cubicBezTo>
                <a:cubicBezTo>
                  <a:pt x="409" y="25"/>
                  <a:pt x="409" y="25"/>
                  <a:pt x="409" y="25"/>
                </a:cubicBezTo>
                <a:cubicBezTo>
                  <a:pt x="337" y="22"/>
                  <a:pt x="337" y="22"/>
                  <a:pt x="337" y="22"/>
                </a:cubicBezTo>
                <a:cubicBezTo>
                  <a:pt x="326" y="22"/>
                  <a:pt x="326" y="22"/>
                  <a:pt x="326" y="22"/>
                </a:cubicBezTo>
                <a:cubicBezTo>
                  <a:pt x="337" y="21"/>
                  <a:pt x="347" y="23"/>
                  <a:pt x="358" y="22"/>
                </a:cubicBezTo>
                <a:cubicBezTo>
                  <a:pt x="350" y="21"/>
                  <a:pt x="341" y="21"/>
                  <a:pt x="333" y="21"/>
                </a:cubicBezTo>
                <a:cubicBezTo>
                  <a:pt x="334" y="20"/>
                  <a:pt x="334" y="20"/>
                  <a:pt x="334" y="20"/>
                </a:cubicBezTo>
                <a:cubicBezTo>
                  <a:pt x="344" y="20"/>
                  <a:pt x="357" y="21"/>
                  <a:pt x="366" y="19"/>
                </a:cubicBezTo>
                <a:cubicBezTo>
                  <a:pt x="365" y="19"/>
                  <a:pt x="364" y="19"/>
                  <a:pt x="364" y="19"/>
                </a:cubicBezTo>
                <a:cubicBezTo>
                  <a:pt x="366" y="18"/>
                  <a:pt x="366" y="18"/>
                  <a:pt x="366" y="18"/>
                </a:cubicBezTo>
                <a:cubicBezTo>
                  <a:pt x="355" y="18"/>
                  <a:pt x="355" y="18"/>
                  <a:pt x="355" y="18"/>
                </a:cubicBezTo>
                <a:cubicBezTo>
                  <a:pt x="352" y="16"/>
                  <a:pt x="346" y="17"/>
                  <a:pt x="342" y="16"/>
                </a:cubicBezTo>
                <a:cubicBezTo>
                  <a:pt x="343" y="16"/>
                  <a:pt x="343" y="16"/>
                  <a:pt x="343" y="16"/>
                </a:cubicBezTo>
                <a:cubicBezTo>
                  <a:pt x="353" y="16"/>
                  <a:pt x="364" y="16"/>
                  <a:pt x="374" y="16"/>
                </a:cubicBezTo>
                <a:cubicBezTo>
                  <a:pt x="344" y="15"/>
                  <a:pt x="344" y="15"/>
                  <a:pt x="344" y="15"/>
                </a:cubicBezTo>
                <a:cubicBezTo>
                  <a:pt x="349" y="14"/>
                  <a:pt x="354" y="15"/>
                  <a:pt x="359" y="14"/>
                </a:cubicBezTo>
                <a:cubicBezTo>
                  <a:pt x="358" y="14"/>
                  <a:pt x="358" y="14"/>
                  <a:pt x="358" y="14"/>
                </a:cubicBezTo>
                <a:cubicBezTo>
                  <a:pt x="347" y="14"/>
                  <a:pt x="337" y="13"/>
                  <a:pt x="326" y="13"/>
                </a:cubicBezTo>
                <a:cubicBezTo>
                  <a:pt x="337" y="12"/>
                  <a:pt x="347" y="13"/>
                  <a:pt x="357" y="13"/>
                </a:cubicBezTo>
                <a:cubicBezTo>
                  <a:pt x="348" y="12"/>
                  <a:pt x="348" y="12"/>
                  <a:pt x="348" y="12"/>
                </a:cubicBezTo>
                <a:cubicBezTo>
                  <a:pt x="358" y="12"/>
                  <a:pt x="366" y="13"/>
                  <a:pt x="376" y="12"/>
                </a:cubicBezTo>
                <a:cubicBezTo>
                  <a:pt x="352" y="10"/>
                  <a:pt x="328" y="10"/>
                  <a:pt x="303" y="9"/>
                </a:cubicBezTo>
                <a:cubicBezTo>
                  <a:pt x="307" y="7"/>
                  <a:pt x="313" y="9"/>
                  <a:pt x="315" y="8"/>
                </a:cubicBezTo>
                <a:cubicBezTo>
                  <a:pt x="305" y="7"/>
                  <a:pt x="294" y="7"/>
                  <a:pt x="283" y="7"/>
                </a:cubicBezTo>
                <a:cubicBezTo>
                  <a:pt x="281" y="7"/>
                  <a:pt x="283" y="6"/>
                  <a:pt x="281" y="6"/>
                </a:cubicBezTo>
                <a:cubicBezTo>
                  <a:pt x="282" y="6"/>
                  <a:pt x="283" y="6"/>
                  <a:pt x="284" y="6"/>
                </a:cubicBezTo>
                <a:cubicBezTo>
                  <a:pt x="353" y="8"/>
                  <a:pt x="353" y="8"/>
                  <a:pt x="353" y="8"/>
                </a:cubicBezTo>
                <a:cubicBezTo>
                  <a:pt x="363" y="9"/>
                  <a:pt x="373" y="9"/>
                  <a:pt x="382" y="9"/>
                </a:cubicBezTo>
                <a:cubicBezTo>
                  <a:pt x="358" y="8"/>
                  <a:pt x="358" y="8"/>
                  <a:pt x="358" y="8"/>
                </a:cubicBezTo>
                <a:cubicBezTo>
                  <a:pt x="357" y="8"/>
                  <a:pt x="357" y="8"/>
                  <a:pt x="357" y="8"/>
                </a:cubicBezTo>
                <a:cubicBezTo>
                  <a:pt x="368" y="8"/>
                  <a:pt x="379" y="9"/>
                  <a:pt x="390" y="8"/>
                </a:cubicBezTo>
                <a:cubicBezTo>
                  <a:pt x="373" y="9"/>
                  <a:pt x="358" y="4"/>
                  <a:pt x="342" y="5"/>
                </a:cubicBezTo>
                <a:cubicBezTo>
                  <a:pt x="343" y="5"/>
                  <a:pt x="343" y="5"/>
                  <a:pt x="343" y="6"/>
                </a:cubicBezTo>
                <a:cubicBezTo>
                  <a:pt x="340" y="6"/>
                  <a:pt x="337" y="6"/>
                  <a:pt x="334" y="5"/>
                </a:cubicBezTo>
                <a:cubicBezTo>
                  <a:pt x="334" y="5"/>
                  <a:pt x="334" y="5"/>
                  <a:pt x="334" y="5"/>
                </a:cubicBezTo>
                <a:cubicBezTo>
                  <a:pt x="334" y="5"/>
                  <a:pt x="334" y="5"/>
                  <a:pt x="334" y="5"/>
                </a:cubicBezTo>
                <a:cubicBezTo>
                  <a:pt x="334" y="5"/>
                  <a:pt x="333" y="5"/>
                  <a:pt x="333" y="5"/>
                </a:cubicBezTo>
                <a:cubicBezTo>
                  <a:pt x="331" y="5"/>
                  <a:pt x="328" y="6"/>
                  <a:pt x="327" y="4"/>
                </a:cubicBezTo>
                <a:cubicBezTo>
                  <a:pt x="326" y="5"/>
                  <a:pt x="326" y="5"/>
                  <a:pt x="326" y="5"/>
                </a:cubicBezTo>
                <a:cubicBezTo>
                  <a:pt x="324" y="4"/>
                  <a:pt x="324" y="4"/>
                  <a:pt x="324" y="4"/>
                </a:cubicBezTo>
                <a:cubicBezTo>
                  <a:pt x="324" y="5"/>
                  <a:pt x="324" y="5"/>
                  <a:pt x="324" y="5"/>
                </a:cubicBezTo>
                <a:cubicBezTo>
                  <a:pt x="285" y="4"/>
                  <a:pt x="285" y="4"/>
                  <a:pt x="285" y="4"/>
                </a:cubicBezTo>
                <a:cubicBezTo>
                  <a:pt x="286" y="3"/>
                  <a:pt x="286" y="3"/>
                  <a:pt x="286" y="3"/>
                </a:cubicBezTo>
                <a:cubicBezTo>
                  <a:pt x="284" y="4"/>
                  <a:pt x="280" y="2"/>
                  <a:pt x="280" y="4"/>
                </a:cubicBezTo>
                <a:cubicBezTo>
                  <a:pt x="259" y="4"/>
                  <a:pt x="259" y="4"/>
                  <a:pt x="259" y="4"/>
                </a:cubicBezTo>
                <a:cubicBezTo>
                  <a:pt x="258" y="3"/>
                  <a:pt x="258" y="3"/>
                  <a:pt x="258" y="3"/>
                </a:cubicBezTo>
                <a:cubicBezTo>
                  <a:pt x="258" y="3"/>
                  <a:pt x="258" y="3"/>
                  <a:pt x="258" y="3"/>
                </a:cubicBezTo>
                <a:cubicBezTo>
                  <a:pt x="255" y="3"/>
                  <a:pt x="255" y="3"/>
                  <a:pt x="255" y="3"/>
                </a:cubicBezTo>
                <a:cubicBezTo>
                  <a:pt x="255" y="3"/>
                  <a:pt x="255" y="3"/>
                  <a:pt x="255" y="3"/>
                </a:cubicBezTo>
                <a:cubicBezTo>
                  <a:pt x="251" y="4"/>
                  <a:pt x="246" y="4"/>
                  <a:pt x="241" y="3"/>
                </a:cubicBezTo>
                <a:cubicBezTo>
                  <a:pt x="241" y="3"/>
                  <a:pt x="242" y="3"/>
                  <a:pt x="242" y="3"/>
                </a:cubicBezTo>
                <a:cubicBezTo>
                  <a:pt x="237" y="3"/>
                  <a:pt x="237" y="3"/>
                  <a:pt x="237" y="3"/>
                </a:cubicBezTo>
                <a:cubicBezTo>
                  <a:pt x="237" y="3"/>
                  <a:pt x="237" y="3"/>
                  <a:pt x="237" y="3"/>
                </a:cubicBezTo>
                <a:cubicBezTo>
                  <a:pt x="230" y="4"/>
                  <a:pt x="223" y="3"/>
                  <a:pt x="216" y="3"/>
                </a:cubicBezTo>
                <a:cubicBezTo>
                  <a:pt x="216" y="2"/>
                  <a:pt x="216" y="2"/>
                  <a:pt x="216" y="2"/>
                </a:cubicBezTo>
                <a:cubicBezTo>
                  <a:pt x="215" y="2"/>
                  <a:pt x="214" y="2"/>
                  <a:pt x="214" y="2"/>
                </a:cubicBezTo>
                <a:cubicBezTo>
                  <a:pt x="210" y="2"/>
                  <a:pt x="206" y="1"/>
                  <a:pt x="204" y="3"/>
                </a:cubicBezTo>
                <a:cubicBezTo>
                  <a:pt x="203" y="2"/>
                  <a:pt x="202" y="2"/>
                  <a:pt x="201" y="3"/>
                </a:cubicBezTo>
                <a:cubicBezTo>
                  <a:pt x="199" y="1"/>
                  <a:pt x="194" y="2"/>
                  <a:pt x="190" y="2"/>
                </a:cubicBezTo>
                <a:cubicBezTo>
                  <a:pt x="190" y="3"/>
                  <a:pt x="186" y="3"/>
                  <a:pt x="184" y="3"/>
                </a:cubicBezTo>
                <a:cubicBezTo>
                  <a:pt x="183" y="2"/>
                  <a:pt x="181" y="3"/>
                  <a:pt x="181" y="2"/>
                </a:cubicBezTo>
                <a:cubicBezTo>
                  <a:pt x="175" y="0"/>
                  <a:pt x="170" y="4"/>
                  <a:pt x="164" y="2"/>
                </a:cubicBezTo>
                <a:cubicBezTo>
                  <a:pt x="163" y="2"/>
                  <a:pt x="163" y="2"/>
                  <a:pt x="163" y="2"/>
                </a:cubicBezTo>
                <a:cubicBezTo>
                  <a:pt x="162" y="2"/>
                  <a:pt x="162" y="2"/>
                  <a:pt x="162" y="2"/>
                </a:cubicBezTo>
                <a:cubicBezTo>
                  <a:pt x="161" y="2"/>
                  <a:pt x="161" y="2"/>
                  <a:pt x="161" y="2"/>
                </a:cubicBezTo>
                <a:cubicBezTo>
                  <a:pt x="158" y="2"/>
                  <a:pt x="153" y="1"/>
                  <a:pt x="150" y="2"/>
                </a:cubicBezTo>
                <a:cubicBezTo>
                  <a:pt x="147" y="2"/>
                  <a:pt x="146" y="2"/>
                  <a:pt x="144" y="2"/>
                </a:cubicBezTo>
                <a:cubicBezTo>
                  <a:pt x="78" y="2"/>
                  <a:pt x="78" y="2"/>
                  <a:pt x="78" y="2"/>
                </a:cubicBezTo>
                <a:cubicBezTo>
                  <a:pt x="78" y="1"/>
                  <a:pt x="78" y="1"/>
                  <a:pt x="78" y="1"/>
                </a:cubicBezTo>
                <a:cubicBezTo>
                  <a:pt x="80" y="1"/>
                  <a:pt x="86" y="1"/>
                  <a:pt x="85" y="1"/>
                </a:cubicBezTo>
                <a:cubicBezTo>
                  <a:pt x="77" y="1"/>
                  <a:pt x="69" y="1"/>
                  <a:pt x="61" y="2"/>
                </a:cubicBezTo>
                <a:cubicBezTo>
                  <a:pt x="42" y="4"/>
                  <a:pt x="20" y="3"/>
                  <a:pt x="2" y="7"/>
                </a:cubicBezTo>
                <a:cubicBezTo>
                  <a:pt x="3" y="7"/>
                  <a:pt x="4" y="7"/>
                  <a:pt x="4" y="7"/>
                </a:cubicBezTo>
                <a:cubicBezTo>
                  <a:pt x="3" y="7"/>
                  <a:pt x="2" y="8"/>
                  <a:pt x="1" y="9"/>
                </a:cubicBezTo>
                <a:cubicBezTo>
                  <a:pt x="2" y="9"/>
                  <a:pt x="3" y="9"/>
                  <a:pt x="3" y="9"/>
                </a:cubicBezTo>
                <a:cubicBezTo>
                  <a:pt x="3" y="10"/>
                  <a:pt x="2" y="10"/>
                  <a:pt x="1" y="10"/>
                </a:cubicBezTo>
                <a:cubicBezTo>
                  <a:pt x="2" y="10"/>
                  <a:pt x="3" y="10"/>
                  <a:pt x="4" y="11"/>
                </a:cubicBezTo>
                <a:cubicBezTo>
                  <a:pt x="1" y="12"/>
                  <a:pt x="1" y="12"/>
                  <a:pt x="1" y="12"/>
                </a:cubicBezTo>
                <a:cubicBezTo>
                  <a:pt x="3" y="12"/>
                  <a:pt x="0" y="12"/>
                  <a:pt x="1" y="13"/>
                </a:cubicBezTo>
                <a:cubicBezTo>
                  <a:pt x="4" y="14"/>
                  <a:pt x="4" y="14"/>
                  <a:pt x="4" y="14"/>
                </a:cubicBezTo>
                <a:cubicBezTo>
                  <a:pt x="4" y="15"/>
                  <a:pt x="0" y="15"/>
                  <a:pt x="2" y="16"/>
                </a:cubicBezTo>
                <a:cubicBezTo>
                  <a:pt x="2" y="16"/>
                  <a:pt x="3" y="17"/>
                  <a:pt x="4" y="17"/>
                </a:cubicBezTo>
                <a:cubicBezTo>
                  <a:pt x="4" y="17"/>
                  <a:pt x="3" y="17"/>
                  <a:pt x="3" y="17"/>
                </a:cubicBezTo>
                <a:cubicBezTo>
                  <a:pt x="3" y="17"/>
                  <a:pt x="3" y="18"/>
                  <a:pt x="2" y="18"/>
                </a:cubicBezTo>
                <a:cubicBezTo>
                  <a:pt x="5" y="19"/>
                  <a:pt x="2" y="21"/>
                  <a:pt x="6" y="21"/>
                </a:cubicBezTo>
                <a:cubicBezTo>
                  <a:pt x="4" y="22"/>
                  <a:pt x="4" y="22"/>
                  <a:pt x="4" y="22"/>
                </a:cubicBezTo>
                <a:cubicBezTo>
                  <a:pt x="5" y="21"/>
                  <a:pt x="6" y="22"/>
                  <a:pt x="7" y="22"/>
                </a:cubicBezTo>
                <a:cubicBezTo>
                  <a:pt x="6" y="23"/>
                  <a:pt x="4" y="22"/>
                  <a:pt x="3" y="23"/>
                </a:cubicBezTo>
                <a:cubicBezTo>
                  <a:pt x="5" y="24"/>
                  <a:pt x="5" y="24"/>
                  <a:pt x="5" y="24"/>
                </a:cubicBezTo>
                <a:cubicBezTo>
                  <a:pt x="3" y="25"/>
                  <a:pt x="3" y="25"/>
                  <a:pt x="3" y="25"/>
                </a:cubicBezTo>
                <a:cubicBezTo>
                  <a:pt x="4" y="25"/>
                  <a:pt x="4" y="25"/>
                  <a:pt x="4" y="25"/>
                </a:cubicBezTo>
                <a:cubicBezTo>
                  <a:pt x="5" y="25"/>
                  <a:pt x="5" y="26"/>
                  <a:pt x="5" y="26"/>
                </a:cubicBezTo>
                <a:cubicBezTo>
                  <a:pt x="6" y="26"/>
                  <a:pt x="7" y="26"/>
                  <a:pt x="8" y="27"/>
                </a:cubicBezTo>
                <a:cubicBezTo>
                  <a:pt x="7" y="27"/>
                  <a:pt x="6" y="27"/>
                  <a:pt x="5" y="27"/>
                </a:cubicBezTo>
                <a:cubicBezTo>
                  <a:pt x="6" y="27"/>
                  <a:pt x="8" y="27"/>
                  <a:pt x="7" y="28"/>
                </a:cubicBezTo>
                <a:cubicBezTo>
                  <a:pt x="7" y="28"/>
                  <a:pt x="7" y="28"/>
                  <a:pt x="6" y="28"/>
                </a:cubicBezTo>
                <a:cubicBezTo>
                  <a:pt x="7" y="29"/>
                  <a:pt x="7" y="29"/>
                  <a:pt x="7" y="29"/>
                </a:cubicBezTo>
                <a:cubicBezTo>
                  <a:pt x="4" y="29"/>
                  <a:pt x="8" y="30"/>
                  <a:pt x="7" y="31"/>
                </a:cubicBezTo>
                <a:cubicBezTo>
                  <a:pt x="8" y="32"/>
                  <a:pt x="10" y="33"/>
                  <a:pt x="12" y="33"/>
                </a:cubicBezTo>
                <a:cubicBezTo>
                  <a:pt x="11" y="34"/>
                  <a:pt x="9" y="33"/>
                  <a:pt x="8" y="34"/>
                </a:cubicBezTo>
                <a:cubicBezTo>
                  <a:pt x="6" y="34"/>
                  <a:pt x="9" y="34"/>
                  <a:pt x="7" y="34"/>
                </a:cubicBezTo>
                <a:cubicBezTo>
                  <a:pt x="8" y="36"/>
                  <a:pt x="12" y="34"/>
                  <a:pt x="14" y="36"/>
                </a:cubicBezTo>
                <a:cubicBezTo>
                  <a:pt x="12" y="37"/>
                  <a:pt x="9" y="35"/>
                  <a:pt x="8" y="37"/>
                </a:cubicBezTo>
                <a:cubicBezTo>
                  <a:pt x="10" y="37"/>
                  <a:pt x="11" y="37"/>
                  <a:pt x="12" y="37"/>
                </a:cubicBezTo>
                <a:cubicBezTo>
                  <a:pt x="10" y="38"/>
                  <a:pt x="9" y="38"/>
                  <a:pt x="9" y="39"/>
                </a:cubicBezTo>
                <a:cubicBezTo>
                  <a:pt x="12" y="40"/>
                  <a:pt x="12" y="40"/>
                  <a:pt x="12" y="40"/>
                </a:cubicBezTo>
                <a:cubicBezTo>
                  <a:pt x="8" y="40"/>
                  <a:pt x="12" y="43"/>
                  <a:pt x="8" y="42"/>
                </a:cubicBezTo>
                <a:cubicBezTo>
                  <a:pt x="10" y="42"/>
                  <a:pt x="10" y="42"/>
                  <a:pt x="10" y="42"/>
                </a:cubicBezTo>
                <a:cubicBezTo>
                  <a:pt x="9" y="43"/>
                  <a:pt x="12" y="43"/>
                  <a:pt x="10" y="44"/>
                </a:cubicBezTo>
                <a:cubicBezTo>
                  <a:pt x="12" y="45"/>
                  <a:pt x="12" y="45"/>
                  <a:pt x="12" y="45"/>
                </a:cubicBezTo>
                <a:cubicBezTo>
                  <a:pt x="10" y="46"/>
                  <a:pt x="10" y="46"/>
                  <a:pt x="10" y="46"/>
                </a:cubicBezTo>
                <a:cubicBezTo>
                  <a:pt x="11" y="47"/>
                  <a:pt x="14" y="46"/>
                  <a:pt x="15" y="47"/>
                </a:cubicBezTo>
                <a:cubicBezTo>
                  <a:pt x="13" y="48"/>
                  <a:pt x="10" y="48"/>
                  <a:pt x="10" y="48"/>
                </a:cubicBezTo>
                <a:cubicBezTo>
                  <a:pt x="11" y="49"/>
                  <a:pt x="11" y="49"/>
                  <a:pt x="11" y="49"/>
                </a:cubicBezTo>
                <a:cubicBezTo>
                  <a:pt x="11" y="49"/>
                  <a:pt x="10" y="49"/>
                  <a:pt x="9" y="49"/>
                </a:cubicBezTo>
                <a:cubicBezTo>
                  <a:pt x="13" y="50"/>
                  <a:pt x="13" y="50"/>
                  <a:pt x="13" y="50"/>
                </a:cubicBezTo>
                <a:cubicBezTo>
                  <a:pt x="12" y="50"/>
                  <a:pt x="12" y="50"/>
                  <a:pt x="12" y="50"/>
                </a:cubicBezTo>
                <a:cubicBezTo>
                  <a:pt x="15" y="51"/>
                  <a:pt x="15" y="51"/>
                  <a:pt x="15" y="51"/>
                </a:cubicBezTo>
                <a:cubicBezTo>
                  <a:pt x="14" y="51"/>
                  <a:pt x="13" y="52"/>
                  <a:pt x="11" y="52"/>
                </a:cubicBezTo>
                <a:cubicBezTo>
                  <a:pt x="12" y="52"/>
                  <a:pt x="12" y="52"/>
                  <a:pt x="12" y="52"/>
                </a:cubicBezTo>
                <a:cubicBezTo>
                  <a:pt x="12" y="53"/>
                  <a:pt x="12" y="53"/>
                  <a:pt x="11" y="53"/>
                </a:cubicBezTo>
                <a:cubicBezTo>
                  <a:pt x="13" y="53"/>
                  <a:pt x="16" y="52"/>
                  <a:pt x="17" y="53"/>
                </a:cubicBezTo>
                <a:cubicBezTo>
                  <a:pt x="15" y="55"/>
                  <a:pt x="12" y="53"/>
                  <a:pt x="11" y="54"/>
                </a:cubicBezTo>
                <a:cubicBezTo>
                  <a:pt x="14" y="55"/>
                  <a:pt x="18" y="55"/>
                  <a:pt x="22" y="55"/>
                </a:cubicBezTo>
                <a:cubicBezTo>
                  <a:pt x="18" y="57"/>
                  <a:pt x="14" y="56"/>
                  <a:pt x="9" y="57"/>
                </a:cubicBezTo>
                <a:cubicBezTo>
                  <a:pt x="10" y="57"/>
                  <a:pt x="11" y="57"/>
                  <a:pt x="12" y="58"/>
                </a:cubicBezTo>
                <a:cubicBezTo>
                  <a:pt x="11" y="58"/>
                  <a:pt x="11" y="58"/>
                  <a:pt x="11" y="58"/>
                </a:cubicBezTo>
                <a:cubicBezTo>
                  <a:pt x="16" y="59"/>
                  <a:pt x="16" y="59"/>
                  <a:pt x="16" y="59"/>
                </a:cubicBezTo>
                <a:cubicBezTo>
                  <a:pt x="14" y="60"/>
                  <a:pt x="14" y="60"/>
                  <a:pt x="14" y="60"/>
                </a:cubicBezTo>
                <a:cubicBezTo>
                  <a:pt x="14" y="60"/>
                  <a:pt x="14" y="60"/>
                  <a:pt x="14" y="60"/>
                </a:cubicBezTo>
                <a:cubicBezTo>
                  <a:pt x="13" y="61"/>
                  <a:pt x="13" y="60"/>
                  <a:pt x="12" y="61"/>
                </a:cubicBezTo>
                <a:cubicBezTo>
                  <a:pt x="14" y="62"/>
                  <a:pt x="15" y="62"/>
                  <a:pt x="17" y="62"/>
                </a:cubicBezTo>
                <a:cubicBezTo>
                  <a:pt x="28" y="67"/>
                  <a:pt x="44" y="68"/>
                  <a:pt x="58" y="68"/>
                </a:cubicBezTo>
                <a:cubicBezTo>
                  <a:pt x="58" y="68"/>
                  <a:pt x="58" y="68"/>
                  <a:pt x="58" y="68"/>
                </a:cubicBezTo>
                <a:cubicBezTo>
                  <a:pt x="83" y="69"/>
                  <a:pt x="83" y="69"/>
                  <a:pt x="83" y="69"/>
                </a:cubicBezTo>
                <a:cubicBezTo>
                  <a:pt x="84" y="70"/>
                  <a:pt x="86" y="70"/>
                  <a:pt x="88" y="70"/>
                </a:cubicBezTo>
                <a:cubicBezTo>
                  <a:pt x="137" y="67"/>
                  <a:pt x="190" y="70"/>
                  <a:pt x="238" y="70"/>
                </a:cubicBezTo>
                <a:cubicBezTo>
                  <a:pt x="241" y="71"/>
                  <a:pt x="245" y="71"/>
                  <a:pt x="247" y="70"/>
                </a:cubicBezTo>
                <a:cubicBezTo>
                  <a:pt x="305" y="70"/>
                  <a:pt x="305" y="70"/>
                  <a:pt x="305" y="70"/>
                </a:cubicBezTo>
                <a:cubicBezTo>
                  <a:pt x="304" y="70"/>
                  <a:pt x="304" y="70"/>
                  <a:pt x="304" y="70"/>
                </a:cubicBezTo>
                <a:cubicBezTo>
                  <a:pt x="310" y="70"/>
                  <a:pt x="315" y="70"/>
                  <a:pt x="321" y="69"/>
                </a:cubicBezTo>
                <a:cubicBezTo>
                  <a:pt x="322" y="70"/>
                  <a:pt x="322" y="70"/>
                  <a:pt x="322" y="70"/>
                </a:cubicBezTo>
                <a:cubicBezTo>
                  <a:pt x="337" y="69"/>
                  <a:pt x="337" y="69"/>
                  <a:pt x="337" y="69"/>
                </a:cubicBezTo>
                <a:cubicBezTo>
                  <a:pt x="360" y="68"/>
                  <a:pt x="380" y="70"/>
                  <a:pt x="402" y="68"/>
                </a:cubicBezTo>
                <a:cubicBezTo>
                  <a:pt x="398" y="67"/>
                  <a:pt x="394" y="68"/>
                  <a:pt x="391" y="67"/>
                </a:cubicBezTo>
                <a:cubicBezTo>
                  <a:pt x="400" y="67"/>
                  <a:pt x="408" y="65"/>
                  <a:pt x="417" y="64"/>
                </a:cubicBezTo>
                <a:cubicBezTo>
                  <a:pt x="383" y="64"/>
                  <a:pt x="348" y="64"/>
                  <a:pt x="313" y="63"/>
                </a:cubicBezTo>
                <a:close/>
                <a:moveTo>
                  <a:pt x="336" y="14"/>
                </a:moveTo>
                <a:cubicBezTo>
                  <a:pt x="334" y="14"/>
                  <a:pt x="334" y="14"/>
                  <a:pt x="334" y="14"/>
                </a:cubicBezTo>
                <a:cubicBezTo>
                  <a:pt x="332" y="14"/>
                  <a:pt x="332" y="14"/>
                  <a:pt x="332" y="14"/>
                </a:cubicBezTo>
                <a:lnTo>
                  <a:pt x="336" y="14"/>
                </a:lnTo>
                <a:close/>
                <a:moveTo>
                  <a:pt x="310" y="69"/>
                </a:moveTo>
                <a:cubicBezTo>
                  <a:pt x="312" y="69"/>
                  <a:pt x="314" y="68"/>
                  <a:pt x="316" y="69"/>
                </a:cubicBezTo>
                <a:cubicBezTo>
                  <a:pt x="314" y="69"/>
                  <a:pt x="312" y="69"/>
                  <a:pt x="310" y="69"/>
                </a:cubicBezTo>
                <a:close/>
                <a:moveTo>
                  <a:pt x="322" y="66"/>
                </a:moveTo>
                <a:cubicBezTo>
                  <a:pt x="320" y="66"/>
                  <a:pt x="320" y="66"/>
                  <a:pt x="320" y="66"/>
                </a:cubicBezTo>
                <a:cubicBezTo>
                  <a:pt x="310" y="66"/>
                  <a:pt x="298" y="66"/>
                  <a:pt x="287" y="66"/>
                </a:cubicBezTo>
                <a:cubicBezTo>
                  <a:pt x="285" y="66"/>
                  <a:pt x="284" y="66"/>
                  <a:pt x="282" y="66"/>
                </a:cubicBezTo>
                <a:cubicBezTo>
                  <a:pt x="284" y="66"/>
                  <a:pt x="285" y="66"/>
                  <a:pt x="287" y="66"/>
                </a:cubicBezTo>
                <a:cubicBezTo>
                  <a:pt x="300" y="65"/>
                  <a:pt x="313" y="65"/>
                  <a:pt x="326" y="65"/>
                </a:cubicBezTo>
                <a:cubicBezTo>
                  <a:pt x="329" y="66"/>
                  <a:pt x="329" y="66"/>
                  <a:pt x="329" y="66"/>
                </a:cubicBezTo>
                <a:cubicBezTo>
                  <a:pt x="348" y="66"/>
                  <a:pt x="348" y="66"/>
                  <a:pt x="348" y="66"/>
                </a:cubicBezTo>
                <a:lnTo>
                  <a:pt x="322" y="66"/>
                </a:lnTo>
                <a:close/>
                <a:moveTo>
                  <a:pt x="377" y="67"/>
                </a:moveTo>
                <a:cubicBezTo>
                  <a:pt x="369" y="67"/>
                  <a:pt x="360" y="67"/>
                  <a:pt x="353" y="67"/>
                </a:cubicBezTo>
                <a:cubicBezTo>
                  <a:pt x="353" y="66"/>
                  <a:pt x="353" y="66"/>
                  <a:pt x="353" y="66"/>
                </a:cubicBezTo>
                <a:cubicBezTo>
                  <a:pt x="360" y="67"/>
                  <a:pt x="369" y="67"/>
                  <a:pt x="377" y="67"/>
                </a:cubicBezTo>
                <a:cubicBezTo>
                  <a:pt x="381" y="67"/>
                  <a:pt x="385" y="67"/>
                  <a:pt x="389" y="67"/>
                </a:cubicBezTo>
                <a:cubicBezTo>
                  <a:pt x="385" y="67"/>
                  <a:pt x="381" y="67"/>
                  <a:pt x="377" y="67"/>
                </a:cubicBezTo>
                <a:close/>
              </a:path>
            </a:pathLst>
          </a:custGeom>
          <a:solidFill>
            <a:srgbClr val="E60011"/>
          </a:solidFill>
          <a:ln>
            <a:noFill/>
          </a:ln>
        </p:spPr>
        <p:txBody>
          <a:bodyPr vert="horz" wrap="square" lIns="91440" tIns="45720" rIns="91440" bIns="45720" numCol="1" anchor="t" anchorCtr="0" compatLnSpc="1"/>
          <a:lstStyle/>
          <a:p>
            <a:endParaRPr lang="zh-CN" altLang="en-US">
              <a:latin typeface="华文中宋" panose="02010600040101010101" charset="-122"/>
              <a:ea typeface="华文中宋" panose="02010600040101010101" charset="-122"/>
            </a:endParaRPr>
          </a:p>
        </p:txBody>
      </p:sp>
      <p:pic>
        <p:nvPicPr>
          <p:cNvPr id="7" name="图片 6" descr="C:\Users\Administrator\Desktop\QQ截图20170301123137.jpgQQ截图20170301123137"/>
          <p:cNvPicPr>
            <a:picLocks noChangeAspect="1"/>
          </p:cNvPicPr>
          <p:nvPr/>
        </p:nvPicPr>
        <p:blipFill rotWithShape="1">
          <a:blip r:embed="rId2"/>
          <a:srcRect/>
          <a:stretch>
            <a:fillRect/>
          </a:stretch>
        </p:blipFill>
        <p:spPr>
          <a:xfrm>
            <a:off x="1398905" y="1687195"/>
            <a:ext cx="3272155" cy="2632075"/>
          </a:xfrm>
          <a:prstGeom prst="rect">
            <a:avLst/>
          </a:prstGeom>
          <a:ln w="50800">
            <a:solidFill>
              <a:srgbClr val="E60011"/>
            </a:solidFill>
          </a:ln>
        </p:spPr>
      </p:pic>
      <p:sp>
        <p:nvSpPr>
          <p:cNvPr id="8" name="矩形 7"/>
          <p:cNvSpPr/>
          <p:nvPr/>
        </p:nvSpPr>
        <p:spPr>
          <a:xfrm>
            <a:off x="1309801" y="4642918"/>
            <a:ext cx="6686612" cy="1160145"/>
          </a:xfrm>
          <a:prstGeom prst="rect">
            <a:avLst/>
          </a:prstGeom>
        </p:spPr>
        <p:txBody>
          <a:bodyPr wrap="square">
            <a:spAutoFit/>
          </a:bodyPr>
          <a:lstStyle/>
          <a:p>
            <a:pPr algn="just">
              <a:lnSpc>
                <a:spcPct val="130000"/>
              </a:lnSpc>
            </a:pPr>
            <a:r>
              <a:rPr dirty="0">
                <a:solidFill>
                  <a:schemeClr val="tx1"/>
                </a:solidFill>
                <a:latin typeface="华文中宋" panose="02010600040101010101" charset="-122"/>
                <a:ea typeface="华文中宋" panose="02010600040101010101" charset="-122"/>
              </a:rPr>
              <a:t>您的内容打在这里，或者通过复制您的文本后，在此框中选择粘贴，并选择只保留文字。您的内容打在这里，或者通过复制您的文本后，在此框中</a:t>
            </a:r>
          </a:p>
        </p:txBody>
      </p:sp>
      <p:sp>
        <p:nvSpPr>
          <p:cNvPr id="16" name="文本框 15"/>
          <p:cNvSpPr txBox="1"/>
          <p:nvPr/>
        </p:nvSpPr>
        <p:spPr>
          <a:xfrm>
            <a:off x="8678040" y="4681071"/>
            <a:ext cx="677108" cy="1057341"/>
          </a:xfrm>
          <a:prstGeom prst="rect">
            <a:avLst/>
          </a:prstGeom>
          <a:noFill/>
        </p:spPr>
        <p:txBody>
          <a:bodyPr vert="eaVert" wrap="none" rtlCol="0" anchor="ctr">
            <a:spAutoFit/>
          </a:bodyPr>
          <a:lstStyle/>
          <a:p>
            <a:r>
              <a:rPr lang="zh-CN" altLang="en-US" sz="3200" b="1" dirty="0" smtClean="0">
                <a:solidFill>
                  <a:schemeClr val="bg1"/>
                </a:solidFill>
                <a:latin typeface="华文中宋" panose="02010600040101010101" charset="-122"/>
                <a:ea typeface="华文中宋" panose="02010600040101010101" charset="-122"/>
              </a:rPr>
              <a:t>专业</a:t>
            </a:r>
          </a:p>
        </p:txBody>
      </p:sp>
      <p:sp>
        <p:nvSpPr>
          <p:cNvPr id="17" name="文本框 16"/>
          <p:cNvSpPr txBox="1"/>
          <p:nvPr/>
        </p:nvSpPr>
        <p:spPr>
          <a:xfrm>
            <a:off x="9441565" y="4681071"/>
            <a:ext cx="677108" cy="1057341"/>
          </a:xfrm>
          <a:prstGeom prst="rect">
            <a:avLst/>
          </a:prstGeom>
          <a:noFill/>
        </p:spPr>
        <p:txBody>
          <a:bodyPr vert="eaVert" wrap="none" rtlCol="0" anchor="ctr">
            <a:spAutoFit/>
          </a:bodyPr>
          <a:lstStyle/>
          <a:p>
            <a:r>
              <a:rPr lang="zh-CN" altLang="en-US" sz="3200" b="1" dirty="0" smtClean="0">
                <a:solidFill>
                  <a:schemeClr val="bg1"/>
                </a:solidFill>
                <a:latin typeface="华文中宋" panose="02010600040101010101" charset="-122"/>
                <a:ea typeface="华文中宋" panose="02010600040101010101" charset="-122"/>
              </a:rPr>
              <a:t>专心</a:t>
            </a:r>
          </a:p>
        </p:txBody>
      </p:sp>
      <p:sp>
        <p:nvSpPr>
          <p:cNvPr id="18" name="文本框 17"/>
          <p:cNvSpPr txBox="1"/>
          <p:nvPr/>
        </p:nvSpPr>
        <p:spPr>
          <a:xfrm>
            <a:off x="10205091" y="4681071"/>
            <a:ext cx="677108" cy="1057341"/>
          </a:xfrm>
          <a:prstGeom prst="rect">
            <a:avLst/>
          </a:prstGeom>
          <a:noFill/>
        </p:spPr>
        <p:txBody>
          <a:bodyPr vert="eaVert" wrap="none" rtlCol="0" anchor="ctr">
            <a:spAutoFit/>
          </a:bodyPr>
          <a:lstStyle/>
          <a:p>
            <a:r>
              <a:rPr lang="zh-CN" altLang="en-US" sz="3200" b="1" dirty="0" smtClean="0">
                <a:solidFill>
                  <a:schemeClr val="bg1"/>
                </a:solidFill>
                <a:latin typeface="华文中宋" panose="02010600040101010101" charset="-122"/>
                <a:ea typeface="华文中宋" panose="02010600040101010101" charset="-122"/>
              </a:rPr>
              <a:t>专注</a:t>
            </a:r>
          </a:p>
        </p:txBody>
      </p:sp>
      <p:grpSp>
        <p:nvGrpSpPr>
          <p:cNvPr id="9" name="组合 8"/>
          <p:cNvGrpSpPr/>
          <p:nvPr/>
        </p:nvGrpSpPr>
        <p:grpSpPr>
          <a:xfrm>
            <a:off x="8678040" y="1687133"/>
            <a:ext cx="1851521" cy="523220"/>
            <a:chOff x="8589097" y="1704458"/>
            <a:chExt cx="1851521" cy="523220"/>
          </a:xfrm>
        </p:grpSpPr>
        <p:sp>
          <p:nvSpPr>
            <p:cNvPr id="10" name="文本框 9"/>
            <p:cNvSpPr txBox="1"/>
            <p:nvPr/>
          </p:nvSpPr>
          <p:spPr>
            <a:xfrm>
              <a:off x="8917444" y="1704458"/>
              <a:ext cx="1523174" cy="523220"/>
            </a:xfrm>
            <a:prstGeom prst="rect">
              <a:avLst/>
            </a:prstGeom>
            <a:noFill/>
          </p:spPr>
          <p:txBody>
            <a:bodyPr wrap="none" rtlCol="0" anchor="ctr">
              <a:spAutoFit/>
            </a:bodyPr>
            <a:lstStyle/>
            <a:p>
              <a:r>
                <a:rPr lang="en-US" altLang="zh-CN" sz="2800" dirty="0" smtClean="0">
                  <a:solidFill>
                    <a:schemeClr val="tx1"/>
                  </a:solidFill>
                  <a:latin typeface="华文中宋" panose="02010600040101010101" charset="-122"/>
                  <a:ea typeface="华文中宋" panose="02010600040101010101" charset="-122"/>
                </a:rPr>
                <a:t>PPT</a:t>
              </a:r>
              <a:r>
                <a:rPr lang="zh-CN" altLang="en-US" sz="2800" dirty="0" smtClean="0">
                  <a:solidFill>
                    <a:schemeClr val="tx1"/>
                  </a:solidFill>
                  <a:latin typeface="华文中宋" panose="02010600040101010101" charset="-122"/>
                  <a:ea typeface="华文中宋" panose="02010600040101010101" charset="-122"/>
                </a:rPr>
                <a:t>模板</a:t>
              </a:r>
            </a:p>
          </p:txBody>
        </p:sp>
        <p:sp>
          <p:nvSpPr>
            <p:cNvPr id="19" name="Freeform 10428"/>
            <p:cNvSpPr>
              <a:spLocks noEditPoints="1"/>
            </p:cNvSpPr>
            <p:nvPr/>
          </p:nvSpPr>
          <p:spPr bwMode="auto">
            <a:xfrm rot="10800000" flipV="1">
              <a:off x="8589097" y="1818818"/>
              <a:ext cx="315402" cy="294498"/>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E60011"/>
            </a:solidFill>
            <a:ln>
              <a:noFill/>
            </a:ln>
          </p:spPr>
          <p:txBody>
            <a:bodyPr vert="horz" wrap="square" lIns="91440" tIns="45720" rIns="91440" bIns="45720" numCol="1" anchor="ctr" anchorCtr="0" compatLnSpc="1"/>
            <a:lstStyle/>
            <a:p>
              <a:pPr algn="ctr"/>
              <a:endParaRPr lang="zh-CN" altLang="en-US" sz="4400" dirty="0">
                <a:solidFill>
                  <a:schemeClr val="tx1"/>
                </a:solidFill>
                <a:latin typeface="华文中宋" panose="02010600040101010101" charset="-122"/>
                <a:ea typeface="华文中宋" panose="02010600040101010101" charset="-122"/>
              </a:endParaRPr>
            </a:p>
          </p:txBody>
        </p:sp>
      </p:grpSp>
      <p:grpSp>
        <p:nvGrpSpPr>
          <p:cNvPr id="11" name="组合 10"/>
          <p:cNvGrpSpPr/>
          <p:nvPr/>
        </p:nvGrpSpPr>
        <p:grpSpPr>
          <a:xfrm>
            <a:off x="8678040" y="2343693"/>
            <a:ext cx="1851521" cy="523220"/>
            <a:chOff x="8589097" y="2593586"/>
            <a:chExt cx="1851521" cy="523220"/>
          </a:xfrm>
        </p:grpSpPr>
        <p:sp>
          <p:nvSpPr>
            <p:cNvPr id="12" name="文本框 11"/>
            <p:cNvSpPr txBox="1"/>
            <p:nvPr/>
          </p:nvSpPr>
          <p:spPr>
            <a:xfrm>
              <a:off x="8917444" y="2593586"/>
              <a:ext cx="1523174" cy="523220"/>
            </a:xfrm>
            <a:prstGeom prst="rect">
              <a:avLst/>
            </a:prstGeom>
            <a:noFill/>
          </p:spPr>
          <p:txBody>
            <a:bodyPr wrap="none" rtlCol="0" anchor="ctr">
              <a:spAutoFit/>
            </a:bodyPr>
            <a:lstStyle/>
            <a:p>
              <a:r>
                <a:rPr lang="en-US" altLang="zh-CN" sz="2800" dirty="0" smtClean="0">
                  <a:solidFill>
                    <a:schemeClr val="tx1"/>
                  </a:solidFill>
                  <a:latin typeface="华文中宋" panose="02010600040101010101" charset="-122"/>
                  <a:ea typeface="华文中宋" panose="02010600040101010101" charset="-122"/>
                </a:rPr>
                <a:t>PPT</a:t>
              </a:r>
              <a:r>
                <a:rPr lang="zh-CN" altLang="en-US" sz="2800" dirty="0" smtClean="0">
                  <a:solidFill>
                    <a:schemeClr val="tx1"/>
                  </a:solidFill>
                  <a:latin typeface="华文中宋" panose="02010600040101010101" charset="-122"/>
                  <a:ea typeface="华文中宋" panose="02010600040101010101" charset="-122"/>
                </a:rPr>
                <a:t>图表</a:t>
              </a:r>
            </a:p>
          </p:txBody>
        </p:sp>
        <p:sp>
          <p:nvSpPr>
            <p:cNvPr id="20" name="Freeform 10428"/>
            <p:cNvSpPr>
              <a:spLocks noEditPoints="1"/>
            </p:cNvSpPr>
            <p:nvPr/>
          </p:nvSpPr>
          <p:spPr bwMode="auto">
            <a:xfrm rot="10800000" flipV="1">
              <a:off x="8589097" y="2707947"/>
              <a:ext cx="315402" cy="294498"/>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E60011"/>
            </a:solidFill>
            <a:ln>
              <a:noFill/>
            </a:ln>
          </p:spPr>
          <p:txBody>
            <a:bodyPr vert="horz" wrap="square" lIns="91440" tIns="45720" rIns="91440" bIns="45720" numCol="1" anchor="ctr" anchorCtr="0" compatLnSpc="1"/>
            <a:lstStyle/>
            <a:p>
              <a:pPr algn="ctr"/>
              <a:endParaRPr lang="zh-CN" altLang="en-US" sz="4400" dirty="0">
                <a:solidFill>
                  <a:schemeClr val="tx1"/>
                </a:solidFill>
                <a:latin typeface="华文中宋" panose="02010600040101010101" charset="-122"/>
                <a:ea typeface="华文中宋" panose="02010600040101010101" charset="-122"/>
              </a:endParaRPr>
            </a:p>
          </p:txBody>
        </p:sp>
      </p:grpSp>
      <p:grpSp>
        <p:nvGrpSpPr>
          <p:cNvPr id="13" name="组合 12"/>
          <p:cNvGrpSpPr/>
          <p:nvPr/>
        </p:nvGrpSpPr>
        <p:grpSpPr>
          <a:xfrm>
            <a:off x="8678040" y="3000253"/>
            <a:ext cx="1851521" cy="523220"/>
            <a:chOff x="8589097" y="3241608"/>
            <a:chExt cx="1851521" cy="523220"/>
          </a:xfrm>
        </p:grpSpPr>
        <p:sp>
          <p:nvSpPr>
            <p:cNvPr id="14" name="文本框 13"/>
            <p:cNvSpPr txBox="1"/>
            <p:nvPr/>
          </p:nvSpPr>
          <p:spPr>
            <a:xfrm>
              <a:off x="8917444" y="3241608"/>
              <a:ext cx="1523174" cy="523220"/>
            </a:xfrm>
            <a:prstGeom prst="rect">
              <a:avLst/>
            </a:prstGeom>
            <a:noFill/>
          </p:spPr>
          <p:txBody>
            <a:bodyPr wrap="none" rtlCol="0" anchor="ctr">
              <a:spAutoFit/>
            </a:bodyPr>
            <a:lstStyle/>
            <a:p>
              <a:r>
                <a:rPr lang="en-US" altLang="zh-CN" sz="2800" dirty="0" smtClean="0">
                  <a:solidFill>
                    <a:schemeClr val="tx1"/>
                  </a:solidFill>
                  <a:latin typeface="华文中宋" panose="02010600040101010101" charset="-122"/>
                  <a:ea typeface="华文中宋" panose="02010600040101010101" charset="-122"/>
                </a:rPr>
                <a:t>PPT</a:t>
              </a:r>
              <a:r>
                <a:rPr lang="zh-CN" altLang="en-US" sz="2800" dirty="0" smtClean="0">
                  <a:solidFill>
                    <a:schemeClr val="tx1"/>
                  </a:solidFill>
                  <a:latin typeface="华文中宋" panose="02010600040101010101" charset="-122"/>
                  <a:ea typeface="华文中宋" panose="02010600040101010101" charset="-122"/>
                </a:rPr>
                <a:t>作品</a:t>
              </a:r>
            </a:p>
          </p:txBody>
        </p:sp>
        <p:sp>
          <p:nvSpPr>
            <p:cNvPr id="21" name="Freeform 10428"/>
            <p:cNvSpPr>
              <a:spLocks noEditPoints="1"/>
            </p:cNvSpPr>
            <p:nvPr/>
          </p:nvSpPr>
          <p:spPr bwMode="auto">
            <a:xfrm rot="10800000" flipV="1">
              <a:off x="8589097" y="3355969"/>
              <a:ext cx="315402" cy="294498"/>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E60011"/>
            </a:solidFill>
            <a:ln>
              <a:noFill/>
            </a:ln>
          </p:spPr>
          <p:txBody>
            <a:bodyPr vert="horz" wrap="square" lIns="91440" tIns="45720" rIns="91440" bIns="45720" numCol="1" anchor="ctr" anchorCtr="0" compatLnSpc="1"/>
            <a:lstStyle/>
            <a:p>
              <a:pPr algn="ctr"/>
              <a:endParaRPr lang="zh-CN" altLang="en-US" sz="4400" dirty="0">
                <a:solidFill>
                  <a:schemeClr val="tx1"/>
                </a:solidFill>
                <a:latin typeface="华文中宋" panose="02010600040101010101" charset="-122"/>
                <a:ea typeface="华文中宋" panose="02010600040101010101" charset="-122"/>
              </a:endParaRPr>
            </a:p>
          </p:txBody>
        </p:sp>
      </p:grpSp>
      <p:grpSp>
        <p:nvGrpSpPr>
          <p:cNvPr id="15" name="组合 14"/>
          <p:cNvGrpSpPr/>
          <p:nvPr/>
        </p:nvGrpSpPr>
        <p:grpSpPr>
          <a:xfrm>
            <a:off x="8678040" y="3656814"/>
            <a:ext cx="1851521" cy="523220"/>
            <a:chOff x="8589097" y="3889630"/>
            <a:chExt cx="1851521" cy="523220"/>
          </a:xfrm>
        </p:grpSpPr>
        <p:sp>
          <p:nvSpPr>
            <p:cNvPr id="22" name="文本框 21"/>
            <p:cNvSpPr txBox="1"/>
            <p:nvPr/>
          </p:nvSpPr>
          <p:spPr>
            <a:xfrm>
              <a:off x="8917444" y="3889630"/>
              <a:ext cx="1523174" cy="523220"/>
            </a:xfrm>
            <a:prstGeom prst="rect">
              <a:avLst/>
            </a:prstGeom>
            <a:noFill/>
          </p:spPr>
          <p:txBody>
            <a:bodyPr wrap="none" rtlCol="0" anchor="ctr">
              <a:spAutoFit/>
            </a:bodyPr>
            <a:lstStyle/>
            <a:p>
              <a:r>
                <a:rPr lang="en-US" altLang="zh-CN" sz="2800" dirty="0" smtClean="0">
                  <a:solidFill>
                    <a:schemeClr val="tx1"/>
                  </a:solidFill>
                  <a:latin typeface="华文中宋" panose="02010600040101010101" charset="-122"/>
                  <a:ea typeface="华文中宋" panose="02010600040101010101" charset="-122"/>
                </a:rPr>
                <a:t>PPT</a:t>
              </a:r>
              <a:r>
                <a:rPr lang="zh-CN" altLang="en-US" sz="2800" dirty="0" smtClean="0">
                  <a:solidFill>
                    <a:schemeClr val="tx1"/>
                  </a:solidFill>
                  <a:latin typeface="华文中宋" panose="02010600040101010101" charset="-122"/>
                  <a:ea typeface="华文中宋" panose="02010600040101010101" charset="-122"/>
                </a:rPr>
                <a:t>定制</a:t>
              </a:r>
            </a:p>
          </p:txBody>
        </p:sp>
        <p:sp>
          <p:nvSpPr>
            <p:cNvPr id="23" name="Freeform 10428"/>
            <p:cNvSpPr>
              <a:spLocks noEditPoints="1"/>
            </p:cNvSpPr>
            <p:nvPr/>
          </p:nvSpPr>
          <p:spPr bwMode="auto">
            <a:xfrm rot="10800000" flipV="1">
              <a:off x="8589097" y="4003991"/>
              <a:ext cx="315402" cy="294498"/>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E60011"/>
            </a:solidFill>
            <a:ln>
              <a:noFill/>
            </a:ln>
          </p:spPr>
          <p:txBody>
            <a:bodyPr vert="horz" wrap="square" lIns="91440" tIns="45720" rIns="91440" bIns="45720" numCol="1" anchor="ctr" anchorCtr="0" compatLnSpc="1"/>
            <a:lstStyle/>
            <a:p>
              <a:pPr algn="ctr"/>
              <a:endParaRPr lang="zh-CN" altLang="en-US" sz="4400" dirty="0">
                <a:solidFill>
                  <a:schemeClr val="tx1"/>
                </a:solidFill>
                <a:latin typeface="华文中宋" panose="02010600040101010101" charset="-122"/>
                <a:ea typeface="华文中宋" panose="02010600040101010101" charset="-122"/>
              </a:endParaRPr>
            </a:p>
          </p:txBody>
        </p:sp>
      </p:grpSp>
      <p:pic>
        <p:nvPicPr>
          <p:cNvPr id="24" name="图片 23" descr="C:\Users\Administrator\Desktop\QQ截图20170301123137.jpgQQ截图20170301123137"/>
          <p:cNvPicPr>
            <a:picLocks noChangeAspect="1"/>
          </p:cNvPicPr>
          <p:nvPr/>
        </p:nvPicPr>
        <p:blipFill rotWithShape="1">
          <a:blip r:embed="rId2"/>
          <a:srcRect/>
          <a:stretch>
            <a:fillRect/>
          </a:stretch>
        </p:blipFill>
        <p:spPr>
          <a:xfrm>
            <a:off x="4868545" y="1687195"/>
            <a:ext cx="3272155" cy="2632075"/>
          </a:xfrm>
          <a:prstGeom prst="rect">
            <a:avLst/>
          </a:prstGeom>
          <a:ln w="50800">
            <a:solidFill>
              <a:srgbClr val="E60011"/>
            </a:solidFill>
          </a:ln>
        </p:spPr>
      </p:pic>
      <p:grpSp>
        <p:nvGrpSpPr>
          <p:cNvPr id="25" name="组合 24"/>
          <p:cNvGrpSpPr/>
          <p:nvPr/>
        </p:nvGrpSpPr>
        <p:grpSpPr>
          <a:xfrm>
            <a:off x="-60960" y="377254"/>
            <a:ext cx="5469890" cy="822960"/>
            <a:chOff x="123190" y="576009"/>
            <a:chExt cx="5469890" cy="822960"/>
          </a:xfrm>
        </p:grpSpPr>
        <p:sp>
          <p:nvSpPr>
            <p:cNvPr id="29" name="椭圆 28"/>
            <p:cNvSpPr/>
            <p:nvPr/>
          </p:nvSpPr>
          <p:spPr>
            <a:xfrm>
              <a:off x="708025" y="576009"/>
              <a:ext cx="725074" cy="725074"/>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123190" y="576009"/>
              <a:ext cx="5469890" cy="822960"/>
            </a:xfrm>
            <a:prstGeom prst="rect">
              <a:avLst/>
            </a:prstGeom>
            <a:noFill/>
          </p:spPr>
          <p:txBody>
            <a:bodyPr wrap="square" rtlCol="0">
              <a:spAutoFit/>
            </a:bodyPr>
            <a:lstStyle/>
            <a:p>
              <a:pPr algn="ctr"/>
              <a:r>
                <a:rPr lang="zh-CN" altLang="en-US" sz="4800" dirty="0">
                  <a:latin typeface="方正行楷繁体" panose="02010601030101010101" pitchFamily="65" charset="-122"/>
                  <a:ea typeface="方正行楷繁体" panose="02010601030101010101" pitchFamily="65" charset="-122"/>
                </a:rPr>
                <a:t> </a:t>
              </a:r>
              <a:r>
                <a:rPr lang="zh-CN" altLang="en-US" sz="4800" dirty="0" smtClean="0">
                  <a:solidFill>
                    <a:schemeClr val="bg1"/>
                  </a:solidFill>
                  <a:latin typeface="方正行楷繁体" panose="02010601030101010101" pitchFamily="65" charset="-122"/>
                  <a:ea typeface="方正行楷繁体" panose="02010601030101010101" pitchFamily="65" charset="-122"/>
                </a:rPr>
                <a:t>请 </a:t>
              </a:r>
              <a:r>
                <a:rPr lang="zh-CN" altLang="en-US" sz="4800" dirty="0" smtClean="0">
                  <a:latin typeface="方正行楷繁体" panose="02010601030101010101" pitchFamily="65" charset="-122"/>
                  <a:ea typeface="方正行楷繁体" panose="02010601030101010101" pitchFamily="65" charset="-122"/>
                </a:rPr>
                <a:t>在此输入</a:t>
              </a:r>
              <a:r>
                <a:rPr lang="zh-CN" altLang="en-US" sz="4800" dirty="0">
                  <a:latin typeface="方正行楷繁体" panose="02010601030101010101" pitchFamily="65" charset="-122"/>
                  <a:ea typeface="方正行楷繁体" panose="02010601030101010101" pitchFamily="65" charset="-122"/>
                </a:rPr>
                <a:t>标题</a:t>
              </a:r>
              <a:endParaRPr lang="zh-CN" altLang="en-US" sz="48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0960" y="377254"/>
            <a:ext cx="5469890" cy="822960"/>
            <a:chOff x="123190" y="576009"/>
            <a:chExt cx="5469890" cy="822960"/>
          </a:xfrm>
        </p:grpSpPr>
        <p:sp>
          <p:nvSpPr>
            <p:cNvPr id="7" name="椭圆 6"/>
            <p:cNvSpPr/>
            <p:nvPr/>
          </p:nvSpPr>
          <p:spPr>
            <a:xfrm>
              <a:off x="708025" y="576009"/>
              <a:ext cx="725074" cy="725074"/>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23190" y="576009"/>
              <a:ext cx="5469890" cy="822960"/>
            </a:xfrm>
            <a:prstGeom prst="rect">
              <a:avLst/>
            </a:prstGeom>
            <a:noFill/>
          </p:spPr>
          <p:txBody>
            <a:bodyPr wrap="square" rtlCol="0">
              <a:spAutoFit/>
            </a:bodyPr>
            <a:lstStyle/>
            <a:p>
              <a:pPr algn="ctr"/>
              <a:r>
                <a:rPr lang="zh-CN" altLang="en-US" sz="4800" dirty="0">
                  <a:latin typeface="方正行楷繁体" panose="02010601030101010101" pitchFamily="65" charset="-122"/>
                  <a:ea typeface="方正行楷繁体" panose="02010601030101010101" pitchFamily="65" charset="-122"/>
                </a:rPr>
                <a:t> </a:t>
              </a:r>
              <a:r>
                <a:rPr lang="zh-CN" altLang="en-US" sz="4800" dirty="0" smtClean="0">
                  <a:solidFill>
                    <a:schemeClr val="bg1"/>
                  </a:solidFill>
                  <a:latin typeface="方正行楷繁体" panose="02010601030101010101" pitchFamily="65" charset="-122"/>
                  <a:ea typeface="方正行楷繁体" panose="02010601030101010101" pitchFamily="65" charset="-122"/>
                </a:rPr>
                <a:t>请 </a:t>
              </a:r>
              <a:r>
                <a:rPr lang="zh-CN" altLang="en-US" sz="4800" dirty="0" smtClean="0">
                  <a:latin typeface="方正行楷繁体" panose="02010601030101010101" pitchFamily="65" charset="-122"/>
                  <a:ea typeface="方正行楷繁体" panose="02010601030101010101" pitchFamily="65" charset="-122"/>
                </a:rPr>
                <a:t>在此输入</a:t>
              </a:r>
              <a:r>
                <a:rPr lang="zh-CN" altLang="en-US" sz="4800" dirty="0">
                  <a:latin typeface="方正行楷繁体" panose="02010601030101010101" pitchFamily="65" charset="-122"/>
                  <a:ea typeface="方正行楷繁体" panose="02010601030101010101" pitchFamily="65" charset="-122"/>
                </a:rPr>
                <a:t>标题</a:t>
              </a:r>
              <a:endParaRPr lang="zh-CN" altLang="en-US" sz="4800" dirty="0"/>
            </a:p>
          </p:txBody>
        </p:sp>
      </p:grpSp>
      <p:sp>
        <p:nvSpPr>
          <p:cNvPr id="12" name="Freeform 10428"/>
          <p:cNvSpPr>
            <a:spLocks noEditPoints="1"/>
          </p:cNvSpPr>
          <p:nvPr/>
        </p:nvSpPr>
        <p:spPr bwMode="auto">
          <a:xfrm rot="16200000">
            <a:off x="4591569" y="2385086"/>
            <a:ext cx="2864862" cy="2674998"/>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E60011"/>
          </a:solidFill>
          <a:ln>
            <a:noFill/>
          </a:ln>
        </p:spPr>
        <p:txBody>
          <a:bodyPr vert="horz" wrap="square" lIns="91440" tIns="45720" rIns="91440" bIns="45720" numCol="1" anchor="ctr" anchorCtr="0" compatLnSpc="1"/>
          <a:lstStyle/>
          <a:p>
            <a:pPr algn="ctr"/>
            <a:endParaRPr lang="zh-CN" altLang="en-US" sz="4000" dirty="0">
              <a:solidFill>
                <a:schemeClr val="bg1"/>
              </a:solidFill>
              <a:latin typeface="+mj-ea"/>
              <a:ea typeface="+mj-ea"/>
            </a:endParaRPr>
          </a:p>
        </p:txBody>
      </p:sp>
      <p:sp>
        <p:nvSpPr>
          <p:cNvPr id="13" name="Freeform 115"/>
          <p:cNvSpPr>
            <a:spLocks noEditPoints="1"/>
          </p:cNvSpPr>
          <p:nvPr/>
        </p:nvSpPr>
        <p:spPr bwMode="auto">
          <a:xfrm>
            <a:off x="2496000" y="3650585"/>
            <a:ext cx="7200000" cy="144000"/>
          </a:xfrm>
          <a:custGeom>
            <a:avLst/>
            <a:gdLst>
              <a:gd name="T0" fmla="*/ 469 w 469"/>
              <a:gd name="T1" fmla="*/ 34 h 71"/>
              <a:gd name="T2" fmla="*/ 459 w 469"/>
              <a:gd name="T3" fmla="*/ 30 h 71"/>
              <a:gd name="T4" fmla="*/ 465 w 469"/>
              <a:gd name="T5" fmla="*/ 29 h 71"/>
              <a:gd name="T6" fmla="*/ 434 w 469"/>
              <a:gd name="T7" fmla="*/ 26 h 71"/>
              <a:gd name="T8" fmla="*/ 446 w 469"/>
              <a:gd name="T9" fmla="*/ 25 h 71"/>
              <a:gd name="T10" fmla="*/ 435 w 469"/>
              <a:gd name="T11" fmla="*/ 22 h 71"/>
              <a:gd name="T12" fmla="*/ 413 w 469"/>
              <a:gd name="T13" fmla="*/ 20 h 71"/>
              <a:gd name="T14" fmla="*/ 404 w 469"/>
              <a:gd name="T15" fmla="*/ 19 h 71"/>
              <a:gd name="T16" fmla="*/ 400 w 469"/>
              <a:gd name="T17" fmla="*/ 18 h 71"/>
              <a:gd name="T18" fmla="*/ 394 w 469"/>
              <a:gd name="T19" fmla="*/ 17 h 71"/>
              <a:gd name="T20" fmla="*/ 389 w 469"/>
              <a:gd name="T21" fmla="*/ 16 h 71"/>
              <a:gd name="T22" fmla="*/ 250 w 469"/>
              <a:gd name="T23" fmla="*/ 13 h 71"/>
              <a:gd name="T24" fmla="*/ 244 w 469"/>
              <a:gd name="T25" fmla="*/ 12 h 71"/>
              <a:gd name="T26" fmla="*/ 316 w 469"/>
              <a:gd name="T27" fmla="*/ 13 h 71"/>
              <a:gd name="T28" fmla="*/ 348 w 469"/>
              <a:gd name="T29" fmla="*/ 14 h 71"/>
              <a:gd name="T30" fmla="*/ 349 w 469"/>
              <a:gd name="T31" fmla="*/ 15 h 71"/>
              <a:gd name="T32" fmla="*/ 381 w 469"/>
              <a:gd name="T33" fmla="*/ 14 h 71"/>
              <a:gd name="T34" fmla="*/ 414 w 469"/>
              <a:gd name="T35" fmla="*/ 13 h 71"/>
              <a:gd name="T36" fmla="*/ 350 w 469"/>
              <a:gd name="T37" fmla="*/ 11 h 71"/>
              <a:gd name="T38" fmla="*/ 300 w 469"/>
              <a:gd name="T39" fmla="*/ 11 h 71"/>
              <a:gd name="T40" fmla="*/ 192 w 469"/>
              <a:gd name="T41" fmla="*/ 10 h 71"/>
              <a:gd name="T42" fmla="*/ 215 w 469"/>
              <a:gd name="T43" fmla="*/ 10 h 71"/>
              <a:gd name="T44" fmla="*/ 206 w 469"/>
              <a:gd name="T45" fmla="*/ 9 h 71"/>
              <a:gd name="T46" fmla="*/ 62 w 469"/>
              <a:gd name="T47" fmla="*/ 8 h 71"/>
              <a:gd name="T48" fmla="*/ 160 w 469"/>
              <a:gd name="T49" fmla="*/ 7 h 71"/>
              <a:gd name="T50" fmla="*/ 239 w 469"/>
              <a:gd name="T51" fmla="*/ 7 h 71"/>
              <a:gd name="T52" fmla="*/ 111 w 469"/>
              <a:gd name="T53" fmla="*/ 6 h 71"/>
              <a:gd name="T54" fmla="*/ 228 w 469"/>
              <a:gd name="T55" fmla="*/ 5 h 71"/>
              <a:gd name="T56" fmla="*/ 379 w 469"/>
              <a:gd name="T57" fmla="*/ 6 h 71"/>
              <a:gd name="T58" fmla="*/ 298 w 469"/>
              <a:gd name="T59" fmla="*/ 5 h 71"/>
              <a:gd name="T60" fmla="*/ 101 w 469"/>
              <a:gd name="T61" fmla="*/ 4 h 71"/>
              <a:gd name="T62" fmla="*/ 76 w 469"/>
              <a:gd name="T63" fmla="*/ 3 h 71"/>
              <a:gd name="T64" fmla="*/ 3 w 469"/>
              <a:gd name="T65" fmla="*/ 5 h 71"/>
              <a:gd name="T66" fmla="*/ 2 w 469"/>
              <a:gd name="T67" fmla="*/ 7 h 71"/>
              <a:gd name="T68" fmla="*/ 2 w 469"/>
              <a:gd name="T69" fmla="*/ 8 h 71"/>
              <a:gd name="T70" fmla="*/ 0 w 469"/>
              <a:gd name="T71" fmla="*/ 11 h 71"/>
              <a:gd name="T72" fmla="*/ 4 w 469"/>
              <a:gd name="T73" fmla="*/ 13 h 71"/>
              <a:gd name="T74" fmla="*/ 6 w 469"/>
              <a:gd name="T75" fmla="*/ 14 h 71"/>
              <a:gd name="T76" fmla="*/ 1 w 469"/>
              <a:gd name="T77" fmla="*/ 25 h 71"/>
              <a:gd name="T78" fmla="*/ 4 w 469"/>
              <a:gd name="T79" fmla="*/ 36 h 71"/>
              <a:gd name="T80" fmla="*/ 5 w 469"/>
              <a:gd name="T81" fmla="*/ 40 h 71"/>
              <a:gd name="T82" fmla="*/ 8 w 469"/>
              <a:gd name="T83" fmla="*/ 49 h 71"/>
              <a:gd name="T84" fmla="*/ 80 w 469"/>
              <a:gd name="T85" fmla="*/ 66 h 71"/>
              <a:gd name="T86" fmla="*/ 277 w 469"/>
              <a:gd name="T87" fmla="*/ 68 h 71"/>
              <a:gd name="T88" fmla="*/ 411 w 469"/>
              <a:gd name="T89" fmla="*/ 67 h 71"/>
              <a:gd name="T90" fmla="*/ 401 w 469"/>
              <a:gd name="T91" fmla="*/ 65 h 71"/>
              <a:gd name="T92" fmla="*/ 443 w 469"/>
              <a:gd name="T93" fmla="*/ 61 h 71"/>
              <a:gd name="T94" fmla="*/ 451 w 469"/>
              <a:gd name="T95" fmla="*/ 58 h 71"/>
              <a:gd name="T96" fmla="*/ 429 w 469"/>
              <a:gd name="T97" fmla="*/ 55 h 71"/>
              <a:gd name="T98" fmla="*/ 452 w 469"/>
              <a:gd name="T99" fmla="*/ 52 h 71"/>
              <a:gd name="T100" fmla="*/ 461 w 469"/>
              <a:gd name="T101" fmla="*/ 50 h 71"/>
              <a:gd name="T102" fmla="*/ 461 w 469"/>
              <a:gd name="T103" fmla="*/ 47 h 71"/>
              <a:gd name="T104" fmla="*/ 445 w 469"/>
              <a:gd name="T105" fmla="*/ 45 h 71"/>
              <a:gd name="T106" fmla="*/ 459 w 469"/>
              <a:gd name="T107" fmla="*/ 43 h 71"/>
              <a:gd name="T108" fmla="*/ 458 w 469"/>
              <a:gd name="T109" fmla="*/ 39 h 71"/>
              <a:gd name="T110" fmla="*/ 467 w 469"/>
              <a:gd name="T111" fmla="*/ 37 h 71"/>
              <a:gd name="T112" fmla="*/ 468 w 469"/>
              <a:gd name="T113" fmla="*/ 35 h 71"/>
              <a:gd name="T114" fmla="*/ 232 w 469"/>
              <a:gd name="T115" fmla="*/ 12 h 71"/>
              <a:gd name="T116" fmla="*/ 230 w 469"/>
              <a:gd name="T117" fmla="*/ 13 h 71"/>
              <a:gd name="T118" fmla="*/ 237 w 469"/>
              <a:gd name="T119" fmla="*/ 12 h 71"/>
              <a:gd name="T120" fmla="*/ 237 w 469"/>
              <a:gd name="T121" fmla="*/ 1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9" h="71">
                <a:moveTo>
                  <a:pt x="468" y="35"/>
                </a:moveTo>
                <a:cubicBezTo>
                  <a:pt x="469" y="34"/>
                  <a:pt x="469" y="34"/>
                  <a:pt x="469" y="34"/>
                </a:cubicBezTo>
                <a:cubicBezTo>
                  <a:pt x="461" y="34"/>
                  <a:pt x="452" y="32"/>
                  <a:pt x="445" y="32"/>
                </a:cubicBezTo>
                <a:cubicBezTo>
                  <a:pt x="449" y="31"/>
                  <a:pt x="455" y="31"/>
                  <a:pt x="459" y="30"/>
                </a:cubicBezTo>
                <a:cubicBezTo>
                  <a:pt x="458" y="30"/>
                  <a:pt x="456" y="31"/>
                  <a:pt x="455" y="30"/>
                </a:cubicBezTo>
                <a:cubicBezTo>
                  <a:pt x="458" y="29"/>
                  <a:pt x="462" y="30"/>
                  <a:pt x="465" y="29"/>
                </a:cubicBezTo>
                <a:cubicBezTo>
                  <a:pt x="447" y="27"/>
                  <a:pt x="447" y="27"/>
                  <a:pt x="447" y="27"/>
                </a:cubicBezTo>
                <a:cubicBezTo>
                  <a:pt x="443" y="26"/>
                  <a:pt x="438" y="27"/>
                  <a:pt x="434" y="26"/>
                </a:cubicBezTo>
                <a:cubicBezTo>
                  <a:pt x="438" y="25"/>
                  <a:pt x="443" y="26"/>
                  <a:pt x="447" y="25"/>
                </a:cubicBezTo>
                <a:cubicBezTo>
                  <a:pt x="446" y="25"/>
                  <a:pt x="446" y="25"/>
                  <a:pt x="446" y="25"/>
                </a:cubicBezTo>
                <a:cubicBezTo>
                  <a:pt x="450" y="24"/>
                  <a:pt x="450" y="24"/>
                  <a:pt x="450" y="24"/>
                </a:cubicBezTo>
                <a:cubicBezTo>
                  <a:pt x="445" y="23"/>
                  <a:pt x="440" y="22"/>
                  <a:pt x="435" y="22"/>
                </a:cubicBezTo>
                <a:cubicBezTo>
                  <a:pt x="432" y="19"/>
                  <a:pt x="424" y="22"/>
                  <a:pt x="420" y="19"/>
                </a:cubicBezTo>
                <a:cubicBezTo>
                  <a:pt x="418" y="21"/>
                  <a:pt x="415" y="18"/>
                  <a:pt x="413" y="20"/>
                </a:cubicBezTo>
                <a:cubicBezTo>
                  <a:pt x="410" y="20"/>
                  <a:pt x="406" y="20"/>
                  <a:pt x="403" y="20"/>
                </a:cubicBezTo>
                <a:cubicBezTo>
                  <a:pt x="404" y="19"/>
                  <a:pt x="404" y="19"/>
                  <a:pt x="404" y="19"/>
                </a:cubicBezTo>
                <a:cubicBezTo>
                  <a:pt x="399" y="18"/>
                  <a:pt x="399" y="18"/>
                  <a:pt x="399" y="18"/>
                </a:cubicBezTo>
                <a:cubicBezTo>
                  <a:pt x="400" y="18"/>
                  <a:pt x="400" y="17"/>
                  <a:pt x="400" y="18"/>
                </a:cubicBezTo>
                <a:cubicBezTo>
                  <a:pt x="400" y="17"/>
                  <a:pt x="400" y="17"/>
                  <a:pt x="400" y="17"/>
                </a:cubicBezTo>
                <a:cubicBezTo>
                  <a:pt x="394" y="17"/>
                  <a:pt x="394" y="17"/>
                  <a:pt x="394" y="17"/>
                </a:cubicBezTo>
                <a:cubicBezTo>
                  <a:pt x="394" y="16"/>
                  <a:pt x="395" y="16"/>
                  <a:pt x="395" y="16"/>
                </a:cubicBezTo>
                <a:cubicBezTo>
                  <a:pt x="389" y="16"/>
                  <a:pt x="389" y="16"/>
                  <a:pt x="389" y="16"/>
                </a:cubicBezTo>
                <a:cubicBezTo>
                  <a:pt x="247" y="14"/>
                  <a:pt x="247" y="14"/>
                  <a:pt x="247" y="14"/>
                </a:cubicBezTo>
                <a:cubicBezTo>
                  <a:pt x="250" y="13"/>
                  <a:pt x="250" y="13"/>
                  <a:pt x="250" y="13"/>
                </a:cubicBezTo>
                <a:cubicBezTo>
                  <a:pt x="244" y="13"/>
                  <a:pt x="244" y="13"/>
                  <a:pt x="244" y="13"/>
                </a:cubicBezTo>
                <a:cubicBezTo>
                  <a:pt x="244" y="12"/>
                  <a:pt x="244" y="12"/>
                  <a:pt x="244" y="12"/>
                </a:cubicBezTo>
                <a:cubicBezTo>
                  <a:pt x="248" y="12"/>
                  <a:pt x="248" y="12"/>
                  <a:pt x="248" y="12"/>
                </a:cubicBezTo>
                <a:cubicBezTo>
                  <a:pt x="316" y="13"/>
                  <a:pt x="316" y="13"/>
                  <a:pt x="316" y="13"/>
                </a:cubicBezTo>
                <a:cubicBezTo>
                  <a:pt x="337" y="14"/>
                  <a:pt x="337" y="14"/>
                  <a:pt x="337" y="14"/>
                </a:cubicBezTo>
                <a:cubicBezTo>
                  <a:pt x="340" y="14"/>
                  <a:pt x="345" y="16"/>
                  <a:pt x="348" y="14"/>
                </a:cubicBezTo>
                <a:cubicBezTo>
                  <a:pt x="349" y="14"/>
                  <a:pt x="350" y="14"/>
                  <a:pt x="350" y="14"/>
                </a:cubicBezTo>
                <a:cubicBezTo>
                  <a:pt x="350" y="15"/>
                  <a:pt x="349" y="15"/>
                  <a:pt x="349" y="15"/>
                </a:cubicBezTo>
                <a:cubicBezTo>
                  <a:pt x="367" y="15"/>
                  <a:pt x="367" y="15"/>
                  <a:pt x="367" y="15"/>
                </a:cubicBezTo>
                <a:cubicBezTo>
                  <a:pt x="369" y="13"/>
                  <a:pt x="376" y="14"/>
                  <a:pt x="381" y="14"/>
                </a:cubicBezTo>
                <a:cubicBezTo>
                  <a:pt x="381" y="14"/>
                  <a:pt x="381" y="14"/>
                  <a:pt x="381" y="14"/>
                </a:cubicBezTo>
                <a:cubicBezTo>
                  <a:pt x="414" y="13"/>
                  <a:pt x="414" y="13"/>
                  <a:pt x="414" y="13"/>
                </a:cubicBezTo>
                <a:cubicBezTo>
                  <a:pt x="393" y="13"/>
                  <a:pt x="370" y="12"/>
                  <a:pt x="348" y="12"/>
                </a:cubicBezTo>
                <a:cubicBezTo>
                  <a:pt x="348" y="11"/>
                  <a:pt x="350" y="12"/>
                  <a:pt x="350" y="11"/>
                </a:cubicBezTo>
                <a:cubicBezTo>
                  <a:pt x="334" y="11"/>
                  <a:pt x="318" y="10"/>
                  <a:pt x="301" y="10"/>
                </a:cubicBezTo>
                <a:cubicBezTo>
                  <a:pt x="300" y="11"/>
                  <a:pt x="300" y="11"/>
                  <a:pt x="300" y="11"/>
                </a:cubicBezTo>
                <a:cubicBezTo>
                  <a:pt x="195" y="11"/>
                  <a:pt x="195" y="11"/>
                  <a:pt x="195" y="11"/>
                </a:cubicBezTo>
                <a:cubicBezTo>
                  <a:pt x="192" y="10"/>
                  <a:pt x="192" y="10"/>
                  <a:pt x="192" y="10"/>
                </a:cubicBezTo>
                <a:cubicBezTo>
                  <a:pt x="199" y="9"/>
                  <a:pt x="207" y="10"/>
                  <a:pt x="214" y="9"/>
                </a:cubicBezTo>
                <a:cubicBezTo>
                  <a:pt x="215" y="10"/>
                  <a:pt x="215" y="10"/>
                  <a:pt x="215" y="10"/>
                </a:cubicBezTo>
                <a:cubicBezTo>
                  <a:pt x="253" y="9"/>
                  <a:pt x="253" y="9"/>
                  <a:pt x="253" y="9"/>
                </a:cubicBezTo>
                <a:cubicBezTo>
                  <a:pt x="238" y="9"/>
                  <a:pt x="221" y="9"/>
                  <a:pt x="206" y="9"/>
                </a:cubicBezTo>
                <a:cubicBezTo>
                  <a:pt x="101" y="8"/>
                  <a:pt x="101" y="8"/>
                  <a:pt x="101" y="8"/>
                </a:cubicBezTo>
                <a:cubicBezTo>
                  <a:pt x="62" y="8"/>
                  <a:pt x="62" y="8"/>
                  <a:pt x="62" y="8"/>
                </a:cubicBezTo>
                <a:cubicBezTo>
                  <a:pt x="62" y="7"/>
                  <a:pt x="62" y="7"/>
                  <a:pt x="62" y="7"/>
                </a:cubicBezTo>
                <a:cubicBezTo>
                  <a:pt x="160" y="7"/>
                  <a:pt x="160" y="7"/>
                  <a:pt x="160" y="7"/>
                </a:cubicBezTo>
                <a:cubicBezTo>
                  <a:pt x="233" y="8"/>
                  <a:pt x="233" y="8"/>
                  <a:pt x="233" y="8"/>
                </a:cubicBezTo>
                <a:cubicBezTo>
                  <a:pt x="239" y="7"/>
                  <a:pt x="239" y="7"/>
                  <a:pt x="239" y="7"/>
                </a:cubicBezTo>
                <a:cubicBezTo>
                  <a:pt x="182" y="6"/>
                  <a:pt x="182" y="6"/>
                  <a:pt x="182" y="6"/>
                </a:cubicBezTo>
                <a:cubicBezTo>
                  <a:pt x="111" y="6"/>
                  <a:pt x="111" y="6"/>
                  <a:pt x="111" y="6"/>
                </a:cubicBezTo>
                <a:cubicBezTo>
                  <a:pt x="66" y="5"/>
                  <a:pt x="66" y="5"/>
                  <a:pt x="66" y="5"/>
                </a:cubicBezTo>
                <a:cubicBezTo>
                  <a:pt x="228" y="5"/>
                  <a:pt x="228" y="5"/>
                  <a:pt x="228" y="5"/>
                </a:cubicBezTo>
                <a:cubicBezTo>
                  <a:pt x="322" y="6"/>
                  <a:pt x="322" y="6"/>
                  <a:pt x="322" y="6"/>
                </a:cubicBezTo>
                <a:cubicBezTo>
                  <a:pt x="379" y="6"/>
                  <a:pt x="379" y="6"/>
                  <a:pt x="379" y="6"/>
                </a:cubicBezTo>
                <a:cubicBezTo>
                  <a:pt x="379" y="6"/>
                  <a:pt x="379" y="6"/>
                  <a:pt x="379" y="6"/>
                </a:cubicBezTo>
                <a:cubicBezTo>
                  <a:pt x="298" y="5"/>
                  <a:pt x="298" y="5"/>
                  <a:pt x="298" y="5"/>
                </a:cubicBezTo>
                <a:cubicBezTo>
                  <a:pt x="175" y="4"/>
                  <a:pt x="175" y="4"/>
                  <a:pt x="175" y="4"/>
                </a:cubicBezTo>
                <a:cubicBezTo>
                  <a:pt x="101" y="4"/>
                  <a:pt x="101" y="4"/>
                  <a:pt x="101" y="4"/>
                </a:cubicBezTo>
                <a:cubicBezTo>
                  <a:pt x="79" y="3"/>
                  <a:pt x="79" y="3"/>
                  <a:pt x="79" y="3"/>
                </a:cubicBezTo>
                <a:cubicBezTo>
                  <a:pt x="78" y="3"/>
                  <a:pt x="77" y="5"/>
                  <a:pt x="76" y="3"/>
                </a:cubicBezTo>
                <a:cubicBezTo>
                  <a:pt x="32" y="3"/>
                  <a:pt x="32" y="3"/>
                  <a:pt x="32" y="3"/>
                </a:cubicBezTo>
                <a:cubicBezTo>
                  <a:pt x="22" y="4"/>
                  <a:pt x="11" y="0"/>
                  <a:pt x="3" y="5"/>
                </a:cubicBezTo>
                <a:cubicBezTo>
                  <a:pt x="3" y="5"/>
                  <a:pt x="4" y="5"/>
                  <a:pt x="5" y="5"/>
                </a:cubicBezTo>
                <a:cubicBezTo>
                  <a:pt x="4" y="7"/>
                  <a:pt x="3" y="6"/>
                  <a:pt x="2" y="7"/>
                </a:cubicBezTo>
                <a:cubicBezTo>
                  <a:pt x="3" y="8"/>
                  <a:pt x="3" y="8"/>
                  <a:pt x="3" y="8"/>
                </a:cubicBezTo>
                <a:cubicBezTo>
                  <a:pt x="2" y="8"/>
                  <a:pt x="2" y="8"/>
                  <a:pt x="2" y="8"/>
                </a:cubicBezTo>
                <a:cubicBezTo>
                  <a:pt x="3" y="8"/>
                  <a:pt x="5" y="8"/>
                  <a:pt x="6" y="9"/>
                </a:cubicBezTo>
                <a:cubicBezTo>
                  <a:pt x="4" y="8"/>
                  <a:pt x="3" y="11"/>
                  <a:pt x="0" y="11"/>
                </a:cubicBezTo>
                <a:cubicBezTo>
                  <a:pt x="1" y="12"/>
                  <a:pt x="3" y="12"/>
                  <a:pt x="4" y="12"/>
                </a:cubicBezTo>
                <a:cubicBezTo>
                  <a:pt x="4" y="13"/>
                  <a:pt x="4" y="13"/>
                  <a:pt x="4" y="13"/>
                </a:cubicBezTo>
                <a:cubicBezTo>
                  <a:pt x="5" y="13"/>
                  <a:pt x="6" y="14"/>
                  <a:pt x="7" y="14"/>
                </a:cubicBezTo>
                <a:cubicBezTo>
                  <a:pt x="6" y="14"/>
                  <a:pt x="6" y="14"/>
                  <a:pt x="6" y="14"/>
                </a:cubicBezTo>
                <a:cubicBezTo>
                  <a:pt x="5" y="15"/>
                  <a:pt x="4" y="15"/>
                  <a:pt x="4" y="16"/>
                </a:cubicBezTo>
                <a:cubicBezTo>
                  <a:pt x="0" y="18"/>
                  <a:pt x="2" y="21"/>
                  <a:pt x="1" y="25"/>
                </a:cubicBezTo>
                <a:cubicBezTo>
                  <a:pt x="1" y="28"/>
                  <a:pt x="4" y="29"/>
                  <a:pt x="6" y="31"/>
                </a:cubicBezTo>
                <a:cubicBezTo>
                  <a:pt x="3" y="32"/>
                  <a:pt x="8" y="35"/>
                  <a:pt x="4" y="36"/>
                </a:cubicBezTo>
                <a:cubicBezTo>
                  <a:pt x="5" y="37"/>
                  <a:pt x="5" y="37"/>
                  <a:pt x="5" y="37"/>
                </a:cubicBezTo>
                <a:cubicBezTo>
                  <a:pt x="4" y="38"/>
                  <a:pt x="7" y="39"/>
                  <a:pt x="5" y="40"/>
                </a:cubicBezTo>
                <a:cubicBezTo>
                  <a:pt x="6" y="43"/>
                  <a:pt x="7" y="46"/>
                  <a:pt x="11" y="47"/>
                </a:cubicBezTo>
                <a:cubicBezTo>
                  <a:pt x="8" y="49"/>
                  <a:pt x="8" y="49"/>
                  <a:pt x="8" y="49"/>
                </a:cubicBezTo>
                <a:cubicBezTo>
                  <a:pt x="7" y="52"/>
                  <a:pt x="12" y="53"/>
                  <a:pt x="12" y="56"/>
                </a:cubicBezTo>
                <a:cubicBezTo>
                  <a:pt x="32" y="64"/>
                  <a:pt x="57" y="65"/>
                  <a:pt x="80" y="66"/>
                </a:cubicBezTo>
                <a:cubicBezTo>
                  <a:pt x="121" y="66"/>
                  <a:pt x="159" y="68"/>
                  <a:pt x="197" y="68"/>
                </a:cubicBezTo>
                <a:cubicBezTo>
                  <a:pt x="277" y="68"/>
                  <a:pt x="277" y="68"/>
                  <a:pt x="277" y="68"/>
                </a:cubicBezTo>
                <a:cubicBezTo>
                  <a:pt x="290" y="69"/>
                  <a:pt x="303" y="68"/>
                  <a:pt x="315" y="69"/>
                </a:cubicBezTo>
                <a:cubicBezTo>
                  <a:pt x="346" y="71"/>
                  <a:pt x="382" y="68"/>
                  <a:pt x="411" y="67"/>
                </a:cubicBezTo>
                <a:cubicBezTo>
                  <a:pt x="425" y="65"/>
                  <a:pt x="439" y="67"/>
                  <a:pt x="452" y="64"/>
                </a:cubicBezTo>
                <a:cubicBezTo>
                  <a:pt x="436" y="65"/>
                  <a:pt x="418" y="65"/>
                  <a:pt x="401" y="65"/>
                </a:cubicBezTo>
                <a:cubicBezTo>
                  <a:pt x="414" y="63"/>
                  <a:pt x="426" y="64"/>
                  <a:pt x="440" y="63"/>
                </a:cubicBezTo>
                <a:cubicBezTo>
                  <a:pt x="441" y="62"/>
                  <a:pt x="444" y="62"/>
                  <a:pt x="443" y="61"/>
                </a:cubicBezTo>
                <a:cubicBezTo>
                  <a:pt x="461" y="59"/>
                  <a:pt x="461" y="59"/>
                  <a:pt x="461" y="59"/>
                </a:cubicBezTo>
                <a:cubicBezTo>
                  <a:pt x="451" y="58"/>
                  <a:pt x="451" y="58"/>
                  <a:pt x="451" y="58"/>
                </a:cubicBezTo>
                <a:cubicBezTo>
                  <a:pt x="455" y="57"/>
                  <a:pt x="461" y="58"/>
                  <a:pt x="464" y="56"/>
                </a:cubicBezTo>
                <a:cubicBezTo>
                  <a:pt x="454" y="57"/>
                  <a:pt x="441" y="55"/>
                  <a:pt x="429" y="55"/>
                </a:cubicBezTo>
                <a:cubicBezTo>
                  <a:pt x="439" y="54"/>
                  <a:pt x="450" y="54"/>
                  <a:pt x="459" y="53"/>
                </a:cubicBezTo>
                <a:cubicBezTo>
                  <a:pt x="457" y="53"/>
                  <a:pt x="454" y="54"/>
                  <a:pt x="452" y="52"/>
                </a:cubicBezTo>
                <a:cubicBezTo>
                  <a:pt x="453" y="51"/>
                  <a:pt x="453" y="51"/>
                  <a:pt x="453" y="51"/>
                </a:cubicBezTo>
                <a:cubicBezTo>
                  <a:pt x="456" y="52"/>
                  <a:pt x="461" y="50"/>
                  <a:pt x="461" y="50"/>
                </a:cubicBezTo>
                <a:cubicBezTo>
                  <a:pt x="450" y="49"/>
                  <a:pt x="450" y="49"/>
                  <a:pt x="450" y="49"/>
                </a:cubicBezTo>
                <a:cubicBezTo>
                  <a:pt x="454" y="50"/>
                  <a:pt x="457" y="48"/>
                  <a:pt x="461" y="47"/>
                </a:cubicBezTo>
                <a:cubicBezTo>
                  <a:pt x="461" y="47"/>
                  <a:pt x="461" y="47"/>
                  <a:pt x="461" y="47"/>
                </a:cubicBezTo>
                <a:cubicBezTo>
                  <a:pt x="456" y="45"/>
                  <a:pt x="449" y="48"/>
                  <a:pt x="445" y="45"/>
                </a:cubicBezTo>
                <a:cubicBezTo>
                  <a:pt x="452" y="45"/>
                  <a:pt x="460" y="45"/>
                  <a:pt x="466" y="43"/>
                </a:cubicBezTo>
                <a:cubicBezTo>
                  <a:pt x="459" y="43"/>
                  <a:pt x="459" y="43"/>
                  <a:pt x="459" y="43"/>
                </a:cubicBezTo>
                <a:cubicBezTo>
                  <a:pt x="460" y="39"/>
                  <a:pt x="453" y="42"/>
                  <a:pt x="451" y="40"/>
                </a:cubicBezTo>
                <a:cubicBezTo>
                  <a:pt x="453" y="39"/>
                  <a:pt x="456" y="40"/>
                  <a:pt x="458" y="39"/>
                </a:cubicBezTo>
                <a:cubicBezTo>
                  <a:pt x="457" y="39"/>
                  <a:pt x="455" y="39"/>
                  <a:pt x="454" y="38"/>
                </a:cubicBezTo>
                <a:cubicBezTo>
                  <a:pt x="458" y="37"/>
                  <a:pt x="463" y="38"/>
                  <a:pt x="467" y="37"/>
                </a:cubicBezTo>
                <a:cubicBezTo>
                  <a:pt x="462" y="36"/>
                  <a:pt x="456" y="37"/>
                  <a:pt x="451" y="36"/>
                </a:cubicBezTo>
                <a:cubicBezTo>
                  <a:pt x="457" y="35"/>
                  <a:pt x="463" y="36"/>
                  <a:pt x="468" y="35"/>
                </a:cubicBezTo>
                <a:close/>
                <a:moveTo>
                  <a:pt x="230" y="13"/>
                </a:moveTo>
                <a:cubicBezTo>
                  <a:pt x="232" y="12"/>
                  <a:pt x="232" y="12"/>
                  <a:pt x="232" y="12"/>
                </a:cubicBezTo>
                <a:cubicBezTo>
                  <a:pt x="232" y="13"/>
                  <a:pt x="232" y="13"/>
                  <a:pt x="232" y="13"/>
                </a:cubicBezTo>
                <a:lnTo>
                  <a:pt x="230" y="13"/>
                </a:lnTo>
                <a:close/>
                <a:moveTo>
                  <a:pt x="237" y="13"/>
                </a:moveTo>
                <a:cubicBezTo>
                  <a:pt x="237" y="12"/>
                  <a:pt x="237" y="12"/>
                  <a:pt x="237" y="12"/>
                </a:cubicBezTo>
                <a:cubicBezTo>
                  <a:pt x="242" y="13"/>
                  <a:pt x="242" y="13"/>
                  <a:pt x="242" y="13"/>
                </a:cubicBezTo>
                <a:lnTo>
                  <a:pt x="237" y="13"/>
                </a:lnTo>
                <a:close/>
              </a:path>
            </a:pathLst>
          </a:custGeom>
          <a:solidFill>
            <a:srgbClr val="514134"/>
          </a:solidFill>
          <a:ln>
            <a:noFill/>
          </a:ln>
        </p:spPr>
        <p:txBody>
          <a:bodyPr vert="horz" wrap="square" lIns="91440" tIns="45720" rIns="91440" bIns="45720" numCol="1" anchor="t" anchorCtr="0" compatLnSpc="1"/>
          <a:lstStyle/>
          <a:p>
            <a:endParaRPr lang="zh-CN" altLang="en-US"/>
          </a:p>
        </p:txBody>
      </p:sp>
      <p:sp>
        <p:nvSpPr>
          <p:cNvPr id="14" name="Freeform 115"/>
          <p:cNvSpPr>
            <a:spLocks noEditPoints="1"/>
          </p:cNvSpPr>
          <p:nvPr/>
        </p:nvSpPr>
        <p:spPr bwMode="auto">
          <a:xfrm rot="5400000">
            <a:off x="3936000" y="3650585"/>
            <a:ext cx="4320000" cy="144000"/>
          </a:xfrm>
          <a:custGeom>
            <a:avLst/>
            <a:gdLst>
              <a:gd name="T0" fmla="*/ 469 w 469"/>
              <a:gd name="T1" fmla="*/ 34 h 71"/>
              <a:gd name="T2" fmla="*/ 459 w 469"/>
              <a:gd name="T3" fmla="*/ 30 h 71"/>
              <a:gd name="T4" fmla="*/ 465 w 469"/>
              <a:gd name="T5" fmla="*/ 29 h 71"/>
              <a:gd name="T6" fmla="*/ 434 w 469"/>
              <a:gd name="T7" fmla="*/ 26 h 71"/>
              <a:gd name="T8" fmla="*/ 446 w 469"/>
              <a:gd name="T9" fmla="*/ 25 h 71"/>
              <a:gd name="T10" fmla="*/ 435 w 469"/>
              <a:gd name="T11" fmla="*/ 22 h 71"/>
              <a:gd name="T12" fmla="*/ 413 w 469"/>
              <a:gd name="T13" fmla="*/ 20 h 71"/>
              <a:gd name="T14" fmla="*/ 404 w 469"/>
              <a:gd name="T15" fmla="*/ 19 h 71"/>
              <a:gd name="T16" fmla="*/ 400 w 469"/>
              <a:gd name="T17" fmla="*/ 18 h 71"/>
              <a:gd name="T18" fmla="*/ 394 w 469"/>
              <a:gd name="T19" fmla="*/ 17 h 71"/>
              <a:gd name="T20" fmla="*/ 389 w 469"/>
              <a:gd name="T21" fmla="*/ 16 h 71"/>
              <a:gd name="T22" fmla="*/ 250 w 469"/>
              <a:gd name="T23" fmla="*/ 13 h 71"/>
              <a:gd name="T24" fmla="*/ 244 w 469"/>
              <a:gd name="T25" fmla="*/ 12 h 71"/>
              <a:gd name="T26" fmla="*/ 316 w 469"/>
              <a:gd name="T27" fmla="*/ 13 h 71"/>
              <a:gd name="T28" fmla="*/ 348 w 469"/>
              <a:gd name="T29" fmla="*/ 14 h 71"/>
              <a:gd name="T30" fmla="*/ 349 w 469"/>
              <a:gd name="T31" fmla="*/ 15 h 71"/>
              <a:gd name="T32" fmla="*/ 381 w 469"/>
              <a:gd name="T33" fmla="*/ 14 h 71"/>
              <a:gd name="T34" fmla="*/ 414 w 469"/>
              <a:gd name="T35" fmla="*/ 13 h 71"/>
              <a:gd name="T36" fmla="*/ 350 w 469"/>
              <a:gd name="T37" fmla="*/ 11 h 71"/>
              <a:gd name="T38" fmla="*/ 300 w 469"/>
              <a:gd name="T39" fmla="*/ 11 h 71"/>
              <a:gd name="T40" fmla="*/ 192 w 469"/>
              <a:gd name="T41" fmla="*/ 10 h 71"/>
              <a:gd name="T42" fmla="*/ 215 w 469"/>
              <a:gd name="T43" fmla="*/ 10 h 71"/>
              <a:gd name="T44" fmla="*/ 206 w 469"/>
              <a:gd name="T45" fmla="*/ 9 h 71"/>
              <a:gd name="T46" fmla="*/ 62 w 469"/>
              <a:gd name="T47" fmla="*/ 8 h 71"/>
              <a:gd name="T48" fmla="*/ 160 w 469"/>
              <a:gd name="T49" fmla="*/ 7 h 71"/>
              <a:gd name="T50" fmla="*/ 239 w 469"/>
              <a:gd name="T51" fmla="*/ 7 h 71"/>
              <a:gd name="T52" fmla="*/ 111 w 469"/>
              <a:gd name="T53" fmla="*/ 6 h 71"/>
              <a:gd name="T54" fmla="*/ 228 w 469"/>
              <a:gd name="T55" fmla="*/ 5 h 71"/>
              <a:gd name="T56" fmla="*/ 379 w 469"/>
              <a:gd name="T57" fmla="*/ 6 h 71"/>
              <a:gd name="T58" fmla="*/ 298 w 469"/>
              <a:gd name="T59" fmla="*/ 5 h 71"/>
              <a:gd name="T60" fmla="*/ 101 w 469"/>
              <a:gd name="T61" fmla="*/ 4 h 71"/>
              <a:gd name="T62" fmla="*/ 76 w 469"/>
              <a:gd name="T63" fmla="*/ 3 h 71"/>
              <a:gd name="T64" fmla="*/ 3 w 469"/>
              <a:gd name="T65" fmla="*/ 5 h 71"/>
              <a:gd name="T66" fmla="*/ 2 w 469"/>
              <a:gd name="T67" fmla="*/ 7 h 71"/>
              <a:gd name="T68" fmla="*/ 2 w 469"/>
              <a:gd name="T69" fmla="*/ 8 h 71"/>
              <a:gd name="T70" fmla="*/ 0 w 469"/>
              <a:gd name="T71" fmla="*/ 11 h 71"/>
              <a:gd name="T72" fmla="*/ 4 w 469"/>
              <a:gd name="T73" fmla="*/ 13 h 71"/>
              <a:gd name="T74" fmla="*/ 6 w 469"/>
              <a:gd name="T75" fmla="*/ 14 h 71"/>
              <a:gd name="T76" fmla="*/ 1 w 469"/>
              <a:gd name="T77" fmla="*/ 25 h 71"/>
              <a:gd name="T78" fmla="*/ 4 w 469"/>
              <a:gd name="T79" fmla="*/ 36 h 71"/>
              <a:gd name="T80" fmla="*/ 5 w 469"/>
              <a:gd name="T81" fmla="*/ 40 h 71"/>
              <a:gd name="T82" fmla="*/ 8 w 469"/>
              <a:gd name="T83" fmla="*/ 49 h 71"/>
              <a:gd name="T84" fmla="*/ 80 w 469"/>
              <a:gd name="T85" fmla="*/ 66 h 71"/>
              <a:gd name="T86" fmla="*/ 277 w 469"/>
              <a:gd name="T87" fmla="*/ 68 h 71"/>
              <a:gd name="T88" fmla="*/ 411 w 469"/>
              <a:gd name="T89" fmla="*/ 67 h 71"/>
              <a:gd name="T90" fmla="*/ 401 w 469"/>
              <a:gd name="T91" fmla="*/ 65 h 71"/>
              <a:gd name="T92" fmla="*/ 443 w 469"/>
              <a:gd name="T93" fmla="*/ 61 h 71"/>
              <a:gd name="T94" fmla="*/ 451 w 469"/>
              <a:gd name="T95" fmla="*/ 58 h 71"/>
              <a:gd name="T96" fmla="*/ 429 w 469"/>
              <a:gd name="T97" fmla="*/ 55 h 71"/>
              <a:gd name="T98" fmla="*/ 452 w 469"/>
              <a:gd name="T99" fmla="*/ 52 h 71"/>
              <a:gd name="T100" fmla="*/ 461 w 469"/>
              <a:gd name="T101" fmla="*/ 50 h 71"/>
              <a:gd name="T102" fmla="*/ 461 w 469"/>
              <a:gd name="T103" fmla="*/ 47 h 71"/>
              <a:gd name="T104" fmla="*/ 445 w 469"/>
              <a:gd name="T105" fmla="*/ 45 h 71"/>
              <a:gd name="T106" fmla="*/ 459 w 469"/>
              <a:gd name="T107" fmla="*/ 43 h 71"/>
              <a:gd name="T108" fmla="*/ 458 w 469"/>
              <a:gd name="T109" fmla="*/ 39 h 71"/>
              <a:gd name="T110" fmla="*/ 467 w 469"/>
              <a:gd name="T111" fmla="*/ 37 h 71"/>
              <a:gd name="T112" fmla="*/ 468 w 469"/>
              <a:gd name="T113" fmla="*/ 35 h 71"/>
              <a:gd name="T114" fmla="*/ 232 w 469"/>
              <a:gd name="T115" fmla="*/ 12 h 71"/>
              <a:gd name="T116" fmla="*/ 230 w 469"/>
              <a:gd name="T117" fmla="*/ 13 h 71"/>
              <a:gd name="T118" fmla="*/ 237 w 469"/>
              <a:gd name="T119" fmla="*/ 12 h 71"/>
              <a:gd name="T120" fmla="*/ 237 w 469"/>
              <a:gd name="T121" fmla="*/ 1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9" h="71">
                <a:moveTo>
                  <a:pt x="468" y="35"/>
                </a:moveTo>
                <a:cubicBezTo>
                  <a:pt x="469" y="34"/>
                  <a:pt x="469" y="34"/>
                  <a:pt x="469" y="34"/>
                </a:cubicBezTo>
                <a:cubicBezTo>
                  <a:pt x="461" y="34"/>
                  <a:pt x="452" y="32"/>
                  <a:pt x="445" y="32"/>
                </a:cubicBezTo>
                <a:cubicBezTo>
                  <a:pt x="449" y="31"/>
                  <a:pt x="455" y="31"/>
                  <a:pt x="459" y="30"/>
                </a:cubicBezTo>
                <a:cubicBezTo>
                  <a:pt x="458" y="30"/>
                  <a:pt x="456" y="31"/>
                  <a:pt x="455" y="30"/>
                </a:cubicBezTo>
                <a:cubicBezTo>
                  <a:pt x="458" y="29"/>
                  <a:pt x="462" y="30"/>
                  <a:pt x="465" y="29"/>
                </a:cubicBezTo>
                <a:cubicBezTo>
                  <a:pt x="447" y="27"/>
                  <a:pt x="447" y="27"/>
                  <a:pt x="447" y="27"/>
                </a:cubicBezTo>
                <a:cubicBezTo>
                  <a:pt x="443" y="26"/>
                  <a:pt x="438" y="27"/>
                  <a:pt x="434" y="26"/>
                </a:cubicBezTo>
                <a:cubicBezTo>
                  <a:pt x="438" y="25"/>
                  <a:pt x="443" y="26"/>
                  <a:pt x="447" y="25"/>
                </a:cubicBezTo>
                <a:cubicBezTo>
                  <a:pt x="446" y="25"/>
                  <a:pt x="446" y="25"/>
                  <a:pt x="446" y="25"/>
                </a:cubicBezTo>
                <a:cubicBezTo>
                  <a:pt x="450" y="24"/>
                  <a:pt x="450" y="24"/>
                  <a:pt x="450" y="24"/>
                </a:cubicBezTo>
                <a:cubicBezTo>
                  <a:pt x="445" y="23"/>
                  <a:pt x="440" y="22"/>
                  <a:pt x="435" y="22"/>
                </a:cubicBezTo>
                <a:cubicBezTo>
                  <a:pt x="432" y="19"/>
                  <a:pt x="424" y="22"/>
                  <a:pt x="420" y="19"/>
                </a:cubicBezTo>
                <a:cubicBezTo>
                  <a:pt x="418" y="21"/>
                  <a:pt x="415" y="18"/>
                  <a:pt x="413" y="20"/>
                </a:cubicBezTo>
                <a:cubicBezTo>
                  <a:pt x="410" y="20"/>
                  <a:pt x="406" y="20"/>
                  <a:pt x="403" y="20"/>
                </a:cubicBezTo>
                <a:cubicBezTo>
                  <a:pt x="404" y="19"/>
                  <a:pt x="404" y="19"/>
                  <a:pt x="404" y="19"/>
                </a:cubicBezTo>
                <a:cubicBezTo>
                  <a:pt x="399" y="18"/>
                  <a:pt x="399" y="18"/>
                  <a:pt x="399" y="18"/>
                </a:cubicBezTo>
                <a:cubicBezTo>
                  <a:pt x="400" y="18"/>
                  <a:pt x="400" y="17"/>
                  <a:pt x="400" y="18"/>
                </a:cubicBezTo>
                <a:cubicBezTo>
                  <a:pt x="400" y="17"/>
                  <a:pt x="400" y="17"/>
                  <a:pt x="400" y="17"/>
                </a:cubicBezTo>
                <a:cubicBezTo>
                  <a:pt x="394" y="17"/>
                  <a:pt x="394" y="17"/>
                  <a:pt x="394" y="17"/>
                </a:cubicBezTo>
                <a:cubicBezTo>
                  <a:pt x="394" y="16"/>
                  <a:pt x="395" y="16"/>
                  <a:pt x="395" y="16"/>
                </a:cubicBezTo>
                <a:cubicBezTo>
                  <a:pt x="389" y="16"/>
                  <a:pt x="389" y="16"/>
                  <a:pt x="389" y="16"/>
                </a:cubicBezTo>
                <a:cubicBezTo>
                  <a:pt x="247" y="14"/>
                  <a:pt x="247" y="14"/>
                  <a:pt x="247" y="14"/>
                </a:cubicBezTo>
                <a:cubicBezTo>
                  <a:pt x="250" y="13"/>
                  <a:pt x="250" y="13"/>
                  <a:pt x="250" y="13"/>
                </a:cubicBezTo>
                <a:cubicBezTo>
                  <a:pt x="244" y="13"/>
                  <a:pt x="244" y="13"/>
                  <a:pt x="244" y="13"/>
                </a:cubicBezTo>
                <a:cubicBezTo>
                  <a:pt x="244" y="12"/>
                  <a:pt x="244" y="12"/>
                  <a:pt x="244" y="12"/>
                </a:cubicBezTo>
                <a:cubicBezTo>
                  <a:pt x="248" y="12"/>
                  <a:pt x="248" y="12"/>
                  <a:pt x="248" y="12"/>
                </a:cubicBezTo>
                <a:cubicBezTo>
                  <a:pt x="316" y="13"/>
                  <a:pt x="316" y="13"/>
                  <a:pt x="316" y="13"/>
                </a:cubicBezTo>
                <a:cubicBezTo>
                  <a:pt x="337" y="14"/>
                  <a:pt x="337" y="14"/>
                  <a:pt x="337" y="14"/>
                </a:cubicBezTo>
                <a:cubicBezTo>
                  <a:pt x="340" y="14"/>
                  <a:pt x="345" y="16"/>
                  <a:pt x="348" y="14"/>
                </a:cubicBezTo>
                <a:cubicBezTo>
                  <a:pt x="349" y="14"/>
                  <a:pt x="350" y="14"/>
                  <a:pt x="350" y="14"/>
                </a:cubicBezTo>
                <a:cubicBezTo>
                  <a:pt x="350" y="15"/>
                  <a:pt x="349" y="15"/>
                  <a:pt x="349" y="15"/>
                </a:cubicBezTo>
                <a:cubicBezTo>
                  <a:pt x="367" y="15"/>
                  <a:pt x="367" y="15"/>
                  <a:pt x="367" y="15"/>
                </a:cubicBezTo>
                <a:cubicBezTo>
                  <a:pt x="369" y="13"/>
                  <a:pt x="376" y="14"/>
                  <a:pt x="381" y="14"/>
                </a:cubicBezTo>
                <a:cubicBezTo>
                  <a:pt x="381" y="14"/>
                  <a:pt x="381" y="14"/>
                  <a:pt x="381" y="14"/>
                </a:cubicBezTo>
                <a:cubicBezTo>
                  <a:pt x="414" y="13"/>
                  <a:pt x="414" y="13"/>
                  <a:pt x="414" y="13"/>
                </a:cubicBezTo>
                <a:cubicBezTo>
                  <a:pt x="393" y="13"/>
                  <a:pt x="370" y="12"/>
                  <a:pt x="348" y="12"/>
                </a:cubicBezTo>
                <a:cubicBezTo>
                  <a:pt x="348" y="11"/>
                  <a:pt x="350" y="12"/>
                  <a:pt x="350" y="11"/>
                </a:cubicBezTo>
                <a:cubicBezTo>
                  <a:pt x="334" y="11"/>
                  <a:pt x="318" y="10"/>
                  <a:pt x="301" y="10"/>
                </a:cubicBezTo>
                <a:cubicBezTo>
                  <a:pt x="300" y="11"/>
                  <a:pt x="300" y="11"/>
                  <a:pt x="300" y="11"/>
                </a:cubicBezTo>
                <a:cubicBezTo>
                  <a:pt x="195" y="11"/>
                  <a:pt x="195" y="11"/>
                  <a:pt x="195" y="11"/>
                </a:cubicBezTo>
                <a:cubicBezTo>
                  <a:pt x="192" y="10"/>
                  <a:pt x="192" y="10"/>
                  <a:pt x="192" y="10"/>
                </a:cubicBezTo>
                <a:cubicBezTo>
                  <a:pt x="199" y="9"/>
                  <a:pt x="207" y="10"/>
                  <a:pt x="214" y="9"/>
                </a:cubicBezTo>
                <a:cubicBezTo>
                  <a:pt x="215" y="10"/>
                  <a:pt x="215" y="10"/>
                  <a:pt x="215" y="10"/>
                </a:cubicBezTo>
                <a:cubicBezTo>
                  <a:pt x="253" y="9"/>
                  <a:pt x="253" y="9"/>
                  <a:pt x="253" y="9"/>
                </a:cubicBezTo>
                <a:cubicBezTo>
                  <a:pt x="238" y="9"/>
                  <a:pt x="221" y="9"/>
                  <a:pt x="206" y="9"/>
                </a:cubicBezTo>
                <a:cubicBezTo>
                  <a:pt x="101" y="8"/>
                  <a:pt x="101" y="8"/>
                  <a:pt x="101" y="8"/>
                </a:cubicBezTo>
                <a:cubicBezTo>
                  <a:pt x="62" y="8"/>
                  <a:pt x="62" y="8"/>
                  <a:pt x="62" y="8"/>
                </a:cubicBezTo>
                <a:cubicBezTo>
                  <a:pt x="62" y="7"/>
                  <a:pt x="62" y="7"/>
                  <a:pt x="62" y="7"/>
                </a:cubicBezTo>
                <a:cubicBezTo>
                  <a:pt x="160" y="7"/>
                  <a:pt x="160" y="7"/>
                  <a:pt x="160" y="7"/>
                </a:cubicBezTo>
                <a:cubicBezTo>
                  <a:pt x="233" y="8"/>
                  <a:pt x="233" y="8"/>
                  <a:pt x="233" y="8"/>
                </a:cubicBezTo>
                <a:cubicBezTo>
                  <a:pt x="239" y="7"/>
                  <a:pt x="239" y="7"/>
                  <a:pt x="239" y="7"/>
                </a:cubicBezTo>
                <a:cubicBezTo>
                  <a:pt x="182" y="6"/>
                  <a:pt x="182" y="6"/>
                  <a:pt x="182" y="6"/>
                </a:cubicBezTo>
                <a:cubicBezTo>
                  <a:pt x="111" y="6"/>
                  <a:pt x="111" y="6"/>
                  <a:pt x="111" y="6"/>
                </a:cubicBezTo>
                <a:cubicBezTo>
                  <a:pt x="66" y="5"/>
                  <a:pt x="66" y="5"/>
                  <a:pt x="66" y="5"/>
                </a:cubicBezTo>
                <a:cubicBezTo>
                  <a:pt x="228" y="5"/>
                  <a:pt x="228" y="5"/>
                  <a:pt x="228" y="5"/>
                </a:cubicBezTo>
                <a:cubicBezTo>
                  <a:pt x="322" y="6"/>
                  <a:pt x="322" y="6"/>
                  <a:pt x="322" y="6"/>
                </a:cubicBezTo>
                <a:cubicBezTo>
                  <a:pt x="379" y="6"/>
                  <a:pt x="379" y="6"/>
                  <a:pt x="379" y="6"/>
                </a:cubicBezTo>
                <a:cubicBezTo>
                  <a:pt x="379" y="6"/>
                  <a:pt x="379" y="6"/>
                  <a:pt x="379" y="6"/>
                </a:cubicBezTo>
                <a:cubicBezTo>
                  <a:pt x="298" y="5"/>
                  <a:pt x="298" y="5"/>
                  <a:pt x="298" y="5"/>
                </a:cubicBezTo>
                <a:cubicBezTo>
                  <a:pt x="175" y="4"/>
                  <a:pt x="175" y="4"/>
                  <a:pt x="175" y="4"/>
                </a:cubicBezTo>
                <a:cubicBezTo>
                  <a:pt x="101" y="4"/>
                  <a:pt x="101" y="4"/>
                  <a:pt x="101" y="4"/>
                </a:cubicBezTo>
                <a:cubicBezTo>
                  <a:pt x="79" y="3"/>
                  <a:pt x="79" y="3"/>
                  <a:pt x="79" y="3"/>
                </a:cubicBezTo>
                <a:cubicBezTo>
                  <a:pt x="78" y="3"/>
                  <a:pt x="77" y="5"/>
                  <a:pt x="76" y="3"/>
                </a:cubicBezTo>
                <a:cubicBezTo>
                  <a:pt x="32" y="3"/>
                  <a:pt x="32" y="3"/>
                  <a:pt x="32" y="3"/>
                </a:cubicBezTo>
                <a:cubicBezTo>
                  <a:pt x="22" y="4"/>
                  <a:pt x="11" y="0"/>
                  <a:pt x="3" y="5"/>
                </a:cubicBezTo>
                <a:cubicBezTo>
                  <a:pt x="3" y="5"/>
                  <a:pt x="4" y="5"/>
                  <a:pt x="5" y="5"/>
                </a:cubicBezTo>
                <a:cubicBezTo>
                  <a:pt x="4" y="7"/>
                  <a:pt x="3" y="6"/>
                  <a:pt x="2" y="7"/>
                </a:cubicBezTo>
                <a:cubicBezTo>
                  <a:pt x="3" y="8"/>
                  <a:pt x="3" y="8"/>
                  <a:pt x="3" y="8"/>
                </a:cubicBezTo>
                <a:cubicBezTo>
                  <a:pt x="2" y="8"/>
                  <a:pt x="2" y="8"/>
                  <a:pt x="2" y="8"/>
                </a:cubicBezTo>
                <a:cubicBezTo>
                  <a:pt x="3" y="8"/>
                  <a:pt x="5" y="8"/>
                  <a:pt x="6" y="9"/>
                </a:cubicBezTo>
                <a:cubicBezTo>
                  <a:pt x="4" y="8"/>
                  <a:pt x="3" y="11"/>
                  <a:pt x="0" y="11"/>
                </a:cubicBezTo>
                <a:cubicBezTo>
                  <a:pt x="1" y="12"/>
                  <a:pt x="3" y="12"/>
                  <a:pt x="4" y="12"/>
                </a:cubicBezTo>
                <a:cubicBezTo>
                  <a:pt x="4" y="13"/>
                  <a:pt x="4" y="13"/>
                  <a:pt x="4" y="13"/>
                </a:cubicBezTo>
                <a:cubicBezTo>
                  <a:pt x="5" y="13"/>
                  <a:pt x="6" y="14"/>
                  <a:pt x="7" y="14"/>
                </a:cubicBezTo>
                <a:cubicBezTo>
                  <a:pt x="6" y="14"/>
                  <a:pt x="6" y="14"/>
                  <a:pt x="6" y="14"/>
                </a:cubicBezTo>
                <a:cubicBezTo>
                  <a:pt x="5" y="15"/>
                  <a:pt x="4" y="15"/>
                  <a:pt x="4" y="16"/>
                </a:cubicBezTo>
                <a:cubicBezTo>
                  <a:pt x="0" y="18"/>
                  <a:pt x="2" y="21"/>
                  <a:pt x="1" y="25"/>
                </a:cubicBezTo>
                <a:cubicBezTo>
                  <a:pt x="1" y="28"/>
                  <a:pt x="4" y="29"/>
                  <a:pt x="6" y="31"/>
                </a:cubicBezTo>
                <a:cubicBezTo>
                  <a:pt x="3" y="32"/>
                  <a:pt x="8" y="35"/>
                  <a:pt x="4" y="36"/>
                </a:cubicBezTo>
                <a:cubicBezTo>
                  <a:pt x="5" y="37"/>
                  <a:pt x="5" y="37"/>
                  <a:pt x="5" y="37"/>
                </a:cubicBezTo>
                <a:cubicBezTo>
                  <a:pt x="4" y="38"/>
                  <a:pt x="7" y="39"/>
                  <a:pt x="5" y="40"/>
                </a:cubicBezTo>
                <a:cubicBezTo>
                  <a:pt x="6" y="43"/>
                  <a:pt x="7" y="46"/>
                  <a:pt x="11" y="47"/>
                </a:cubicBezTo>
                <a:cubicBezTo>
                  <a:pt x="8" y="49"/>
                  <a:pt x="8" y="49"/>
                  <a:pt x="8" y="49"/>
                </a:cubicBezTo>
                <a:cubicBezTo>
                  <a:pt x="7" y="52"/>
                  <a:pt x="12" y="53"/>
                  <a:pt x="12" y="56"/>
                </a:cubicBezTo>
                <a:cubicBezTo>
                  <a:pt x="32" y="64"/>
                  <a:pt x="57" y="65"/>
                  <a:pt x="80" y="66"/>
                </a:cubicBezTo>
                <a:cubicBezTo>
                  <a:pt x="121" y="66"/>
                  <a:pt x="159" y="68"/>
                  <a:pt x="197" y="68"/>
                </a:cubicBezTo>
                <a:cubicBezTo>
                  <a:pt x="277" y="68"/>
                  <a:pt x="277" y="68"/>
                  <a:pt x="277" y="68"/>
                </a:cubicBezTo>
                <a:cubicBezTo>
                  <a:pt x="290" y="69"/>
                  <a:pt x="303" y="68"/>
                  <a:pt x="315" y="69"/>
                </a:cubicBezTo>
                <a:cubicBezTo>
                  <a:pt x="346" y="71"/>
                  <a:pt x="382" y="68"/>
                  <a:pt x="411" y="67"/>
                </a:cubicBezTo>
                <a:cubicBezTo>
                  <a:pt x="425" y="65"/>
                  <a:pt x="439" y="67"/>
                  <a:pt x="452" y="64"/>
                </a:cubicBezTo>
                <a:cubicBezTo>
                  <a:pt x="436" y="65"/>
                  <a:pt x="418" y="65"/>
                  <a:pt x="401" y="65"/>
                </a:cubicBezTo>
                <a:cubicBezTo>
                  <a:pt x="414" y="63"/>
                  <a:pt x="426" y="64"/>
                  <a:pt x="440" y="63"/>
                </a:cubicBezTo>
                <a:cubicBezTo>
                  <a:pt x="441" y="62"/>
                  <a:pt x="444" y="62"/>
                  <a:pt x="443" y="61"/>
                </a:cubicBezTo>
                <a:cubicBezTo>
                  <a:pt x="461" y="59"/>
                  <a:pt x="461" y="59"/>
                  <a:pt x="461" y="59"/>
                </a:cubicBezTo>
                <a:cubicBezTo>
                  <a:pt x="451" y="58"/>
                  <a:pt x="451" y="58"/>
                  <a:pt x="451" y="58"/>
                </a:cubicBezTo>
                <a:cubicBezTo>
                  <a:pt x="455" y="57"/>
                  <a:pt x="461" y="58"/>
                  <a:pt x="464" y="56"/>
                </a:cubicBezTo>
                <a:cubicBezTo>
                  <a:pt x="454" y="57"/>
                  <a:pt x="441" y="55"/>
                  <a:pt x="429" y="55"/>
                </a:cubicBezTo>
                <a:cubicBezTo>
                  <a:pt x="439" y="54"/>
                  <a:pt x="450" y="54"/>
                  <a:pt x="459" y="53"/>
                </a:cubicBezTo>
                <a:cubicBezTo>
                  <a:pt x="457" y="53"/>
                  <a:pt x="454" y="54"/>
                  <a:pt x="452" y="52"/>
                </a:cubicBezTo>
                <a:cubicBezTo>
                  <a:pt x="453" y="51"/>
                  <a:pt x="453" y="51"/>
                  <a:pt x="453" y="51"/>
                </a:cubicBezTo>
                <a:cubicBezTo>
                  <a:pt x="456" y="52"/>
                  <a:pt x="461" y="50"/>
                  <a:pt x="461" y="50"/>
                </a:cubicBezTo>
                <a:cubicBezTo>
                  <a:pt x="450" y="49"/>
                  <a:pt x="450" y="49"/>
                  <a:pt x="450" y="49"/>
                </a:cubicBezTo>
                <a:cubicBezTo>
                  <a:pt x="454" y="50"/>
                  <a:pt x="457" y="48"/>
                  <a:pt x="461" y="47"/>
                </a:cubicBezTo>
                <a:cubicBezTo>
                  <a:pt x="461" y="47"/>
                  <a:pt x="461" y="47"/>
                  <a:pt x="461" y="47"/>
                </a:cubicBezTo>
                <a:cubicBezTo>
                  <a:pt x="456" y="45"/>
                  <a:pt x="449" y="48"/>
                  <a:pt x="445" y="45"/>
                </a:cubicBezTo>
                <a:cubicBezTo>
                  <a:pt x="452" y="45"/>
                  <a:pt x="460" y="45"/>
                  <a:pt x="466" y="43"/>
                </a:cubicBezTo>
                <a:cubicBezTo>
                  <a:pt x="459" y="43"/>
                  <a:pt x="459" y="43"/>
                  <a:pt x="459" y="43"/>
                </a:cubicBezTo>
                <a:cubicBezTo>
                  <a:pt x="460" y="39"/>
                  <a:pt x="453" y="42"/>
                  <a:pt x="451" y="40"/>
                </a:cubicBezTo>
                <a:cubicBezTo>
                  <a:pt x="453" y="39"/>
                  <a:pt x="456" y="40"/>
                  <a:pt x="458" y="39"/>
                </a:cubicBezTo>
                <a:cubicBezTo>
                  <a:pt x="457" y="39"/>
                  <a:pt x="455" y="39"/>
                  <a:pt x="454" y="38"/>
                </a:cubicBezTo>
                <a:cubicBezTo>
                  <a:pt x="458" y="37"/>
                  <a:pt x="463" y="38"/>
                  <a:pt x="467" y="37"/>
                </a:cubicBezTo>
                <a:cubicBezTo>
                  <a:pt x="462" y="36"/>
                  <a:pt x="456" y="37"/>
                  <a:pt x="451" y="36"/>
                </a:cubicBezTo>
                <a:cubicBezTo>
                  <a:pt x="457" y="35"/>
                  <a:pt x="463" y="36"/>
                  <a:pt x="468" y="35"/>
                </a:cubicBezTo>
                <a:close/>
                <a:moveTo>
                  <a:pt x="230" y="13"/>
                </a:moveTo>
                <a:cubicBezTo>
                  <a:pt x="232" y="12"/>
                  <a:pt x="232" y="12"/>
                  <a:pt x="232" y="12"/>
                </a:cubicBezTo>
                <a:cubicBezTo>
                  <a:pt x="232" y="13"/>
                  <a:pt x="232" y="13"/>
                  <a:pt x="232" y="13"/>
                </a:cubicBezTo>
                <a:lnTo>
                  <a:pt x="230" y="13"/>
                </a:lnTo>
                <a:close/>
                <a:moveTo>
                  <a:pt x="237" y="13"/>
                </a:moveTo>
                <a:cubicBezTo>
                  <a:pt x="237" y="12"/>
                  <a:pt x="237" y="12"/>
                  <a:pt x="237" y="12"/>
                </a:cubicBezTo>
                <a:cubicBezTo>
                  <a:pt x="242" y="13"/>
                  <a:pt x="242" y="13"/>
                  <a:pt x="242" y="13"/>
                </a:cubicBezTo>
                <a:lnTo>
                  <a:pt x="237" y="13"/>
                </a:lnTo>
                <a:close/>
              </a:path>
            </a:pathLst>
          </a:custGeom>
          <a:solidFill>
            <a:srgbClr val="514134"/>
          </a:solidFill>
          <a:ln>
            <a:noFill/>
          </a:ln>
        </p:spPr>
        <p:txBody>
          <a:bodyPr vert="horz" wrap="square" lIns="91440" tIns="45720" rIns="91440" bIns="45720" numCol="1" anchor="t" anchorCtr="0" compatLnSpc="1"/>
          <a:lstStyle/>
          <a:p>
            <a:endParaRPr lang="zh-CN" altLang="en-US"/>
          </a:p>
        </p:txBody>
      </p:sp>
      <p:sp>
        <p:nvSpPr>
          <p:cNvPr id="15" name="文本框 14"/>
          <p:cNvSpPr txBox="1"/>
          <p:nvPr/>
        </p:nvSpPr>
        <p:spPr>
          <a:xfrm>
            <a:off x="5341274" y="2542589"/>
            <a:ext cx="513282" cy="1107996"/>
          </a:xfrm>
          <a:prstGeom prst="rect">
            <a:avLst/>
          </a:prstGeom>
          <a:noFill/>
        </p:spPr>
        <p:txBody>
          <a:bodyPr wrap="none" rtlCol="0" anchor="ctr">
            <a:spAutoFit/>
          </a:bodyPr>
          <a:lstStyle/>
          <a:p>
            <a:pPr algn="ctr"/>
            <a:r>
              <a:rPr lang="en-US" altLang="zh-CN" sz="6600" dirty="0" smtClean="0">
                <a:solidFill>
                  <a:schemeClr val="bg1"/>
                </a:solidFill>
                <a:latin typeface="+mj-ea"/>
                <a:ea typeface="+mj-ea"/>
              </a:rPr>
              <a:t>S</a:t>
            </a:r>
            <a:endParaRPr lang="zh-CN" altLang="en-US" sz="6600" dirty="0">
              <a:solidFill>
                <a:schemeClr val="bg1"/>
              </a:solidFill>
              <a:latin typeface="+mj-ea"/>
              <a:ea typeface="+mj-ea"/>
            </a:endParaRPr>
          </a:p>
        </p:txBody>
      </p:sp>
      <p:sp>
        <p:nvSpPr>
          <p:cNvPr id="16" name="文本框 15"/>
          <p:cNvSpPr txBox="1"/>
          <p:nvPr/>
        </p:nvSpPr>
        <p:spPr>
          <a:xfrm>
            <a:off x="6246875" y="2542589"/>
            <a:ext cx="694421" cy="1107996"/>
          </a:xfrm>
          <a:prstGeom prst="rect">
            <a:avLst/>
          </a:prstGeom>
          <a:noFill/>
        </p:spPr>
        <p:txBody>
          <a:bodyPr wrap="none" rtlCol="0" anchor="ctr">
            <a:spAutoFit/>
          </a:bodyPr>
          <a:lstStyle/>
          <a:p>
            <a:pPr algn="ctr"/>
            <a:r>
              <a:rPr lang="en-US" altLang="zh-CN" sz="6600" dirty="0" smtClean="0">
                <a:solidFill>
                  <a:schemeClr val="bg1"/>
                </a:solidFill>
                <a:latin typeface="+mj-ea"/>
                <a:ea typeface="+mj-ea"/>
              </a:rPr>
              <a:t>W</a:t>
            </a:r>
            <a:endParaRPr lang="zh-CN" altLang="en-US" sz="6600" dirty="0">
              <a:solidFill>
                <a:schemeClr val="bg1"/>
              </a:solidFill>
              <a:latin typeface="+mj-ea"/>
              <a:ea typeface="+mj-ea"/>
            </a:endParaRPr>
          </a:p>
        </p:txBody>
      </p:sp>
      <p:sp>
        <p:nvSpPr>
          <p:cNvPr id="17" name="文本框 16"/>
          <p:cNvSpPr txBox="1"/>
          <p:nvPr/>
        </p:nvSpPr>
        <p:spPr>
          <a:xfrm>
            <a:off x="5342877" y="3650585"/>
            <a:ext cx="510076" cy="1107996"/>
          </a:xfrm>
          <a:prstGeom prst="rect">
            <a:avLst/>
          </a:prstGeom>
          <a:noFill/>
        </p:spPr>
        <p:txBody>
          <a:bodyPr wrap="none" rtlCol="0" anchor="ctr">
            <a:spAutoFit/>
          </a:bodyPr>
          <a:lstStyle/>
          <a:p>
            <a:pPr algn="ctr"/>
            <a:r>
              <a:rPr lang="en-US" altLang="zh-CN" sz="6600" dirty="0" smtClean="0">
                <a:solidFill>
                  <a:schemeClr val="bg1"/>
                </a:solidFill>
                <a:latin typeface="+mj-ea"/>
                <a:ea typeface="+mj-ea"/>
              </a:rPr>
              <a:t>O</a:t>
            </a:r>
            <a:endParaRPr lang="zh-CN" altLang="en-US" sz="6600" dirty="0">
              <a:solidFill>
                <a:schemeClr val="bg1"/>
              </a:solidFill>
              <a:latin typeface="+mj-ea"/>
              <a:ea typeface="+mj-ea"/>
            </a:endParaRPr>
          </a:p>
        </p:txBody>
      </p:sp>
      <p:sp>
        <p:nvSpPr>
          <p:cNvPr id="18" name="文本框 17"/>
          <p:cNvSpPr txBox="1"/>
          <p:nvPr/>
        </p:nvSpPr>
        <p:spPr>
          <a:xfrm>
            <a:off x="6290155" y="3650585"/>
            <a:ext cx="607859" cy="1107996"/>
          </a:xfrm>
          <a:prstGeom prst="rect">
            <a:avLst/>
          </a:prstGeom>
          <a:noFill/>
        </p:spPr>
        <p:txBody>
          <a:bodyPr wrap="none" rtlCol="0" anchor="ctr">
            <a:spAutoFit/>
          </a:bodyPr>
          <a:lstStyle/>
          <a:p>
            <a:pPr algn="ctr"/>
            <a:r>
              <a:rPr lang="en-US" altLang="zh-CN" sz="6600" dirty="0" smtClean="0">
                <a:solidFill>
                  <a:schemeClr val="bg1"/>
                </a:solidFill>
                <a:latin typeface="+mj-ea"/>
                <a:ea typeface="+mj-ea"/>
              </a:rPr>
              <a:t>T</a:t>
            </a:r>
            <a:endParaRPr lang="zh-CN" altLang="en-US" sz="6600" dirty="0">
              <a:solidFill>
                <a:schemeClr val="bg1"/>
              </a:solidFill>
              <a:latin typeface="+mj-ea"/>
              <a:ea typeface="+mj-ea"/>
            </a:endParaRPr>
          </a:p>
        </p:txBody>
      </p:sp>
      <p:sp useBgFill="1">
        <p:nvSpPr>
          <p:cNvPr id="19" name="矩形 18"/>
          <p:cNvSpPr/>
          <p:nvPr/>
        </p:nvSpPr>
        <p:spPr>
          <a:xfrm>
            <a:off x="5034280" y="3668585"/>
            <a:ext cx="2268000" cy="10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0" name="矩形 19"/>
          <p:cNvSpPr/>
          <p:nvPr/>
        </p:nvSpPr>
        <p:spPr>
          <a:xfrm rot="5400000">
            <a:off x="4939074" y="3740585"/>
            <a:ext cx="2313852" cy="10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590846" y="2066916"/>
            <a:ext cx="2943371" cy="1160145"/>
          </a:xfrm>
          <a:prstGeom prst="rect">
            <a:avLst/>
          </a:prstGeom>
        </p:spPr>
        <p:txBody>
          <a:bodyPr wrap="square">
            <a:spAutoFit/>
          </a:bodyPr>
          <a:lstStyle/>
          <a:p>
            <a:pPr algn="just">
              <a:lnSpc>
                <a:spcPct val="130000"/>
              </a:lnSpc>
            </a:pPr>
            <a:r>
              <a:rPr dirty="0">
                <a:solidFill>
                  <a:schemeClr val="tx1"/>
                </a:solidFill>
                <a:latin typeface="华文中宋" panose="02010600040101010101" charset="-122"/>
                <a:ea typeface="华文中宋" panose="02010600040101010101" charset="-122"/>
              </a:rPr>
              <a:t>请在此粘贴或者输入您的文字内容请在此粘贴或者输入您的文字内容</a:t>
            </a:r>
          </a:p>
        </p:txBody>
      </p:sp>
      <p:sp>
        <p:nvSpPr>
          <p:cNvPr id="22" name="矩形 21"/>
          <p:cNvSpPr/>
          <p:nvPr/>
        </p:nvSpPr>
        <p:spPr>
          <a:xfrm>
            <a:off x="7657783" y="2066916"/>
            <a:ext cx="2943371" cy="1160145"/>
          </a:xfrm>
          <a:prstGeom prst="rect">
            <a:avLst/>
          </a:prstGeom>
        </p:spPr>
        <p:txBody>
          <a:bodyPr wrap="square">
            <a:spAutoFit/>
          </a:bodyPr>
          <a:lstStyle/>
          <a:p>
            <a:pPr algn="just">
              <a:lnSpc>
                <a:spcPct val="130000"/>
              </a:lnSpc>
            </a:pPr>
            <a:r>
              <a:rPr dirty="0">
                <a:solidFill>
                  <a:schemeClr val="tx1"/>
                </a:solidFill>
                <a:latin typeface="华文中宋" panose="02010600040101010101" charset="-122"/>
                <a:ea typeface="华文中宋" panose="02010600040101010101" charset="-122"/>
              </a:rPr>
              <a:t>请在此粘贴或者输入您的文字内容请在此粘贴或者输入您的文字内容</a:t>
            </a:r>
          </a:p>
        </p:txBody>
      </p:sp>
      <p:sp>
        <p:nvSpPr>
          <p:cNvPr id="23" name="矩形 22"/>
          <p:cNvSpPr/>
          <p:nvPr/>
        </p:nvSpPr>
        <p:spPr>
          <a:xfrm>
            <a:off x="1590846" y="4260880"/>
            <a:ext cx="2943371" cy="1160145"/>
          </a:xfrm>
          <a:prstGeom prst="rect">
            <a:avLst/>
          </a:prstGeom>
        </p:spPr>
        <p:txBody>
          <a:bodyPr wrap="square">
            <a:spAutoFit/>
          </a:bodyPr>
          <a:lstStyle/>
          <a:p>
            <a:pPr algn="just">
              <a:lnSpc>
                <a:spcPct val="130000"/>
              </a:lnSpc>
            </a:pPr>
            <a:r>
              <a:rPr dirty="0">
                <a:solidFill>
                  <a:schemeClr val="tx1"/>
                </a:solidFill>
                <a:latin typeface="华文中宋" panose="02010600040101010101" charset="-122"/>
                <a:ea typeface="华文中宋" panose="02010600040101010101" charset="-122"/>
              </a:rPr>
              <a:t>请在此粘贴或者输入您的文字内容请在此粘贴或者输入您的文字内容</a:t>
            </a:r>
          </a:p>
        </p:txBody>
      </p:sp>
      <p:sp>
        <p:nvSpPr>
          <p:cNvPr id="24" name="矩形 23"/>
          <p:cNvSpPr/>
          <p:nvPr/>
        </p:nvSpPr>
        <p:spPr>
          <a:xfrm>
            <a:off x="7657783" y="4260880"/>
            <a:ext cx="2943371" cy="1160145"/>
          </a:xfrm>
          <a:prstGeom prst="rect">
            <a:avLst/>
          </a:prstGeom>
        </p:spPr>
        <p:txBody>
          <a:bodyPr wrap="square">
            <a:spAutoFit/>
          </a:bodyPr>
          <a:lstStyle/>
          <a:p>
            <a:pPr algn="just">
              <a:lnSpc>
                <a:spcPct val="130000"/>
              </a:lnSpc>
            </a:pPr>
            <a:r>
              <a:rPr dirty="0">
                <a:solidFill>
                  <a:schemeClr val="tx1"/>
                </a:solidFill>
                <a:latin typeface="华文中宋" panose="02010600040101010101" charset="-122"/>
                <a:ea typeface="华文中宋" panose="02010600040101010101" charset="-122"/>
              </a:rPr>
              <a:t>请在此粘贴或者输入您的文字内容请在此粘贴或者输入您的文字内容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0960" y="377254"/>
            <a:ext cx="5469890" cy="822960"/>
            <a:chOff x="123190" y="576009"/>
            <a:chExt cx="5469890" cy="822960"/>
          </a:xfrm>
        </p:grpSpPr>
        <p:sp>
          <p:nvSpPr>
            <p:cNvPr id="7" name="椭圆 6"/>
            <p:cNvSpPr/>
            <p:nvPr/>
          </p:nvSpPr>
          <p:spPr>
            <a:xfrm>
              <a:off x="708025" y="576009"/>
              <a:ext cx="725074" cy="725074"/>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23190" y="576009"/>
              <a:ext cx="5469890" cy="822960"/>
            </a:xfrm>
            <a:prstGeom prst="rect">
              <a:avLst/>
            </a:prstGeom>
            <a:noFill/>
          </p:spPr>
          <p:txBody>
            <a:bodyPr wrap="square" rtlCol="0">
              <a:spAutoFit/>
            </a:bodyPr>
            <a:lstStyle/>
            <a:p>
              <a:pPr algn="ctr"/>
              <a:r>
                <a:rPr lang="zh-CN" altLang="en-US" sz="4800" dirty="0">
                  <a:latin typeface="方正行楷繁体" panose="02010601030101010101" pitchFamily="65" charset="-122"/>
                  <a:ea typeface="方正行楷繁体" panose="02010601030101010101" pitchFamily="65" charset="-122"/>
                </a:rPr>
                <a:t> </a:t>
              </a:r>
              <a:r>
                <a:rPr lang="zh-CN" altLang="en-US" sz="4800" dirty="0" smtClean="0">
                  <a:solidFill>
                    <a:schemeClr val="bg1"/>
                  </a:solidFill>
                  <a:latin typeface="方正行楷繁体" panose="02010601030101010101" pitchFamily="65" charset="-122"/>
                  <a:ea typeface="方正行楷繁体" panose="02010601030101010101" pitchFamily="65" charset="-122"/>
                </a:rPr>
                <a:t>请 </a:t>
              </a:r>
              <a:r>
                <a:rPr lang="zh-CN" altLang="en-US" sz="4800" dirty="0" smtClean="0">
                  <a:latin typeface="方正行楷繁体" panose="02010601030101010101" pitchFamily="65" charset="-122"/>
                  <a:ea typeface="方正行楷繁体" panose="02010601030101010101" pitchFamily="65" charset="-122"/>
                </a:rPr>
                <a:t>在此输入</a:t>
              </a:r>
              <a:r>
                <a:rPr lang="zh-CN" altLang="en-US" sz="4800" dirty="0">
                  <a:latin typeface="方正行楷繁体" panose="02010601030101010101" pitchFamily="65" charset="-122"/>
                  <a:ea typeface="方正行楷繁体" panose="02010601030101010101" pitchFamily="65" charset="-122"/>
                </a:rPr>
                <a:t>标题</a:t>
              </a:r>
              <a:endParaRPr lang="zh-CN" altLang="en-US" sz="4800" dirty="0"/>
            </a:p>
          </p:txBody>
        </p:sp>
      </p:grpSp>
      <p:grpSp>
        <p:nvGrpSpPr>
          <p:cNvPr id="9" name="组合 8"/>
          <p:cNvGrpSpPr/>
          <p:nvPr/>
        </p:nvGrpSpPr>
        <p:grpSpPr>
          <a:xfrm>
            <a:off x="5451260" y="2831819"/>
            <a:ext cx="1435315" cy="1488986"/>
            <a:chOff x="5451260" y="2600325"/>
            <a:chExt cx="1435315" cy="1488986"/>
          </a:xfrm>
        </p:grpSpPr>
        <p:sp>
          <p:nvSpPr>
            <p:cNvPr id="10" name="文本框 9"/>
            <p:cNvSpPr txBox="1"/>
            <p:nvPr/>
          </p:nvSpPr>
          <p:spPr>
            <a:xfrm>
              <a:off x="5451260" y="2759181"/>
              <a:ext cx="1254340" cy="1330130"/>
            </a:xfrm>
            <a:custGeom>
              <a:avLst/>
              <a:gdLst/>
              <a:ahLst/>
              <a:cxnLst/>
              <a:rect l="l" t="t" r="r" b="b"/>
              <a:pathLst>
                <a:path w="845878" h="896989">
                  <a:moveTo>
                    <a:pt x="0" y="0"/>
                  </a:moveTo>
                  <a:lnTo>
                    <a:pt x="145703" y="0"/>
                  </a:lnTo>
                  <a:lnTo>
                    <a:pt x="282810" y="448159"/>
                  </a:lnTo>
                  <a:cubicBezTo>
                    <a:pt x="289632" y="470260"/>
                    <a:pt x="293861" y="491133"/>
                    <a:pt x="295499" y="510779"/>
                  </a:cubicBezTo>
                  <a:lnTo>
                    <a:pt x="297954" y="510779"/>
                  </a:lnTo>
                  <a:cubicBezTo>
                    <a:pt x="300137" y="490588"/>
                    <a:pt x="304775" y="469169"/>
                    <a:pt x="311870" y="446522"/>
                  </a:cubicBezTo>
                  <a:lnTo>
                    <a:pt x="448978" y="0"/>
                  </a:lnTo>
                  <a:lnTo>
                    <a:pt x="590178" y="0"/>
                  </a:lnTo>
                  <a:lnTo>
                    <a:pt x="490444" y="287153"/>
                  </a:lnTo>
                  <a:lnTo>
                    <a:pt x="562096" y="253553"/>
                  </a:lnTo>
                  <a:cubicBezTo>
                    <a:pt x="591803" y="245402"/>
                    <a:pt x="625142" y="241326"/>
                    <a:pt x="662113" y="241326"/>
                  </a:cubicBezTo>
                  <a:cubicBezTo>
                    <a:pt x="724050" y="241326"/>
                    <a:pt x="776028" y="249375"/>
                    <a:pt x="818048" y="265474"/>
                  </a:cubicBezTo>
                  <a:lnTo>
                    <a:pt x="818048" y="392350"/>
                  </a:lnTo>
                  <a:cubicBezTo>
                    <a:pt x="775483" y="363427"/>
                    <a:pt x="725687" y="348966"/>
                    <a:pt x="668661" y="348966"/>
                  </a:cubicBezTo>
                  <a:cubicBezTo>
                    <a:pt x="635373" y="348966"/>
                    <a:pt x="608770" y="355037"/>
                    <a:pt x="588852" y="367179"/>
                  </a:cubicBezTo>
                  <a:cubicBezTo>
                    <a:pt x="568934" y="379321"/>
                    <a:pt x="558975" y="395624"/>
                    <a:pt x="558975" y="416088"/>
                  </a:cubicBezTo>
                  <a:cubicBezTo>
                    <a:pt x="558975" y="432459"/>
                    <a:pt x="565796" y="447534"/>
                    <a:pt x="579439" y="461313"/>
                  </a:cubicBezTo>
                  <a:cubicBezTo>
                    <a:pt x="593081" y="475092"/>
                    <a:pt x="626779" y="493714"/>
                    <a:pt x="680530" y="517179"/>
                  </a:cubicBezTo>
                  <a:cubicBezTo>
                    <a:pt x="743559" y="544192"/>
                    <a:pt x="786874" y="572705"/>
                    <a:pt x="810476" y="602718"/>
                  </a:cubicBezTo>
                  <a:cubicBezTo>
                    <a:pt x="834078" y="632732"/>
                    <a:pt x="845878" y="668475"/>
                    <a:pt x="845878" y="709949"/>
                  </a:cubicBezTo>
                  <a:cubicBezTo>
                    <a:pt x="845878" y="770795"/>
                    <a:pt x="824323" y="817180"/>
                    <a:pt x="781213" y="849103"/>
                  </a:cubicBezTo>
                  <a:cubicBezTo>
                    <a:pt x="738102" y="881027"/>
                    <a:pt x="676847" y="896989"/>
                    <a:pt x="597447" y="896989"/>
                  </a:cubicBezTo>
                  <a:cubicBezTo>
                    <a:pt x="524869" y="896989"/>
                    <a:pt x="465387" y="885256"/>
                    <a:pt x="419002" y="861791"/>
                  </a:cubicBezTo>
                  <a:lnTo>
                    <a:pt x="419002" y="726320"/>
                  </a:lnTo>
                  <a:cubicBezTo>
                    <a:pt x="470025" y="768612"/>
                    <a:pt x="528006" y="789758"/>
                    <a:pt x="592945" y="789758"/>
                  </a:cubicBezTo>
                  <a:cubicBezTo>
                    <a:pt x="629780" y="789758"/>
                    <a:pt x="657474" y="783414"/>
                    <a:pt x="676028" y="770727"/>
                  </a:cubicBezTo>
                  <a:cubicBezTo>
                    <a:pt x="694582" y="758039"/>
                    <a:pt x="703859" y="741736"/>
                    <a:pt x="703859" y="721818"/>
                  </a:cubicBezTo>
                  <a:cubicBezTo>
                    <a:pt x="703859" y="704628"/>
                    <a:pt x="696492" y="688394"/>
                    <a:pt x="681758" y="673114"/>
                  </a:cubicBezTo>
                  <a:cubicBezTo>
                    <a:pt x="667024" y="657834"/>
                    <a:pt x="628143" y="637098"/>
                    <a:pt x="565114" y="610904"/>
                  </a:cubicBezTo>
                  <a:cubicBezTo>
                    <a:pt x="490830" y="579389"/>
                    <a:pt x="444403" y="537132"/>
                    <a:pt x="425832" y="484130"/>
                  </a:cubicBezTo>
                  <a:lnTo>
                    <a:pt x="424612" y="476696"/>
                  </a:lnTo>
                  <a:lnTo>
                    <a:pt x="369987" y="633971"/>
                  </a:lnTo>
                  <a:lnTo>
                    <a:pt x="217326" y="633971"/>
                  </a:lnTo>
                  <a:close/>
                </a:path>
              </a:pathLst>
            </a:custGeom>
            <a:solidFill>
              <a:srgbClr val="514134"/>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4000" b="1" dirty="0" smtClean="0">
                <a:solidFill>
                  <a:srgbClr val="453162"/>
                </a:solidFill>
              </a:endParaRPr>
            </a:p>
          </p:txBody>
        </p:sp>
        <p:cxnSp>
          <p:nvCxnSpPr>
            <p:cNvPr id="11" name="直接连接符 10"/>
            <p:cNvCxnSpPr/>
            <p:nvPr/>
          </p:nvCxnSpPr>
          <p:spPr>
            <a:xfrm flipH="1">
              <a:off x="6524625" y="2600325"/>
              <a:ext cx="361950" cy="361950"/>
            </a:xfrm>
            <a:prstGeom prst="line">
              <a:avLst/>
            </a:prstGeom>
            <a:noFill/>
            <a:ln w="12700" cap="rnd">
              <a:solidFill>
                <a:srgbClr val="514134"/>
              </a:solidFill>
              <a:round/>
            </a:ln>
          </p:spPr>
          <p:style>
            <a:lnRef idx="2">
              <a:schemeClr val="accent1">
                <a:shade val="50000"/>
              </a:schemeClr>
            </a:lnRef>
            <a:fillRef idx="1">
              <a:schemeClr val="accent1"/>
            </a:fillRef>
            <a:effectRef idx="0">
              <a:schemeClr val="accent1"/>
            </a:effectRef>
            <a:fontRef idx="minor">
              <a:schemeClr val="lt1"/>
            </a:fontRef>
          </p:style>
        </p:cxnSp>
        <p:cxnSp>
          <p:nvCxnSpPr>
            <p:cNvPr id="12" name="直接连接符 11"/>
            <p:cNvCxnSpPr/>
            <p:nvPr/>
          </p:nvCxnSpPr>
          <p:spPr>
            <a:xfrm flipH="1">
              <a:off x="5491163" y="3727361"/>
              <a:ext cx="361950" cy="361950"/>
            </a:xfrm>
            <a:prstGeom prst="line">
              <a:avLst/>
            </a:prstGeom>
            <a:noFill/>
            <a:ln w="12700" cap="rnd">
              <a:solidFill>
                <a:srgbClr val="514134"/>
              </a:solidFill>
              <a:round/>
            </a:ln>
          </p:spPr>
          <p:style>
            <a:lnRef idx="2">
              <a:schemeClr val="accent1">
                <a:shade val="50000"/>
              </a:schemeClr>
            </a:lnRef>
            <a:fillRef idx="1">
              <a:schemeClr val="accent1"/>
            </a:fillRef>
            <a:effectRef idx="0">
              <a:schemeClr val="accent1"/>
            </a:effectRef>
            <a:fontRef idx="minor">
              <a:schemeClr val="lt1"/>
            </a:fontRef>
          </p:style>
        </p:cxnSp>
      </p:grpSp>
      <p:sp>
        <p:nvSpPr>
          <p:cNvPr id="13" name="Freeform 192"/>
          <p:cNvSpPr>
            <a:spLocks noEditPoints="1"/>
          </p:cNvSpPr>
          <p:nvPr/>
        </p:nvSpPr>
        <p:spPr bwMode="auto">
          <a:xfrm rot="10800000" flipH="1" flipV="1">
            <a:off x="1652532" y="1851950"/>
            <a:ext cx="3486633" cy="582290"/>
          </a:xfrm>
          <a:custGeom>
            <a:avLst/>
            <a:gdLst>
              <a:gd name="T0" fmla="*/ 460 w 478"/>
              <a:gd name="T1" fmla="*/ 10 h 77"/>
              <a:gd name="T2" fmla="*/ 130 w 478"/>
              <a:gd name="T3" fmla="*/ 3 h 77"/>
              <a:gd name="T4" fmla="*/ 95 w 478"/>
              <a:gd name="T5" fmla="*/ 2 h 77"/>
              <a:gd name="T6" fmla="*/ 5 w 478"/>
              <a:gd name="T7" fmla="*/ 5 h 77"/>
              <a:gd name="T8" fmla="*/ 0 w 478"/>
              <a:gd name="T9" fmla="*/ 9 h 77"/>
              <a:gd name="T10" fmla="*/ 1 w 478"/>
              <a:gd name="T11" fmla="*/ 17 h 77"/>
              <a:gd name="T12" fmla="*/ 2 w 478"/>
              <a:gd name="T13" fmla="*/ 20 h 77"/>
              <a:gd name="T14" fmla="*/ 2 w 478"/>
              <a:gd name="T15" fmla="*/ 25 h 77"/>
              <a:gd name="T16" fmla="*/ 11 w 478"/>
              <a:gd name="T17" fmla="*/ 26 h 77"/>
              <a:gd name="T18" fmla="*/ 14 w 478"/>
              <a:gd name="T19" fmla="*/ 35 h 77"/>
              <a:gd name="T20" fmla="*/ 12 w 478"/>
              <a:gd name="T21" fmla="*/ 40 h 77"/>
              <a:gd name="T22" fmla="*/ 18 w 478"/>
              <a:gd name="T23" fmla="*/ 41 h 77"/>
              <a:gd name="T24" fmla="*/ 20 w 478"/>
              <a:gd name="T25" fmla="*/ 46 h 77"/>
              <a:gd name="T26" fmla="*/ 16 w 478"/>
              <a:gd name="T27" fmla="*/ 49 h 77"/>
              <a:gd name="T28" fmla="*/ 30 w 478"/>
              <a:gd name="T29" fmla="*/ 59 h 77"/>
              <a:gd name="T30" fmla="*/ 17 w 478"/>
              <a:gd name="T31" fmla="*/ 63 h 77"/>
              <a:gd name="T32" fmla="*/ 161 w 478"/>
              <a:gd name="T33" fmla="*/ 76 h 77"/>
              <a:gd name="T34" fmla="*/ 311 w 478"/>
              <a:gd name="T35" fmla="*/ 74 h 77"/>
              <a:gd name="T36" fmla="*/ 401 w 478"/>
              <a:gd name="T37" fmla="*/ 73 h 77"/>
              <a:gd name="T38" fmla="*/ 368 w 478"/>
              <a:gd name="T39" fmla="*/ 70 h 77"/>
              <a:gd name="T40" fmla="*/ 372 w 478"/>
              <a:gd name="T41" fmla="*/ 68 h 77"/>
              <a:gd name="T42" fmla="*/ 372 w 478"/>
              <a:gd name="T43" fmla="*/ 66 h 77"/>
              <a:gd name="T44" fmla="*/ 412 w 478"/>
              <a:gd name="T45" fmla="*/ 66 h 77"/>
              <a:gd name="T46" fmla="*/ 429 w 478"/>
              <a:gd name="T47" fmla="*/ 66 h 77"/>
              <a:gd name="T48" fmla="*/ 415 w 478"/>
              <a:gd name="T49" fmla="*/ 65 h 77"/>
              <a:gd name="T50" fmla="*/ 393 w 478"/>
              <a:gd name="T51" fmla="*/ 64 h 77"/>
              <a:gd name="T52" fmla="*/ 330 w 478"/>
              <a:gd name="T53" fmla="*/ 63 h 77"/>
              <a:gd name="T54" fmla="*/ 378 w 478"/>
              <a:gd name="T55" fmla="*/ 60 h 77"/>
              <a:gd name="T56" fmla="*/ 406 w 478"/>
              <a:gd name="T57" fmla="*/ 60 h 77"/>
              <a:gd name="T58" fmla="*/ 403 w 478"/>
              <a:gd name="T59" fmla="*/ 59 h 77"/>
              <a:gd name="T60" fmla="*/ 399 w 478"/>
              <a:gd name="T61" fmla="*/ 56 h 77"/>
              <a:gd name="T62" fmla="*/ 381 w 478"/>
              <a:gd name="T63" fmla="*/ 54 h 77"/>
              <a:gd name="T64" fmla="*/ 388 w 478"/>
              <a:gd name="T65" fmla="*/ 54 h 77"/>
              <a:gd name="T66" fmla="*/ 367 w 478"/>
              <a:gd name="T67" fmla="*/ 49 h 77"/>
              <a:gd name="T68" fmla="*/ 383 w 478"/>
              <a:gd name="T69" fmla="*/ 49 h 77"/>
              <a:gd name="T70" fmla="*/ 368 w 478"/>
              <a:gd name="T71" fmla="*/ 46 h 77"/>
              <a:gd name="T72" fmla="*/ 400 w 478"/>
              <a:gd name="T73" fmla="*/ 44 h 77"/>
              <a:gd name="T74" fmla="*/ 408 w 478"/>
              <a:gd name="T75" fmla="*/ 42 h 77"/>
              <a:gd name="T76" fmla="*/ 451 w 478"/>
              <a:gd name="T77" fmla="*/ 42 h 77"/>
              <a:gd name="T78" fmla="*/ 373 w 478"/>
              <a:gd name="T79" fmla="*/ 38 h 77"/>
              <a:gd name="T80" fmla="*/ 435 w 478"/>
              <a:gd name="T81" fmla="*/ 34 h 77"/>
              <a:gd name="T82" fmla="*/ 445 w 478"/>
              <a:gd name="T83" fmla="*/ 31 h 77"/>
              <a:gd name="T84" fmla="*/ 449 w 478"/>
              <a:gd name="T85" fmla="*/ 29 h 77"/>
              <a:gd name="T86" fmla="*/ 464 w 478"/>
              <a:gd name="T87" fmla="*/ 25 h 77"/>
              <a:gd name="T88" fmla="*/ 443 w 478"/>
              <a:gd name="T89" fmla="*/ 20 h 77"/>
              <a:gd name="T90" fmla="*/ 455 w 478"/>
              <a:gd name="T91" fmla="*/ 15 h 77"/>
              <a:gd name="T92" fmla="*/ 22 w 478"/>
              <a:gd name="T93" fmla="*/ 46 h 77"/>
              <a:gd name="T94" fmla="*/ 212 w 478"/>
              <a:gd name="T95" fmla="*/ 74 h 77"/>
              <a:gd name="T96" fmla="*/ 234 w 478"/>
              <a:gd name="T97" fmla="*/ 73 h 77"/>
              <a:gd name="T98" fmla="*/ 367 w 478"/>
              <a:gd name="T99" fmla="*/ 70 h 77"/>
              <a:gd name="T100" fmla="*/ 415 w 478"/>
              <a:gd name="T101" fmla="*/ 11 h 77"/>
              <a:gd name="T102" fmla="*/ 422 w 478"/>
              <a:gd name="T103"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8" h="77">
                <a:moveTo>
                  <a:pt x="478" y="13"/>
                </a:moveTo>
                <a:cubicBezTo>
                  <a:pt x="472" y="13"/>
                  <a:pt x="468" y="13"/>
                  <a:pt x="462" y="12"/>
                </a:cubicBezTo>
                <a:cubicBezTo>
                  <a:pt x="461" y="11"/>
                  <a:pt x="465" y="12"/>
                  <a:pt x="464" y="11"/>
                </a:cubicBezTo>
                <a:cubicBezTo>
                  <a:pt x="434" y="9"/>
                  <a:pt x="403" y="9"/>
                  <a:pt x="373" y="7"/>
                </a:cubicBezTo>
                <a:cubicBezTo>
                  <a:pt x="402" y="6"/>
                  <a:pt x="431" y="10"/>
                  <a:pt x="460" y="10"/>
                </a:cubicBezTo>
                <a:cubicBezTo>
                  <a:pt x="436" y="6"/>
                  <a:pt x="407" y="7"/>
                  <a:pt x="381" y="5"/>
                </a:cubicBezTo>
                <a:cubicBezTo>
                  <a:pt x="288" y="3"/>
                  <a:pt x="288" y="3"/>
                  <a:pt x="288" y="3"/>
                </a:cubicBezTo>
                <a:cubicBezTo>
                  <a:pt x="222" y="3"/>
                  <a:pt x="222" y="3"/>
                  <a:pt x="222" y="3"/>
                </a:cubicBezTo>
                <a:cubicBezTo>
                  <a:pt x="130" y="4"/>
                  <a:pt x="130" y="4"/>
                  <a:pt x="130" y="4"/>
                </a:cubicBezTo>
                <a:cubicBezTo>
                  <a:pt x="130" y="3"/>
                  <a:pt x="130" y="3"/>
                  <a:pt x="130" y="3"/>
                </a:cubicBezTo>
                <a:cubicBezTo>
                  <a:pt x="127" y="2"/>
                  <a:pt x="125" y="3"/>
                  <a:pt x="123" y="3"/>
                </a:cubicBezTo>
                <a:cubicBezTo>
                  <a:pt x="124" y="3"/>
                  <a:pt x="125" y="3"/>
                  <a:pt x="125" y="4"/>
                </a:cubicBezTo>
                <a:cubicBezTo>
                  <a:pt x="122" y="4"/>
                  <a:pt x="118" y="3"/>
                  <a:pt x="115" y="4"/>
                </a:cubicBezTo>
                <a:cubicBezTo>
                  <a:pt x="112" y="3"/>
                  <a:pt x="107" y="4"/>
                  <a:pt x="102" y="3"/>
                </a:cubicBezTo>
                <a:cubicBezTo>
                  <a:pt x="100" y="2"/>
                  <a:pt x="98" y="2"/>
                  <a:pt x="95" y="2"/>
                </a:cubicBezTo>
                <a:cubicBezTo>
                  <a:pt x="70" y="2"/>
                  <a:pt x="50" y="0"/>
                  <a:pt x="24" y="1"/>
                </a:cubicBezTo>
                <a:cubicBezTo>
                  <a:pt x="18" y="2"/>
                  <a:pt x="10" y="1"/>
                  <a:pt x="6" y="4"/>
                </a:cubicBezTo>
                <a:cubicBezTo>
                  <a:pt x="6" y="5"/>
                  <a:pt x="8" y="5"/>
                  <a:pt x="8" y="5"/>
                </a:cubicBezTo>
                <a:cubicBezTo>
                  <a:pt x="7" y="5"/>
                  <a:pt x="6" y="6"/>
                  <a:pt x="5" y="5"/>
                </a:cubicBezTo>
                <a:cubicBezTo>
                  <a:pt x="5" y="5"/>
                  <a:pt x="5" y="5"/>
                  <a:pt x="5" y="5"/>
                </a:cubicBezTo>
                <a:cubicBezTo>
                  <a:pt x="0" y="6"/>
                  <a:pt x="0" y="6"/>
                  <a:pt x="0" y="6"/>
                </a:cubicBezTo>
                <a:cubicBezTo>
                  <a:pt x="2" y="7"/>
                  <a:pt x="2" y="7"/>
                  <a:pt x="2" y="7"/>
                </a:cubicBezTo>
                <a:cubicBezTo>
                  <a:pt x="2" y="7"/>
                  <a:pt x="2" y="7"/>
                  <a:pt x="2" y="7"/>
                </a:cubicBezTo>
                <a:cubicBezTo>
                  <a:pt x="4" y="8"/>
                  <a:pt x="4" y="8"/>
                  <a:pt x="4" y="8"/>
                </a:cubicBezTo>
                <a:cubicBezTo>
                  <a:pt x="3" y="8"/>
                  <a:pt x="1" y="9"/>
                  <a:pt x="0" y="9"/>
                </a:cubicBezTo>
                <a:cubicBezTo>
                  <a:pt x="0" y="11"/>
                  <a:pt x="0" y="13"/>
                  <a:pt x="3" y="13"/>
                </a:cubicBezTo>
                <a:cubicBezTo>
                  <a:pt x="0" y="13"/>
                  <a:pt x="0" y="13"/>
                  <a:pt x="0" y="13"/>
                </a:cubicBezTo>
                <a:cubicBezTo>
                  <a:pt x="0" y="14"/>
                  <a:pt x="0" y="14"/>
                  <a:pt x="0" y="14"/>
                </a:cubicBezTo>
                <a:cubicBezTo>
                  <a:pt x="0" y="15"/>
                  <a:pt x="2" y="15"/>
                  <a:pt x="3" y="15"/>
                </a:cubicBezTo>
                <a:cubicBezTo>
                  <a:pt x="1" y="17"/>
                  <a:pt x="1" y="17"/>
                  <a:pt x="1" y="17"/>
                </a:cubicBezTo>
                <a:cubicBezTo>
                  <a:pt x="2" y="17"/>
                  <a:pt x="2" y="17"/>
                  <a:pt x="2" y="17"/>
                </a:cubicBezTo>
                <a:cubicBezTo>
                  <a:pt x="1" y="18"/>
                  <a:pt x="1" y="18"/>
                  <a:pt x="1" y="18"/>
                </a:cubicBezTo>
                <a:cubicBezTo>
                  <a:pt x="3" y="18"/>
                  <a:pt x="1" y="19"/>
                  <a:pt x="1" y="19"/>
                </a:cubicBezTo>
                <a:cubicBezTo>
                  <a:pt x="4" y="20"/>
                  <a:pt x="4" y="20"/>
                  <a:pt x="4" y="20"/>
                </a:cubicBezTo>
                <a:cubicBezTo>
                  <a:pt x="5" y="21"/>
                  <a:pt x="2" y="20"/>
                  <a:pt x="2" y="20"/>
                </a:cubicBezTo>
                <a:cubicBezTo>
                  <a:pt x="3" y="21"/>
                  <a:pt x="5" y="21"/>
                  <a:pt x="6" y="21"/>
                </a:cubicBezTo>
                <a:cubicBezTo>
                  <a:pt x="5" y="22"/>
                  <a:pt x="3" y="21"/>
                  <a:pt x="1" y="21"/>
                </a:cubicBezTo>
                <a:cubicBezTo>
                  <a:pt x="1" y="22"/>
                  <a:pt x="1" y="22"/>
                  <a:pt x="1" y="22"/>
                </a:cubicBezTo>
                <a:cubicBezTo>
                  <a:pt x="2" y="24"/>
                  <a:pt x="6" y="24"/>
                  <a:pt x="10" y="24"/>
                </a:cubicBezTo>
                <a:cubicBezTo>
                  <a:pt x="7" y="25"/>
                  <a:pt x="5" y="25"/>
                  <a:pt x="2" y="25"/>
                </a:cubicBezTo>
                <a:cubicBezTo>
                  <a:pt x="2" y="26"/>
                  <a:pt x="2" y="26"/>
                  <a:pt x="2" y="26"/>
                </a:cubicBezTo>
                <a:cubicBezTo>
                  <a:pt x="3" y="27"/>
                  <a:pt x="5" y="26"/>
                  <a:pt x="5" y="27"/>
                </a:cubicBezTo>
                <a:cubicBezTo>
                  <a:pt x="10" y="27"/>
                  <a:pt x="10" y="27"/>
                  <a:pt x="10" y="27"/>
                </a:cubicBezTo>
                <a:cubicBezTo>
                  <a:pt x="9" y="27"/>
                  <a:pt x="9" y="27"/>
                  <a:pt x="9" y="27"/>
                </a:cubicBezTo>
                <a:cubicBezTo>
                  <a:pt x="9" y="26"/>
                  <a:pt x="10" y="26"/>
                  <a:pt x="11" y="26"/>
                </a:cubicBezTo>
                <a:cubicBezTo>
                  <a:pt x="15" y="26"/>
                  <a:pt x="12" y="30"/>
                  <a:pt x="14" y="30"/>
                </a:cubicBezTo>
                <a:cubicBezTo>
                  <a:pt x="12" y="32"/>
                  <a:pt x="9" y="30"/>
                  <a:pt x="6" y="31"/>
                </a:cubicBezTo>
                <a:cubicBezTo>
                  <a:pt x="9" y="32"/>
                  <a:pt x="12" y="31"/>
                  <a:pt x="16" y="31"/>
                </a:cubicBezTo>
                <a:cubicBezTo>
                  <a:pt x="17" y="34"/>
                  <a:pt x="17" y="34"/>
                  <a:pt x="17" y="34"/>
                </a:cubicBezTo>
                <a:cubicBezTo>
                  <a:pt x="14" y="35"/>
                  <a:pt x="14" y="35"/>
                  <a:pt x="14" y="35"/>
                </a:cubicBezTo>
                <a:cubicBezTo>
                  <a:pt x="21" y="35"/>
                  <a:pt x="21" y="35"/>
                  <a:pt x="21" y="35"/>
                </a:cubicBezTo>
                <a:cubicBezTo>
                  <a:pt x="22" y="35"/>
                  <a:pt x="23" y="35"/>
                  <a:pt x="23" y="36"/>
                </a:cubicBezTo>
                <a:cubicBezTo>
                  <a:pt x="23" y="37"/>
                  <a:pt x="22" y="37"/>
                  <a:pt x="21" y="37"/>
                </a:cubicBezTo>
                <a:cubicBezTo>
                  <a:pt x="18" y="41"/>
                  <a:pt x="11" y="37"/>
                  <a:pt x="6" y="38"/>
                </a:cubicBezTo>
                <a:cubicBezTo>
                  <a:pt x="7" y="39"/>
                  <a:pt x="10" y="39"/>
                  <a:pt x="12" y="40"/>
                </a:cubicBezTo>
                <a:cubicBezTo>
                  <a:pt x="16" y="39"/>
                  <a:pt x="18" y="38"/>
                  <a:pt x="21" y="39"/>
                </a:cubicBezTo>
                <a:cubicBezTo>
                  <a:pt x="19" y="40"/>
                  <a:pt x="19" y="40"/>
                  <a:pt x="19" y="40"/>
                </a:cubicBezTo>
                <a:cubicBezTo>
                  <a:pt x="20" y="40"/>
                  <a:pt x="20" y="40"/>
                  <a:pt x="20" y="40"/>
                </a:cubicBezTo>
                <a:cubicBezTo>
                  <a:pt x="20" y="40"/>
                  <a:pt x="21" y="40"/>
                  <a:pt x="21" y="41"/>
                </a:cubicBezTo>
                <a:cubicBezTo>
                  <a:pt x="18" y="41"/>
                  <a:pt x="18" y="41"/>
                  <a:pt x="18" y="41"/>
                </a:cubicBezTo>
                <a:cubicBezTo>
                  <a:pt x="19" y="41"/>
                  <a:pt x="19" y="41"/>
                  <a:pt x="19" y="41"/>
                </a:cubicBezTo>
                <a:cubicBezTo>
                  <a:pt x="20" y="41"/>
                  <a:pt x="21" y="42"/>
                  <a:pt x="22" y="41"/>
                </a:cubicBezTo>
                <a:cubicBezTo>
                  <a:pt x="22" y="43"/>
                  <a:pt x="22" y="43"/>
                  <a:pt x="22" y="43"/>
                </a:cubicBezTo>
                <a:cubicBezTo>
                  <a:pt x="20" y="44"/>
                  <a:pt x="22" y="46"/>
                  <a:pt x="19" y="46"/>
                </a:cubicBezTo>
                <a:cubicBezTo>
                  <a:pt x="20" y="46"/>
                  <a:pt x="20" y="46"/>
                  <a:pt x="20" y="46"/>
                </a:cubicBezTo>
                <a:cubicBezTo>
                  <a:pt x="16" y="47"/>
                  <a:pt x="12" y="44"/>
                  <a:pt x="9" y="46"/>
                </a:cubicBezTo>
                <a:cubicBezTo>
                  <a:pt x="13" y="47"/>
                  <a:pt x="19" y="46"/>
                  <a:pt x="23" y="48"/>
                </a:cubicBezTo>
                <a:cubicBezTo>
                  <a:pt x="22" y="49"/>
                  <a:pt x="22" y="49"/>
                  <a:pt x="22" y="49"/>
                </a:cubicBezTo>
                <a:cubicBezTo>
                  <a:pt x="21" y="48"/>
                  <a:pt x="21" y="48"/>
                  <a:pt x="21" y="48"/>
                </a:cubicBezTo>
                <a:cubicBezTo>
                  <a:pt x="19" y="48"/>
                  <a:pt x="17" y="49"/>
                  <a:pt x="16" y="49"/>
                </a:cubicBezTo>
                <a:cubicBezTo>
                  <a:pt x="17" y="49"/>
                  <a:pt x="19" y="49"/>
                  <a:pt x="20" y="49"/>
                </a:cubicBezTo>
                <a:cubicBezTo>
                  <a:pt x="22" y="50"/>
                  <a:pt x="25" y="51"/>
                  <a:pt x="24" y="53"/>
                </a:cubicBezTo>
                <a:cubicBezTo>
                  <a:pt x="19" y="53"/>
                  <a:pt x="19" y="53"/>
                  <a:pt x="19" y="53"/>
                </a:cubicBezTo>
                <a:cubicBezTo>
                  <a:pt x="26" y="55"/>
                  <a:pt x="26" y="55"/>
                  <a:pt x="26" y="55"/>
                </a:cubicBezTo>
                <a:cubicBezTo>
                  <a:pt x="25" y="57"/>
                  <a:pt x="29" y="58"/>
                  <a:pt x="30" y="59"/>
                </a:cubicBezTo>
                <a:cubicBezTo>
                  <a:pt x="29" y="60"/>
                  <a:pt x="27" y="59"/>
                  <a:pt x="26" y="60"/>
                </a:cubicBezTo>
                <a:cubicBezTo>
                  <a:pt x="22" y="61"/>
                  <a:pt x="28" y="62"/>
                  <a:pt x="26" y="64"/>
                </a:cubicBezTo>
                <a:cubicBezTo>
                  <a:pt x="27" y="64"/>
                  <a:pt x="29" y="64"/>
                  <a:pt x="30" y="65"/>
                </a:cubicBezTo>
                <a:cubicBezTo>
                  <a:pt x="30" y="65"/>
                  <a:pt x="29" y="66"/>
                  <a:pt x="29" y="66"/>
                </a:cubicBezTo>
                <a:cubicBezTo>
                  <a:pt x="25" y="64"/>
                  <a:pt x="21" y="63"/>
                  <a:pt x="17" y="63"/>
                </a:cubicBezTo>
                <a:cubicBezTo>
                  <a:pt x="22" y="66"/>
                  <a:pt x="22" y="66"/>
                  <a:pt x="22" y="66"/>
                </a:cubicBezTo>
                <a:cubicBezTo>
                  <a:pt x="30" y="66"/>
                  <a:pt x="36" y="70"/>
                  <a:pt x="44" y="70"/>
                </a:cubicBezTo>
                <a:cubicBezTo>
                  <a:pt x="51" y="73"/>
                  <a:pt x="61" y="73"/>
                  <a:pt x="70" y="75"/>
                </a:cubicBezTo>
                <a:cubicBezTo>
                  <a:pt x="82" y="75"/>
                  <a:pt x="93" y="77"/>
                  <a:pt x="104" y="77"/>
                </a:cubicBezTo>
                <a:cubicBezTo>
                  <a:pt x="123" y="76"/>
                  <a:pt x="142" y="76"/>
                  <a:pt x="161" y="76"/>
                </a:cubicBezTo>
                <a:cubicBezTo>
                  <a:pt x="258" y="76"/>
                  <a:pt x="258" y="76"/>
                  <a:pt x="258" y="76"/>
                </a:cubicBezTo>
                <a:cubicBezTo>
                  <a:pt x="286" y="75"/>
                  <a:pt x="315" y="77"/>
                  <a:pt x="341" y="75"/>
                </a:cubicBezTo>
                <a:cubicBezTo>
                  <a:pt x="336" y="75"/>
                  <a:pt x="331" y="74"/>
                  <a:pt x="326" y="75"/>
                </a:cubicBezTo>
                <a:cubicBezTo>
                  <a:pt x="323" y="75"/>
                  <a:pt x="321" y="74"/>
                  <a:pt x="319" y="75"/>
                </a:cubicBezTo>
                <a:cubicBezTo>
                  <a:pt x="316" y="75"/>
                  <a:pt x="313" y="75"/>
                  <a:pt x="311" y="74"/>
                </a:cubicBezTo>
                <a:cubicBezTo>
                  <a:pt x="280" y="74"/>
                  <a:pt x="280" y="74"/>
                  <a:pt x="280" y="74"/>
                </a:cubicBezTo>
                <a:cubicBezTo>
                  <a:pt x="279" y="74"/>
                  <a:pt x="279" y="74"/>
                  <a:pt x="279" y="74"/>
                </a:cubicBezTo>
                <a:cubicBezTo>
                  <a:pt x="276" y="74"/>
                  <a:pt x="272" y="75"/>
                  <a:pt x="270" y="74"/>
                </a:cubicBezTo>
                <a:cubicBezTo>
                  <a:pt x="271" y="73"/>
                  <a:pt x="271" y="73"/>
                  <a:pt x="271" y="73"/>
                </a:cubicBezTo>
                <a:cubicBezTo>
                  <a:pt x="401" y="73"/>
                  <a:pt x="401" y="73"/>
                  <a:pt x="401" y="73"/>
                </a:cubicBezTo>
                <a:cubicBezTo>
                  <a:pt x="415" y="72"/>
                  <a:pt x="415" y="72"/>
                  <a:pt x="415" y="72"/>
                </a:cubicBezTo>
                <a:cubicBezTo>
                  <a:pt x="384" y="72"/>
                  <a:pt x="352" y="72"/>
                  <a:pt x="320" y="71"/>
                </a:cubicBezTo>
                <a:cubicBezTo>
                  <a:pt x="309" y="71"/>
                  <a:pt x="297" y="72"/>
                  <a:pt x="286" y="70"/>
                </a:cubicBezTo>
                <a:cubicBezTo>
                  <a:pt x="312" y="70"/>
                  <a:pt x="341" y="71"/>
                  <a:pt x="368" y="70"/>
                </a:cubicBezTo>
                <a:cubicBezTo>
                  <a:pt x="368" y="70"/>
                  <a:pt x="368" y="70"/>
                  <a:pt x="368" y="70"/>
                </a:cubicBezTo>
                <a:cubicBezTo>
                  <a:pt x="369" y="69"/>
                  <a:pt x="369" y="69"/>
                  <a:pt x="369" y="69"/>
                </a:cubicBezTo>
                <a:cubicBezTo>
                  <a:pt x="370" y="70"/>
                  <a:pt x="371" y="69"/>
                  <a:pt x="372" y="69"/>
                </a:cubicBezTo>
                <a:cubicBezTo>
                  <a:pt x="376" y="69"/>
                  <a:pt x="383" y="71"/>
                  <a:pt x="387" y="69"/>
                </a:cubicBezTo>
                <a:cubicBezTo>
                  <a:pt x="373" y="68"/>
                  <a:pt x="373" y="68"/>
                  <a:pt x="373" y="68"/>
                </a:cubicBezTo>
                <a:cubicBezTo>
                  <a:pt x="372" y="68"/>
                  <a:pt x="372" y="68"/>
                  <a:pt x="372" y="68"/>
                </a:cubicBezTo>
                <a:cubicBezTo>
                  <a:pt x="374" y="67"/>
                  <a:pt x="374" y="67"/>
                  <a:pt x="374" y="67"/>
                </a:cubicBezTo>
                <a:cubicBezTo>
                  <a:pt x="371" y="67"/>
                  <a:pt x="371" y="67"/>
                  <a:pt x="371" y="67"/>
                </a:cubicBezTo>
                <a:cubicBezTo>
                  <a:pt x="371" y="67"/>
                  <a:pt x="370" y="67"/>
                  <a:pt x="370" y="66"/>
                </a:cubicBezTo>
                <a:cubicBezTo>
                  <a:pt x="371" y="66"/>
                  <a:pt x="373" y="65"/>
                  <a:pt x="374" y="66"/>
                </a:cubicBezTo>
                <a:cubicBezTo>
                  <a:pt x="374" y="66"/>
                  <a:pt x="372" y="66"/>
                  <a:pt x="372" y="66"/>
                </a:cubicBezTo>
                <a:cubicBezTo>
                  <a:pt x="378" y="66"/>
                  <a:pt x="387" y="67"/>
                  <a:pt x="395" y="67"/>
                </a:cubicBezTo>
                <a:cubicBezTo>
                  <a:pt x="394" y="67"/>
                  <a:pt x="394" y="67"/>
                  <a:pt x="394" y="67"/>
                </a:cubicBezTo>
                <a:cubicBezTo>
                  <a:pt x="398" y="68"/>
                  <a:pt x="405" y="68"/>
                  <a:pt x="408" y="67"/>
                </a:cubicBezTo>
                <a:cubicBezTo>
                  <a:pt x="410" y="66"/>
                  <a:pt x="410" y="67"/>
                  <a:pt x="410" y="67"/>
                </a:cubicBezTo>
                <a:cubicBezTo>
                  <a:pt x="412" y="68"/>
                  <a:pt x="411" y="67"/>
                  <a:pt x="412" y="66"/>
                </a:cubicBezTo>
                <a:cubicBezTo>
                  <a:pt x="429" y="66"/>
                  <a:pt x="429" y="66"/>
                  <a:pt x="429" y="66"/>
                </a:cubicBezTo>
                <a:cubicBezTo>
                  <a:pt x="429" y="67"/>
                  <a:pt x="429" y="67"/>
                  <a:pt x="429" y="67"/>
                </a:cubicBezTo>
                <a:cubicBezTo>
                  <a:pt x="424" y="67"/>
                  <a:pt x="419" y="67"/>
                  <a:pt x="414" y="67"/>
                </a:cubicBezTo>
                <a:cubicBezTo>
                  <a:pt x="421" y="68"/>
                  <a:pt x="431" y="68"/>
                  <a:pt x="436" y="67"/>
                </a:cubicBezTo>
                <a:cubicBezTo>
                  <a:pt x="434" y="67"/>
                  <a:pt x="431" y="67"/>
                  <a:pt x="429" y="66"/>
                </a:cubicBezTo>
                <a:cubicBezTo>
                  <a:pt x="440" y="66"/>
                  <a:pt x="453" y="66"/>
                  <a:pt x="465" y="66"/>
                </a:cubicBezTo>
                <a:cubicBezTo>
                  <a:pt x="463" y="65"/>
                  <a:pt x="459" y="66"/>
                  <a:pt x="456" y="65"/>
                </a:cubicBezTo>
                <a:cubicBezTo>
                  <a:pt x="457" y="65"/>
                  <a:pt x="457" y="65"/>
                  <a:pt x="457" y="65"/>
                </a:cubicBezTo>
                <a:cubicBezTo>
                  <a:pt x="455" y="66"/>
                  <a:pt x="453" y="64"/>
                  <a:pt x="451" y="65"/>
                </a:cubicBezTo>
                <a:cubicBezTo>
                  <a:pt x="441" y="65"/>
                  <a:pt x="428" y="65"/>
                  <a:pt x="415" y="65"/>
                </a:cubicBezTo>
                <a:cubicBezTo>
                  <a:pt x="414" y="64"/>
                  <a:pt x="414" y="64"/>
                  <a:pt x="414" y="64"/>
                </a:cubicBezTo>
                <a:cubicBezTo>
                  <a:pt x="413" y="64"/>
                  <a:pt x="413" y="65"/>
                  <a:pt x="411" y="65"/>
                </a:cubicBezTo>
                <a:cubicBezTo>
                  <a:pt x="410" y="63"/>
                  <a:pt x="409" y="66"/>
                  <a:pt x="407" y="64"/>
                </a:cubicBezTo>
                <a:cubicBezTo>
                  <a:pt x="407" y="64"/>
                  <a:pt x="407" y="64"/>
                  <a:pt x="407" y="64"/>
                </a:cubicBezTo>
                <a:cubicBezTo>
                  <a:pt x="403" y="65"/>
                  <a:pt x="397" y="65"/>
                  <a:pt x="393" y="64"/>
                </a:cubicBezTo>
                <a:cubicBezTo>
                  <a:pt x="373" y="64"/>
                  <a:pt x="373" y="64"/>
                  <a:pt x="373" y="64"/>
                </a:cubicBezTo>
                <a:cubicBezTo>
                  <a:pt x="371" y="65"/>
                  <a:pt x="367" y="65"/>
                  <a:pt x="365" y="64"/>
                </a:cubicBezTo>
                <a:cubicBezTo>
                  <a:pt x="367" y="64"/>
                  <a:pt x="367" y="64"/>
                  <a:pt x="367" y="64"/>
                </a:cubicBezTo>
                <a:cubicBezTo>
                  <a:pt x="363" y="64"/>
                  <a:pt x="359" y="63"/>
                  <a:pt x="356" y="64"/>
                </a:cubicBezTo>
                <a:cubicBezTo>
                  <a:pt x="347" y="64"/>
                  <a:pt x="338" y="65"/>
                  <a:pt x="330" y="63"/>
                </a:cubicBezTo>
                <a:cubicBezTo>
                  <a:pt x="344" y="62"/>
                  <a:pt x="354" y="64"/>
                  <a:pt x="368" y="62"/>
                </a:cubicBezTo>
                <a:cubicBezTo>
                  <a:pt x="335" y="62"/>
                  <a:pt x="335" y="62"/>
                  <a:pt x="335" y="62"/>
                </a:cubicBezTo>
                <a:cubicBezTo>
                  <a:pt x="345" y="61"/>
                  <a:pt x="357" y="61"/>
                  <a:pt x="368" y="61"/>
                </a:cubicBezTo>
                <a:cubicBezTo>
                  <a:pt x="369" y="61"/>
                  <a:pt x="369" y="60"/>
                  <a:pt x="370" y="61"/>
                </a:cubicBezTo>
                <a:cubicBezTo>
                  <a:pt x="371" y="59"/>
                  <a:pt x="375" y="60"/>
                  <a:pt x="378" y="60"/>
                </a:cubicBezTo>
                <a:cubicBezTo>
                  <a:pt x="375" y="61"/>
                  <a:pt x="375" y="61"/>
                  <a:pt x="375" y="61"/>
                </a:cubicBezTo>
                <a:cubicBezTo>
                  <a:pt x="382" y="61"/>
                  <a:pt x="391" y="61"/>
                  <a:pt x="399" y="61"/>
                </a:cubicBezTo>
                <a:cubicBezTo>
                  <a:pt x="400" y="60"/>
                  <a:pt x="400" y="60"/>
                  <a:pt x="400" y="60"/>
                </a:cubicBezTo>
                <a:cubicBezTo>
                  <a:pt x="402" y="59"/>
                  <a:pt x="404" y="61"/>
                  <a:pt x="406" y="60"/>
                </a:cubicBezTo>
                <a:cubicBezTo>
                  <a:pt x="406" y="60"/>
                  <a:pt x="406" y="60"/>
                  <a:pt x="406" y="60"/>
                </a:cubicBezTo>
                <a:cubicBezTo>
                  <a:pt x="426" y="61"/>
                  <a:pt x="450" y="60"/>
                  <a:pt x="471" y="60"/>
                </a:cubicBezTo>
                <a:cubicBezTo>
                  <a:pt x="453" y="59"/>
                  <a:pt x="433" y="59"/>
                  <a:pt x="415" y="59"/>
                </a:cubicBezTo>
                <a:cubicBezTo>
                  <a:pt x="415" y="59"/>
                  <a:pt x="415" y="59"/>
                  <a:pt x="415" y="59"/>
                </a:cubicBezTo>
                <a:cubicBezTo>
                  <a:pt x="414" y="59"/>
                  <a:pt x="414" y="59"/>
                  <a:pt x="414" y="59"/>
                </a:cubicBezTo>
                <a:cubicBezTo>
                  <a:pt x="410" y="57"/>
                  <a:pt x="407" y="61"/>
                  <a:pt x="403" y="59"/>
                </a:cubicBezTo>
                <a:cubicBezTo>
                  <a:pt x="396" y="61"/>
                  <a:pt x="390" y="57"/>
                  <a:pt x="383" y="59"/>
                </a:cubicBezTo>
                <a:cubicBezTo>
                  <a:pt x="381" y="58"/>
                  <a:pt x="381" y="58"/>
                  <a:pt x="381" y="58"/>
                </a:cubicBezTo>
                <a:cubicBezTo>
                  <a:pt x="393" y="57"/>
                  <a:pt x="403" y="59"/>
                  <a:pt x="414" y="58"/>
                </a:cubicBezTo>
                <a:cubicBezTo>
                  <a:pt x="404" y="57"/>
                  <a:pt x="404" y="57"/>
                  <a:pt x="404" y="57"/>
                </a:cubicBezTo>
                <a:cubicBezTo>
                  <a:pt x="403" y="57"/>
                  <a:pt x="399" y="58"/>
                  <a:pt x="399" y="56"/>
                </a:cubicBezTo>
                <a:cubicBezTo>
                  <a:pt x="381" y="55"/>
                  <a:pt x="381" y="55"/>
                  <a:pt x="381" y="55"/>
                </a:cubicBezTo>
                <a:cubicBezTo>
                  <a:pt x="380" y="55"/>
                  <a:pt x="379" y="55"/>
                  <a:pt x="379" y="54"/>
                </a:cubicBezTo>
                <a:cubicBezTo>
                  <a:pt x="380" y="54"/>
                  <a:pt x="381" y="54"/>
                  <a:pt x="382" y="54"/>
                </a:cubicBezTo>
                <a:cubicBezTo>
                  <a:pt x="382" y="54"/>
                  <a:pt x="382" y="54"/>
                  <a:pt x="382" y="54"/>
                </a:cubicBezTo>
                <a:cubicBezTo>
                  <a:pt x="382" y="54"/>
                  <a:pt x="381" y="54"/>
                  <a:pt x="381" y="54"/>
                </a:cubicBezTo>
                <a:cubicBezTo>
                  <a:pt x="383" y="54"/>
                  <a:pt x="383" y="54"/>
                  <a:pt x="383" y="54"/>
                </a:cubicBezTo>
                <a:cubicBezTo>
                  <a:pt x="383" y="54"/>
                  <a:pt x="383" y="54"/>
                  <a:pt x="382" y="54"/>
                </a:cubicBezTo>
                <a:cubicBezTo>
                  <a:pt x="383" y="54"/>
                  <a:pt x="383" y="54"/>
                  <a:pt x="383" y="54"/>
                </a:cubicBezTo>
                <a:cubicBezTo>
                  <a:pt x="384" y="54"/>
                  <a:pt x="387" y="53"/>
                  <a:pt x="388" y="54"/>
                </a:cubicBezTo>
                <a:cubicBezTo>
                  <a:pt x="388" y="54"/>
                  <a:pt x="388" y="54"/>
                  <a:pt x="388" y="54"/>
                </a:cubicBezTo>
                <a:cubicBezTo>
                  <a:pt x="426" y="54"/>
                  <a:pt x="426" y="54"/>
                  <a:pt x="426" y="54"/>
                </a:cubicBezTo>
                <a:cubicBezTo>
                  <a:pt x="425" y="53"/>
                  <a:pt x="425" y="53"/>
                  <a:pt x="425" y="53"/>
                </a:cubicBezTo>
                <a:cubicBezTo>
                  <a:pt x="407" y="52"/>
                  <a:pt x="386" y="52"/>
                  <a:pt x="368" y="51"/>
                </a:cubicBezTo>
                <a:cubicBezTo>
                  <a:pt x="366" y="51"/>
                  <a:pt x="360" y="51"/>
                  <a:pt x="362" y="49"/>
                </a:cubicBezTo>
                <a:cubicBezTo>
                  <a:pt x="364" y="50"/>
                  <a:pt x="365" y="48"/>
                  <a:pt x="367" y="49"/>
                </a:cubicBezTo>
                <a:cubicBezTo>
                  <a:pt x="366" y="49"/>
                  <a:pt x="366" y="49"/>
                  <a:pt x="366" y="49"/>
                </a:cubicBezTo>
                <a:cubicBezTo>
                  <a:pt x="367" y="49"/>
                  <a:pt x="367" y="49"/>
                  <a:pt x="367" y="49"/>
                </a:cubicBezTo>
                <a:cubicBezTo>
                  <a:pt x="367" y="49"/>
                  <a:pt x="367" y="49"/>
                  <a:pt x="367" y="49"/>
                </a:cubicBezTo>
                <a:cubicBezTo>
                  <a:pt x="368" y="49"/>
                  <a:pt x="368" y="49"/>
                  <a:pt x="368" y="49"/>
                </a:cubicBezTo>
                <a:cubicBezTo>
                  <a:pt x="383" y="49"/>
                  <a:pt x="383" y="49"/>
                  <a:pt x="383" y="49"/>
                </a:cubicBezTo>
                <a:cubicBezTo>
                  <a:pt x="387" y="48"/>
                  <a:pt x="387" y="48"/>
                  <a:pt x="387" y="48"/>
                </a:cubicBezTo>
                <a:cubicBezTo>
                  <a:pt x="381" y="48"/>
                  <a:pt x="375" y="48"/>
                  <a:pt x="369" y="48"/>
                </a:cubicBezTo>
                <a:cubicBezTo>
                  <a:pt x="368" y="47"/>
                  <a:pt x="368" y="47"/>
                  <a:pt x="368" y="47"/>
                </a:cubicBezTo>
                <a:cubicBezTo>
                  <a:pt x="372" y="46"/>
                  <a:pt x="378" y="47"/>
                  <a:pt x="381" y="46"/>
                </a:cubicBezTo>
                <a:cubicBezTo>
                  <a:pt x="376" y="45"/>
                  <a:pt x="373" y="46"/>
                  <a:pt x="368" y="46"/>
                </a:cubicBezTo>
                <a:cubicBezTo>
                  <a:pt x="368" y="45"/>
                  <a:pt x="368" y="45"/>
                  <a:pt x="368" y="45"/>
                </a:cubicBezTo>
                <a:cubicBezTo>
                  <a:pt x="368" y="45"/>
                  <a:pt x="369" y="45"/>
                  <a:pt x="370" y="45"/>
                </a:cubicBezTo>
                <a:cubicBezTo>
                  <a:pt x="372" y="43"/>
                  <a:pt x="375" y="44"/>
                  <a:pt x="378" y="44"/>
                </a:cubicBezTo>
                <a:cubicBezTo>
                  <a:pt x="382" y="44"/>
                  <a:pt x="385" y="44"/>
                  <a:pt x="388" y="44"/>
                </a:cubicBezTo>
                <a:cubicBezTo>
                  <a:pt x="391" y="43"/>
                  <a:pt x="397" y="44"/>
                  <a:pt x="400" y="44"/>
                </a:cubicBezTo>
                <a:cubicBezTo>
                  <a:pt x="400" y="44"/>
                  <a:pt x="399" y="44"/>
                  <a:pt x="399" y="44"/>
                </a:cubicBezTo>
                <a:cubicBezTo>
                  <a:pt x="400" y="43"/>
                  <a:pt x="400" y="42"/>
                  <a:pt x="402" y="42"/>
                </a:cubicBezTo>
                <a:cubicBezTo>
                  <a:pt x="403" y="42"/>
                  <a:pt x="404" y="42"/>
                  <a:pt x="404" y="43"/>
                </a:cubicBezTo>
                <a:cubicBezTo>
                  <a:pt x="405" y="43"/>
                  <a:pt x="407" y="43"/>
                  <a:pt x="408" y="43"/>
                </a:cubicBezTo>
                <a:cubicBezTo>
                  <a:pt x="408" y="42"/>
                  <a:pt x="408" y="42"/>
                  <a:pt x="408" y="42"/>
                </a:cubicBezTo>
                <a:cubicBezTo>
                  <a:pt x="409" y="43"/>
                  <a:pt x="411" y="42"/>
                  <a:pt x="412" y="43"/>
                </a:cubicBezTo>
                <a:cubicBezTo>
                  <a:pt x="412" y="43"/>
                  <a:pt x="412" y="43"/>
                  <a:pt x="412" y="43"/>
                </a:cubicBezTo>
                <a:cubicBezTo>
                  <a:pt x="419" y="43"/>
                  <a:pt x="428" y="44"/>
                  <a:pt x="435" y="43"/>
                </a:cubicBezTo>
                <a:cubicBezTo>
                  <a:pt x="437" y="43"/>
                  <a:pt x="445" y="43"/>
                  <a:pt x="450" y="43"/>
                </a:cubicBezTo>
                <a:cubicBezTo>
                  <a:pt x="451" y="42"/>
                  <a:pt x="451" y="42"/>
                  <a:pt x="451" y="42"/>
                </a:cubicBezTo>
                <a:cubicBezTo>
                  <a:pt x="435" y="42"/>
                  <a:pt x="435" y="42"/>
                  <a:pt x="435" y="42"/>
                </a:cubicBezTo>
                <a:cubicBezTo>
                  <a:pt x="434" y="42"/>
                  <a:pt x="434" y="42"/>
                  <a:pt x="434" y="42"/>
                </a:cubicBezTo>
                <a:cubicBezTo>
                  <a:pt x="424" y="42"/>
                  <a:pt x="424" y="42"/>
                  <a:pt x="424" y="42"/>
                </a:cubicBezTo>
                <a:cubicBezTo>
                  <a:pt x="414" y="40"/>
                  <a:pt x="402" y="40"/>
                  <a:pt x="391" y="40"/>
                </a:cubicBezTo>
                <a:cubicBezTo>
                  <a:pt x="385" y="39"/>
                  <a:pt x="379" y="39"/>
                  <a:pt x="373" y="38"/>
                </a:cubicBezTo>
                <a:cubicBezTo>
                  <a:pt x="380" y="36"/>
                  <a:pt x="388" y="37"/>
                  <a:pt x="396" y="36"/>
                </a:cubicBezTo>
                <a:cubicBezTo>
                  <a:pt x="390" y="35"/>
                  <a:pt x="382" y="36"/>
                  <a:pt x="376" y="35"/>
                </a:cubicBezTo>
                <a:cubicBezTo>
                  <a:pt x="402" y="35"/>
                  <a:pt x="431" y="37"/>
                  <a:pt x="459" y="36"/>
                </a:cubicBezTo>
                <a:cubicBezTo>
                  <a:pt x="460" y="35"/>
                  <a:pt x="460" y="35"/>
                  <a:pt x="460" y="35"/>
                </a:cubicBezTo>
                <a:cubicBezTo>
                  <a:pt x="452" y="34"/>
                  <a:pt x="443" y="35"/>
                  <a:pt x="435" y="34"/>
                </a:cubicBezTo>
                <a:cubicBezTo>
                  <a:pt x="435" y="33"/>
                  <a:pt x="435" y="33"/>
                  <a:pt x="435" y="33"/>
                </a:cubicBezTo>
                <a:cubicBezTo>
                  <a:pt x="445" y="33"/>
                  <a:pt x="445" y="33"/>
                  <a:pt x="445" y="33"/>
                </a:cubicBezTo>
                <a:cubicBezTo>
                  <a:pt x="429" y="32"/>
                  <a:pt x="414" y="31"/>
                  <a:pt x="397" y="32"/>
                </a:cubicBezTo>
                <a:cubicBezTo>
                  <a:pt x="395" y="31"/>
                  <a:pt x="393" y="31"/>
                  <a:pt x="391" y="30"/>
                </a:cubicBezTo>
                <a:cubicBezTo>
                  <a:pt x="410" y="30"/>
                  <a:pt x="428" y="32"/>
                  <a:pt x="445" y="31"/>
                </a:cubicBezTo>
                <a:cubicBezTo>
                  <a:pt x="439" y="31"/>
                  <a:pt x="434" y="30"/>
                  <a:pt x="428" y="30"/>
                </a:cubicBezTo>
                <a:cubicBezTo>
                  <a:pt x="426" y="30"/>
                  <a:pt x="426" y="30"/>
                  <a:pt x="426" y="30"/>
                </a:cubicBezTo>
                <a:cubicBezTo>
                  <a:pt x="428" y="29"/>
                  <a:pt x="428" y="29"/>
                  <a:pt x="428" y="29"/>
                </a:cubicBezTo>
                <a:cubicBezTo>
                  <a:pt x="449" y="29"/>
                  <a:pt x="449" y="29"/>
                  <a:pt x="449" y="29"/>
                </a:cubicBezTo>
                <a:cubicBezTo>
                  <a:pt x="449" y="29"/>
                  <a:pt x="449" y="29"/>
                  <a:pt x="449" y="29"/>
                </a:cubicBezTo>
                <a:cubicBezTo>
                  <a:pt x="432" y="28"/>
                  <a:pt x="415" y="28"/>
                  <a:pt x="398" y="27"/>
                </a:cubicBezTo>
                <a:cubicBezTo>
                  <a:pt x="399" y="26"/>
                  <a:pt x="399" y="26"/>
                  <a:pt x="399" y="26"/>
                </a:cubicBezTo>
                <a:cubicBezTo>
                  <a:pt x="417" y="24"/>
                  <a:pt x="432" y="30"/>
                  <a:pt x="449" y="27"/>
                </a:cubicBezTo>
                <a:cubicBezTo>
                  <a:pt x="444" y="26"/>
                  <a:pt x="440" y="27"/>
                  <a:pt x="436" y="26"/>
                </a:cubicBezTo>
                <a:cubicBezTo>
                  <a:pt x="445" y="26"/>
                  <a:pt x="455" y="25"/>
                  <a:pt x="464" y="25"/>
                </a:cubicBezTo>
                <a:cubicBezTo>
                  <a:pt x="463" y="23"/>
                  <a:pt x="471" y="25"/>
                  <a:pt x="474" y="23"/>
                </a:cubicBezTo>
                <a:cubicBezTo>
                  <a:pt x="461" y="23"/>
                  <a:pt x="447" y="23"/>
                  <a:pt x="435" y="22"/>
                </a:cubicBezTo>
                <a:cubicBezTo>
                  <a:pt x="438" y="21"/>
                  <a:pt x="441" y="21"/>
                  <a:pt x="444" y="21"/>
                </a:cubicBezTo>
                <a:cubicBezTo>
                  <a:pt x="443" y="21"/>
                  <a:pt x="443" y="21"/>
                  <a:pt x="443" y="20"/>
                </a:cubicBezTo>
                <a:cubicBezTo>
                  <a:pt x="443" y="20"/>
                  <a:pt x="443" y="20"/>
                  <a:pt x="443" y="20"/>
                </a:cubicBezTo>
                <a:cubicBezTo>
                  <a:pt x="452" y="20"/>
                  <a:pt x="460" y="21"/>
                  <a:pt x="468" y="19"/>
                </a:cubicBezTo>
                <a:cubicBezTo>
                  <a:pt x="464" y="19"/>
                  <a:pt x="460" y="19"/>
                  <a:pt x="457" y="18"/>
                </a:cubicBezTo>
                <a:cubicBezTo>
                  <a:pt x="457" y="18"/>
                  <a:pt x="458" y="17"/>
                  <a:pt x="458" y="17"/>
                </a:cubicBezTo>
                <a:cubicBezTo>
                  <a:pt x="457" y="17"/>
                  <a:pt x="455" y="17"/>
                  <a:pt x="454" y="16"/>
                </a:cubicBezTo>
                <a:cubicBezTo>
                  <a:pt x="455" y="15"/>
                  <a:pt x="455" y="15"/>
                  <a:pt x="455" y="15"/>
                </a:cubicBezTo>
                <a:cubicBezTo>
                  <a:pt x="459" y="17"/>
                  <a:pt x="463" y="15"/>
                  <a:pt x="467" y="15"/>
                </a:cubicBezTo>
                <a:cubicBezTo>
                  <a:pt x="446" y="13"/>
                  <a:pt x="446" y="13"/>
                  <a:pt x="446" y="13"/>
                </a:cubicBezTo>
                <a:cubicBezTo>
                  <a:pt x="457" y="13"/>
                  <a:pt x="467" y="13"/>
                  <a:pt x="478" y="13"/>
                </a:cubicBezTo>
                <a:close/>
                <a:moveTo>
                  <a:pt x="20" y="46"/>
                </a:moveTo>
                <a:cubicBezTo>
                  <a:pt x="22" y="46"/>
                  <a:pt x="22" y="46"/>
                  <a:pt x="22" y="46"/>
                </a:cubicBezTo>
                <a:cubicBezTo>
                  <a:pt x="22" y="46"/>
                  <a:pt x="22" y="46"/>
                  <a:pt x="22" y="46"/>
                </a:cubicBezTo>
                <a:lnTo>
                  <a:pt x="20" y="46"/>
                </a:lnTo>
                <a:close/>
                <a:moveTo>
                  <a:pt x="224" y="74"/>
                </a:moveTo>
                <a:cubicBezTo>
                  <a:pt x="214" y="74"/>
                  <a:pt x="214" y="74"/>
                  <a:pt x="214" y="74"/>
                </a:cubicBezTo>
                <a:cubicBezTo>
                  <a:pt x="213" y="74"/>
                  <a:pt x="213" y="74"/>
                  <a:pt x="212" y="74"/>
                </a:cubicBezTo>
                <a:cubicBezTo>
                  <a:pt x="214" y="74"/>
                  <a:pt x="214" y="74"/>
                  <a:pt x="214" y="74"/>
                </a:cubicBezTo>
                <a:cubicBezTo>
                  <a:pt x="216" y="74"/>
                  <a:pt x="217" y="73"/>
                  <a:pt x="218" y="73"/>
                </a:cubicBezTo>
                <a:cubicBezTo>
                  <a:pt x="234" y="73"/>
                  <a:pt x="234" y="73"/>
                  <a:pt x="234" y="73"/>
                </a:cubicBezTo>
                <a:cubicBezTo>
                  <a:pt x="234" y="73"/>
                  <a:pt x="234" y="73"/>
                  <a:pt x="235" y="73"/>
                </a:cubicBezTo>
                <a:cubicBezTo>
                  <a:pt x="234" y="73"/>
                  <a:pt x="234" y="73"/>
                  <a:pt x="234" y="73"/>
                </a:cubicBezTo>
                <a:cubicBezTo>
                  <a:pt x="230" y="73"/>
                  <a:pt x="227" y="73"/>
                  <a:pt x="224" y="74"/>
                </a:cubicBezTo>
                <a:close/>
                <a:moveTo>
                  <a:pt x="380" y="69"/>
                </a:moveTo>
                <a:cubicBezTo>
                  <a:pt x="379" y="69"/>
                  <a:pt x="378" y="69"/>
                  <a:pt x="377" y="69"/>
                </a:cubicBezTo>
                <a:cubicBezTo>
                  <a:pt x="377" y="69"/>
                  <a:pt x="379" y="69"/>
                  <a:pt x="380" y="69"/>
                </a:cubicBezTo>
                <a:close/>
                <a:moveTo>
                  <a:pt x="367" y="70"/>
                </a:moveTo>
                <a:cubicBezTo>
                  <a:pt x="364" y="70"/>
                  <a:pt x="364" y="70"/>
                  <a:pt x="364" y="70"/>
                </a:cubicBezTo>
                <a:cubicBezTo>
                  <a:pt x="364" y="70"/>
                  <a:pt x="364" y="70"/>
                  <a:pt x="364" y="70"/>
                </a:cubicBezTo>
                <a:cubicBezTo>
                  <a:pt x="364" y="70"/>
                  <a:pt x="364" y="70"/>
                  <a:pt x="364" y="70"/>
                </a:cubicBezTo>
                <a:cubicBezTo>
                  <a:pt x="365" y="70"/>
                  <a:pt x="366" y="69"/>
                  <a:pt x="367" y="70"/>
                </a:cubicBezTo>
                <a:close/>
                <a:moveTo>
                  <a:pt x="415" y="11"/>
                </a:moveTo>
                <a:cubicBezTo>
                  <a:pt x="410" y="11"/>
                  <a:pt x="410" y="11"/>
                  <a:pt x="410" y="11"/>
                </a:cubicBezTo>
                <a:cubicBezTo>
                  <a:pt x="411" y="11"/>
                  <a:pt x="413" y="11"/>
                  <a:pt x="415" y="11"/>
                </a:cubicBezTo>
                <a:cubicBezTo>
                  <a:pt x="419" y="11"/>
                  <a:pt x="419" y="11"/>
                  <a:pt x="419" y="11"/>
                </a:cubicBezTo>
                <a:cubicBezTo>
                  <a:pt x="417" y="12"/>
                  <a:pt x="416" y="11"/>
                  <a:pt x="415" y="11"/>
                </a:cubicBezTo>
                <a:close/>
                <a:moveTo>
                  <a:pt x="422" y="12"/>
                </a:moveTo>
                <a:cubicBezTo>
                  <a:pt x="428" y="12"/>
                  <a:pt x="433" y="12"/>
                  <a:pt x="439" y="13"/>
                </a:cubicBezTo>
                <a:cubicBezTo>
                  <a:pt x="433" y="12"/>
                  <a:pt x="428" y="12"/>
                  <a:pt x="422" y="12"/>
                </a:cubicBezTo>
                <a:close/>
              </a:path>
            </a:pathLst>
          </a:custGeom>
          <a:solidFill>
            <a:srgbClr val="E60011"/>
          </a:solidFill>
          <a:ln>
            <a:noFill/>
          </a:ln>
        </p:spPr>
        <p:txBody>
          <a:bodyPr vert="horz" wrap="square" lIns="91440" tIns="45720" rIns="91440" bIns="45720" numCol="1" anchor="t" anchorCtr="0" compatLnSpc="1"/>
          <a:lstStyle/>
          <a:p>
            <a:pPr lvl="0"/>
            <a:endParaRPr lang="zh-CN" altLang="en-US" dirty="0"/>
          </a:p>
        </p:txBody>
      </p:sp>
      <p:sp>
        <p:nvSpPr>
          <p:cNvPr id="14" name="Freeform 192"/>
          <p:cNvSpPr>
            <a:spLocks noEditPoints="1"/>
          </p:cNvSpPr>
          <p:nvPr/>
        </p:nvSpPr>
        <p:spPr bwMode="auto">
          <a:xfrm rot="10800000" flipH="1" flipV="1">
            <a:off x="7567195" y="1851950"/>
            <a:ext cx="3486633" cy="582290"/>
          </a:xfrm>
          <a:custGeom>
            <a:avLst/>
            <a:gdLst>
              <a:gd name="T0" fmla="*/ 460 w 478"/>
              <a:gd name="T1" fmla="*/ 10 h 77"/>
              <a:gd name="T2" fmla="*/ 130 w 478"/>
              <a:gd name="T3" fmla="*/ 3 h 77"/>
              <a:gd name="T4" fmla="*/ 95 w 478"/>
              <a:gd name="T5" fmla="*/ 2 h 77"/>
              <a:gd name="T6" fmla="*/ 5 w 478"/>
              <a:gd name="T7" fmla="*/ 5 h 77"/>
              <a:gd name="T8" fmla="*/ 0 w 478"/>
              <a:gd name="T9" fmla="*/ 9 h 77"/>
              <a:gd name="T10" fmla="*/ 1 w 478"/>
              <a:gd name="T11" fmla="*/ 17 h 77"/>
              <a:gd name="T12" fmla="*/ 2 w 478"/>
              <a:gd name="T13" fmla="*/ 20 h 77"/>
              <a:gd name="T14" fmla="*/ 2 w 478"/>
              <a:gd name="T15" fmla="*/ 25 h 77"/>
              <a:gd name="T16" fmla="*/ 11 w 478"/>
              <a:gd name="T17" fmla="*/ 26 h 77"/>
              <a:gd name="T18" fmla="*/ 14 w 478"/>
              <a:gd name="T19" fmla="*/ 35 h 77"/>
              <a:gd name="T20" fmla="*/ 12 w 478"/>
              <a:gd name="T21" fmla="*/ 40 h 77"/>
              <a:gd name="T22" fmla="*/ 18 w 478"/>
              <a:gd name="T23" fmla="*/ 41 h 77"/>
              <a:gd name="T24" fmla="*/ 20 w 478"/>
              <a:gd name="T25" fmla="*/ 46 h 77"/>
              <a:gd name="T26" fmla="*/ 16 w 478"/>
              <a:gd name="T27" fmla="*/ 49 h 77"/>
              <a:gd name="T28" fmla="*/ 30 w 478"/>
              <a:gd name="T29" fmla="*/ 59 h 77"/>
              <a:gd name="T30" fmla="*/ 17 w 478"/>
              <a:gd name="T31" fmla="*/ 63 h 77"/>
              <a:gd name="T32" fmla="*/ 161 w 478"/>
              <a:gd name="T33" fmla="*/ 76 h 77"/>
              <a:gd name="T34" fmla="*/ 311 w 478"/>
              <a:gd name="T35" fmla="*/ 74 h 77"/>
              <a:gd name="T36" fmla="*/ 401 w 478"/>
              <a:gd name="T37" fmla="*/ 73 h 77"/>
              <a:gd name="T38" fmla="*/ 368 w 478"/>
              <a:gd name="T39" fmla="*/ 70 h 77"/>
              <a:gd name="T40" fmla="*/ 372 w 478"/>
              <a:gd name="T41" fmla="*/ 68 h 77"/>
              <a:gd name="T42" fmla="*/ 372 w 478"/>
              <a:gd name="T43" fmla="*/ 66 h 77"/>
              <a:gd name="T44" fmla="*/ 412 w 478"/>
              <a:gd name="T45" fmla="*/ 66 h 77"/>
              <a:gd name="T46" fmla="*/ 429 w 478"/>
              <a:gd name="T47" fmla="*/ 66 h 77"/>
              <a:gd name="T48" fmla="*/ 415 w 478"/>
              <a:gd name="T49" fmla="*/ 65 h 77"/>
              <a:gd name="T50" fmla="*/ 393 w 478"/>
              <a:gd name="T51" fmla="*/ 64 h 77"/>
              <a:gd name="T52" fmla="*/ 330 w 478"/>
              <a:gd name="T53" fmla="*/ 63 h 77"/>
              <a:gd name="T54" fmla="*/ 378 w 478"/>
              <a:gd name="T55" fmla="*/ 60 h 77"/>
              <a:gd name="T56" fmla="*/ 406 w 478"/>
              <a:gd name="T57" fmla="*/ 60 h 77"/>
              <a:gd name="T58" fmla="*/ 403 w 478"/>
              <a:gd name="T59" fmla="*/ 59 h 77"/>
              <a:gd name="T60" fmla="*/ 399 w 478"/>
              <a:gd name="T61" fmla="*/ 56 h 77"/>
              <a:gd name="T62" fmla="*/ 381 w 478"/>
              <a:gd name="T63" fmla="*/ 54 h 77"/>
              <a:gd name="T64" fmla="*/ 388 w 478"/>
              <a:gd name="T65" fmla="*/ 54 h 77"/>
              <a:gd name="T66" fmla="*/ 367 w 478"/>
              <a:gd name="T67" fmla="*/ 49 h 77"/>
              <a:gd name="T68" fmla="*/ 383 w 478"/>
              <a:gd name="T69" fmla="*/ 49 h 77"/>
              <a:gd name="T70" fmla="*/ 368 w 478"/>
              <a:gd name="T71" fmla="*/ 46 h 77"/>
              <a:gd name="T72" fmla="*/ 400 w 478"/>
              <a:gd name="T73" fmla="*/ 44 h 77"/>
              <a:gd name="T74" fmla="*/ 408 w 478"/>
              <a:gd name="T75" fmla="*/ 42 h 77"/>
              <a:gd name="T76" fmla="*/ 451 w 478"/>
              <a:gd name="T77" fmla="*/ 42 h 77"/>
              <a:gd name="T78" fmla="*/ 373 w 478"/>
              <a:gd name="T79" fmla="*/ 38 h 77"/>
              <a:gd name="T80" fmla="*/ 435 w 478"/>
              <a:gd name="T81" fmla="*/ 34 h 77"/>
              <a:gd name="T82" fmla="*/ 445 w 478"/>
              <a:gd name="T83" fmla="*/ 31 h 77"/>
              <a:gd name="T84" fmla="*/ 449 w 478"/>
              <a:gd name="T85" fmla="*/ 29 h 77"/>
              <a:gd name="T86" fmla="*/ 464 w 478"/>
              <a:gd name="T87" fmla="*/ 25 h 77"/>
              <a:gd name="T88" fmla="*/ 443 w 478"/>
              <a:gd name="T89" fmla="*/ 20 h 77"/>
              <a:gd name="T90" fmla="*/ 455 w 478"/>
              <a:gd name="T91" fmla="*/ 15 h 77"/>
              <a:gd name="T92" fmla="*/ 22 w 478"/>
              <a:gd name="T93" fmla="*/ 46 h 77"/>
              <a:gd name="T94" fmla="*/ 212 w 478"/>
              <a:gd name="T95" fmla="*/ 74 h 77"/>
              <a:gd name="T96" fmla="*/ 234 w 478"/>
              <a:gd name="T97" fmla="*/ 73 h 77"/>
              <a:gd name="T98" fmla="*/ 367 w 478"/>
              <a:gd name="T99" fmla="*/ 70 h 77"/>
              <a:gd name="T100" fmla="*/ 415 w 478"/>
              <a:gd name="T101" fmla="*/ 11 h 77"/>
              <a:gd name="T102" fmla="*/ 422 w 478"/>
              <a:gd name="T103"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8" h="77">
                <a:moveTo>
                  <a:pt x="478" y="13"/>
                </a:moveTo>
                <a:cubicBezTo>
                  <a:pt x="472" y="13"/>
                  <a:pt x="468" y="13"/>
                  <a:pt x="462" y="12"/>
                </a:cubicBezTo>
                <a:cubicBezTo>
                  <a:pt x="461" y="11"/>
                  <a:pt x="465" y="12"/>
                  <a:pt x="464" y="11"/>
                </a:cubicBezTo>
                <a:cubicBezTo>
                  <a:pt x="434" y="9"/>
                  <a:pt x="403" y="9"/>
                  <a:pt x="373" y="7"/>
                </a:cubicBezTo>
                <a:cubicBezTo>
                  <a:pt x="402" y="6"/>
                  <a:pt x="431" y="10"/>
                  <a:pt x="460" y="10"/>
                </a:cubicBezTo>
                <a:cubicBezTo>
                  <a:pt x="436" y="6"/>
                  <a:pt x="407" y="7"/>
                  <a:pt x="381" y="5"/>
                </a:cubicBezTo>
                <a:cubicBezTo>
                  <a:pt x="288" y="3"/>
                  <a:pt x="288" y="3"/>
                  <a:pt x="288" y="3"/>
                </a:cubicBezTo>
                <a:cubicBezTo>
                  <a:pt x="222" y="3"/>
                  <a:pt x="222" y="3"/>
                  <a:pt x="222" y="3"/>
                </a:cubicBezTo>
                <a:cubicBezTo>
                  <a:pt x="130" y="4"/>
                  <a:pt x="130" y="4"/>
                  <a:pt x="130" y="4"/>
                </a:cubicBezTo>
                <a:cubicBezTo>
                  <a:pt x="130" y="3"/>
                  <a:pt x="130" y="3"/>
                  <a:pt x="130" y="3"/>
                </a:cubicBezTo>
                <a:cubicBezTo>
                  <a:pt x="127" y="2"/>
                  <a:pt x="125" y="3"/>
                  <a:pt x="123" y="3"/>
                </a:cubicBezTo>
                <a:cubicBezTo>
                  <a:pt x="124" y="3"/>
                  <a:pt x="125" y="3"/>
                  <a:pt x="125" y="4"/>
                </a:cubicBezTo>
                <a:cubicBezTo>
                  <a:pt x="122" y="4"/>
                  <a:pt x="118" y="3"/>
                  <a:pt x="115" y="4"/>
                </a:cubicBezTo>
                <a:cubicBezTo>
                  <a:pt x="112" y="3"/>
                  <a:pt x="107" y="4"/>
                  <a:pt x="102" y="3"/>
                </a:cubicBezTo>
                <a:cubicBezTo>
                  <a:pt x="100" y="2"/>
                  <a:pt x="98" y="2"/>
                  <a:pt x="95" y="2"/>
                </a:cubicBezTo>
                <a:cubicBezTo>
                  <a:pt x="70" y="2"/>
                  <a:pt x="50" y="0"/>
                  <a:pt x="24" y="1"/>
                </a:cubicBezTo>
                <a:cubicBezTo>
                  <a:pt x="18" y="2"/>
                  <a:pt x="10" y="1"/>
                  <a:pt x="6" y="4"/>
                </a:cubicBezTo>
                <a:cubicBezTo>
                  <a:pt x="6" y="5"/>
                  <a:pt x="8" y="5"/>
                  <a:pt x="8" y="5"/>
                </a:cubicBezTo>
                <a:cubicBezTo>
                  <a:pt x="7" y="5"/>
                  <a:pt x="6" y="6"/>
                  <a:pt x="5" y="5"/>
                </a:cubicBezTo>
                <a:cubicBezTo>
                  <a:pt x="5" y="5"/>
                  <a:pt x="5" y="5"/>
                  <a:pt x="5" y="5"/>
                </a:cubicBezTo>
                <a:cubicBezTo>
                  <a:pt x="0" y="6"/>
                  <a:pt x="0" y="6"/>
                  <a:pt x="0" y="6"/>
                </a:cubicBezTo>
                <a:cubicBezTo>
                  <a:pt x="2" y="7"/>
                  <a:pt x="2" y="7"/>
                  <a:pt x="2" y="7"/>
                </a:cubicBezTo>
                <a:cubicBezTo>
                  <a:pt x="2" y="7"/>
                  <a:pt x="2" y="7"/>
                  <a:pt x="2" y="7"/>
                </a:cubicBezTo>
                <a:cubicBezTo>
                  <a:pt x="4" y="8"/>
                  <a:pt x="4" y="8"/>
                  <a:pt x="4" y="8"/>
                </a:cubicBezTo>
                <a:cubicBezTo>
                  <a:pt x="3" y="8"/>
                  <a:pt x="1" y="9"/>
                  <a:pt x="0" y="9"/>
                </a:cubicBezTo>
                <a:cubicBezTo>
                  <a:pt x="0" y="11"/>
                  <a:pt x="0" y="13"/>
                  <a:pt x="3" y="13"/>
                </a:cubicBezTo>
                <a:cubicBezTo>
                  <a:pt x="0" y="13"/>
                  <a:pt x="0" y="13"/>
                  <a:pt x="0" y="13"/>
                </a:cubicBezTo>
                <a:cubicBezTo>
                  <a:pt x="0" y="14"/>
                  <a:pt x="0" y="14"/>
                  <a:pt x="0" y="14"/>
                </a:cubicBezTo>
                <a:cubicBezTo>
                  <a:pt x="0" y="15"/>
                  <a:pt x="2" y="15"/>
                  <a:pt x="3" y="15"/>
                </a:cubicBezTo>
                <a:cubicBezTo>
                  <a:pt x="1" y="17"/>
                  <a:pt x="1" y="17"/>
                  <a:pt x="1" y="17"/>
                </a:cubicBezTo>
                <a:cubicBezTo>
                  <a:pt x="2" y="17"/>
                  <a:pt x="2" y="17"/>
                  <a:pt x="2" y="17"/>
                </a:cubicBezTo>
                <a:cubicBezTo>
                  <a:pt x="1" y="18"/>
                  <a:pt x="1" y="18"/>
                  <a:pt x="1" y="18"/>
                </a:cubicBezTo>
                <a:cubicBezTo>
                  <a:pt x="3" y="18"/>
                  <a:pt x="1" y="19"/>
                  <a:pt x="1" y="19"/>
                </a:cubicBezTo>
                <a:cubicBezTo>
                  <a:pt x="4" y="20"/>
                  <a:pt x="4" y="20"/>
                  <a:pt x="4" y="20"/>
                </a:cubicBezTo>
                <a:cubicBezTo>
                  <a:pt x="5" y="21"/>
                  <a:pt x="2" y="20"/>
                  <a:pt x="2" y="20"/>
                </a:cubicBezTo>
                <a:cubicBezTo>
                  <a:pt x="3" y="21"/>
                  <a:pt x="5" y="21"/>
                  <a:pt x="6" y="21"/>
                </a:cubicBezTo>
                <a:cubicBezTo>
                  <a:pt x="5" y="22"/>
                  <a:pt x="3" y="21"/>
                  <a:pt x="1" y="21"/>
                </a:cubicBezTo>
                <a:cubicBezTo>
                  <a:pt x="1" y="22"/>
                  <a:pt x="1" y="22"/>
                  <a:pt x="1" y="22"/>
                </a:cubicBezTo>
                <a:cubicBezTo>
                  <a:pt x="2" y="24"/>
                  <a:pt x="6" y="24"/>
                  <a:pt x="10" y="24"/>
                </a:cubicBezTo>
                <a:cubicBezTo>
                  <a:pt x="7" y="25"/>
                  <a:pt x="5" y="25"/>
                  <a:pt x="2" y="25"/>
                </a:cubicBezTo>
                <a:cubicBezTo>
                  <a:pt x="2" y="26"/>
                  <a:pt x="2" y="26"/>
                  <a:pt x="2" y="26"/>
                </a:cubicBezTo>
                <a:cubicBezTo>
                  <a:pt x="3" y="27"/>
                  <a:pt x="5" y="26"/>
                  <a:pt x="5" y="27"/>
                </a:cubicBezTo>
                <a:cubicBezTo>
                  <a:pt x="10" y="27"/>
                  <a:pt x="10" y="27"/>
                  <a:pt x="10" y="27"/>
                </a:cubicBezTo>
                <a:cubicBezTo>
                  <a:pt x="9" y="27"/>
                  <a:pt x="9" y="27"/>
                  <a:pt x="9" y="27"/>
                </a:cubicBezTo>
                <a:cubicBezTo>
                  <a:pt x="9" y="26"/>
                  <a:pt x="10" y="26"/>
                  <a:pt x="11" y="26"/>
                </a:cubicBezTo>
                <a:cubicBezTo>
                  <a:pt x="15" y="26"/>
                  <a:pt x="12" y="30"/>
                  <a:pt x="14" y="30"/>
                </a:cubicBezTo>
                <a:cubicBezTo>
                  <a:pt x="12" y="32"/>
                  <a:pt x="9" y="30"/>
                  <a:pt x="6" y="31"/>
                </a:cubicBezTo>
                <a:cubicBezTo>
                  <a:pt x="9" y="32"/>
                  <a:pt x="12" y="31"/>
                  <a:pt x="16" y="31"/>
                </a:cubicBezTo>
                <a:cubicBezTo>
                  <a:pt x="17" y="34"/>
                  <a:pt x="17" y="34"/>
                  <a:pt x="17" y="34"/>
                </a:cubicBezTo>
                <a:cubicBezTo>
                  <a:pt x="14" y="35"/>
                  <a:pt x="14" y="35"/>
                  <a:pt x="14" y="35"/>
                </a:cubicBezTo>
                <a:cubicBezTo>
                  <a:pt x="21" y="35"/>
                  <a:pt x="21" y="35"/>
                  <a:pt x="21" y="35"/>
                </a:cubicBezTo>
                <a:cubicBezTo>
                  <a:pt x="22" y="35"/>
                  <a:pt x="23" y="35"/>
                  <a:pt x="23" y="36"/>
                </a:cubicBezTo>
                <a:cubicBezTo>
                  <a:pt x="23" y="37"/>
                  <a:pt x="22" y="37"/>
                  <a:pt x="21" y="37"/>
                </a:cubicBezTo>
                <a:cubicBezTo>
                  <a:pt x="18" y="41"/>
                  <a:pt x="11" y="37"/>
                  <a:pt x="6" y="38"/>
                </a:cubicBezTo>
                <a:cubicBezTo>
                  <a:pt x="7" y="39"/>
                  <a:pt x="10" y="39"/>
                  <a:pt x="12" y="40"/>
                </a:cubicBezTo>
                <a:cubicBezTo>
                  <a:pt x="16" y="39"/>
                  <a:pt x="18" y="38"/>
                  <a:pt x="21" y="39"/>
                </a:cubicBezTo>
                <a:cubicBezTo>
                  <a:pt x="19" y="40"/>
                  <a:pt x="19" y="40"/>
                  <a:pt x="19" y="40"/>
                </a:cubicBezTo>
                <a:cubicBezTo>
                  <a:pt x="20" y="40"/>
                  <a:pt x="20" y="40"/>
                  <a:pt x="20" y="40"/>
                </a:cubicBezTo>
                <a:cubicBezTo>
                  <a:pt x="20" y="40"/>
                  <a:pt x="21" y="40"/>
                  <a:pt x="21" y="41"/>
                </a:cubicBezTo>
                <a:cubicBezTo>
                  <a:pt x="18" y="41"/>
                  <a:pt x="18" y="41"/>
                  <a:pt x="18" y="41"/>
                </a:cubicBezTo>
                <a:cubicBezTo>
                  <a:pt x="19" y="41"/>
                  <a:pt x="19" y="41"/>
                  <a:pt x="19" y="41"/>
                </a:cubicBezTo>
                <a:cubicBezTo>
                  <a:pt x="20" y="41"/>
                  <a:pt x="21" y="42"/>
                  <a:pt x="22" y="41"/>
                </a:cubicBezTo>
                <a:cubicBezTo>
                  <a:pt x="22" y="43"/>
                  <a:pt x="22" y="43"/>
                  <a:pt x="22" y="43"/>
                </a:cubicBezTo>
                <a:cubicBezTo>
                  <a:pt x="20" y="44"/>
                  <a:pt x="22" y="46"/>
                  <a:pt x="19" y="46"/>
                </a:cubicBezTo>
                <a:cubicBezTo>
                  <a:pt x="20" y="46"/>
                  <a:pt x="20" y="46"/>
                  <a:pt x="20" y="46"/>
                </a:cubicBezTo>
                <a:cubicBezTo>
                  <a:pt x="16" y="47"/>
                  <a:pt x="12" y="44"/>
                  <a:pt x="9" y="46"/>
                </a:cubicBezTo>
                <a:cubicBezTo>
                  <a:pt x="13" y="47"/>
                  <a:pt x="19" y="46"/>
                  <a:pt x="23" y="48"/>
                </a:cubicBezTo>
                <a:cubicBezTo>
                  <a:pt x="22" y="49"/>
                  <a:pt x="22" y="49"/>
                  <a:pt x="22" y="49"/>
                </a:cubicBezTo>
                <a:cubicBezTo>
                  <a:pt x="21" y="48"/>
                  <a:pt x="21" y="48"/>
                  <a:pt x="21" y="48"/>
                </a:cubicBezTo>
                <a:cubicBezTo>
                  <a:pt x="19" y="48"/>
                  <a:pt x="17" y="49"/>
                  <a:pt x="16" y="49"/>
                </a:cubicBezTo>
                <a:cubicBezTo>
                  <a:pt x="17" y="49"/>
                  <a:pt x="19" y="49"/>
                  <a:pt x="20" y="49"/>
                </a:cubicBezTo>
                <a:cubicBezTo>
                  <a:pt x="22" y="50"/>
                  <a:pt x="25" y="51"/>
                  <a:pt x="24" y="53"/>
                </a:cubicBezTo>
                <a:cubicBezTo>
                  <a:pt x="19" y="53"/>
                  <a:pt x="19" y="53"/>
                  <a:pt x="19" y="53"/>
                </a:cubicBezTo>
                <a:cubicBezTo>
                  <a:pt x="26" y="55"/>
                  <a:pt x="26" y="55"/>
                  <a:pt x="26" y="55"/>
                </a:cubicBezTo>
                <a:cubicBezTo>
                  <a:pt x="25" y="57"/>
                  <a:pt x="29" y="58"/>
                  <a:pt x="30" y="59"/>
                </a:cubicBezTo>
                <a:cubicBezTo>
                  <a:pt x="29" y="60"/>
                  <a:pt x="27" y="59"/>
                  <a:pt x="26" y="60"/>
                </a:cubicBezTo>
                <a:cubicBezTo>
                  <a:pt x="22" y="61"/>
                  <a:pt x="28" y="62"/>
                  <a:pt x="26" y="64"/>
                </a:cubicBezTo>
                <a:cubicBezTo>
                  <a:pt x="27" y="64"/>
                  <a:pt x="29" y="64"/>
                  <a:pt x="30" y="65"/>
                </a:cubicBezTo>
                <a:cubicBezTo>
                  <a:pt x="30" y="65"/>
                  <a:pt x="29" y="66"/>
                  <a:pt x="29" y="66"/>
                </a:cubicBezTo>
                <a:cubicBezTo>
                  <a:pt x="25" y="64"/>
                  <a:pt x="21" y="63"/>
                  <a:pt x="17" y="63"/>
                </a:cubicBezTo>
                <a:cubicBezTo>
                  <a:pt x="22" y="66"/>
                  <a:pt x="22" y="66"/>
                  <a:pt x="22" y="66"/>
                </a:cubicBezTo>
                <a:cubicBezTo>
                  <a:pt x="30" y="66"/>
                  <a:pt x="36" y="70"/>
                  <a:pt x="44" y="70"/>
                </a:cubicBezTo>
                <a:cubicBezTo>
                  <a:pt x="51" y="73"/>
                  <a:pt x="61" y="73"/>
                  <a:pt x="70" y="75"/>
                </a:cubicBezTo>
                <a:cubicBezTo>
                  <a:pt x="82" y="75"/>
                  <a:pt x="93" y="77"/>
                  <a:pt x="104" y="77"/>
                </a:cubicBezTo>
                <a:cubicBezTo>
                  <a:pt x="123" y="76"/>
                  <a:pt x="142" y="76"/>
                  <a:pt x="161" y="76"/>
                </a:cubicBezTo>
                <a:cubicBezTo>
                  <a:pt x="258" y="76"/>
                  <a:pt x="258" y="76"/>
                  <a:pt x="258" y="76"/>
                </a:cubicBezTo>
                <a:cubicBezTo>
                  <a:pt x="286" y="75"/>
                  <a:pt x="315" y="77"/>
                  <a:pt x="341" y="75"/>
                </a:cubicBezTo>
                <a:cubicBezTo>
                  <a:pt x="336" y="75"/>
                  <a:pt x="331" y="74"/>
                  <a:pt x="326" y="75"/>
                </a:cubicBezTo>
                <a:cubicBezTo>
                  <a:pt x="323" y="75"/>
                  <a:pt x="321" y="74"/>
                  <a:pt x="319" y="75"/>
                </a:cubicBezTo>
                <a:cubicBezTo>
                  <a:pt x="316" y="75"/>
                  <a:pt x="313" y="75"/>
                  <a:pt x="311" y="74"/>
                </a:cubicBezTo>
                <a:cubicBezTo>
                  <a:pt x="280" y="74"/>
                  <a:pt x="280" y="74"/>
                  <a:pt x="280" y="74"/>
                </a:cubicBezTo>
                <a:cubicBezTo>
                  <a:pt x="279" y="74"/>
                  <a:pt x="279" y="74"/>
                  <a:pt x="279" y="74"/>
                </a:cubicBezTo>
                <a:cubicBezTo>
                  <a:pt x="276" y="74"/>
                  <a:pt x="272" y="75"/>
                  <a:pt x="270" y="74"/>
                </a:cubicBezTo>
                <a:cubicBezTo>
                  <a:pt x="271" y="73"/>
                  <a:pt x="271" y="73"/>
                  <a:pt x="271" y="73"/>
                </a:cubicBezTo>
                <a:cubicBezTo>
                  <a:pt x="401" y="73"/>
                  <a:pt x="401" y="73"/>
                  <a:pt x="401" y="73"/>
                </a:cubicBezTo>
                <a:cubicBezTo>
                  <a:pt x="415" y="72"/>
                  <a:pt x="415" y="72"/>
                  <a:pt x="415" y="72"/>
                </a:cubicBezTo>
                <a:cubicBezTo>
                  <a:pt x="384" y="72"/>
                  <a:pt x="352" y="72"/>
                  <a:pt x="320" y="71"/>
                </a:cubicBezTo>
                <a:cubicBezTo>
                  <a:pt x="309" y="71"/>
                  <a:pt x="297" y="72"/>
                  <a:pt x="286" y="70"/>
                </a:cubicBezTo>
                <a:cubicBezTo>
                  <a:pt x="312" y="70"/>
                  <a:pt x="341" y="71"/>
                  <a:pt x="368" y="70"/>
                </a:cubicBezTo>
                <a:cubicBezTo>
                  <a:pt x="368" y="70"/>
                  <a:pt x="368" y="70"/>
                  <a:pt x="368" y="70"/>
                </a:cubicBezTo>
                <a:cubicBezTo>
                  <a:pt x="369" y="69"/>
                  <a:pt x="369" y="69"/>
                  <a:pt x="369" y="69"/>
                </a:cubicBezTo>
                <a:cubicBezTo>
                  <a:pt x="370" y="70"/>
                  <a:pt x="371" y="69"/>
                  <a:pt x="372" y="69"/>
                </a:cubicBezTo>
                <a:cubicBezTo>
                  <a:pt x="376" y="69"/>
                  <a:pt x="383" y="71"/>
                  <a:pt x="387" y="69"/>
                </a:cubicBezTo>
                <a:cubicBezTo>
                  <a:pt x="373" y="68"/>
                  <a:pt x="373" y="68"/>
                  <a:pt x="373" y="68"/>
                </a:cubicBezTo>
                <a:cubicBezTo>
                  <a:pt x="372" y="68"/>
                  <a:pt x="372" y="68"/>
                  <a:pt x="372" y="68"/>
                </a:cubicBezTo>
                <a:cubicBezTo>
                  <a:pt x="374" y="67"/>
                  <a:pt x="374" y="67"/>
                  <a:pt x="374" y="67"/>
                </a:cubicBezTo>
                <a:cubicBezTo>
                  <a:pt x="371" y="67"/>
                  <a:pt x="371" y="67"/>
                  <a:pt x="371" y="67"/>
                </a:cubicBezTo>
                <a:cubicBezTo>
                  <a:pt x="371" y="67"/>
                  <a:pt x="370" y="67"/>
                  <a:pt x="370" y="66"/>
                </a:cubicBezTo>
                <a:cubicBezTo>
                  <a:pt x="371" y="66"/>
                  <a:pt x="373" y="65"/>
                  <a:pt x="374" y="66"/>
                </a:cubicBezTo>
                <a:cubicBezTo>
                  <a:pt x="374" y="66"/>
                  <a:pt x="372" y="66"/>
                  <a:pt x="372" y="66"/>
                </a:cubicBezTo>
                <a:cubicBezTo>
                  <a:pt x="378" y="66"/>
                  <a:pt x="387" y="67"/>
                  <a:pt x="395" y="67"/>
                </a:cubicBezTo>
                <a:cubicBezTo>
                  <a:pt x="394" y="67"/>
                  <a:pt x="394" y="67"/>
                  <a:pt x="394" y="67"/>
                </a:cubicBezTo>
                <a:cubicBezTo>
                  <a:pt x="398" y="68"/>
                  <a:pt x="405" y="68"/>
                  <a:pt x="408" y="67"/>
                </a:cubicBezTo>
                <a:cubicBezTo>
                  <a:pt x="410" y="66"/>
                  <a:pt x="410" y="67"/>
                  <a:pt x="410" y="67"/>
                </a:cubicBezTo>
                <a:cubicBezTo>
                  <a:pt x="412" y="68"/>
                  <a:pt x="411" y="67"/>
                  <a:pt x="412" y="66"/>
                </a:cubicBezTo>
                <a:cubicBezTo>
                  <a:pt x="429" y="66"/>
                  <a:pt x="429" y="66"/>
                  <a:pt x="429" y="66"/>
                </a:cubicBezTo>
                <a:cubicBezTo>
                  <a:pt x="429" y="67"/>
                  <a:pt x="429" y="67"/>
                  <a:pt x="429" y="67"/>
                </a:cubicBezTo>
                <a:cubicBezTo>
                  <a:pt x="424" y="67"/>
                  <a:pt x="419" y="67"/>
                  <a:pt x="414" y="67"/>
                </a:cubicBezTo>
                <a:cubicBezTo>
                  <a:pt x="421" y="68"/>
                  <a:pt x="431" y="68"/>
                  <a:pt x="436" y="67"/>
                </a:cubicBezTo>
                <a:cubicBezTo>
                  <a:pt x="434" y="67"/>
                  <a:pt x="431" y="67"/>
                  <a:pt x="429" y="66"/>
                </a:cubicBezTo>
                <a:cubicBezTo>
                  <a:pt x="440" y="66"/>
                  <a:pt x="453" y="66"/>
                  <a:pt x="465" y="66"/>
                </a:cubicBezTo>
                <a:cubicBezTo>
                  <a:pt x="463" y="65"/>
                  <a:pt x="459" y="66"/>
                  <a:pt x="456" y="65"/>
                </a:cubicBezTo>
                <a:cubicBezTo>
                  <a:pt x="457" y="65"/>
                  <a:pt x="457" y="65"/>
                  <a:pt x="457" y="65"/>
                </a:cubicBezTo>
                <a:cubicBezTo>
                  <a:pt x="455" y="66"/>
                  <a:pt x="453" y="64"/>
                  <a:pt x="451" y="65"/>
                </a:cubicBezTo>
                <a:cubicBezTo>
                  <a:pt x="441" y="65"/>
                  <a:pt x="428" y="65"/>
                  <a:pt x="415" y="65"/>
                </a:cubicBezTo>
                <a:cubicBezTo>
                  <a:pt x="414" y="64"/>
                  <a:pt x="414" y="64"/>
                  <a:pt x="414" y="64"/>
                </a:cubicBezTo>
                <a:cubicBezTo>
                  <a:pt x="413" y="64"/>
                  <a:pt x="413" y="65"/>
                  <a:pt x="411" y="65"/>
                </a:cubicBezTo>
                <a:cubicBezTo>
                  <a:pt x="410" y="63"/>
                  <a:pt x="409" y="66"/>
                  <a:pt x="407" y="64"/>
                </a:cubicBezTo>
                <a:cubicBezTo>
                  <a:pt x="407" y="64"/>
                  <a:pt x="407" y="64"/>
                  <a:pt x="407" y="64"/>
                </a:cubicBezTo>
                <a:cubicBezTo>
                  <a:pt x="403" y="65"/>
                  <a:pt x="397" y="65"/>
                  <a:pt x="393" y="64"/>
                </a:cubicBezTo>
                <a:cubicBezTo>
                  <a:pt x="373" y="64"/>
                  <a:pt x="373" y="64"/>
                  <a:pt x="373" y="64"/>
                </a:cubicBezTo>
                <a:cubicBezTo>
                  <a:pt x="371" y="65"/>
                  <a:pt x="367" y="65"/>
                  <a:pt x="365" y="64"/>
                </a:cubicBezTo>
                <a:cubicBezTo>
                  <a:pt x="367" y="64"/>
                  <a:pt x="367" y="64"/>
                  <a:pt x="367" y="64"/>
                </a:cubicBezTo>
                <a:cubicBezTo>
                  <a:pt x="363" y="64"/>
                  <a:pt x="359" y="63"/>
                  <a:pt x="356" y="64"/>
                </a:cubicBezTo>
                <a:cubicBezTo>
                  <a:pt x="347" y="64"/>
                  <a:pt x="338" y="65"/>
                  <a:pt x="330" y="63"/>
                </a:cubicBezTo>
                <a:cubicBezTo>
                  <a:pt x="344" y="62"/>
                  <a:pt x="354" y="64"/>
                  <a:pt x="368" y="62"/>
                </a:cubicBezTo>
                <a:cubicBezTo>
                  <a:pt x="335" y="62"/>
                  <a:pt x="335" y="62"/>
                  <a:pt x="335" y="62"/>
                </a:cubicBezTo>
                <a:cubicBezTo>
                  <a:pt x="345" y="61"/>
                  <a:pt x="357" y="61"/>
                  <a:pt x="368" y="61"/>
                </a:cubicBezTo>
                <a:cubicBezTo>
                  <a:pt x="369" y="61"/>
                  <a:pt x="369" y="60"/>
                  <a:pt x="370" y="61"/>
                </a:cubicBezTo>
                <a:cubicBezTo>
                  <a:pt x="371" y="59"/>
                  <a:pt x="375" y="60"/>
                  <a:pt x="378" y="60"/>
                </a:cubicBezTo>
                <a:cubicBezTo>
                  <a:pt x="375" y="61"/>
                  <a:pt x="375" y="61"/>
                  <a:pt x="375" y="61"/>
                </a:cubicBezTo>
                <a:cubicBezTo>
                  <a:pt x="382" y="61"/>
                  <a:pt x="391" y="61"/>
                  <a:pt x="399" y="61"/>
                </a:cubicBezTo>
                <a:cubicBezTo>
                  <a:pt x="400" y="60"/>
                  <a:pt x="400" y="60"/>
                  <a:pt x="400" y="60"/>
                </a:cubicBezTo>
                <a:cubicBezTo>
                  <a:pt x="402" y="59"/>
                  <a:pt x="404" y="61"/>
                  <a:pt x="406" y="60"/>
                </a:cubicBezTo>
                <a:cubicBezTo>
                  <a:pt x="406" y="60"/>
                  <a:pt x="406" y="60"/>
                  <a:pt x="406" y="60"/>
                </a:cubicBezTo>
                <a:cubicBezTo>
                  <a:pt x="426" y="61"/>
                  <a:pt x="450" y="60"/>
                  <a:pt x="471" y="60"/>
                </a:cubicBezTo>
                <a:cubicBezTo>
                  <a:pt x="453" y="59"/>
                  <a:pt x="433" y="59"/>
                  <a:pt x="415" y="59"/>
                </a:cubicBezTo>
                <a:cubicBezTo>
                  <a:pt x="415" y="59"/>
                  <a:pt x="415" y="59"/>
                  <a:pt x="415" y="59"/>
                </a:cubicBezTo>
                <a:cubicBezTo>
                  <a:pt x="414" y="59"/>
                  <a:pt x="414" y="59"/>
                  <a:pt x="414" y="59"/>
                </a:cubicBezTo>
                <a:cubicBezTo>
                  <a:pt x="410" y="57"/>
                  <a:pt x="407" y="61"/>
                  <a:pt x="403" y="59"/>
                </a:cubicBezTo>
                <a:cubicBezTo>
                  <a:pt x="396" y="61"/>
                  <a:pt x="390" y="57"/>
                  <a:pt x="383" y="59"/>
                </a:cubicBezTo>
                <a:cubicBezTo>
                  <a:pt x="381" y="58"/>
                  <a:pt x="381" y="58"/>
                  <a:pt x="381" y="58"/>
                </a:cubicBezTo>
                <a:cubicBezTo>
                  <a:pt x="393" y="57"/>
                  <a:pt x="403" y="59"/>
                  <a:pt x="414" y="58"/>
                </a:cubicBezTo>
                <a:cubicBezTo>
                  <a:pt x="404" y="57"/>
                  <a:pt x="404" y="57"/>
                  <a:pt x="404" y="57"/>
                </a:cubicBezTo>
                <a:cubicBezTo>
                  <a:pt x="403" y="57"/>
                  <a:pt x="399" y="58"/>
                  <a:pt x="399" y="56"/>
                </a:cubicBezTo>
                <a:cubicBezTo>
                  <a:pt x="381" y="55"/>
                  <a:pt x="381" y="55"/>
                  <a:pt x="381" y="55"/>
                </a:cubicBezTo>
                <a:cubicBezTo>
                  <a:pt x="380" y="55"/>
                  <a:pt x="379" y="55"/>
                  <a:pt x="379" y="54"/>
                </a:cubicBezTo>
                <a:cubicBezTo>
                  <a:pt x="380" y="54"/>
                  <a:pt x="381" y="54"/>
                  <a:pt x="382" y="54"/>
                </a:cubicBezTo>
                <a:cubicBezTo>
                  <a:pt x="382" y="54"/>
                  <a:pt x="382" y="54"/>
                  <a:pt x="382" y="54"/>
                </a:cubicBezTo>
                <a:cubicBezTo>
                  <a:pt x="382" y="54"/>
                  <a:pt x="381" y="54"/>
                  <a:pt x="381" y="54"/>
                </a:cubicBezTo>
                <a:cubicBezTo>
                  <a:pt x="383" y="54"/>
                  <a:pt x="383" y="54"/>
                  <a:pt x="383" y="54"/>
                </a:cubicBezTo>
                <a:cubicBezTo>
                  <a:pt x="383" y="54"/>
                  <a:pt x="383" y="54"/>
                  <a:pt x="382" y="54"/>
                </a:cubicBezTo>
                <a:cubicBezTo>
                  <a:pt x="383" y="54"/>
                  <a:pt x="383" y="54"/>
                  <a:pt x="383" y="54"/>
                </a:cubicBezTo>
                <a:cubicBezTo>
                  <a:pt x="384" y="54"/>
                  <a:pt x="387" y="53"/>
                  <a:pt x="388" y="54"/>
                </a:cubicBezTo>
                <a:cubicBezTo>
                  <a:pt x="388" y="54"/>
                  <a:pt x="388" y="54"/>
                  <a:pt x="388" y="54"/>
                </a:cubicBezTo>
                <a:cubicBezTo>
                  <a:pt x="426" y="54"/>
                  <a:pt x="426" y="54"/>
                  <a:pt x="426" y="54"/>
                </a:cubicBezTo>
                <a:cubicBezTo>
                  <a:pt x="425" y="53"/>
                  <a:pt x="425" y="53"/>
                  <a:pt x="425" y="53"/>
                </a:cubicBezTo>
                <a:cubicBezTo>
                  <a:pt x="407" y="52"/>
                  <a:pt x="386" y="52"/>
                  <a:pt x="368" y="51"/>
                </a:cubicBezTo>
                <a:cubicBezTo>
                  <a:pt x="366" y="51"/>
                  <a:pt x="360" y="51"/>
                  <a:pt x="362" y="49"/>
                </a:cubicBezTo>
                <a:cubicBezTo>
                  <a:pt x="364" y="50"/>
                  <a:pt x="365" y="48"/>
                  <a:pt x="367" y="49"/>
                </a:cubicBezTo>
                <a:cubicBezTo>
                  <a:pt x="366" y="49"/>
                  <a:pt x="366" y="49"/>
                  <a:pt x="366" y="49"/>
                </a:cubicBezTo>
                <a:cubicBezTo>
                  <a:pt x="367" y="49"/>
                  <a:pt x="367" y="49"/>
                  <a:pt x="367" y="49"/>
                </a:cubicBezTo>
                <a:cubicBezTo>
                  <a:pt x="367" y="49"/>
                  <a:pt x="367" y="49"/>
                  <a:pt x="367" y="49"/>
                </a:cubicBezTo>
                <a:cubicBezTo>
                  <a:pt x="368" y="49"/>
                  <a:pt x="368" y="49"/>
                  <a:pt x="368" y="49"/>
                </a:cubicBezTo>
                <a:cubicBezTo>
                  <a:pt x="383" y="49"/>
                  <a:pt x="383" y="49"/>
                  <a:pt x="383" y="49"/>
                </a:cubicBezTo>
                <a:cubicBezTo>
                  <a:pt x="387" y="48"/>
                  <a:pt x="387" y="48"/>
                  <a:pt x="387" y="48"/>
                </a:cubicBezTo>
                <a:cubicBezTo>
                  <a:pt x="381" y="48"/>
                  <a:pt x="375" y="48"/>
                  <a:pt x="369" y="48"/>
                </a:cubicBezTo>
                <a:cubicBezTo>
                  <a:pt x="368" y="47"/>
                  <a:pt x="368" y="47"/>
                  <a:pt x="368" y="47"/>
                </a:cubicBezTo>
                <a:cubicBezTo>
                  <a:pt x="372" y="46"/>
                  <a:pt x="378" y="47"/>
                  <a:pt x="381" y="46"/>
                </a:cubicBezTo>
                <a:cubicBezTo>
                  <a:pt x="376" y="45"/>
                  <a:pt x="373" y="46"/>
                  <a:pt x="368" y="46"/>
                </a:cubicBezTo>
                <a:cubicBezTo>
                  <a:pt x="368" y="45"/>
                  <a:pt x="368" y="45"/>
                  <a:pt x="368" y="45"/>
                </a:cubicBezTo>
                <a:cubicBezTo>
                  <a:pt x="368" y="45"/>
                  <a:pt x="369" y="45"/>
                  <a:pt x="370" y="45"/>
                </a:cubicBezTo>
                <a:cubicBezTo>
                  <a:pt x="372" y="43"/>
                  <a:pt x="375" y="44"/>
                  <a:pt x="378" y="44"/>
                </a:cubicBezTo>
                <a:cubicBezTo>
                  <a:pt x="382" y="44"/>
                  <a:pt x="385" y="44"/>
                  <a:pt x="388" y="44"/>
                </a:cubicBezTo>
                <a:cubicBezTo>
                  <a:pt x="391" y="43"/>
                  <a:pt x="397" y="44"/>
                  <a:pt x="400" y="44"/>
                </a:cubicBezTo>
                <a:cubicBezTo>
                  <a:pt x="400" y="44"/>
                  <a:pt x="399" y="44"/>
                  <a:pt x="399" y="44"/>
                </a:cubicBezTo>
                <a:cubicBezTo>
                  <a:pt x="400" y="43"/>
                  <a:pt x="400" y="42"/>
                  <a:pt x="402" y="42"/>
                </a:cubicBezTo>
                <a:cubicBezTo>
                  <a:pt x="403" y="42"/>
                  <a:pt x="404" y="42"/>
                  <a:pt x="404" y="43"/>
                </a:cubicBezTo>
                <a:cubicBezTo>
                  <a:pt x="405" y="43"/>
                  <a:pt x="407" y="43"/>
                  <a:pt x="408" y="43"/>
                </a:cubicBezTo>
                <a:cubicBezTo>
                  <a:pt x="408" y="42"/>
                  <a:pt x="408" y="42"/>
                  <a:pt x="408" y="42"/>
                </a:cubicBezTo>
                <a:cubicBezTo>
                  <a:pt x="409" y="43"/>
                  <a:pt x="411" y="42"/>
                  <a:pt x="412" y="43"/>
                </a:cubicBezTo>
                <a:cubicBezTo>
                  <a:pt x="412" y="43"/>
                  <a:pt x="412" y="43"/>
                  <a:pt x="412" y="43"/>
                </a:cubicBezTo>
                <a:cubicBezTo>
                  <a:pt x="419" y="43"/>
                  <a:pt x="428" y="44"/>
                  <a:pt x="435" y="43"/>
                </a:cubicBezTo>
                <a:cubicBezTo>
                  <a:pt x="437" y="43"/>
                  <a:pt x="445" y="43"/>
                  <a:pt x="450" y="43"/>
                </a:cubicBezTo>
                <a:cubicBezTo>
                  <a:pt x="451" y="42"/>
                  <a:pt x="451" y="42"/>
                  <a:pt x="451" y="42"/>
                </a:cubicBezTo>
                <a:cubicBezTo>
                  <a:pt x="435" y="42"/>
                  <a:pt x="435" y="42"/>
                  <a:pt x="435" y="42"/>
                </a:cubicBezTo>
                <a:cubicBezTo>
                  <a:pt x="434" y="42"/>
                  <a:pt x="434" y="42"/>
                  <a:pt x="434" y="42"/>
                </a:cubicBezTo>
                <a:cubicBezTo>
                  <a:pt x="424" y="42"/>
                  <a:pt x="424" y="42"/>
                  <a:pt x="424" y="42"/>
                </a:cubicBezTo>
                <a:cubicBezTo>
                  <a:pt x="414" y="40"/>
                  <a:pt x="402" y="40"/>
                  <a:pt x="391" y="40"/>
                </a:cubicBezTo>
                <a:cubicBezTo>
                  <a:pt x="385" y="39"/>
                  <a:pt x="379" y="39"/>
                  <a:pt x="373" y="38"/>
                </a:cubicBezTo>
                <a:cubicBezTo>
                  <a:pt x="380" y="36"/>
                  <a:pt x="388" y="37"/>
                  <a:pt x="396" y="36"/>
                </a:cubicBezTo>
                <a:cubicBezTo>
                  <a:pt x="390" y="35"/>
                  <a:pt x="382" y="36"/>
                  <a:pt x="376" y="35"/>
                </a:cubicBezTo>
                <a:cubicBezTo>
                  <a:pt x="402" y="35"/>
                  <a:pt x="431" y="37"/>
                  <a:pt x="459" y="36"/>
                </a:cubicBezTo>
                <a:cubicBezTo>
                  <a:pt x="460" y="35"/>
                  <a:pt x="460" y="35"/>
                  <a:pt x="460" y="35"/>
                </a:cubicBezTo>
                <a:cubicBezTo>
                  <a:pt x="452" y="34"/>
                  <a:pt x="443" y="35"/>
                  <a:pt x="435" y="34"/>
                </a:cubicBezTo>
                <a:cubicBezTo>
                  <a:pt x="435" y="33"/>
                  <a:pt x="435" y="33"/>
                  <a:pt x="435" y="33"/>
                </a:cubicBezTo>
                <a:cubicBezTo>
                  <a:pt x="445" y="33"/>
                  <a:pt x="445" y="33"/>
                  <a:pt x="445" y="33"/>
                </a:cubicBezTo>
                <a:cubicBezTo>
                  <a:pt x="429" y="32"/>
                  <a:pt x="414" y="31"/>
                  <a:pt x="397" y="32"/>
                </a:cubicBezTo>
                <a:cubicBezTo>
                  <a:pt x="395" y="31"/>
                  <a:pt x="393" y="31"/>
                  <a:pt x="391" y="30"/>
                </a:cubicBezTo>
                <a:cubicBezTo>
                  <a:pt x="410" y="30"/>
                  <a:pt x="428" y="32"/>
                  <a:pt x="445" y="31"/>
                </a:cubicBezTo>
                <a:cubicBezTo>
                  <a:pt x="439" y="31"/>
                  <a:pt x="434" y="30"/>
                  <a:pt x="428" y="30"/>
                </a:cubicBezTo>
                <a:cubicBezTo>
                  <a:pt x="426" y="30"/>
                  <a:pt x="426" y="30"/>
                  <a:pt x="426" y="30"/>
                </a:cubicBezTo>
                <a:cubicBezTo>
                  <a:pt x="428" y="29"/>
                  <a:pt x="428" y="29"/>
                  <a:pt x="428" y="29"/>
                </a:cubicBezTo>
                <a:cubicBezTo>
                  <a:pt x="449" y="29"/>
                  <a:pt x="449" y="29"/>
                  <a:pt x="449" y="29"/>
                </a:cubicBezTo>
                <a:cubicBezTo>
                  <a:pt x="449" y="29"/>
                  <a:pt x="449" y="29"/>
                  <a:pt x="449" y="29"/>
                </a:cubicBezTo>
                <a:cubicBezTo>
                  <a:pt x="432" y="28"/>
                  <a:pt x="415" y="28"/>
                  <a:pt x="398" y="27"/>
                </a:cubicBezTo>
                <a:cubicBezTo>
                  <a:pt x="399" y="26"/>
                  <a:pt x="399" y="26"/>
                  <a:pt x="399" y="26"/>
                </a:cubicBezTo>
                <a:cubicBezTo>
                  <a:pt x="417" y="24"/>
                  <a:pt x="432" y="30"/>
                  <a:pt x="449" y="27"/>
                </a:cubicBezTo>
                <a:cubicBezTo>
                  <a:pt x="444" y="26"/>
                  <a:pt x="440" y="27"/>
                  <a:pt x="436" y="26"/>
                </a:cubicBezTo>
                <a:cubicBezTo>
                  <a:pt x="445" y="26"/>
                  <a:pt x="455" y="25"/>
                  <a:pt x="464" y="25"/>
                </a:cubicBezTo>
                <a:cubicBezTo>
                  <a:pt x="463" y="23"/>
                  <a:pt x="471" y="25"/>
                  <a:pt x="474" y="23"/>
                </a:cubicBezTo>
                <a:cubicBezTo>
                  <a:pt x="461" y="23"/>
                  <a:pt x="447" y="23"/>
                  <a:pt x="435" y="22"/>
                </a:cubicBezTo>
                <a:cubicBezTo>
                  <a:pt x="438" y="21"/>
                  <a:pt x="441" y="21"/>
                  <a:pt x="444" y="21"/>
                </a:cubicBezTo>
                <a:cubicBezTo>
                  <a:pt x="443" y="21"/>
                  <a:pt x="443" y="21"/>
                  <a:pt x="443" y="20"/>
                </a:cubicBezTo>
                <a:cubicBezTo>
                  <a:pt x="443" y="20"/>
                  <a:pt x="443" y="20"/>
                  <a:pt x="443" y="20"/>
                </a:cubicBezTo>
                <a:cubicBezTo>
                  <a:pt x="452" y="20"/>
                  <a:pt x="460" y="21"/>
                  <a:pt x="468" y="19"/>
                </a:cubicBezTo>
                <a:cubicBezTo>
                  <a:pt x="464" y="19"/>
                  <a:pt x="460" y="19"/>
                  <a:pt x="457" y="18"/>
                </a:cubicBezTo>
                <a:cubicBezTo>
                  <a:pt x="457" y="18"/>
                  <a:pt x="458" y="17"/>
                  <a:pt x="458" y="17"/>
                </a:cubicBezTo>
                <a:cubicBezTo>
                  <a:pt x="457" y="17"/>
                  <a:pt x="455" y="17"/>
                  <a:pt x="454" y="16"/>
                </a:cubicBezTo>
                <a:cubicBezTo>
                  <a:pt x="455" y="15"/>
                  <a:pt x="455" y="15"/>
                  <a:pt x="455" y="15"/>
                </a:cubicBezTo>
                <a:cubicBezTo>
                  <a:pt x="459" y="17"/>
                  <a:pt x="463" y="15"/>
                  <a:pt x="467" y="15"/>
                </a:cubicBezTo>
                <a:cubicBezTo>
                  <a:pt x="446" y="13"/>
                  <a:pt x="446" y="13"/>
                  <a:pt x="446" y="13"/>
                </a:cubicBezTo>
                <a:cubicBezTo>
                  <a:pt x="457" y="13"/>
                  <a:pt x="467" y="13"/>
                  <a:pt x="478" y="13"/>
                </a:cubicBezTo>
                <a:close/>
                <a:moveTo>
                  <a:pt x="20" y="46"/>
                </a:moveTo>
                <a:cubicBezTo>
                  <a:pt x="22" y="46"/>
                  <a:pt x="22" y="46"/>
                  <a:pt x="22" y="46"/>
                </a:cubicBezTo>
                <a:cubicBezTo>
                  <a:pt x="22" y="46"/>
                  <a:pt x="22" y="46"/>
                  <a:pt x="22" y="46"/>
                </a:cubicBezTo>
                <a:lnTo>
                  <a:pt x="20" y="46"/>
                </a:lnTo>
                <a:close/>
                <a:moveTo>
                  <a:pt x="224" y="74"/>
                </a:moveTo>
                <a:cubicBezTo>
                  <a:pt x="214" y="74"/>
                  <a:pt x="214" y="74"/>
                  <a:pt x="214" y="74"/>
                </a:cubicBezTo>
                <a:cubicBezTo>
                  <a:pt x="213" y="74"/>
                  <a:pt x="213" y="74"/>
                  <a:pt x="212" y="74"/>
                </a:cubicBezTo>
                <a:cubicBezTo>
                  <a:pt x="214" y="74"/>
                  <a:pt x="214" y="74"/>
                  <a:pt x="214" y="74"/>
                </a:cubicBezTo>
                <a:cubicBezTo>
                  <a:pt x="216" y="74"/>
                  <a:pt x="217" y="73"/>
                  <a:pt x="218" y="73"/>
                </a:cubicBezTo>
                <a:cubicBezTo>
                  <a:pt x="234" y="73"/>
                  <a:pt x="234" y="73"/>
                  <a:pt x="234" y="73"/>
                </a:cubicBezTo>
                <a:cubicBezTo>
                  <a:pt x="234" y="73"/>
                  <a:pt x="234" y="73"/>
                  <a:pt x="235" y="73"/>
                </a:cubicBezTo>
                <a:cubicBezTo>
                  <a:pt x="234" y="73"/>
                  <a:pt x="234" y="73"/>
                  <a:pt x="234" y="73"/>
                </a:cubicBezTo>
                <a:cubicBezTo>
                  <a:pt x="230" y="73"/>
                  <a:pt x="227" y="73"/>
                  <a:pt x="224" y="74"/>
                </a:cubicBezTo>
                <a:close/>
                <a:moveTo>
                  <a:pt x="380" y="69"/>
                </a:moveTo>
                <a:cubicBezTo>
                  <a:pt x="379" y="69"/>
                  <a:pt x="378" y="69"/>
                  <a:pt x="377" y="69"/>
                </a:cubicBezTo>
                <a:cubicBezTo>
                  <a:pt x="377" y="69"/>
                  <a:pt x="379" y="69"/>
                  <a:pt x="380" y="69"/>
                </a:cubicBezTo>
                <a:close/>
                <a:moveTo>
                  <a:pt x="367" y="70"/>
                </a:moveTo>
                <a:cubicBezTo>
                  <a:pt x="364" y="70"/>
                  <a:pt x="364" y="70"/>
                  <a:pt x="364" y="70"/>
                </a:cubicBezTo>
                <a:cubicBezTo>
                  <a:pt x="364" y="70"/>
                  <a:pt x="364" y="70"/>
                  <a:pt x="364" y="70"/>
                </a:cubicBezTo>
                <a:cubicBezTo>
                  <a:pt x="364" y="70"/>
                  <a:pt x="364" y="70"/>
                  <a:pt x="364" y="70"/>
                </a:cubicBezTo>
                <a:cubicBezTo>
                  <a:pt x="365" y="70"/>
                  <a:pt x="366" y="69"/>
                  <a:pt x="367" y="70"/>
                </a:cubicBezTo>
                <a:close/>
                <a:moveTo>
                  <a:pt x="415" y="11"/>
                </a:moveTo>
                <a:cubicBezTo>
                  <a:pt x="410" y="11"/>
                  <a:pt x="410" y="11"/>
                  <a:pt x="410" y="11"/>
                </a:cubicBezTo>
                <a:cubicBezTo>
                  <a:pt x="411" y="11"/>
                  <a:pt x="413" y="11"/>
                  <a:pt x="415" y="11"/>
                </a:cubicBezTo>
                <a:cubicBezTo>
                  <a:pt x="419" y="11"/>
                  <a:pt x="419" y="11"/>
                  <a:pt x="419" y="11"/>
                </a:cubicBezTo>
                <a:cubicBezTo>
                  <a:pt x="417" y="12"/>
                  <a:pt x="416" y="11"/>
                  <a:pt x="415" y="11"/>
                </a:cubicBezTo>
                <a:close/>
                <a:moveTo>
                  <a:pt x="422" y="12"/>
                </a:moveTo>
                <a:cubicBezTo>
                  <a:pt x="428" y="12"/>
                  <a:pt x="433" y="12"/>
                  <a:pt x="439" y="13"/>
                </a:cubicBezTo>
                <a:cubicBezTo>
                  <a:pt x="433" y="12"/>
                  <a:pt x="428" y="12"/>
                  <a:pt x="422" y="12"/>
                </a:cubicBezTo>
                <a:close/>
              </a:path>
            </a:pathLst>
          </a:custGeom>
          <a:solidFill>
            <a:srgbClr val="E60011"/>
          </a:solidFill>
          <a:ln>
            <a:noFill/>
          </a:ln>
        </p:spPr>
        <p:txBody>
          <a:bodyPr vert="horz" wrap="square" lIns="91440" tIns="45720" rIns="91440" bIns="45720" numCol="1" anchor="t" anchorCtr="0" compatLnSpc="1"/>
          <a:lstStyle/>
          <a:p>
            <a:pPr lvl="0"/>
            <a:endParaRPr lang="zh-CN" altLang="en-US" dirty="0"/>
          </a:p>
        </p:txBody>
      </p:sp>
      <p:sp>
        <p:nvSpPr>
          <p:cNvPr id="15" name="文本框 14"/>
          <p:cNvSpPr txBox="1"/>
          <p:nvPr/>
        </p:nvSpPr>
        <p:spPr>
          <a:xfrm>
            <a:off x="2473262" y="1926276"/>
            <a:ext cx="1330814" cy="461665"/>
          </a:xfrm>
          <a:prstGeom prst="rect">
            <a:avLst/>
          </a:prstGeom>
          <a:noFill/>
        </p:spPr>
        <p:txBody>
          <a:bodyPr wrap="none" rtlCol="0" anchor="ctr">
            <a:spAutoFit/>
          </a:bodyPr>
          <a:lstStyle/>
          <a:p>
            <a:r>
              <a:rPr lang="en-US" altLang="zh-CN" sz="2400" dirty="0" smtClean="0">
                <a:solidFill>
                  <a:schemeClr val="bg1"/>
                </a:solidFill>
                <a:latin typeface="+mn-ea"/>
              </a:rPr>
              <a:t>PPT</a:t>
            </a:r>
            <a:r>
              <a:rPr lang="zh-CN" altLang="en-US" sz="2400" dirty="0" smtClean="0">
                <a:solidFill>
                  <a:schemeClr val="bg1"/>
                </a:solidFill>
                <a:latin typeface="+mn-ea"/>
              </a:rPr>
              <a:t>图表</a:t>
            </a:r>
            <a:endParaRPr lang="zh-CN" altLang="en-US" sz="2400" dirty="0">
              <a:solidFill>
                <a:schemeClr val="bg1"/>
              </a:solidFill>
              <a:latin typeface="+mn-ea"/>
            </a:endParaRPr>
          </a:p>
        </p:txBody>
      </p:sp>
      <p:sp>
        <p:nvSpPr>
          <p:cNvPr id="16" name="文本框 15"/>
          <p:cNvSpPr txBox="1"/>
          <p:nvPr/>
        </p:nvSpPr>
        <p:spPr>
          <a:xfrm>
            <a:off x="8387925" y="1926276"/>
            <a:ext cx="1330814" cy="461665"/>
          </a:xfrm>
          <a:prstGeom prst="rect">
            <a:avLst/>
          </a:prstGeom>
          <a:noFill/>
        </p:spPr>
        <p:txBody>
          <a:bodyPr wrap="none" rtlCol="0" anchor="ctr">
            <a:spAutoFit/>
          </a:bodyPr>
          <a:lstStyle/>
          <a:p>
            <a:r>
              <a:rPr lang="en-US" altLang="zh-CN" sz="2400" dirty="0" smtClean="0">
                <a:solidFill>
                  <a:schemeClr val="bg1"/>
                </a:solidFill>
                <a:latin typeface="+mn-ea"/>
              </a:rPr>
              <a:t>PPT</a:t>
            </a:r>
            <a:r>
              <a:rPr lang="zh-CN" altLang="en-US" sz="2400" dirty="0" smtClean="0">
                <a:solidFill>
                  <a:schemeClr val="bg1"/>
                </a:solidFill>
                <a:latin typeface="+mn-ea"/>
              </a:rPr>
              <a:t>模板</a:t>
            </a:r>
            <a:endParaRPr lang="zh-CN" altLang="en-US" sz="2400" dirty="0">
              <a:solidFill>
                <a:schemeClr val="bg1"/>
              </a:solidFill>
              <a:latin typeface="+mn-ea"/>
            </a:endParaRPr>
          </a:p>
        </p:txBody>
      </p:sp>
      <p:sp>
        <p:nvSpPr>
          <p:cNvPr id="17" name="矩形 16"/>
          <p:cNvSpPr/>
          <p:nvPr/>
        </p:nvSpPr>
        <p:spPr>
          <a:xfrm>
            <a:off x="1652532" y="4491761"/>
            <a:ext cx="2943371" cy="1160145"/>
          </a:xfrm>
          <a:prstGeom prst="rect">
            <a:avLst/>
          </a:prstGeom>
        </p:spPr>
        <p:txBody>
          <a:bodyPr wrap="square">
            <a:spAutoFit/>
          </a:bodyPr>
          <a:lstStyle/>
          <a:p>
            <a:pPr algn="just">
              <a:lnSpc>
                <a:spcPct val="130000"/>
              </a:lnSpc>
            </a:pPr>
            <a:r>
              <a:rPr dirty="0">
                <a:solidFill>
                  <a:schemeClr val="tx1"/>
                </a:solidFill>
                <a:latin typeface="华文中宋" panose="02010600040101010101" charset="-122"/>
                <a:ea typeface="华文中宋" panose="02010600040101010101" charset="-122"/>
              </a:rPr>
              <a:t>请在此粘贴或者输入您的文字内容请在此粘贴或者输入您的文字内容</a:t>
            </a:r>
          </a:p>
        </p:txBody>
      </p:sp>
      <p:sp>
        <p:nvSpPr>
          <p:cNvPr id="18" name="矩形 17"/>
          <p:cNvSpPr/>
          <p:nvPr/>
        </p:nvSpPr>
        <p:spPr>
          <a:xfrm>
            <a:off x="7560957" y="4491761"/>
            <a:ext cx="2943371" cy="1160145"/>
          </a:xfrm>
          <a:prstGeom prst="rect">
            <a:avLst/>
          </a:prstGeom>
        </p:spPr>
        <p:txBody>
          <a:bodyPr wrap="square">
            <a:spAutoFit/>
          </a:bodyPr>
          <a:lstStyle/>
          <a:p>
            <a:pPr algn="just">
              <a:lnSpc>
                <a:spcPct val="130000"/>
              </a:lnSpc>
            </a:pPr>
            <a:r>
              <a:rPr dirty="0">
                <a:solidFill>
                  <a:schemeClr val="tx1"/>
                </a:solidFill>
                <a:latin typeface="华文中宋" panose="02010600040101010101" charset="-122"/>
                <a:ea typeface="华文中宋" panose="02010600040101010101" charset="-122"/>
              </a:rPr>
              <a:t>请在此粘贴或者输入您的文字内容请在此粘贴或者输入您的文字内容</a:t>
            </a:r>
          </a:p>
        </p:txBody>
      </p:sp>
      <p:sp>
        <p:nvSpPr>
          <p:cNvPr id="19" name="虚尾箭头 18"/>
          <p:cNvSpPr/>
          <p:nvPr/>
        </p:nvSpPr>
        <p:spPr>
          <a:xfrm rot="16200000">
            <a:off x="1544115" y="2993170"/>
            <a:ext cx="1178412" cy="961575"/>
          </a:xfrm>
          <a:prstGeom prst="stripedRightArrow">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2732328" y="2873793"/>
            <a:ext cx="1486304" cy="1200329"/>
          </a:xfrm>
          <a:prstGeom prst="rect">
            <a:avLst/>
          </a:prstGeom>
          <a:noFill/>
        </p:spPr>
        <p:txBody>
          <a:bodyPr wrap="none" rtlCol="0" anchor="ctr">
            <a:spAutoFit/>
          </a:bodyPr>
          <a:lstStyle/>
          <a:p>
            <a:pPr algn="ctr"/>
            <a:r>
              <a:rPr lang="en-US" altLang="zh-CN" sz="7200" dirty="0" smtClean="0">
                <a:solidFill>
                  <a:schemeClr val="tx1"/>
                </a:solidFill>
                <a:latin typeface="+mn-ea"/>
              </a:rPr>
              <a:t>40</a:t>
            </a:r>
            <a:r>
              <a:rPr lang="en-US" altLang="zh-CN" sz="3600" dirty="0" smtClean="0">
                <a:solidFill>
                  <a:schemeClr val="tx1"/>
                </a:solidFill>
                <a:latin typeface="+mn-ea"/>
              </a:rPr>
              <a:t>%</a:t>
            </a:r>
          </a:p>
        </p:txBody>
      </p:sp>
      <p:sp>
        <p:nvSpPr>
          <p:cNvPr id="21" name="虚尾箭头 20"/>
          <p:cNvSpPr/>
          <p:nvPr/>
        </p:nvSpPr>
        <p:spPr>
          <a:xfrm rot="16200000">
            <a:off x="7452539" y="2993171"/>
            <a:ext cx="1178412" cy="961575"/>
          </a:xfrm>
          <a:prstGeom prst="stripedRightArrow">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8640752" y="2873794"/>
            <a:ext cx="1486304" cy="1200329"/>
          </a:xfrm>
          <a:prstGeom prst="rect">
            <a:avLst/>
          </a:prstGeom>
          <a:noFill/>
        </p:spPr>
        <p:txBody>
          <a:bodyPr wrap="none" rtlCol="0" anchor="ctr">
            <a:spAutoFit/>
          </a:bodyPr>
          <a:lstStyle/>
          <a:p>
            <a:pPr algn="ctr"/>
            <a:r>
              <a:rPr lang="en-US" altLang="zh-CN" sz="7200" dirty="0" smtClean="0">
                <a:solidFill>
                  <a:schemeClr val="tx1"/>
                </a:solidFill>
                <a:latin typeface="+mn-ea"/>
              </a:rPr>
              <a:t>80</a:t>
            </a:r>
            <a:r>
              <a:rPr lang="en-US" altLang="zh-CN" sz="3600" dirty="0" smtClean="0">
                <a:solidFill>
                  <a:schemeClr val="tx1"/>
                </a:solidFill>
                <a:latin typeface="+mn-ea"/>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descr="741f20a6476c9a95ba14901b71f0725c"/>
          <p:cNvPicPr>
            <a:picLocks noChangeAspect="1"/>
          </p:cNvPicPr>
          <p:nvPr/>
        </p:nvPicPr>
        <p:blipFill>
          <a:blip r:embed="rId2"/>
          <a:stretch>
            <a:fillRect/>
          </a:stretch>
        </p:blipFill>
        <p:spPr>
          <a:xfrm>
            <a:off x="-146050" y="2498725"/>
            <a:ext cx="12412980" cy="4648835"/>
          </a:xfrm>
          <a:prstGeom prst="rect">
            <a:avLst/>
          </a:prstGeom>
        </p:spPr>
      </p:pic>
      <p:sp>
        <p:nvSpPr>
          <p:cNvPr id="10" name=" 219"/>
          <p:cNvSpPr/>
          <p:nvPr/>
        </p:nvSpPr>
        <p:spPr>
          <a:xfrm>
            <a:off x="2238693" y="2479358"/>
            <a:ext cx="581660" cy="2979420"/>
          </a:xfrm>
          <a:prstGeom prst="roundRect">
            <a:avLst>
              <a:gd name="adj" fmla="val 50000"/>
            </a:avLst>
          </a:prstGeom>
          <a:noFill/>
          <a:ln>
            <a:solidFill>
              <a:srgbClr val="51413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华文中宋" panose="02010600040101010101" charset="-122"/>
              <a:ea typeface="华文中宋" panose="02010600040101010101" charset="-122"/>
            </a:endParaRPr>
          </a:p>
        </p:txBody>
      </p:sp>
      <p:sp>
        <p:nvSpPr>
          <p:cNvPr id="219" name=" 219"/>
          <p:cNvSpPr/>
          <p:nvPr/>
        </p:nvSpPr>
        <p:spPr>
          <a:xfrm>
            <a:off x="2273935" y="2536190"/>
            <a:ext cx="511175" cy="2865755"/>
          </a:xfrm>
          <a:prstGeom prst="roundRect">
            <a:avLst>
              <a:gd name="adj" fmla="val 50000"/>
            </a:avLst>
          </a:prstGeom>
          <a:solidFill>
            <a:srgbClr val="514134"/>
          </a:solidFill>
          <a:ln>
            <a:solidFill>
              <a:srgbClr val="51413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华文中宋" panose="02010600040101010101" charset="-122"/>
              <a:ea typeface="华文中宋" panose="02010600040101010101" charset="-122"/>
            </a:endParaRPr>
          </a:p>
        </p:txBody>
      </p:sp>
      <p:pic>
        <p:nvPicPr>
          <p:cNvPr id="24" name="图片 23" descr="0718d84ca356a1210c9 807ae3fac688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74110" y="635"/>
            <a:ext cx="5217795" cy="2113280"/>
          </a:xfrm>
          <a:prstGeom prst="rect">
            <a:avLst/>
          </a:prstGeom>
        </p:spPr>
      </p:pic>
      <p:sp>
        <p:nvSpPr>
          <p:cNvPr id="12" name=" 219"/>
          <p:cNvSpPr/>
          <p:nvPr/>
        </p:nvSpPr>
        <p:spPr>
          <a:xfrm>
            <a:off x="4650740" y="2452688"/>
            <a:ext cx="581660" cy="2979420"/>
          </a:xfrm>
          <a:prstGeom prst="roundRect">
            <a:avLst>
              <a:gd name="adj" fmla="val 50000"/>
            </a:avLst>
          </a:prstGeom>
          <a:noFill/>
          <a:ln>
            <a:solidFill>
              <a:srgbClr val="51413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华文中宋" panose="02010600040101010101" charset="-122"/>
              <a:ea typeface="华文中宋" panose="02010600040101010101" charset="-122"/>
            </a:endParaRPr>
          </a:p>
        </p:txBody>
      </p:sp>
      <p:sp>
        <p:nvSpPr>
          <p:cNvPr id="13" name=" 219"/>
          <p:cNvSpPr/>
          <p:nvPr/>
        </p:nvSpPr>
        <p:spPr>
          <a:xfrm>
            <a:off x="4685983" y="2509520"/>
            <a:ext cx="511175" cy="2865755"/>
          </a:xfrm>
          <a:prstGeom prst="roundRect">
            <a:avLst>
              <a:gd name="adj" fmla="val 50000"/>
            </a:avLst>
          </a:prstGeom>
          <a:solidFill>
            <a:srgbClr val="E60011"/>
          </a:solidFill>
          <a:ln>
            <a:solidFill>
              <a:srgbClr val="51413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华文中宋" panose="02010600040101010101" charset="-122"/>
              <a:ea typeface="华文中宋" panose="02010600040101010101" charset="-122"/>
            </a:endParaRPr>
          </a:p>
        </p:txBody>
      </p:sp>
      <p:sp>
        <p:nvSpPr>
          <p:cNvPr id="14" name=" 219"/>
          <p:cNvSpPr/>
          <p:nvPr/>
        </p:nvSpPr>
        <p:spPr>
          <a:xfrm>
            <a:off x="7049453" y="2452053"/>
            <a:ext cx="581660" cy="2979420"/>
          </a:xfrm>
          <a:prstGeom prst="roundRect">
            <a:avLst>
              <a:gd name="adj" fmla="val 50000"/>
            </a:avLst>
          </a:prstGeom>
          <a:noFill/>
          <a:ln>
            <a:solidFill>
              <a:srgbClr val="51413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华文中宋" panose="02010600040101010101" charset="-122"/>
              <a:ea typeface="华文中宋" panose="02010600040101010101" charset="-122"/>
            </a:endParaRPr>
          </a:p>
        </p:txBody>
      </p:sp>
      <p:sp>
        <p:nvSpPr>
          <p:cNvPr id="15" name=" 219"/>
          <p:cNvSpPr/>
          <p:nvPr/>
        </p:nvSpPr>
        <p:spPr>
          <a:xfrm>
            <a:off x="7084695" y="2508885"/>
            <a:ext cx="511175" cy="2865755"/>
          </a:xfrm>
          <a:prstGeom prst="roundRect">
            <a:avLst>
              <a:gd name="adj" fmla="val 50000"/>
            </a:avLst>
          </a:prstGeom>
          <a:solidFill>
            <a:srgbClr val="514134"/>
          </a:solidFill>
          <a:ln>
            <a:solidFill>
              <a:srgbClr val="51413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华文中宋" panose="02010600040101010101" charset="-122"/>
              <a:ea typeface="华文中宋" panose="02010600040101010101" charset="-122"/>
            </a:endParaRPr>
          </a:p>
        </p:txBody>
      </p:sp>
      <p:sp>
        <p:nvSpPr>
          <p:cNvPr id="16" name=" 219"/>
          <p:cNvSpPr/>
          <p:nvPr/>
        </p:nvSpPr>
        <p:spPr>
          <a:xfrm>
            <a:off x="9447213" y="2452688"/>
            <a:ext cx="581660" cy="2979420"/>
          </a:xfrm>
          <a:prstGeom prst="roundRect">
            <a:avLst>
              <a:gd name="adj" fmla="val 50000"/>
            </a:avLst>
          </a:prstGeom>
          <a:noFill/>
          <a:ln>
            <a:solidFill>
              <a:srgbClr val="51413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华文中宋" panose="02010600040101010101" charset="-122"/>
              <a:ea typeface="华文中宋" panose="02010600040101010101" charset="-122"/>
            </a:endParaRPr>
          </a:p>
        </p:txBody>
      </p:sp>
      <p:sp>
        <p:nvSpPr>
          <p:cNvPr id="17" name=" 219"/>
          <p:cNvSpPr/>
          <p:nvPr/>
        </p:nvSpPr>
        <p:spPr>
          <a:xfrm>
            <a:off x="9482455" y="2509520"/>
            <a:ext cx="511175" cy="2865755"/>
          </a:xfrm>
          <a:prstGeom prst="roundRect">
            <a:avLst>
              <a:gd name="adj" fmla="val 50000"/>
            </a:avLst>
          </a:prstGeom>
          <a:solidFill>
            <a:srgbClr val="E60011"/>
          </a:solidFill>
          <a:ln>
            <a:solidFill>
              <a:srgbClr val="51413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华文中宋" panose="02010600040101010101" charset="-122"/>
              <a:ea typeface="华文中宋" panose="02010600040101010101" charset="-122"/>
            </a:endParaRPr>
          </a:p>
        </p:txBody>
      </p:sp>
      <p:pic>
        <p:nvPicPr>
          <p:cNvPr id="2" name="图片 1" descr="ef3a216ea5ebb104c6b715c9f03d1ed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79600" y="2157730"/>
            <a:ext cx="1466850" cy="880110"/>
          </a:xfrm>
          <a:prstGeom prst="rect">
            <a:avLst/>
          </a:prstGeom>
        </p:spPr>
      </p:pic>
      <p:pic>
        <p:nvPicPr>
          <p:cNvPr id="4" name="图片 3" descr="ef3a216ea5ebb104c6b715c9f03d1ed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77995" y="2157730"/>
            <a:ext cx="1466850" cy="880110"/>
          </a:xfrm>
          <a:prstGeom prst="rect">
            <a:avLst/>
          </a:prstGeom>
        </p:spPr>
      </p:pic>
      <p:pic>
        <p:nvPicPr>
          <p:cNvPr id="5" name="图片 4" descr="ef3a216ea5ebb104c6b715c9f03d1ed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74785" y="2157730"/>
            <a:ext cx="1466850" cy="880110"/>
          </a:xfrm>
          <a:prstGeom prst="rect">
            <a:avLst/>
          </a:prstGeom>
        </p:spPr>
      </p:pic>
      <p:pic>
        <p:nvPicPr>
          <p:cNvPr id="6" name="图片 5" descr="ef3a216ea5ebb104c6b715c9f03d1ed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76390" y="2157730"/>
            <a:ext cx="1466850" cy="880110"/>
          </a:xfrm>
          <a:prstGeom prst="rect">
            <a:avLst/>
          </a:prstGeom>
        </p:spPr>
      </p:pic>
      <p:sp>
        <p:nvSpPr>
          <p:cNvPr id="48" name="文本框 47"/>
          <p:cNvSpPr txBox="1"/>
          <p:nvPr/>
        </p:nvSpPr>
        <p:spPr>
          <a:xfrm>
            <a:off x="9455785" y="2614930"/>
            <a:ext cx="609600" cy="2872740"/>
          </a:xfrm>
          <a:prstGeom prst="rect">
            <a:avLst/>
          </a:prstGeom>
          <a:noFill/>
        </p:spPr>
        <p:txBody>
          <a:bodyPr vert="eaVert" wrap="square" rtlCol="0">
            <a:spAutoFit/>
          </a:bodyPr>
          <a:lstStyle/>
          <a:p>
            <a:pPr algn="ctr"/>
            <a:r>
              <a:rPr lang="zh-CN" altLang="en-US" sz="2800" dirty="0" smtClean="0">
                <a:solidFill>
                  <a:schemeClr val="bg1"/>
                </a:solidFill>
                <a:latin typeface="华文中宋" panose="02010600040101010101" charset="-122"/>
                <a:ea typeface="华文中宋" panose="02010600040101010101" charset="-122"/>
              </a:rPr>
              <a:t>请输入标题</a:t>
            </a:r>
          </a:p>
        </p:txBody>
      </p:sp>
      <p:sp>
        <p:nvSpPr>
          <p:cNvPr id="19" name="文本框 18"/>
          <p:cNvSpPr txBox="1"/>
          <p:nvPr/>
        </p:nvSpPr>
        <p:spPr>
          <a:xfrm>
            <a:off x="2246630" y="2614930"/>
            <a:ext cx="609600" cy="2872740"/>
          </a:xfrm>
          <a:prstGeom prst="rect">
            <a:avLst/>
          </a:prstGeom>
          <a:noFill/>
        </p:spPr>
        <p:txBody>
          <a:bodyPr vert="eaVert" wrap="square" rtlCol="0">
            <a:spAutoFit/>
          </a:bodyPr>
          <a:lstStyle/>
          <a:p>
            <a:pPr algn="ctr"/>
            <a:r>
              <a:rPr lang="zh-CN" altLang="en-US" sz="2800" dirty="0" smtClean="0">
                <a:solidFill>
                  <a:schemeClr val="bg1"/>
                </a:solidFill>
                <a:latin typeface="华文中宋" panose="02010600040101010101" charset="-122"/>
                <a:ea typeface="华文中宋" panose="02010600040101010101" charset="-122"/>
              </a:rPr>
              <a:t>请输入标题</a:t>
            </a:r>
          </a:p>
        </p:txBody>
      </p:sp>
      <p:sp>
        <p:nvSpPr>
          <p:cNvPr id="20" name="文本框 19"/>
          <p:cNvSpPr txBox="1"/>
          <p:nvPr/>
        </p:nvSpPr>
        <p:spPr>
          <a:xfrm>
            <a:off x="4660900" y="2614930"/>
            <a:ext cx="609600" cy="2872740"/>
          </a:xfrm>
          <a:prstGeom prst="rect">
            <a:avLst/>
          </a:prstGeom>
          <a:noFill/>
        </p:spPr>
        <p:txBody>
          <a:bodyPr vert="eaVert" wrap="square" rtlCol="0">
            <a:spAutoFit/>
          </a:bodyPr>
          <a:lstStyle/>
          <a:p>
            <a:pPr algn="ctr"/>
            <a:r>
              <a:rPr lang="zh-CN" altLang="en-US" sz="2800" dirty="0" smtClean="0">
                <a:solidFill>
                  <a:schemeClr val="bg1"/>
                </a:solidFill>
                <a:latin typeface="华文中宋" panose="02010600040101010101" charset="-122"/>
                <a:ea typeface="华文中宋" panose="02010600040101010101" charset="-122"/>
              </a:rPr>
              <a:t>请输入标题</a:t>
            </a:r>
          </a:p>
        </p:txBody>
      </p:sp>
      <p:sp>
        <p:nvSpPr>
          <p:cNvPr id="21" name="文本框 20"/>
          <p:cNvSpPr txBox="1"/>
          <p:nvPr/>
        </p:nvSpPr>
        <p:spPr>
          <a:xfrm>
            <a:off x="7044690" y="2614930"/>
            <a:ext cx="609600" cy="2872740"/>
          </a:xfrm>
          <a:prstGeom prst="rect">
            <a:avLst/>
          </a:prstGeom>
          <a:noFill/>
        </p:spPr>
        <p:txBody>
          <a:bodyPr vert="eaVert" wrap="square" rtlCol="0">
            <a:spAutoFit/>
          </a:bodyPr>
          <a:lstStyle/>
          <a:p>
            <a:pPr algn="ctr"/>
            <a:r>
              <a:rPr lang="zh-CN" altLang="en-US" sz="2800" dirty="0" smtClean="0">
                <a:solidFill>
                  <a:schemeClr val="bg1"/>
                </a:solidFill>
                <a:latin typeface="华文中宋" panose="02010600040101010101" charset="-122"/>
                <a:ea typeface="华文中宋" panose="02010600040101010101" charset="-122"/>
              </a:rPr>
              <a:t>请输入标题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48"/>
                                        </p:tgtEl>
                                        <p:attrNameLst>
                                          <p:attrName>style.visibility</p:attrName>
                                        </p:attrNameLst>
                                      </p:cBhvr>
                                      <p:to>
                                        <p:strVal val="visible"/>
                                      </p:to>
                                    </p:set>
                                    <p:animEffect transition="in" filter="wipe(up)">
                                      <p:cBhvr>
                                        <p:cTn id="7" dur="1000"/>
                                        <p:tgtEl>
                                          <p:spTgt spid="48"/>
                                        </p:tgtEl>
                                      </p:cBhvr>
                                    </p:animEffect>
                                  </p:childTnLst>
                                </p:cTn>
                              </p:par>
                              <p:par>
                                <p:cTn id="8" presetID="22" presetClass="entr" presetSubtype="1"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Effect transition="in" filter="wipe(up)">
                                      <p:cBhvr>
                                        <p:cTn id="10" dur="1000"/>
                                        <p:tgtEl>
                                          <p:spTgt spid="19"/>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20"/>
                                        </p:tgtEl>
                                        <p:attrNameLst>
                                          <p:attrName>style.visibility</p:attrName>
                                        </p:attrNameLst>
                                      </p:cBhvr>
                                      <p:to>
                                        <p:strVal val="visible"/>
                                      </p:to>
                                    </p:set>
                                    <p:animEffect transition="in" filter="wipe(up)">
                                      <p:cBhvr>
                                        <p:cTn id="13" dur="1000"/>
                                        <p:tgtEl>
                                          <p:spTgt spid="20"/>
                                        </p:tgtEl>
                                      </p:cBhvr>
                                    </p:animEffect>
                                  </p:childTnLst>
                                </p:cTn>
                              </p:par>
                              <p:par>
                                <p:cTn id="14" presetID="22" presetClass="entr" presetSubtype="1" fill="hold" grpId="0" nodeType="withEffect">
                                  <p:stCondLst>
                                    <p:cond delay="500"/>
                                  </p:stCondLst>
                                  <p:childTnLst>
                                    <p:set>
                                      <p:cBhvr>
                                        <p:cTn id="15" dur="1" fill="hold">
                                          <p:stCondLst>
                                            <p:cond delay="0"/>
                                          </p:stCondLst>
                                        </p:cTn>
                                        <p:tgtEl>
                                          <p:spTgt spid="21"/>
                                        </p:tgtEl>
                                        <p:attrNameLst>
                                          <p:attrName>style.visibility</p:attrName>
                                        </p:attrNameLst>
                                      </p:cBhvr>
                                      <p:to>
                                        <p:strVal val="visible"/>
                                      </p:to>
                                    </p:set>
                                    <p:animEffect transition="in" filter="wipe(up)">
                                      <p:cBhvr>
                                        <p:cTn id="16"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19" grpId="0"/>
      <p:bldP spid="20"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02" y="0"/>
            <a:ext cx="12219402" cy="6104334"/>
          </a:xfrm>
          <a:prstGeom prst="rect">
            <a:avLst/>
          </a:prstGeom>
          <a:ln>
            <a:noFill/>
          </a:ln>
          <a:effectLst>
            <a:softEdge rad="112500"/>
          </a:effectLst>
        </p:spPr>
      </p:pic>
      <p:grpSp>
        <p:nvGrpSpPr>
          <p:cNvPr id="5" name="组合 4"/>
          <p:cNvGrpSpPr/>
          <p:nvPr/>
        </p:nvGrpSpPr>
        <p:grpSpPr>
          <a:xfrm>
            <a:off x="2054568" y="2104051"/>
            <a:ext cx="1692322" cy="1692322"/>
            <a:chOff x="2265529" y="2033517"/>
            <a:chExt cx="1692322" cy="1692322"/>
          </a:xfrm>
        </p:grpSpPr>
        <p:sp>
          <p:nvSpPr>
            <p:cNvPr id="3" name="椭圆 2"/>
            <p:cNvSpPr/>
            <p:nvPr/>
          </p:nvSpPr>
          <p:spPr>
            <a:xfrm>
              <a:off x="2265529" y="2033517"/>
              <a:ext cx="1692322" cy="1692322"/>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4" name="文本框 3"/>
            <p:cNvSpPr txBox="1"/>
            <p:nvPr/>
          </p:nvSpPr>
          <p:spPr>
            <a:xfrm>
              <a:off x="2381535" y="2241457"/>
              <a:ext cx="1460311" cy="1432560"/>
            </a:xfrm>
            <a:prstGeom prst="rect">
              <a:avLst/>
            </a:prstGeom>
            <a:noFill/>
          </p:spPr>
          <p:txBody>
            <a:bodyPr wrap="square" rtlCol="0">
              <a:spAutoFit/>
            </a:bodyPr>
            <a:lstStyle/>
            <a:p>
              <a:pPr algn="ctr"/>
              <a:r>
                <a:rPr lang="zh-CN" altLang="en-US" sz="8800" dirty="0">
                  <a:solidFill>
                    <a:schemeClr val="bg1"/>
                  </a:solidFill>
                  <a:latin typeface="华文中宋" panose="02010600040101010101" charset="-122"/>
                  <a:ea typeface="华文中宋" panose="02010600040101010101" charset="-122"/>
                </a:rPr>
                <a:t>肆</a:t>
              </a:r>
            </a:p>
          </p:txBody>
        </p:sp>
      </p:grpSp>
      <p:grpSp>
        <p:nvGrpSpPr>
          <p:cNvPr id="2" name="组合 1"/>
          <p:cNvGrpSpPr/>
          <p:nvPr/>
        </p:nvGrpSpPr>
        <p:grpSpPr>
          <a:xfrm>
            <a:off x="3989909" y="2242887"/>
            <a:ext cx="5947785" cy="952985"/>
            <a:chOff x="3581604" y="2552132"/>
            <a:chExt cx="5947785" cy="952985"/>
          </a:xfrm>
        </p:grpSpPr>
        <p:sp>
          <p:nvSpPr>
            <p:cNvPr id="6" name="文本框 5"/>
            <p:cNvSpPr txBox="1"/>
            <p:nvPr/>
          </p:nvSpPr>
          <p:spPr>
            <a:xfrm>
              <a:off x="3587109" y="2552132"/>
              <a:ext cx="5942280" cy="923330"/>
            </a:xfrm>
            <a:prstGeom prst="rect">
              <a:avLst/>
            </a:prstGeom>
            <a:noFill/>
          </p:spPr>
          <p:txBody>
            <a:bodyPr wrap="square" rtlCol="0">
              <a:spAutoFit/>
            </a:bodyPr>
            <a:lstStyle/>
            <a:p>
              <a:r>
                <a:rPr lang="zh-CN" altLang="en-US" sz="5400" dirty="0" smtClean="0">
                  <a:latin typeface="华文中宋" panose="02010600040101010101" charset="-122"/>
                  <a:ea typeface="华文中宋" panose="02010600040101010101" charset="-122"/>
                </a:rPr>
                <a:t>请在此处输入标题</a:t>
              </a:r>
            </a:p>
          </p:txBody>
        </p:sp>
        <p:sp>
          <p:nvSpPr>
            <p:cNvPr id="13" name="任意多边形 12"/>
            <p:cNvSpPr/>
            <p:nvPr/>
          </p:nvSpPr>
          <p:spPr>
            <a:xfrm>
              <a:off x="3581604" y="3013797"/>
              <a:ext cx="491320" cy="49132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14" name="任意多边形 13"/>
            <p:cNvSpPr/>
            <p:nvPr/>
          </p:nvSpPr>
          <p:spPr>
            <a:xfrm flipH="1" flipV="1">
              <a:off x="8795050" y="2559613"/>
              <a:ext cx="491320" cy="49132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grpSp>
      <p:sp>
        <p:nvSpPr>
          <p:cNvPr id="18" name="文本框 17"/>
          <p:cNvSpPr txBox="1"/>
          <p:nvPr/>
        </p:nvSpPr>
        <p:spPr>
          <a:xfrm>
            <a:off x="9470543" y="3181902"/>
            <a:ext cx="553998" cy="2243534"/>
          </a:xfrm>
          <a:prstGeom prst="rect">
            <a:avLst/>
          </a:prstGeom>
          <a:noFill/>
        </p:spPr>
        <p:txBody>
          <a:bodyPr vert="eaVert" wrap="square" rtlCol="0">
            <a:spAutoFit/>
          </a:bodyPr>
          <a:lstStyle/>
          <a:p>
            <a:pPr algn="ctr"/>
            <a:r>
              <a:rPr lang="zh-CN" altLang="en-US" sz="2400" dirty="0" smtClean="0">
                <a:solidFill>
                  <a:srgbClr val="E60011"/>
                </a:solidFill>
                <a:latin typeface="华文中宋" panose="02010600040101010101" charset="-122"/>
                <a:ea typeface="华文中宋" panose="02010600040101010101" charset="-122"/>
              </a:rPr>
              <a:t>点击添加内容</a:t>
            </a:r>
          </a:p>
        </p:txBody>
      </p:sp>
      <p:sp>
        <p:nvSpPr>
          <p:cNvPr id="19" name="文本框 18"/>
          <p:cNvSpPr txBox="1"/>
          <p:nvPr/>
        </p:nvSpPr>
        <p:spPr>
          <a:xfrm>
            <a:off x="3824820" y="3416619"/>
            <a:ext cx="5829300" cy="1774100"/>
          </a:xfrm>
          <a:prstGeom prst="rect">
            <a:avLst/>
          </a:prstGeom>
          <a:noFill/>
        </p:spPr>
        <p:txBody>
          <a:bodyPr vert="eaVert" wrap="square" rtlCol="0">
            <a:spAutoFit/>
          </a:bodyPr>
          <a:lstStyle/>
          <a:p>
            <a:pPr algn="just">
              <a:lnSpc>
                <a:spcPct val="150000"/>
              </a:lnSpc>
            </a:pPr>
            <a:r>
              <a:rPr sz="1900" dirty="0" smtClean="0">
                <a:latin typeface="华文中宋" panose="02010600040101010101" charset="-122"/>
                <a:ea typeface="华文中宋" panose="02010600040101010101" charset="-122"/>
              </a:rPr>
              <a:t>请在此粘贴或者输入您的文字内容请在此粘贴或者输入您的文字内容请在此粘贴或者输入您的文字内容请在此粘贴或者输入您的文字内容请在此粘贴或者输入您的文字内容</a:t>
            </a:r>
          </a:p>
        </p:txBody>
      </p:sp>
      <p:pic>
        <p:nvPicPr>
          <p:cNvPr id="7" name="图片 6"/>
          <p:cNvPicPr>
            <a:picLocks noChangeAspect="1"/>
          </p:cNvPicPr>
          <p:nvPr/>
        </p:nvPicPr>
        <p:blipFill rotWithShape="1">
          <a:blip r:embed="rId3" cstate="screen">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a:xfrm>
            <a:off x="-29028" y="4486446"/>
            <a:ext cx="5662431" cy="2386068"/>
          </a:xfrm>
          <a:custGeom>
            <a:avLst/>
            <a:gdLst>
              <a:gd name="connsiteX0" fmla="*/ 0 w 5662431"/>
              <a:gd name="connsiteY0" fmla="*/ 0 h 2386068"/>
              <a:gd name="connsiteX1" fmla="*/ 4457429 w 5662431"/>
              <a:gd name="connsiteY1" fmla="*/ 0 h 2386068"/>
              <a:gd name="connsiteX2" fmla="*/ 4461056 w 5662431"/>
              <a:gd name="connsiteY2" fmla="*/ 71835 h 2386068"/>
              <a:gd name="connsiteX3" fmla="*/ 5457371 w 5662431"/>
              <a:gd name="connsiteY3" fmla="*/ 970925 h 2386068"/>
              <a:gd name="connsiteX4" fmla="*/ 5659205 w 5662431"/>
              <a:gd name="connsiteY4" fmla="*/ 950578 h 2386068"/>
              <a:gd name="connsiteX5" fmla="*/ 5662431 w 5662431"/>
              <a:gd name="connsiteY5" fmla="*/ 949749 h 2386068"/>
              <a:gd name="connsiteX6" fmla="*/ 5662431 w 5662431"/>
              <a:gd name="connsiteY6" fmla="*/ 2386068 h 2386068"/>
              <a:gd name="connsiteX7" fmla="*/ 0 w 5662431"/>
              <a:gd name="connsiteY7" fmla="*/ 2386068 h 2386068"/>
              <a:gd name="connsiteX8" fmla="*/ 0 w 5662431"/>
              <a:gd name="connsiteY8" fmla="*/ 0 h 2386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62431" h="2386068">
                <a:moveTo>
                  <a:pt x="0" y="0"/>
                </a:moveTo>
                <a:lnTo>
                  <a:pt x="4457429" y="0"/>
                </a:lnTo>
                <a:lnTo>
                  <a:pt x="4461056" y="71835"/>
                </a:lnTo>
                <a:cubicBezTo>
                  <a:pt x="4512342" y="576840"/>
                  <a:pt x="4938835" y="970925"/>
                  <a:pt x="5457371" y="970925"/>
                </a:cubicBezTo>
                <a:cubicBezTo>
                  <a:pt x="5526509" y="970925"/>
                  <a:pt x="5594011" y="963919"/>
                  <a:pt x="5659205" y="950578"/>
                </a:cubicBezTo>
                <a:lnTo>
                  <a:pt x="5662431" y="949749"/>
                </a:lnTo>
                <a:lnTo>
                  <a:pt x="5662431" y="2386068"/>
                </a:lnTo>
                <a:lnTo>
                  <a:pt x="0" y="2386068"/>
                </a:lnTo>
                <a:lnTo>
                  <a:pt x="0" y="0"/>
                </a:lnTo>
                <a:close/>
              </a:path>
            </a:pathLst>
          </a:custGeom>
        </p:spPr>
      </p:pic>
      <p:pic>
        <p:nvPicPr>
          <p:cNvPr id="46" name="图片 45"/>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flipH="1">
            <a:off x="9701394" y="481089"/>
            <a:ext cx="1152686" cy="571580"/>
          </a:xfrm>
          <a:prstGeom prst="rect">
            <a:avLst/>
          </a:prstGeom>
        </p:spPr>
      </p:pic>
      <p:pic>
        <p:nvPicPr>
          <p:cNvPr id="47" name="图片 46"/>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flipH="1">
            <a:off x="10557802" y="616001"/>
            <a:ext cx="1152686" cy="5715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par>
                                <p:cTn id="8" presetID="22" presetClass="entr" presetSubtype="8" fill="hold" nodeType="withEffect">
                                  <p:stCondLst>
                                    <p:cond delay="6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1250"/>
                                        <p:tgtEl>
                                          <p:spTgt spid="2"/>
                                        </p:tgtEl>
                                      </p:cBhvr>
                                    </p:animEffect>
                                  </p:childTnLst>
                                </p:cTn>
                              </p:par>
                              <p:par>
                                <p:cTn id="11" presetID="22" presetClass="entr" presetSubtype="1" fill="hold" grpId="0" nodeType="withEffect">
                                  <p:stCondLst>
                                    <p:cond delay="170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750"/>
                                        <p:tgtEl>
                                          <p:spTgt spid="18"/>
                                        </p:tgtEl>
                                      </p:cBhvr>
                                    </p:animEffect>
                                  </p:childTnLst>
                                </p:cTn>
                              </p:par>
                              <p:par>
                                <p:cTn id="14" presetID="22" presetClass="entr" presetSubtype="2" fill="hold" grpId="0" nodeType="withEffect">
                                  <p:stCondLst>
                                    <p:cond delay="240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1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615114" y="653596"/>
            <a:ext cx="1005840" cy="2861582"/>
            <a:chOff x="687342" y="479425"/>
            <a:chExt cx="1005840" cy="2861582"/>
          </a:xfrm>
        </p:grpSpPr>
        <p:sp>
          <p:nvSpPr>
            <p:cNvPr id="23" name="椭圆 22"/>
            <p:cNvSpPr/>
            <p:nvPr/>
          </p:nvSpPr>
          <p:spPr>
            <a:xfrm>
              <a:off x="891661" y="1274988"/>
              <a:ext cx="626384" cy="626384"/>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2" name="文本框 21"/>
            <p:cNvSpPr txBox="1"/>
            <p:nvPr/>
          </p:nvSpPr>
          <p:spPr>
            <a:xfrm>
              <a:off x="687342" y="479425"/>
              <a:ext cx="1005840" cy="2861582"/>
            </a:xfrm>
            <a:prstGeom prst="rect">
              <a:avLst/>
            </a:prstGeom>
            <a:noFill/>
          </p:spPr>
          <p:txBody>
            <a:bodyPr vert="eaVert" wrap="square" rtlCol="0">
              <a:spAutoFit/>
            </a:bodyPr>
            <a:lstStyle/>
            <a:p>
              <a:r>
                <a:rPr lang="zh-CN" altLang="en-US" sz="5400" dirty="0" smtClean="0">
                  <a:latin typeface="华文中宋" panose="02010600040101010101" charset="-122"/>
                  <a:ea typeface="华文中宋" panose="02010600040101010101" charset="-122"/>
                </a:rPr>
                <a:t>第</a:t>
              </a:r>
              <a:r>
                <a:rPr lang="zh-CN" altLang="en-US" sz="4400" dirty="0" smtClean="0">
                  <a:solidFill>
                    <a:schemeClr val="bg1"/>
                  </a:solidFill>
                  <a:latin typeface="华文中宋" panose="02010600040101010101" charset="-122"/>
                  <a:ea typeface="华文中宋" panose="02010600040101010101" charset="-122"/>
                </a:rPr>
                <a:t>四</a:t>
              </a:r>
              <a:r>
                <a:rPr lang="zh-CN" altLang="en-US" sz="5400" dirty="0" smtClean="0">
                  <a:latin typeface="华文中宋" panose="02010600040101010101" charset="-122"/>
                  <a:ea typeface="华文中宋" panose="02010600040101010101" charset="-122"/>
                </a:rPr>
                <a:t>部分</a:t>
              </a:r>
              <a:endParaRPr lang="zh-CN" altLang="en-US" sz="5400" dirty="0">
                <a:latin typeface="华文中宋" panose="02010600040101010101" charset="-122"/>
                <a:ea typeface="华文中宋" panose="02010600040101010101" charset="-122"/>
              </a:endParaRPr>
            </a:p>
          </p:txBody>
        </p:sp>
      </p:grpSp>
      <p:grpSp>
        <p:nvGrpSpPr>
          <p:cNvPr id="6" name="组合 5"/>
          <p:cNvGrpSpPr/>
          <p:nvPr/>
        </p:nvGrpSpPr>
        <p:grpSpPr>
          <a:xfrm>
            <a:off x="786408" y="1884719"/>
            <a:ext cx="9326880" cy="3107589"/>
            <a:chOff x="786408" y="1884719"/>
            <a:chExt cx="9326880" cy="3107589"/>
          </a:xfrm>
        </p:grpSpPr>
        <p:sp>
          <p:nvSpPr>
            <p:cNvPr id="24" name="文本框 23"/>
            <p:cNvSpPr txBox="1"/>
            <p:nvPr/>
          </p:nvSpPr>
          <p:spPr>
            <a:xfrm>
              <a:off x="786408" y="1884719"/>
              <a:ext cx="9326880" cy="3107589"/>
            </a:xfrm>
            <a:prstGeom prst="rect">
              <a:avLst/>
            </a:prstGeom>
            <a:noFill/>
          </p:spPr>
          <p:txBody>
            <a:bodyPr vert="eaVert" wrap="square" rtlCol="0">
              <a:spAutoFit/>
            </a:bodyPr>
            <a:lstStyle/>
            <a:p>
              <a:pPr algn="just">
                <a:lnSpc>
                  <a:spcPct val="150000"/>
                </a:lnSpc>
              </a:pPr>
              <a:r>
                <a:rPr sz="2000" dirty="0" smtClean="0">
                  <a:latin typeface="华文中宋" panose="02010600040101010101" charset="-122"/>
                  <a:ea typeface="华文中宋" panose="02010600040101010101" charset="-122"/>
                </a:rPr>
                <a:t>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a:t>
              </a:r>
              <a:r>
                <a:rPr lang="en-US" sz="2000" dirty="0" smtClean="0">
                  <a:latin typeface="华文中宋" panose="02010600040101010101" charset="-122"/>
                  <a:ea typeface="华文中宋" panose="02010600040101010101" charset="-122"/>
                </a:rPr>
                <a:t>.</a:t>
              </a:r>
            </a:p>
          </p:txBody>
        </p:sp>
        <p:cxnSp>
          <p:nvCxnSpPr>
            <p:cNvPr id="27" name="直接连接符 26"/>
            <p:cNvCxnSpPr/>
            <p:nvPr/>
          </p:nvCxnSpPr>
          <p:spPr>
            <a:xfrm>
              <a:off x="9482883"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9018426"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5539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089512"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625055"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160598"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6696141"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260712"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8107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360826"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48963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4417398"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3967455"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3546540"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30675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2588598"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21531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703226"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12387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grpSp>
      <p:pic>
        <p:nvPicPr>
          <p:cNvPr id="46" name="图片 45"/>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flipH="1">
            <a:off x="248784" y="452514"/>
            <a:ext cx="1152686" cy="571580"/>
          </a:xfrm>
          <a:prstGeom prst="rect">
            <a:avLst/>
          </a:prstGeom>
        </p:spPr>
      </p:pic>
      <p:pic>
        <p:nvPicPr>
          <p:cNvPr id="47" name="图片 4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flipH="1">
            <a:off x="1105192" y="587426"/>
            <a:ext cx="1152686" cy="571580"/>
          </a:xfrm>
          <a:prstGeom prst="rect">
            <a:avLst/>
          </a:prstGeom>
        </p:spPr>
      </p:pic>
      <p:sp>
        <p:nvSpPr>
          <p:cNvPr id="48" name="文本框 47"/>
          <p:cNvSpPr txBox="1"/>
          <p:nvPr/>
        </p:nvSpPr>
        <p:spPr>
          <a:xfrm>
            <a:off x="10104120" y="2007235"/>
            <a:ext cx="609600" cy="2872740"/>
          </a:xfrm>
          <a:prstGeom prst="rect">
            <a:avLst/>
          </a:prstGeom>
          <a:noFill/>
        </p:spPr>
        <p:txBody>
          <a:bodyPr vert="eaVert" wrap="square" rtlCol="0">
            <a:spAutoFit/>
          </a:bodyPr>
          <a:lstStyle/>
          <a:p>
            <a:pPr algn="ctr"/>
            <a:r>
              <a:rPr lang="zh-CN" altLang="en-US" sz="2800" dirty="0" smtClean="0">
                <a:solidFill>
                  <a:srgbClr val="E60011"/>
                </a:solidFill>
                <a:latin typeface="华文中宋" panose="02010600040101010101" charset="-122"/>
                <a:ea typeface="华文中宋" panose="02010600040101010101" charset="-122"/>
              </a:rPr>
              <a:t>请输入标题</a:t>
            </a:r>
          </a:p>
        </p:txBody>
      </p:sp>
      <p:pic>
        <p:nvPicPr>
          <p:cNvPr id="9" name="图片 8" descr="08908fcf0b09ffe314cf8ada06148c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970" y="5259705"/>
            <a:ext cx="5488305" cy="1682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childTnLst>
                                </p:cTn>
                              </p:par>
                              <p:par>
                                <p:cTn id="8" presetID="22" presetClass="entr" presetSubtype="1" fill="hold" grpId="0" nodeType="withEffect">
                                  <p:stCondLst>
                                    <p:cond delay="500"/>
                                  </p:stCondLst>
                                  <p:childTnLst>
                                    <p:set>
                                      <p:cBhvr>
                                        <p:cTn id="9" dur="1" fill="hold">
                                          <p:stCondLst>
                                            <p:cond delay="0"/>
                                          </p:stCondLst>
                                        </p:cTn>
                                        <p:tgtEl>
                                          <p:spTgt spid="48"/>
                                        </p:tgtEl>
                                        <p:attrNameLst>
                                          <p:attrName>style.visibility</p:attrName>
                                        </p:attrNameLst>
                                      </p:cBhvr>
                                      <p:to>
                                        <p:strVal val="visible"/>
                                      </p:to>
                                    </p:set>
                                    <p:animEffect transition="in" filter="wipe(up)">
                                      <p:cBhvr>
                                        <p:cTn id="10" dur="1000"/>
                                        <p:tgtEl>
                                          <p:spTgt spid="48"/>
                                        </p:tgtEl>
                                      </p:cBhvr>
                                    </p:animEffect>
                                  </p:childTnLst>
                                </p:cTn>
                              </p:par>
                              <p:par>
                                <p:cTn id="11" presetID="22" presetClass="entr" presetSubtype="2" fill="hold" nodeType="withEffect">
                                  <p:stCondLst>
                                    <p:cond delay="110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0d4c2ef0be210266990595225e91f90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6931025" y="-26035"/>
            <a:ext cx="5273675" cy="2461895"/>
          </a:xfrm>
          <a:prstGeom prst="rect">
            <a:avLst/>
          </a:prstGeom>
        </p:spPr>
      </p:pic>
      <p:grpSp>
        <p:nvGrpSpPr>
          <p:cNvPr id="7" name="组合 6"/>
          <p:cNvGrpSpPr/>
          <p:nvPr/>
        </p:nvGrpSpPr>
        <p:grpSpPr>
          <a:xfrm>
            <a:off x="807085" y="365800"/>
            <a:ext cx="1103086" cy="1103086"/>
            <a:chOff x="1161143" y="1538514"/>
            <a:chExt cx="1103086" cy="1103086"/>
          </a:xfrm>
        </p:grpSpPr>
        <p:sp>
          <p:nvSpPr>
            <p:cNvPr id="6" name="圆角矩形 5"/>
            <p:cNvSpPr/>
            <p:nvPr/>
          </p:nvSpPr>
          <p:spPr>
            <a:xfrm>
              <a:off x="1161143" y="1538514"/>
              <a:ext cx="1103086" cy="1103086"/>
            </a:xfrm>
            <a:prstGeom prst="roundRect">
              <a:avLst>
                <a:gd name="adj" fmla="val 5729"/>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8" name="文本框 7"/>
            <p:cNvSpPr txBox="1"/>
            <p:nvPr/>
          </p:nvSpPr>
          <p:spPr>
            <a:xfrm>
              <a:off x="1342571" y="1660044"/>
              <a:ext cx="740229" cy="830997"/>
            </a:xfrm>
            <a:prstGeom prst="rect">
              <a:avLst/>
            </a:prstGeom>
            <a:noFill/>
          </p:spPr>
          <p:txBody>
            <a:bodyPr wrap="square" rtlCol="0">
              <a:spAutoFit/>
            </a:bodyPr>
            <a:lstStyle/>
            <a:p>
              <a:pPr algn="ctr"/>
              <a:r>
                <a:rPr lang="zh-CN" altLang="en-US" sz="4800" dirty="0" smtClean="0">
                  <a:solidFill>
                    <a:schemeClr val="bg1"/>
                  </a:solidFill>
                  <a:latin typeface="华文中宋" panose="02010600040101010101" charset="-122"/>
                  <a:ea typeface="华文中宋" panose="02010600040101010101" charset="-122"/>
                </a:rPr>
                <a:t>题</a:t>
              </a:r>
            </a:p>
          </p:txBody>
        </p:sp>
      </p:grpSp>
      <p:sp>
        <p:nvSpPr>
          <p:cNvPr id="9" name="文本框 8"/>
          <p:cNvSpPr txBox="1"/>
          <p:nvPr/>
        </p:nvSpPr>
        <p:spPr>
          <a:xfrm>
            <a:off x="1910171" y="655733"/>
            <a:ext cx="2875190" cy="518160"/>
          </a:xfrm>
          <a:prstGeom prst="rect">
            <a:avLst/>
          </a:prstGeom>
          <a:noFill/>
        </p:spPr>
        <p:txBody>
          <a:bodyPr wrap="square" rtlCol="0">
            <a:spAutoFit/>
          </a:bodyPr>
          <a:lstStyle/>
          <a:p>
            <a:r>
              <a:rPr lang="zh-CN" altLang="en-US" sz="2800" dirty="0" smtClean="0">
                <a:latin typeface="华文中宋" panose="02010600040101010101" charset="-122"/>
                <a:ea typeface="华文中宋" panose="02010600040101010101" charset="-122"/>
              </a:rPr>
              <a:t>在此处添加标题</a:t>
            </a:r>
          </a:p>
        </p:txBody>
      </p:sp>
      <p:sp>
        <p:nvSpPr>
          <p:cNvPr id="7170" name="Rectangle 23"/>
          <p:cNvSpPr/>
          <p:nvPr/>
        </p:nvSpPr>
        <p:spPr>
          <a:xfrm>
            <a:off x="5146993" y="3160395"/>
            <a:ext cx="1474787" cy="1500188"/>
          </a:xfrm>
          <a:prstGeom prst="rect">
            <a:avLst/>
          </a:prstGeom>
          <a:noFill/>
          <a:ln w="9525">
            <a:noFill/>
          </a:ln>
        </p:spPr>
        <p:txBody>
          <a:bodyPr anchor="t">
            <a:spAutoFit/>
          </a:bodyPr>
          <a:lstStyle/>
          <a:p>
            <a:pPr lvl="0" indent="0" algn="ctr"/>
            <a:r>
              <a:rPr lang="zh-CN" altLang="en-US" sz="2600" b="1" dirty="0">
                <a:solidFill>
                  <a:srgbClr val="7D7D7D"/>
                </a:solidFill>
                <a:latin typeface="微软雅黑" panose="020B0503020204020204" charset="-122"/>
                <a:ea typeface="微软雅黑" panose="020B0503020204020204" charset="-122"/>
                <a:sym typeface="微软雅黑" panose="020B0503020204020204" charset="-122"/>
              </a:rPr>
              <a:t>单击此处添加标题</a:t>
            </a:r>
            <a:endParaRPr lang="en-US" altLang="zh-CN" sz="2600" b="1" dirty="0">
              <a:solidFill>
                <a:srgbClr val="7D7D7D"/>
              </a:solidFill>
              <a:latin typeface="微软雅黑" panose="020B0503020204020204" charset="-122"/>
              <a:ea typeface="微软雅黑" panose="020B0503020204020204" charset="-122"/>
              <a:sym typeface="微软雅黑" panose="020B0503020204020204" charset="-122"/>
            </a:endParaRPr>
          </a:p>
        </p:txBody>
      </p:sp>
      <p:grpSp>
        <p:nvGrpSpPr>
          <p:cNvPr id="22" name="组合 28"/>
          <p:cNvGrpSpPr/>
          <p:nvPr/>
        </p:nvGrpSpPr>
        <p:grpSpPr>
          <a:xfrm>
            <a:off x="3607118" y="1947545"/>
            <a:ext cx="4306887" cy="4038600"/>
            <a:chOff x="0" y="0"/>
            <a:chExt cx="3763541" cy="3478292"/>
          </a:xfrm>
        </p:grpSpPr>
        <p:sp>
          <p:nvSpPr>
            <p:cNvPr id="7172" name="AutoShape 4"/>
            <p:cNvSpPr/>
            <p:nvPr/>
          </p:nvSpPr>
          <p:spPr>
            <a:xfrm rot="-2232521">
              <a:off x="0" y="0"/>
              <a:ext cx="3763541" cy="347829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514134"/>
            </a:solidFill>
            <a:ln w="9525">
              <a:noFill/>
            </a:ln>
          </p:spPr>
          <p:txBody>
            <a:bodyPr/>
            <a:lstStyle/>
            <a:p>
              <a:endParaRPr lang="zh-CN" altLang="en-US"/>
            </a:p>
          </p:txBody>
        </p:sp>
        <p:sp>
          <p:nvSpPr>
            <p:cNvPr id="7173" name="WordArt 7"/>
            <p:cNvSpPr>
              <a:spLocks noTextEdit="1"/>
            </p:cNvSpPr>
            <p:nvPr/>
          </p:nvSpPr>
          <p:spPr>
            <a:xfrm rot="3394332">
              <a:off x="1373565" y="482427"/>
              <a:ext cx="2105025" cy="1771650"/>
            </a:xfrm>
            <a:prstGeom prst="rect">
              <a:avLst/>
            </a:prstGeom>
          </p:spPr>
          <p:txBody>
            <a:bodyPr wrap="none" fromWordArt="1">
              <a:prstTxWarp prst="textArchUp">
                <a:avLst>
                  <a:gd name="adj" fmla="val 12546007"/>
                </a:avLst>
              </a:prstTxWarp>
              <a:normAutofit/>
            </a:bodyPr>
            <a:lstStyle/>
            <a:p>
              <a:pPr algn="ctr"/>
              <a:r>
                <a:rPr lang="zh-CN" altLang="en-US" sz="2000">
                  <a:solidFill>
                    <a:schemeClr val="bg1"/>
                  </a:solidFill>
                  <a:latin typeface="微软雅黑" panose="020B0503020204020204" charset="-122"/>
                  <a:ea typeface="微软雅黑" panose="020B0503020204020204" charset="-122"/>
                </a:rPr>
                <a:t>单击此处添加文字</a:t>
              </a:r>
            </a:p>
          </p:txBody>
        </p:sp>
      </p:grpSp>
      <p:grpSp>
        <p:nvGrpSpPr>
          <p:cNvPr id="7174" name="组合 31"/>
          <p:cNvGrpSpPr/>
          <p:nvPr/>
        </p:nvGrpSpPr>
        <p:grpSpPr>
          <a:xfrm>
            <a:off x="7425055" y="2130108"/>
            <a:ext cx="2749550" cy="1274762"/>
            <a:chOff x="0" y="0"/>
            <a:chExt cx="2403475" cy="1098167"/>
          </a:xfrm>
        </p:grpSpPr>
        <p:sp>
          <p:nvSpPr>
            <p:cNvPr id="7175" name="Line 19"/>
            <p:cNvSpPr/>
            <p:nvPr/>
          </p:nvSpPr>
          <p:spPr>
            <a:xfrm flipH="1">
              <a:off x="0" y="369248"/>
              <a:ext cx="2403475" cy="1"/>
            </a:xfrm>
            <a:prstGeom prst="line">
              <a:avLst/>
            </a:prstGeom>
            <a:ln w="19050" cap="flat" cmpd="sng">
              <a:solidFill>
                <a:srgbClr val="514134"/>
              </a:solidFill>
              <a:prstDash val="solid"/>
              <a:round/>
              <a:headEnd type="none" w="med" len="med"/>
              <a:tailEnd type="triangle" w="med" len="med"/>
            </a:ln>
          </p:spPr>
        </p:sp>
        <p:sp>
          <p:nvSpPr>
            <p:cNvPr id="7176" name="TextBox 19"/>
            <p:cNvSpPr/>
            <p:nvPr/>
          </p:nvSpPr>
          <p:spPr>
            <a:xfrm>
              <a:off x="638688" y="0"/>
              <a:ext cx="1728238" cy="318109"/>
            </a:xfrm>
            <a:prstGeom prst="rect">
              <a:avLst/>
            </a:prstGeom>
            <a:noFill/>
            <a:ln w="9525">
              <a:noFill/>
            </a:ln>
          </p:spPr>
          <p:txBody>
            <a:bodyPr anchor="t">
              <a:spAutoFit/>
            </a:bodyPr>
            <a:lstStyle/>
            <a:p>
              <a:pPr lvl="0" indent="0" algn="ctr"/>
              <a:r>
                <a:rPr lang="zh-CN" altLang="en-US" b="1" dirty="0">
                  <a:solidFill>
                    <a:srgbClr val="E60011"/>
                  </a:solidFill>
                  <a:latin typeface="微软雅黑" panose="020B0503020204020204" charset="-122"/>
                  <a:ea typeface="微软雅黑" panose="020B0503020204020204" charset="-122"/>
                  <a:sym typeface="宋体" panose="02010600030101010101" pitchFamily="2" charset="-122"/>
                </a:rPr>
                <a:t>点击添加文本</a:t>
              </a:r>
              <a:endParaRPr lang="zh-CN" altLang="en-US" sz="2800" b="1" dirty="0">
                <a:solidFill>
                  <a:srgbClr val="E60011"/>
                </a:solidFill>
                <a:latin typeface="微软雅黑" panose="020B0503020204020204" charset="-122"/>
                <a:ea typeface="微软雅黑" panose="020B0503020204020204" charset="-122"/>
                <a:sym typeface="宋体" panose="02010600030101010101" pitchFamily="2" charset="-122"/>
              </a:endParaRPr>
            </a:p>
          </p:txBody>
        </p:sp>
        <p:sp>
          <p:nvSpPr>
            <p:cNvPr id="7177" name="TextBox 20"/>
            <p:cNvSpPr/>
            <p:nvPr/>
          </p:nvSpPr>
          <p:spPr>
            <a:xfrm>
              <a:off x="524524" y="392363"/>
              <a:ext cx="1869436" cy="705804"/>
            </a:xfrm>
            <a:prstGeom prst="rect">
              <a:avLst/>
            </a:prstGeom>
            <a:noFill/>
            <a:ln w="9525">
              <a:noFill/>
            </a:ln>
          </p:spPr>
          <p:txBody>
            <a:bodyPr anchor="t">
              <a:spAutoFit/>
            </a:bodyPr>
            <a:lstStyle/>
            <a:p>
              <a:pPr lvl="0" indent="0" algn="ctr">
                <a:lnSpc>
                  <a:spcPct val="150000"/>
                </a:lnSpc>
              </a:pPr>
              <a:r>
                <a:rPr lang="zh-CN" altLang="en-US" sz="1000" dirty="0">
                  <a:solidFill>
                    <a:schemeClr val="tx1"/>
                  </a:solidFill>
                  <a:latin typeface="微软雅黑" panose="020B0503020204020204" charset="-122"/>
                  <a:ea typeface="微软雅黑" panose="020B0503020204020204" charset="-122"/>
                  <a:sym typeface="微软雅黑" panose="020B0503020204020204" charset="-122"/>
                </a:rPr>
                <a:t>单击此处添加段落文本单击此处添加段落文本单击此处添加段落文本单击此处添加段落文本</a:t>
              </a:r>
            </a:p>
          </p:txBody>
        </p:sp>
      </p:grpSp>
      <p:grpSp>
        <p:nvGrpSpPr>
          <p:cNvPr id="7178" name="组合 1"/>
          <p:cNvGrpSpPr/>
          <p:nvPr/>
        </p:nvGrpSpPr>
        <p:grpSpPr>
          <a:xfrm>
            <a:off x="3911918" y="1906270"/>
            <a:ext cx="4306887" cy="4037013"/>
            <a:chOff x="0" y="0"/>
            <a:chExt cx="3764584" cy="3477329"/>
          </a:xfrm>
        </p:grpSpPr>
        <p:sp>
          <p:nvSpPr>
            <p:cNvPr id="7179" name="AutoShape 6"/>
            <p:cNvSpPr/>
            <p:nvPr/>
          </p:nvSpPr>
          <p:spPr>
            <a:xfrm rot="-9453040">
              <a:off x="0" y="0"/>
              <a:ext cx="3764584" cy="3477329"/>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E60011"/>
            </a:solidFill>
            <a:ln w="3175" cap="flat" cmpd="sng">
              <a:solidFill>
                <a:srgbClr val="EAEAEA"/>
              </a:solidFill>
              <a:prstDash val="solid"/>
              <a:miter/>
              <a:headEnd type="none" w="med" len="med"/>
              <a:tailEnd type="none" w="med" len="med"/>
            </a:ln>
          </p:spPr>
          <p:txBody>
            <a:bodyPr/>
            <a:lstStyle/>
            <a:p>
              <a:endParaRPr lang="zh-CN" altLang="en-US"/>
            </a:p>
          </p:txBody>
        </p:sp>
        <p:sp>
          <p:nvSpPr>
            <p:cNvPr id="7180" name="WordArt 9"/>
            <p:cNvSpPr>
              <a:spLocks noTextEdit="1"/>
            </p:cNvSpPr>
            <p:nvPr/>
          </p:nvSpPr>
          <p:spPr>
            <a:xfrm rot="-3615436">
              <a:off x="219729" y="577466"/>
              <a:ext cx="2105025" cy="1770063"/>
            </a:xfrm>
            <a:prstGeom prst="rect">
              <a:avLst/>
            </a:prstGeom>
          </p:spPr>
          <p:txBody>
            <a:bodyPr wrap="none" fromWordArt="1">
              <a:prstTxWarp prst="textArchUp">
                <a:avLst>
                  <a:gd name="adj" fmla="val 12543391"/>
                </a:avLst>
              </a:prstTxWarp>
              <a:normAutofit/>
            </a:bodyPr>
            <a:lstStyle/>
            <a:p>
              <a:pPr algn="ctr"/>
              <a:r>
                <a:rPr lang="zh-CN" altLang="en-US" sz="2000">
                  <a:solidFill>
                    <a:schemeClr val="bg1"/>
                  </a:solidFill>
                  <a:latin typeface="微软雅黑" panose="020B0503020204020204" charset="-122"/>
                  <a:ea typeface="微软雅黑" panose="020B0503020204020204" charset="-122"/>
                </a:rPr>
                <a:t>单击此处添加文字</a:t>
              </a:r>
            </a:p>
          </p:txBody>
        </p:sp>
      </p:grpSp>
      <p:grpSp>
        <p:nvGrpSpPr>
          <p:cNvPr id="7181" name="组合 38"/>
          <p:cNvGrpSpPr/>
          <p:nvPr/>
        </p:nvGrpSpPr>
        <p:grpSpPr>
          <a:xfrm>
            <a:off x="1678305" y="2136458"/>
            <a:ext cx="2770188" cy="1293812"/>
            <a:chOff x="0" y="0"/>
            <a:chExt cx="2420667" cy="1114711"/>
          </a:xfrm>
        </p:grpSpPr>
        <p:sp>
          <p:nvSpPr>
            <p:cNvPr id="7182" name="Line 17"/>
            <p:cNvSpPr/>
            <p:nvPr/>
          </p:nvSpPr>
          <p:spPr>
            <a:xfrm>
              <a:off x="15605" y="363805"/>
              <a:ext cx="2405062" cy="1"/>
            </a:xfrm>
            <a:prstGeom prst="line">
              <a:avLst/>
            </a:prstGeom>
            <a:ln w="19050" cap="flat" cmpd="sng">
              <a:solidFill>
                <a:srgbClr val="DB6344"/>
              </a:solidFill>
              <a:prstDash val="solid"/>
              <a:round/>
              <a:headEnd type="none" w="med" len="med"/>
              <a:tailEnd type="triangle" w="med" len="med"/>
            </a:ln>
          </p:spPr>
        </p:sp>
        <p:sp>
          <p:nvSpPr>
            <p:cNvPr id="7183" name="TextBox 42"/>
            <p:cNvSpPr/>
            <p:nvPr/>
          </p:nvSpPr>
          <p:spPr>
            <a:xfrm>
              <a:off x="1" y="0"/>
              <a:ext cx="1728238" cy="318109"/>
            </a:xfrm>
            <a:prstGeom prst="rect">
              <a:avLst/>
            </a:prstGeom>
            <a:noFill/>
            <a:ln w="9525">
              <a:noFill/>
            </a:ln>
          </p:spPr>
          <p:txBody>
            <a:bodyPr anchor="t">
              <a:spAutoFit/>
            </a:bodyPr>
            <a:lstStyle/>
            <a:p>
              <a:pPr lvl="0" indent="0" algn="ctr"/>
              <a:r>
                <a:rPr lang="zh-CN" altLang="en-US" b="1" dirty="0">
                  <a:solidFill>
                    <a:srgbClr val="E60011"/>
                  </a:solidFill>
                  <a:latin typeface="微软雅黑" panose="020B0503020204020204" charset="-122"/>
                  <a:ea typeface="微软雅黑" panose="020B0503020204020204" charset="-122"/>
                  <a:sym typeface="宋体" panose="02010600030101010101" pitchFamily="2" charset="-122"/>
                </a:rPr>
                <a:t>点击添加文本</a:t>
              </a:r>
              <a:endParaRPr lang="zh-CN" altLang="en-US" sz="2800" b="1" dirty="0">
                <a:solidFill>
                  <a:srgbClr val="E60011"/>
                </a:solidFill>
                <a:latin typeface="微软雅黑" panose="020B0503020204020204" charset="-122"/>
                <a:ea typeface="微软雅黑" panose="020B0503020204020204" charset="-122"/>
                <a:sym typeface="宋体" panose="02010600030101010101" pitchFamily="2" charset="-122"/>
              </a:endParaRPr>
            </a:p>
          </p:txBody>
        </p:sp>
        <p:sp>
          <p:nvSpPr>
            <p:cNvPr id="7184" name="TextBox 43"/>
            <p:cNvSpPr/>
            <p:nvPr/>
          </p:nvSpPr>
          <p:spPr>
            <a:xfrm>
              <a:off x="0" y="408907"/>
              <a:ext cx="1888314" cy="705804"/>
            </a:xfrm>
            <a:prstGeom prst="rect">
              <a:avLst/>
            </a:prstGeom>
            <a:noFill/>
            <a:ln w="9525">
              <a:noFill/>
            </a:ln>
          </p:spPr>
          <p:txBody>
            <a:bodyPr anchor="t">
              <a:spAutoFit/>
            </a:bodyPr>
            <a:lstStyle/>
            <a:p>
              <a:pPr lvl="0" indent="0" algn="ctr">
                <a:lnSpc>
                  <a:spcPct val="150000"/>
                </a:lnSpc>
              </a:pPr>
              <a:r>
                <a:rPr lang="zh-CN" altLang="en-US" sz="1000" dirty="0">
                  <a:solidFill>
                    <a:schemeClr val="tx1"/>
                  </a:solidFill>
                  <a:latin typeface="微软雅黑" panose="020B0503020204020204" charset="-122"/>
                  <a:ea typeface="微软雅黑" panose="020B0503020204020204" charset="-122"/>
                  <a:sym typeface="微软雅黑" panose="020B0503020204020204" charset="-122"/>
                </a:rPr>
                <a:t>单击此处添加段落文本单击此处添加段落文本单击此处添加段落文本单击此处添加段落文本</a:t>
              </a:r>
            </a:p>
          </p:txBody>
        </p:sp>
      </p:grpSp>
      <p:grpSp>
        <p:nvGrpSpPr>
          <p:cNvPr id="7185" name="组合 3"/>
          <p:cNvGrpSpPr/>
          <p:nvPr/>
        </p:nvGrpSpPr>
        <p:grpSpPr>
          <a:xfrm>
            <a:off x="3891280" y="1501458"/>
            <a:ext cx="3978275" cy="4370387"/>
            <a:chOff x="0" y="0"/>
            <a:chExt cx="3477329" cy="3764584"/>
          </a:xfrm>
        </p:grpSpPr>
        <p:sp>
          <p:nvSpPr>
            <p:cNvPr id="7186" name="AutoShape 5"/>
            <p:cNvSpPr/>
            <p:nvPr/>
          </p:nvSpPr>
          <p:spPr>
            <a:xfrm rot="5078397">
              <a:off x="-143627" y="143624"/>
              <a:ext cx="3764584" cy="3477329"/>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595959"/>
            </a:solidFill>
            <a:ln w="3175" cap="flat" cmpd="sng">
              <a:solidFill>
                <a:srgbClr val="D3E2FF"/>
              </a:solidFill>
              <a:prstDash val="solid"/>
              <a:miter/>
              <a:headEnd type="none" w="med" len="med"/>
              <a:tailEnd type="none" w="med" len="med"/>
            </a:ln>
          </p:spPr>
          <p:txBody>
            <a:bodyPr/>
            <a:lstStyle/>
            <a:p>
              <a:endParaRPr lang="zh-CN" altLang="en-US"/>
            </a:p>
          </p:txBody>
        </p:sp>
        <p:sp>
          <p:nvSpPr>
            <p:cNvPr id="7187" name="WordArt 8"/>
            <p:cNvSpPr>
              <a:spLocks noTextEdit="1"/>
            </p:cNvSpPr>
            <p:nvPr/>
          </p:nvSpPr>
          <p:spPr>
            <a:xfrm rot="79672">
              <a:off x="498799" y="1639250"/>
              <a:ext cx="2474912" cy="1771650"/>
            </a:xfrm>
            <a:prstGeom prst="rect">
              <a:avLst/>
            </a:prstGeom>
          </p:spPr>
          <p:txBody>
            <a:bodyPr wrap="none" fromWordArt="1">
              <a:prstTxWarp prst="textArchDown">
                <a:avLst>
                  <a:gd name="adj" fmla="val 1788643"/>
                </a:avLst>
              </a:prstTxWarp>
              <a:normAutofit/>
            </a:bodyPr>
            <a:lstStyle/>
            <a:p>
              <a:pPr algn="ctr"/>
              <a:r>
                <a:rPr lang="zh-CN" altLang="en-US" sz="2000">
                  <a:solidFill>
                    <a:schemeClr val="bg1"/>
                  </a:solidFill>
                  <a:latin typeface="微软雅黑" panose="020B0503020204020204" charset="-122"/>
                  <a:ea typeface="微软雅黑" panose="020B0503020204020204" charset="-122"/>
                </a:rPr>
                <a:t>单击此处添加文字</a:t>
              </a:r>
            </a:p>
          </p:txBody>
        </p:sp>
      </p:grpSp>
      <p:grpSp>
        <p:nvGrpSpPr>
          <p:cNvPr id="7188" name="组合 45"/>
          <p:cNvGrpSpPr/>
          <p:nvPr/>
        </p:nvGrpSpPr>
        <p:grpSpPr>
          <a:xfrm>
            <a:off x="7294880" y="4892358"/>
            <a:ext cx="2832100" cy="1169987"/>
            <a:chOff x="0" y="0"/>
            <a:chExt cx="2474298" cy="1007275"/>
          </a:xfrm>
        </p:grpSpPr>
        <p:sp>
          <p:nvSpPr>
            <p:cNvPr id="7189" name="Line 18"/>
            <p:cNvSpPr/>
            <p:nvPr/>
          </p:nvSpPr>
          <p:spPr>
            <a:xfrm flipH="1">
              <a:off x="0" y="359042"/>
              <a:ext cx="2405062" cy="1"/>
            </a:xfrm>
            <a:prstGeom prst="line">
              <a:avLst/>
            </a:prstGeom>
            <a:ln w="19050" cap="flat" cmpd="sng">
              <a:solidFill>
                <a:srgbClr val="595959"/>
              </a:solidFill>
              <a:prstDash val="solid"/>
              <a:round/>
              <a:headEnd type="none" w="med" len="med"/>
              <a:tailEnd type="triangle" w="med" len="med"/>
            </a:ln>
          </p:spPr>
        </p:sp>
        <p:sp>
          <p:nvSpPr>
            <p:cNvPr id="7190" name="TextBox 19"/>
            <p:cNvSpPr/>
            <p:nvPr/>
          </p:nvSpPr>
          <p:spPr>
            <a:xfrm>
              <a:off x="691075" y="0"/>
              <a:ext cx="1728238" cy="318109"/>
            </a:xfrm>
            <a:prstGeom prst="rect">
              <a:avLst/>
            </a:prstGeom>
            <a:noFill/>
            <a:ln w="9525">
              <a:noFill/>
            </a:ln>
          </p:spPr>
          <p:txBody>
            <a:bodyPr anchor="t">
              <a:spAutoFit/>
            </a:bodyPr>
            <a:lstStyle/>
            <a:p>
              <a:pPr lvl="0" indent="0" algn="ctr"/>
              <a:r>
                <a:rPr lang="zh-CN" altLang="en-US" b="1" dirty="0">
                  <a:solidFill>
                    <a:srgbClr val="E60011"/>
                  </a:solidFill>
                  <a:latin typeface="微软雅黑" panose="020B0503020204020204" charset="-122"/>
                  <a:ea typeface="微软雅黑" panose="020B0503020204020204" charset="-122"/>
                  <a:sym typeface="宋体" panose="02010600030101010101" pitchFamily="2" charset="-122"/>
                </a:rPr>
                <a:t>点击添加文本</a:t>
              </a:r>
              <a:endParaRPr lang="zh-CN" altLang="en-US" sz="2800" b="1" dirty="0">
                <a:solidFill>
                  <a:srgbClr val="E60011"/>
                </a:solidFill>
                <a:latin typeface="微软雅黑" panose="020B0503020204020204" charset="-122"/>
                <a:ea typeface="微软雅黑" panose="020B0503020204020204" charset="-122"/>
                <a:sym typeface="宋体" panose="02010600030101010101" pitchFamily="2" charset="-122"/>
              </a:endParaRPr>
            </a:p>
          </p:txBody>
        </p:sp>
        <p:sp>
          <p:nvSpPr>
            <p:cNvPr id="7191" name="TextBox 20"/>
            <p:cNvSpPr/>
            <p:nvPr/>
          </p:nvSpPr>
          <p:spPr>
            <a:xfrm>
              <a:off x="745511" y="458727"/>
              <a:ext cx="1728787" cy="548548"/>
            </a:xfrm>
            <a:prstGeom prst="rect">
              <a:avLst/>
            </a:prstGeom>
            <a:noFill/>
            <a:ln w="9525">
              <a:noFill/>
            </a:ln>
          </p:spPr>
          <p:txBody>
            <a:bodyPr anchor="t">
              <a:spAutoFit/>
            </a:bodyPr>
            <a:lstStyle/>
            <a:p>
              <a:pPr lvl="0" indent="0" algn="ctr">
                <a:lnSpc>
                  <a:spcPct val="150000"/>
                </a:lnSpc>
              </a:pPr>
              <a:r>
                <a:rPr lang="zh-CN" altLang="en-US" sz="1000" dirty="0">
                  <a:solidFill>
                    <a:schemeClr val="tx1"/>
                  </a:solidFill>
                  <a:latin typeface="微软雅黑" panose="020B0503020204020204" charset="-122"/>
                  <a:ea typeface="微软雅黑" panose="020B0503020204020204" charset="-122"/>
                  <a:sym typeface="微软雅黑" panose="020B0503020204020204" charset="-122"/>
                </a:rPr>
                <a:t>单击此处添加段落文本单击此处添加段落文本单击</a:t>
              </a:r>
            </a:p>
          </p:txBody>
        </p:sp>
      </p:grpSp>
      <p:pic>
        <p:nvPicPr>
          <p:cNvPr id="25" name="图片 24" descr="062f70865efe69120c92b511f968c28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050" y="3430270"/>
            <a:ext cx="3858260" cy="38582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60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0960" y="377254"/>
            <a:ext cx="5469890" cy="822960"/>
            <a:chOff x="123190" y="576009"/>
            <a:chExt cx="5469890" cy="822960"/>
          </a:xfrm>
        </p:grpSpPr>
        <p:sp>
          <p:nvSpPr>
            <p:cNvPr id="4" name="椭圆 3"/>
            <p:cNvSpPr/>
            <p:nvPr/>
          </p:nvSpPr>
          <p:spPr>
            <a:xfrm>
              <a:off x="708025" y="576009"/>
              <a:ext cx="725074" cy="725074"/>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3190" y="576009"/>
              <a:ext cx="5469890" cy="822960"/>
            </a:xfrm>
            <a:prstGeom prst="rect">
              <a:avLst/>
            </a:prstGeom>
            <a:noFill/>
          </p:spPr>
          <p:txBody>
            <a:bodyPr wrap="square" rtlCol="0">
              <a:spAutoFit/>
            </a:bodyPr>
            <a:lstStyle/>
            <a:p>
              <a:pPr algn="ctr"/>
              <a:r>
                <a:rPr lang="zh-CN" altLang="en-US" sz="4800" dirty="0">
                  <a:latin typeface="方正行楷繁体" panose="02010601030101010101" pitchFamily="65" charset="-122"/>
                  <a:ea typeface="方正行楷繁体" panose="02010601030101010101" pitchFamily="65" charset="-122"/>
                </a:rPr>
                <a:t> </a:t>
              </a:r>
              <a:r>
                <a:rPr lang="zh-CN" altLang="en-US" sz="4800" dirty="0" smtClean="0">
                  <a:solidFill>
                    <a:schemeClr val="bg1"/>
                  </a:solidFill>
                  <a:latin typeface="方正行楷繁体" panose="02010601030101010101" pitchFamily="65" charset="-122"/>
                  <a:ea typeface="方正行楷繁体" panose="02010601030101010101" pitchFamily="65" charset="-122"/>
                </a:rPr>
                <a:t>请 </a:t>
              </a:r>
              <a:r>
                <a:rPr lang="zh-CN" altLang="en-US" sz="4800" dirty="0" smtClean="0">
                  <a:latin typeface="方正行楷繁体" panose="02010601030101010101" pitchFamily="65" charset="-122"/>
                  <a:ea typeface="方正行楷繁体" panose="02010601030101010101" pitchFamily="65" charset="-122"/>
                </a:rPr>
                <a:t>在此输入</a:t>
              </a:r>
              <a:r>
                <a:rPr lang="zh-CN" altLang="en-US" sz="4800" dirty="0">
                  <a:latin typeface="方正行楷繁体" panose="02010601030101010101" pitchFamily="65" charset="-122"/>
                  <a:ea typeface="方正行楷繁体" panose="02010601030101010101" pitchFamily="65" charset="-122"/>
                </a:rPr>
                <a:t>标题</a:t>
              </a:r>
              <a:endParaRPr lang="zh-CN" altLang="en-US" sz="4800" dirty="0"/>
            </a:p>
          </p:txBody>
        </p:sp>
      </p:grpSp>
      <p:sp>
        <p:nvSpPr>
          <p:cNvPr id="43" name="Freeform 10428"/>
          <p:cNvSpPr>
            <a:spLocks noEditPoints="1"/>
          </p:cNvSpPr>
          <p:nvPr/>
        </p:nvSpPr>
        <p:spPr bwMode="auto">
          <a:xfrm rot="16200000">
            <a:off x="1548433" y="1655792"/>
            <a:ext cx="2328574" cy="2174252"/>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514134"/>
          </a:solidFill>
          <a:ln>
            <a:noFill/>
          </a:ln>
        </p:spPr>
        <p:txBody>
          <a:bodyPr vert="horz" wrap="square" lIns="91440" tIns="45720" rIns="91440" bIns="45720" numCol="1" anchor="ctr" anchorCtr="0" compatLnSpc="1"/>
          <a:lstStyle/>
          <a:p>
            <a:pPr algn="ctr"/>
            <a:endParaRPr lang="zh-CN" altLang="en-US" sz="4000" dirty="0">
              <a:solidFill>
                <a:schemeClr val="bg1"/>
              </a:solidFill>
              <a:latin typeface="+mj-ea"/>
              <a:ea typeface="+mj-ea"/>
            </a:endParaRPr>
          </a:p>
        </p:txBody>
      </p:sp>
      <p:pic>
        <p:nvPicPr>
          <p:cNvPr id="44" name="图片 43" descr="C:\Users\Administrator\Desktop\QQ截图20170301131916.jpgQQ截图20170301131916"/>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1969770" y="1977390"/>
            <a:ext cx="1692275" cy="1620520"/>
          </a:xfrm>
          <a:custGeom>
            <a:avLst/>
            <a:gdLst>
              <a:gd name="connsiteX0" fmla="*/ 845991 w 1692000"/>
              <a:gd name="connsiteY0" fmla="*/ 0 h 1692000"/>
              <a:gd name="connsiteX1" fmla="*/ 846009 w 1692000"/>
              <a:gd name="connsiteY1" fmla="*/ 0 h 1692000"/>
              <a:gd name="connsiteX2" fmla="*/ 932499 w 1692000"/>
              <a:gd name="connsiteY2" fmla="*/ 4368 h 1692000"/>
              <a:gd name="connsiteX3" fmla="*/ 1692000 w 1692000"/>
              <a:gd name="connsiteY3" fmla="*/ 846000 h 1692000"/>
              <a:gd name="connsiteX4" fmla="*/ 846000 w 1692000"/>
              <a:gd name="connsiteY4" fmla="*/ 1692000 h 1692000"/>
              <a:gd name="connsiteX5" fmla="*/ 0 w 1692000"/>
              <a:gd name="connsiteY5" fmla="*/ 846000 h 1692000"/>
              <a:gd name="connsiteX6" fmla="*/ 759502 w 1692000"/>
              <a:gd name="connsiteY6" fmla="*/ 4368 h 16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000" h="1692000">
                <a:moveTo>
                  <a:pt x="845991" y="0"/>
                </a:moveTo>
                <a:lnTo>
                  <a:pt x="846009" y="0"/>
                </a:lnTo>
                <a:lnTo>
                  <a:pt x="932499" y="4368"/>
                </a:lnTo>
                <a:cubicBezTo>
                  <a:pt x="1359099" y="47691"/>
                  <a:pt x="1692000" y="407969"/>
                  <a:pt x="1692000" y="846000"/>
                </a:cubicBezTo>
                <a:cubicBezTo>
                  <a:pt x="1692000" y="1313233"/>
                  <a:pt x="1313233" y="1692000"/>
                  <a:pt x="846000" y="1692000"/>
                </a:cubicBezTo>
                <a:cubicBezTo>
                  <a:pt x="378767" y="1692000"/>
                  <a:pt x="0" y="1313233"/>
                  <a:pt x="0" y="846000"/>
                </a:cubicBezTo>
                <a:cubicBezTo>
                  <a:pt x="0" y="407969"/>
                  <a:pt x="332901" y="47691"/>
                  <a:pt x="759502" y="4368"/>
                </a:cubicBezTo>
                <a:close/>
              </a:path>
            </a:pathLst>
          </a:custGeom>
        </p:spPr>
      </p:pic>
      <p:sp>
        <p:nvSpPr>
          <p:cNvPr id="45" name="Freeform 10428"/>
          <p:cNvSpPr>
            <a:spLocks noEditPoints="1"/>
          </p:cNvSpPr>
          <p:nvPr/>
        </p:nvSpPr>
        <p:spPr bwMode="auto">
          <a:xfrm rot="16200000">
            <a:off x="8314993" y="1655792"/>
            <a:ext cx="2328574" cy="2174252"/>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514134"/>
          </a:solidFill>
          <a:ln>
            <a:noFill/>
          </a:ln>
        </p:spPr>
        <p:txBody>
          <a:bodyPr vert="horz" wrap="square" lIns="91440" tIns="45720" rIns="91440" bIns="45720" numCol="1" anchor="ctr" anchorCtr="0" compatLnSpc="1"/>
          <a:lstStyle/>
          <a:p>
            <a:pPr algn="ctr"/>
            <a:endParaRPr lang="zh-CN" altLang="en-US" sz="4000" dirty="0">
              <a:solidFill>
                <a:schemeClr val="bg1"/>
              </a:solidFill>
              <a:latin typeface="+mj-ea"/>
              <a:ea typeface="+mj-ea"/>
            </a:endParaRPr>
          </a:p>
        </p:txBody>
      </p:sp>
      <p:pic>
        <p:nvPicPr>
          <p:cNvPr id="46" name="图片 45" descr="C:\Users\Administrator\Desktop\QQ截图20170301131902.jpgQQ截图20170301131902"/>
          <p:cNvPicPr/>
          <p:nvPr/>
        </p:nvPicPr>
        <p:blipFill>
          <a:blip r:embed="rId3" cstate="screen">
            <a:extLst>
              <a:ext uri="{28A0092B-C50C-407E-A947-70E740481C1C}">
                <a14:useLocalDpi xmlns:a14="http://schemas.microsoft.com/office/drawing/2010/main"/>
              </a:ext>
            </a:extLst>
          </a:blip>
          <a:srcRect/>
          <a:stretch>
            <a:fillRect/>
          </a:stretch>
        </p:blipFill>
        <p:spPr>
          <a:xfrm>
            <a:off x="8736330" y="1977390"/>
            <a:ext cx="1692275" cy="1620520"/>
          </a:xfrm>
          <a:custGeom>
            <a:avLst/>
            <a:gdLst>
              <a:gd name="connsiteX0" fmla="*/ 1963549 w 3927098"/>
              <a:gd name="connsiteY0" fmla="*/ 0 h 3927098"/>
              <a:gd name="connsiteX1" fmla="*/ 3927098 w 3927098"/>
              <a:gd name="connsiteY1" fmla="*/ 1963549 h 3927098"/>
              <a:gd name="connsiteX2" fmla="*/ 1963549 w 3927098"/>
              <a:gd name="connsiteY2" fmla="*/ 3927098 h 3927098"/>
              <a:gd name="connsiteX3" fmla="*/ 0 w 3927098"/>
              <a:gd name="connsiteY3" fmla="*/ 1963549 h 3927098"/>
              <a:gd name="connsiteX4" fmla="*/ 1963549 w 3927098"/>
              <a:gd name="connsiteY4" fmla="*/ 0 h 3927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27098" h="3927098">
                <a:moveTo>
                  <a:pt x="1963549" y="0"/>
                </a:moveTo>
                <a:cubicBezTo>
                  <a:pt x="3047987" y="0"/>
                  <a:pt x="3927098" y="879111"/>
                  <a:pt x="3927098" y="1963549"/>
                </a:cubicBezTo>
                <a:cubicBezTo>
                  <a:pt x="3927098" y="3047987"/>
                  <a:pt x="3047987" y="3927098"/>
                  <a:pt x="1963549" y="3927098"/>
                </a:cubicBezTo>
                <a:cubicBezTo>
                  <a:pt x="879111" y="3927098"/>
                  <a:pt x="0" y="3047987"/>
                  <a:pt x="0" y="1963549"/>
                </a:cubicBezTo>
                <a:cubicBezTo>
                  <a:pt x="0" y="879111"/>
                  <a:pt x="879111" y="0"/>
                  <a:pt x="1963549" y="0"/>
                </a:cubicBezTo>
                <a:close/>
              </a:path>
            </a:pathLst>
          </a:custGeom>
          <a:noFill/>
          <a:ln>
            <a:noFill/>
          </a:ln>
          <a:effectLst/>
        </p:spPr>
      </p:pic>
      <p:sp>
        <p:nvSpPr>
          <p:cNvPr id="47" name="Freeform 10428"/>
          <p:cNvSpPr>
            <a:spLocks noEditPoints="1"/>
          </p:cNvSpPr>
          <p:nvPr/>
        </p:nvSpPr>
        <p:spPr bwMode="auto">
          <a:xfrm rot="16200000">
            <a:off x="4931713" y="1655792"/>
            <a:ext cx="2328574" cy="2174252"/>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514134"/>
          </a:solidFill>
          <a:ln>
            <a:noFill/>
          </a:ln>
        </p:spPr>
        <p:txBody>
          <a:bodyPr vert="horz" wrap="square" lIns="91440" tIns="45720" rIns="91440" bIns="45720" numCol="1" anchor="ctr" anchorCtr="0" compatLnSpc="1"/>
          <a:lstStyle/>
          <a:p>
            <a:pPr algn="ctr"/>
            <a:endParaRPr lang="zh-CN" altLang="en-US" sz="4000" dirty="0">
              <a:solidFill>
                <a:schemeClr val="bg1"/>
              </a:solidFill>
              <a:latin typeface="+mj-ea"/>
              <a:ea typeface="+mj-ea"/>
            </a:endParaRPr>
          </a:p>
        </p:txBody>
      </p:sp>
      <p:pic>
        <p:nvPicPr>
          <p:cNvPr id="48" name="图片 47" descr="C:\Users\Administrator\Desktop\QQ截图20170301131800.jpgQQ截图20170301131800"/>
          <p:cNvPicPr/>
          <p:nvPr/>
        </p:nvPicPr>
        <p:blipFill>
          <a:blip r:embed="rId4" cstate="screen">
            <a:extLst>
              <a:ext uri="{28A0092B-C50C-407E-A947-70E740481C1C}">
                <a14:useLocalDpi xmlns:a14="http://schemas.microsoft.com/office/drawing/2010/main"/>
              </a:ext>
            </a:extLst>
          </a:blip>
          <a:srcRect/>
          <a:stretch>
            <a:fillRect/>
          </a:stretch>
        </p:blipFill>
        <p:spPr>
          <a:xfrm>
            <a:off x="5353050" y="1936115"/>
            <a:ext cx="1692275" cy="1676400"/>
          </a:xfrm>
          <a:custGeom>
            <a:avLst/>
            <a:gdLst>
              <a:gd name="connsiteX0" fmla="*/ 1643558 w 3287152"/>
              <a:gd name="connsiteY0" fmla="*/ 0 h 3287151"/>
              <a:gd name="connsiteX1" fmla="*/ 1643594 w 3287152"/>
              <a:gd name="connsiteY1" fmla="*/ 0 h 3287151"/>
              <a:gd name="connsiteX2" fmla="*/ 1811622 w 3287152"/>
              <a:gd name="connsiteY2" fmla="*/ 8485 h 3287151"/>
              <a:gd name="connsiteX3" fmla="*/ 3287152 w 3287152"/>
              <a:gd name="connsiteY3" fmla="*/ 1643575 h 3287151"/>
              <a:gd name="connsiteX4" fmla="*/ 1643576 w 3287152"/>
              <a:gd name="connsiteY4" fmla="*/ 3287151 h 3287151"/>
              <a:gd name="connsiteX5" fmla="*/ 0 w 3287152"/>
              <a:gd name="connsiteY5" fmla="*/ 1643575 h 3287151"/>
              <a:gd name="connsiteX6" fmla="*/ 1475530 w 3287152"/>
              <a:gd name="connsiteY6" fmla="*/ 8485 h 3287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87152" h="3287151">
                <a:moveTo>
                  <a:pt x="1643558" y="0"/>
                </a:moveTo>
                <a:lnTo>
                  <a:pt x="1643594" y="0"/>
                </a:lnTo>
                <a:lnTo>
                  <a:pt x="1811622" y="8485"/>
                </a:lnTo>
                <a:cubicBezTo>
                  <a:pt x="2640405" y="92652"/>
                  <a:pt x="3287152" y="792586"/>
                  <a:pt x="3287152" y="1643575"/>
                </a:cubicBezTo>
                <a:cubicBezTo>
                  <a:pt x="3287152" y="2551297"/>
                  <a:pt x="2551298" y="3287151"/>
                  <a:pt x="1643576" y="3287151"/>
                </a:cubicBezTo>
                <a:cubicBezTo>
                  <a:pt x="735854" y="3287151"/>
                  <a:pt x="0" y="2551297"/>
                  <a:pt x="0" y="1643575"/>
                </a:cubicBezTo>
                <a:cubicBezTo>
                  <a:pt x="0" y="792586"/>
                  <a:pt x="646747" y="92652"/>
                  <a:pt x="1475530" y="8485"/>
                </a:cubicBezTo>
                <a:close/>
              </a:path>
            </a:pathLst>
          </a:custGeom>
          <a:effectLst/>
        </p:spPr>
      </p:pic>
      <p:sp>
        <p:nvSpPr>
          <p:cNvPr id="49" name="矩形 48"/>
          <p:cNvSpPr/>
          <p:nvPr/>
        </p:nvSpPr>
        <p:spPr>
          <a:xfrm>
            <a:off x="1763549" y="4539128"/>
            <a:ext cx="2036492" cy="1475740"/>
          </a:xfrm>
          <a:prstGeom prst="rect">
            <a:avLst/>
          </a:prstGeom>
        </p:spPr>
        <p:txBody>
          <a:bodyPr wrap="square">
            <a:spAutoFit/>
          </a:bodyPr>
          <a:lstStyle/>
          <a:p>
            <a:pPr algn="just">
              <a:lnSpc>
                <a:spcPct val="130000"/>
              </a:lnSpc>
            </a:pPr>
            <a:r>
              <a:rPr sz="1400" dirty="0">
                <a:solidFill>
                  <a:schemeClr val="tx1"/>
                </a:solidFill>
                <a:latin typeface="华文中宋" panose="02010600040101010101" charset="-122"/>
                <a:ea typeface="华文中宋" panose="02010600040101010101" charset="-122"/>
              </a:rPr>
              <a:t>请在此粘贴或者输入您的文字内容请在此粘贴或者输入您的文字内容请在此粘贴或者输入您的文字内容</a:t>
            </a:r>
          </a:p>
        </p:txBody>
      </p:sp>
      <p:sp>
        <p:nvSpPr>
          <p:cNvPr id="50" name="文本框 49"/>
          <p:cNvSpPr txBox="1"/>
          <p:nvPr/>
        </p:nvSpPr>
        <p:spPr>
          <a:xfrm>
            <a:off x="1979156" y="3964086"/>
            <a:ext cx="1605280" cy="518160"/>
          </a:xfrm>
          <a:prstGeom prst="rect">
            <a:avLst/>
          </a:prstGeom>
          <a:noFill/>
        </p:spPr>
        <p:txBody>
          <a:bodyPr wrap="none" rtlCol="0" anchor="ctr">
            <a:spAutoFit/>
          </a:bodyPr>
          <a:lstStyle/>
          <a:p>
            <a:pPr algn="ctr"/>
            <a:r>
              <a:rPr lang="zh-CN" altLang="en-US" sz="2800" dirty="0" smtClean="0">
                <a:solidFill>
                  <a:srgbClr val="E60011"/>
                </a:solidFill>
                <a:latin typeface="华文中宋" panose="02010600040101010101" charset="-122"/>
                <a:ea typeface="华文中宋" panose="02010600040101010101" charset="-122"/>
              </a:rPr>
              <a:t>添加标题</a:t>
            </a:r>
          </a:p>
        </p:txBody>
      </p:sp>
      <p:sp>
        <p:nvSpPr>
          <p:cNvPr id="51" name="矩形 50"/>
          <p:cNvSpPr/>
          <p:nvPr/>
        </p:nvSpPr>
        <p:spPr>
          <a:xfrm>
            <a:off x="5146829" y="4484776"/>
            <a:ext cx="2036492" cy="1475740"/>
          </a:xfrm>
          <a:prstGeom prst="rect">
            <a:avLst/>
          </a:prstGeom>
        </p:spPr>
        <p:txBody>
          <a:bodyPr wrap="square">
            <a:spAutoFit/>
          </a:bodyPr>
          <a:lstStyle/>
          <a:p>
            <a:pPr algn="just">
              <a:lnSpc>
                <a:spcPct val="130000"/>
              </a:lnSpc>
            </a:pPr>
            <a:r>
              <a:rPr sz="1400" dirty="0">
                <a:solidFill>
                  <a:schemeClr val="tx1"/>
                </a:solidFill>
                <a:latin typeface="华文中宋" panose="02010600040101010101" charset="-122"/>
                <a:ea typeface="华文中宋" panose="02010600040101010101" charset="-122"/>
              </a:rPr>
              <a:t>请在此粘贴或者输入您的文字内容请在此粘贴或者输入您的文字内容请在此粘贴或者输入您的文字内容</a:t>
            </a:r>
          </a:p>
        </p:txBody>
      </p:sp>
      <p:sp>
        <p:nvSpPr>
          <p:cNvPr id="52" name="文本框 51"/>
          <p:cNvSpPr txBox="1"/>
          <p:nvPr/>
        </p:nvSpPr>
        <p:spPr>
          <a:xfrm>
            <a:off x="5362435" y="3964086"/>
            <a:ext cx="1605280" cy="518160"/>
          </a:xfrm>
          <a:prstGeom prst="rect">
            <a:avLst/>
          </a:prstGeom>
          <a:noFill/>
        </p:spPr>
        <p:txBody>
          <a:bodyPr wrap="none" rtlCol="0" anchor="ctr">
            <a:spAutoFit/>
          </a:bodyPr>
          <a:lstStyle/>
          <a:p>
            <a:pPr algn="ctr"/>
            <a:r>
              <a:rPr lang="zh-CN" altLang="en-US" sz="2800" dirty="0" smtClean="0">
                <a:solidFill>
                  <a:srgbClr val="E60011"/>
                </a:solidFill>
                <a:latin typeface="华文中宋" panose="02010600040101010101" charset="-122"/>
                <a:ea typeface="华文中宋" panose="02010600040101010101" charset="-122"/>
              </a:rPr>
              <a:t>添加标题</a:t>
            </a:r>
          </a:p>
        </p:txBody>
      </p:sp>
      <p:sp>
        <p:nvSpPr>
          <p:cNvPr id="53" name="矩形 52"/>
          <p:cNvSpPr/>
          <p:nvPr/>
        </p:nvSpPr>
        <p:spPr>
          <a:xfrm>
            <a:off x="8530109" y="4484776"/>
            <a:ext cx="2036492" cy="1475740"/>
          </a:xfrm>
          <a:prstGeom prst="rect">
            <a:avLst/>
          </a:prstGeom>
        </p:spPr>
        <p:txBody>
          <a:bodyPr wrap="square">
            <a:spAutoFit/>
          </a:bodyPr>
          <a:lstStyle/>
          <a:p>
            <a:pPr algn="just">
              <a:lnSpc>
                <a:spcPct val="130000"/>
              </a:lnSpc>
            </a:pPr>
            <a:r>
              <a:rPr sz="1400" dirty="0">
                <a:solidFill>
                  <a:schemeClr val="tx1"/>
                </a:solidFill>
                <a:latin typeface="华文中宋" panose="02010600040101010101" charset="-122"/>
                <a:ea typeface="华文中宋" panose="02010600040101010101" charset="-122"/>
              </a:rPr>
              <a:t>请在此粘贴或者输入您的文字内容请在此粘贴或者输入您的文字内容请在此粘贴或者输入您的文字内容</a:t>
            </a:r>
          </a:p>
        </p:txBody>
      </p:sp>
      <p:sp>
        <p:nvSpPr>
          <p:cNvPr id="54" name="文本框 53"/>
          <p:cNvSpPr txBox="1"/>
          <p:nvPr/>
        </p:nvSpPr>
        <p:spPr>
          <a:xfrm>
            <a:off x="8745715" y="3964086"/>
            <a:ext cx="1605280" cy="518160"/>
          </a:xfrm>
          <a:prstGeom prst="rect">
            <a:avLst/>
          </a:prstGeom>
          <a:noFill/>
        </p:spPr>
        <p:txBody>
          <a:bodyPr wrap="none" rtlCol="0" anchor="ctr">
            <a:spAutoFit/>
          </a:bodyPr>
          <a:lstStyle/>
          <a:p>
            <a:pPr algn="ctr"/>
            <a:r>
              <a:rPr lang="zh-CN" altLang="en-US" sz="2800" dirty="0" smtClean="0">
                <a:solidFill>
                  <a:srgbClr val="E60011"/>
                </a:solidFill>
                <a:latin typeface="华文中宋" panose="02010600040101010101" charset="-122"/>
                <a:ea typeface="华文中宋" panose="02010600040101010101" charset="-122"/>
              </a:rPr>
              <a:t>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0960" y="377254"/>
            <a:ext cx="5469890" cy="822960"/>
            <a:chOff x="123190" y="576009"/>
            <a:chExt cx="5469890" cy="822960"/>
          </a:xfrm>
        </p:grpSpPr>
        <p:sp>
          <p:nvSpPr>
            <p:cNvPr id="4" name="椭圆 3"/>
            <p:cNvSpPr/>
            <p:nvPr/>
          </p:nvSpPr>
          <p:spPr>
            <a:xfrm>
              <a:off x="708025" y="576009"/>
              <a:ext cx="725074" cy="725074"/>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3190" y="576009"/>
              <a:ext cx="5469890" cy="822960"/>
            </a:xfrm>
            <a:prstGeom prst="rect">
              <a:avLst/>
            </a:prstGeom>
            <a:noFill/>
          </p:spPr>
          <p:txBody>
            <a:bodyPr wrap="square" rtlCol="0">
              <a:spAutoFit/>
            </a:bodyPr>
            <a:lstStyle/>
            <a:p>
              <a:pPr algn="ctr"/>
              <a:r>
                <a:rPr lang="zh-CN" altLang="en-US" sz="4800" dirty="0">
                  <a:latin typeface="方正行楷繁体" panose="02010601030101010101" pitchFamily="65" charset="-122"/>
                  <a:ea typeface="方正行楷繁体" panose="02010601030101010101" pitchFamily="65" charset="-122"/>
                </a:rPr>
                <a:t> </a:t>
              </a:r>
              <a:r>
                <a:rPr lang="zh-CN" altLang="en-US" sz="4800" dirty="0" smtClean="0">
                  <a:solidFill>
                    <a:schemeClr val="bg1"/>
                  </a:solidFill>
                  <a:latin typeface="方正行楷繁体" panose="02010601030101010101" pitchFamily="65" charset="-122"/>
                  <a:ea typeface="方正行楷繁体" panose="02010601030101010101" pitchFamily="65" charset="-122"/>
                </a:rPr>
                <a:t>请 </a:t>
              </a:r>
              <a:r>
                <a:rPr lang="zh-CN" altLang="en-US" sz="4800" dirty="0" smtClean="0">
                  <a:latin typeface="方正行楷繁体" panose="02010601030101010101" pitchFamily="65" charset="-122"/>
                  <a:ea typeface="方正行楷繁体" panose="02010601030101010101" pitchFamily="65" charset="-122"/>
                </a:rPr>
                <a:t>在此输入</a:t>
              </a:r>
              <a:r>
                <a:rPr lang="zh-CN" altLang="en-US" sz="4800" dirty="0">
                  <a:latin typeface="方正行楷繁体" panose="02010601030101010101" pitchFamily="65" charset="-122"/>
                  <a:ea typeface="方正行楷繁体" panose="02010601030101010101" pitchFamily="65" charset="-122"/>
                </a:rPr>
                <a:t>标题</a:t>
              </a:r>
              <a:endParaRPr lang="zh-CN" altLang="en-US" sz="4800" dirty="0"/>
            </a:p>
          </p:txBody>
        </p:sp>
      </p:grpSp>
      <p:sp>
        <p:nvSpPr>
          <p:cNvPr id="8" name="Freeform 10428"/>
          <p:cNvSpPr>
            <a:spLocks noEditPoints="1"/>
          </p:cNvSpPr>
          <p:nvPr/>
        </p:nvSpPr>
        <p:spPr bwMode="auto">
          <a:xfrm rot="16200000">
            <a:off x="862531" y="1518761"/>
            <a:ext cx="2110436" cy="1970568"/>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E60011"/>
          </a:solidFill>
          <a:ln>
            <a:noFill/>
          </a:ln>
        </p:spPr>
        <p:txBody>
          <a:bodyPr vert="horz" wrap="square" lIns="91440" tIns="45720" rIns="91440" bIns="45720" numCol="1" anchor="ctr" anchorCtr="0" compatLnSpc="1"/>
          <a:lstStyle/>
          <a:p>
            <a:pPr algn="ctr"/>
            <a:endParaRPr lang="zh-CN" altLang="en-US" sz="4000" dirty="0">
              <a:solidFill>
                <a:schemeClr val="bg1"/>
              </a:solidFill>
              <a:latin typeface="+mj-ea"/>
              <a:ea typeface="+mj-ea"/>
            </a:endParaRPr>
          </a:p>
        </p:txBody>
      </p:sp>
      <p:graphicFrame>
        <p:nvGraphicFramePr>
          <p:cNvPr id="12" name="图表 11"/>
          <p:cNvGraphicFramePr/>
          <p:nvPr/>
        </p:nvGraphicFramePr>
        <p:xfrm>
          <a:off x="1172494" y="1676531"/>
          <a:ext cx="1747626" cy="1747626"/>
        </p:xfrm>
        <a:graphic>
          <a:graphicData uri="http://schemas.openxmlformats.org/drawingml/2006/chart">
            <c:chart xmlns:c="http://schemas.openxmlformats.org/drawingml/2006/chart" xmlns:r="http://schemas.openxmlformats.org/officeDocument/2006/relationships" r:id="rId2"/>
          </a:graphicData>
        </a:graphic>
      </p:graphicFrame>
      <p:sp>
        <p:nvSpPr>
          <p:cNvPr id="16" name="文本框 15"/>
          <p:cNvSpPr txBox="1"/>
          <p:nvPr/>
        </p:nvSpPr>
        <p:spPr>
          <a:xfrm>
            <a:off x="1543605" y="2134845"/>
            <a:ext cx="1005403" cy="830997"/>
          </a:xfrm>
          <a:prstGeom prst="rect">
            <a:avLst/>
          </a:prstGeom>
          <a:noFill/>
        </p:spPr>
        <p:txBody>
          <a:bodyPr wrap="none" rtlCol="0" anchor="ctr">
            <a:spAutoFit/>
          </a:bodyPr>
          <a:lstStyle/>
          <a:p>
            <a:pPr algn="ctr"/>
            <a:r>
              <a:rPr lang="en-US" altLang="zh-CN" sz="4800" dirty="0" smtClean="0">
                <a:solidFill>
                  <a:schemeClr val="bg1"/>
                </a:solidFill>
                <a:latin typeface="+mn-ea"/>
              </a:rPr>
              <a:t>60</a:t>
            </a:r>
            <a:r>
              <a:rPr lang="en-US" altLang="zh-CN" sz="2000" dirty="0" smtClean="0">
                <a:solidFill>
                  <a:schemeClr val="bg1"/>
                </a:solidFill>
                <a:latin typeface="+mn-ea"/>
              </a:rPr>
              <a:t>%</a:t>
            </a:r>
            <a:endParaRPr lang="zh-CN" altLang="en-US" sz="2000" dirty="0">
              <a:solidFill>
                <a:schemeClr val="bg1"/>
              </a:solidFill>
              <a:latin typeface="+mn-ea"/>
            </a:endParaRPr>
          </a:p>
        </p:txBody>
      </p:sp>
      <p:sp>
        <p:nvSpPr>
          <p:cNvPr id="18" name="矩形 17"/>
          <p:cNvSpPr/>
          <p:nvPr/>
        </p:nvSpPr>
        <p:spPr>
          <a:xfrm>
            <a:off x="2916819" y="2408623"/>
            <a:ext cx="3228139" cy="645160"/>
          </a:xfrm>
          <a:prstGeom prst="rect">
            <a:avLst/>
          </a:prstGeom>
        </p:spPr>
        <p:txBody>
          <a:bodyPr wrap="square">
            <a:spAutoFit/>
          </a:bodyPr>
          <a:lstStyle/>
          <a:p>
            <a:pPr algn="just">
              <a:lnSpc>
                <a:spcPct val="130000"/>
              </a:lnSpc>
            </a:pPr>
            <a:r>
              <a:rPr sz="1400" dirty="0">
                <a:solidFill>
                  <a:schemeClr val="tx1"/>
                </a:solidFill>
                <a:latin typeface="华文中宋" panose="02010600040101010101" charset="-122"/>
                <a:ea typeface="华文中宋" panose="02010600040101010101" charset="-122"/>
              </a:rPr>
              <a:t>请在此粘贴或者输入您的文字内容请在此粘贴或者输入您的文字内容</a:t>
            </a:r>
          </a:p>
        </p:txBody>
      </p:sp>
      <p:sp>
        <p:nvSpPr>
          <p:cNvPr id="19" name="文本框 18"/>
          <p:cNvSpPr txBox="1"/>
          <p:nvPr/>
        </p:nvSpPr>
        <p:spPr>
          <a:xfrm>
            <a:off x="2916819" y="1918413"/>
            <a:ext cx="1402080" cy="457200"/>
          </a:xfrm>
          <a:prstGeom prst="rect">
            <a:avLst/>
          </a:prstGeom>
          <a:noFill/>
        </p:spPr>
        <p:txBody>
          <a:bodyPr wrap="none" rtlCol="0" anchor="ctr">
            <a:spAutoFit/>
          </a:bodyPr>
          <a:lstStyle/>
          <a:p>
            <a:pPr algn="l"/>
            <a:r>
              <a:rPr sz="2400" dirty="0" smtClean="0">
                <a:solidFill>
                  <a:srgbClr val="E60011"/>
                </a:solidFill>
                <a:latin typeface="华文中宋" panose="02010600040101010101" charset="-122"/>
                <a:ea typeface="华文中宋" panose="02010600040101010101" charset="-122"/>
              </a:rPr>
              <a:t>添加标题</a:t>
            </a:r>
          </a:p>
        </p:txBody>
      </p:sp>
      <p:sp>
        <p:nvSpPr>
          <p:cNvPr id="20" name="Freeform 10428"/>
          <p:cNvSpPr>
            <a:spLocks noEditPoints="1"/>
          </p:cNvSpPr>
          <p:nvPr/>
        </p:nvSpPr>
        <p:spPr bwMode="auto">
          <a:xfrm rot="16200000">
            <a:off x="6337356" y="1518761"/>
            <a:ext cx="2110436" cy="1970568"/>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514134"/>
          </a:solidFill>
          <a:ln>
            <a:noFill/>
          </a:ln>
        </p:spPr>
        <p:txBody>
          <a:bodyPr vert="horz" wrap="square" lIns="91440" tIns="45720" rIns="91440" bIns="45720" numCol="1" anchor="ctr" anchorCtr="0" compatLnSpc="1"/>
          <a:lstStyle/>
          <a:p>
            <a:pPr algn="ctr"/>
            <a:endParaRPr lang="zh-CN" altLang="en-US" sz="4000" dirty="0">
              <a:solidFill>
                <a:schemeClr val="bg1"/>
              </a:solidFill>
              <a:latin typeface="+mj-ea"/>
              <a:ea typeface="+mj-ea"/>
            </a:endParaRPr>
          </a:p>
        </p:txBody>
      </p:sp>
      <p:graphicFrame>
        <p:nvGraphicFramePr>
          <p:cNvPr id="21" name="图表 20"/>
          <p:cNvGraphicFramePr/>
          <p:nvPr/>
        </p:nvGraphicFramePr>
        <p:xfrm>
          <a:off x="6647319" y="1676531"/>
          <a:ext cx="1747626" cy="1747626"/>
        </p:xfrm>
        <a:graphic>
          <a:graphicData uri="http://schemas.openxmlformats.org/drawingml/2006/chart">
            <c:chart xmlns:c="http://schemas.openxmlformats.org/drawingml/2006/chart" xmlns:r="http://schemas.openxmlformats.org/officeDocument/2006/relationships" r:id="rId3"/>
          </a:graphicData>
        </a:graphic>
      </p:graphicFrame>
      <p:sp>
        <p:nvSpPr>
          <p:cNvPr id="22" name="文本框 21"/>
          <p:cNvSpPr txBox="1"/>
          <p:nvPr/>
        </p:nvSpPr>
        <p:spPr>
          <a:xfrm>
            <a:off x="7018430" y="2134845"/>
            <a:ext cx="1005403" cy="830997"/>
          </a:xfrm>
          <a:prstGeom prst="rect">
            <a:avLst/>
          </a:prstGeom>
          <a:noFill/>
        </p:spPr>
        <p:txBody>
          <a:bodyPr wrap="none" rtlCol="0" anchor="ctr">
            <a:spAutoFit/>
          </a:bodyPr>
          <a:lstStyle/>
          <a:p>
            <a:pPr algn="ctr"/>
            <a:r>
              <a:rPr lang="en-US" altLang="zh-CN" sz="4800" dirty="0" smtClean="0">
                <a:solidFill>
                  <a:schemeClr val="bg1"/>
                </a:solidFill>
                <a:latin typeface="+mn-ea"/>
              </a:rPr>
              <a:t>40</a:t>
            </a:r>
            <a:r>
              <a:rPr lang="en-US" altLang="zh-CN" sz="2000" dirty="0" smtClean="0">
                <a:solidFill>
                  <a:schemeClr val="bg1"/>
                </a:solidFill>
                <a:latin typeface="+mn-ea"/>
              </a:rPr>
              <a:t>%</a:t>
            </a:r>
            <a:endParaRPr lang="zh-CN" altLang="en-US" sz="2000" dirty="0">
              <a:solidFill>
                <a:schemeClr val="bg1"/>
              </a:solidFill>
              <a:latin typeface="+mn-ea"/>
            </a:endParaRPr>
          </a:p>
        </p:txBody>
      </p:sp>
      <p:sp>
        <p:nvSpPr>
          <p:cNvPr id="23" name="矩形 22"/>
          <p:cNvSpPr/>
          <p:nvPr/>
        </p:nvSpPr>
        <p:spPr>
          <a:xfrm>
            <a:off x="8391644" y="2408623"/>
            <a:ext cx="3228139" cy="645160"/>
          </a:xfrm>
          <a:prstGeom prst="rect">
            <a:avLst/>
          </a:prstGeom>
        </p:spPr>
        <p:txBody>
          <a:bodyPr wrap="square">
            <a:spAutoFit/>
          </a:bodyPr>
          <a:lstStyle/>
          <a:p>
            <a:pPr algn="just">
              <a:lnSpc>
                <a:spcPct val="130000"/>
              </a:lnSpc>
            </a:pPr>
            <a:r>
              <a:rPr sz="1400" dirty="0">
                <a:solidFill>
                  <a:schemeClr val="tx1"/>
                </a:solidFill>
                <a:latin typeface="华文中宋" panose="02010600040101010101" charset="-122"/>
                <a:ea typeface="华文中宋" panose="02010600040101010101" charset="-122"/>
              </a:rPr>
              <a:t>请在此粘贴或者输入您的文字内容请在此粘贴或者输入您的文字内容</a:t>
            </a:r>
          </a:p>
        </p:txBody>
      </p:sp>
      <p:sp>
        <p:nvSpPr>
          <p:cNvPr id="24" name="文本框 23"/>
          <p:cNvSpPr txBox="1"/>
          <p:nvPr/>
        </p:nvSpPr>
        <p:spPr>
          <a:xfrm>
            <a:off x="8391644" y="1918413"/>
            <a:ext cx="1402080" cy="457200"/>
          </a:xfrm>
          <a:prstGeom prst="rect">
            <a:avLst/>
          </a:prstGeom>
          <a:noFill/>
        </p:spPr>
        <p:txBody>
          <a:bodyPr wrap="none" rtlCol="0" anchor="ctr">
            <a:spAutoFit/>
          </a:bodyPr>
          <a:lstStyle/>
          <a:p>
            <a:pPr algn="l"/>
            <a:r>
              <a:rPr sz="2400" dirty="0" smtClean="0">
                <a:solidFill>
                  <a:srgbClr val="E60011"/>
                </a:solidFill>
                <a:latin typeface="华文中宋" panose="02010600040101010101" charset="-122"/>
                <a:ea typeface="华文中宋" panose="02010600040101010101" charset="-122"/>
              </a:rPr>
              <a:t>添加标题</a:t>
            </a:r>
          </a:p>
        </p:txBody>
      </p:sp>
      <p:sp>
        <p:nvSpPr>
          <p:cNvPr id="25" name="Freeform 10428"/>
          <p:cNvSpPr>
            <a:spLocks noEditPoints="1"/>
          </p:cNvSpPr>
          <p:nvPr/>
        </p:nvSpPr>
        <p:spPr bwMode="auto">
          <a:xfrm rot="16200000">
            <a:off x="862531" y="3833698"/>
            <a:ext cx="2110436" cy="1970568"/>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514134"/>
          </a:solidFill>
          <a:ln>
            <a:noFill/>
          </a:ln>
        </p:spPr>
        <p:txBody>
          <a:bodyPr vert="horz" wrap="square" lIns="91440" tIns="45720" rIns="91440" bIns="45720" numCol="1" anchor="ctr" anchorCtr="0" compatLnSpc="1"/>
          <a:lstStyle/>
          <a:p>
            <a:pPr algn="ctr"/>
            <a:endParaRPr lang="zh-CN" altLang="en-US" sz="4000" dirty="0">
              <a:solidFill>
                <a:schemeClr val="bg1"/>
              </a:solidFill>
              <a:latin typeface="+mj-ea"/>
              <a:ea typeface="+mj-ea"/>
            </a:endParaRPr>
          </a:p>
        </p:txBody>
      </p:sp>
      <p:graphicFrame>
        <p:nvGraphicFramePr>
          <p:cNvPr id="26" name="图表 25"/>
          <p:cNvGraphicFramePr/>
          <p:nvPr/>
        </p:nvGraphicFramePr>
        <p:xfrm>
          <a:off x="1172494" y="3991468"/>
          <a:ext cx="1747626" cy="1747626"/>
        </p:xfrm>
        <a:graphic>
          <a:graphicData uri="http://schemas.openxmlformats.org/drawingml/2006/chart">
            <c:chart xmlns:c="http://schemas.openxmlformats.org/drawingml/2006/chart" xmlns:r="http://schemas.openxmlformats.org/officeDocument/2006/relationships" r:id="rId4"/>
          </a:graphicData>
        </a:graphic>
      </p:graphicFrame>
      <p:sp>
        <p:nvSpPr>
          <p:cNvPr id="27" name="文本框 26"/>
          <p:cNvSpPr txBox="1"/>
          <p:nvPr/>
        </p:nvSpPr>
        <p:spPr>
          <a:xfrm>
            <a:off x="1543605" y="4449782"/>
            <a:ext cx="1005403" cy="830997"/>
          </a:xfrm>
          <a:prstGeom prst="rect">
            <a:avLst/>
          </a:prstGeom>
          <a:noFill/>
        </p:spPr>
        <p:txBody>
          <a:bodyPr wrap="none" rtlCol="0" anchor="ctr">
            <a:spAutoFit/>
          </a:bodyPr>
          <a:lstStyle/>
          <a:p>
            <a:pPr algn="ctr"/>
            <a:r>
              <a:rPr lang="en-US" altLang="zh-CN" sz="4800" dirty="0">
                <a:solidFill>
                  <a:schemeClr val="bg1"/>
                </a:solidFill>
                <a:latin typeface="+mn-ea"/>
              </a:rPr>
              <a:t>3</a:t>
            </a:r>
            <a:r>
              <a:rPr lang="en-US" altLang="zh-CN" sz="4800" dirty="0" smtClean="0">
                <a:solidFill>
                  <a:schemeClr val="bg1"/>
                </a:solidFill>
                <a:latin typeface="+mn-ea"/>
              </a:rPr>
              <a:t>0</a:t>
            </a:r>
            <a:r>
              <a:rPr lang="en-US" altLang="zh-CN" sz="2000" dirty="0" smtClean="0">
                <a:solidFill>
                  <a:schemeClr val="bg1"/>
                </a:solidFill>
                <a:latin typeface="+mn-ea"/>
              </a:rPr>
              <a:t>%</a:t>
            </a:r>
            <a:endParaRPr lang="zh-CN" altLang="en-US" sz="2000" dirty="0">
              <a:solidFill>
                <a:schemeClr val="bg1"/>
              </a:solidFill>
              <a:latin typeface="+mn-ea"/>
            </a:endParaRPr>
          </a:p>
        </p:txBody>
      </p:sp>
      <p:sp>
        <p:nvSpPr>
          <p:cNvPr id="29" name="矩形 28"/>
          <p:cNvSpPr/>
          <p:nvPr/>
        </p:nvSpPr>
        <p:spPr>
          <a:xfrm>
            <a:off x="2916819" y="4723560"/>
            <a:ext cx="3228139" cy="645160"/>
          </a:xfrm>
          <a:prstGeom prst="rect">
            <a:avLst/>
          </a:prstGeom>
        </p:spPr>
        <p:txBody>
          <a:bodyPr wrap="square">
            <a:spAutoFit/>
          </a:bodyPr>
          <a:lstStyle/>
          <a:p>
            <a:pPr algn="just">
              <a:lnSpc>
                <a:spcPct val="130000"/>
              </a:lnSpc>
            </a:pPr>
            <a:r>
              <a:rPr sz="1400" dirty="0">
                <a:solidFill>
                  <a:schemeClr val="tx1"/>
                </a:solidFill>
                <a:latin typeface="华文中宋" panose="02010600040101010101" charset="-122"/>
                <a:ea typeface="华文中宋" panose="02010600040101010101" charset="-122"/>
              </a:rPr>
              <a:t>请在此粘贴或者输入您的文字内容请在此粘贴或者输入您的文字内容</a:t>
            </a:r>
          </a:p>
        </p:txBody>
      </p:sp>
      <p:sp>
        <p:nvSpPr>
          <p:cNvPr id="30" name="文本框 29"/>
          <p:cNvSpPr txBox="1"/>
          <p:nvPr/>
        </p:nvSpPr>
        <p:spPr>
          <a:xfrm>
            <a:off x="2916819" y="4233349"/>
            <a:ext cx="1402080" cy="457200"/>
          </a:xfrm>
          <a:prstGeom prst="rect">
            <a:avLst/>
          </a:prstGeom>
          <a:noFill/>
        </p:spPr>
        <p:txBody>
          <a:bodyPr wrap="none" rtlCol="0" anchor="ctr">
            <a:spAutoFit/>
          </a:bodyPr>
          <a:lstStyle/>
          <a:p>
            <a:pPr algn="l"/>
            <a:r>
              <a:rPr sz="2400" dirty="0" smtClean="0">
                <a:solidFill>
                  <a:srgbClr val="E60011"/>
                </a:solidFill>
                <a:latin typeface="华文中宋" panose="02010600040101010101" charset="-122"/>
                <a:ea typeface="华文中宋" panose="02010600040101010101" charset="-122"/>
              </a:rPr>
              <a:t>添加标题</a:t>
            </a:r>
          </a:p>
        </p:txBody>
      </p:sp>
      <p:sp>
        <p:nvSpPr>
          <p:cNvPr id="32" name="Freeform 10428"/>
          <p:cNvSpPr>
            <a:spLocks noEditPoints="1"/>
          </p:cNvSpPr>
          <p:nvPr/>
        </p:nvSpPr>
        <p:spPr bwMode="auto">
          <a:xfrm rot="16200000">
            <a:off x="6337356" y="3833698"/>
            <a:ext cx="2110436" cy="1970568"/>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E60011"/>
          </a:solidFill>
          <a:ln>
            <a:noFill/>
          </a:ln>
        </p:spPr>
        <p:txBody>
          <a:bodyPr vert="horz" wrap="square" lIns="91440" tIns="45720" rIns="91440" bIns="45720" numCol="1" anchor="ctr" anchorCtr="0" compatLnSpc="1"/>
          <a:lstStyle/>
          <a:p>
            <a:pPr algn="ctr"/>
            <a:endParaRPr lang="zh-CN" altLang="en-US" sz="4000" dirty="0">
              <a:solidFill>
                <a:schemeClr val="bg1"/>
              </a:solidFill>
              <a:latin typeface="+mj-ea"/>
              <a:ea typeface="+mj-ea"/>
            </a:endParaRPr>
          </a:p>
        </p:txBody>
      </p:sp>
      <p:graphicFrame>
        <p:nvGraphicFramePr>
          <p:cNvPr id="33" name="图表 32"/>
          <p:cNvGraphicFramePr/>
          <p:nvPr/>
        </p:nvGraphicFramePr>
        <p:xfrm>
          <a:off x="6647319" y="3991468"/>
          <a:ext cx="1747626" cy="1747626"/>
        </p:xfrm>
        <a:graphic>
          <a:graphicData uri="http://schemas.openxmlformats.org/drawingml/2006/chart">
            <c:chart xmlns:c="http://schemas.openxmlformats.org/drawingml/2006/chart" xmlns:r="http://schemas.openxmlformats.org/officeDocument/2006/relationships" r:id="rId5"/>
          </a:graphicData>
        </a:graphic>
      </p:graphicFrame>
      <p:sp>
        <p:nvSpPr>
          <p:cNvPr id="31" name="文本框 30"/>
          <p:cNvSpPr txBox="1"/>
          <p:nvPr/>
        </p:nvSpPr>
        <p:spPr>
          <a:xfrm>
            <a:off x="7016827" y="4449782"/>
            <a:ext cx="1008609" cy="830997"/>
          </a:xfrm>
          <a:prstGeom prst="rect">
            <a:avLst/>
          </a:prstGeom>
          <a:noFill/>
        </p:spPr>
        <p:txBody>
          <a:bodyPr wrap="none" rtlCol="0" anchor="ctr">
            <a:spAutoFit/>
          </a:bodyPr>
          <a:lstStyle/>
          <a:p>
            <a:pPr algn="ctr"/>
            <a:r>
              <a:rPr lang="en-US" altLang="zh-CN" sz="4800" dirty="0" smtClean="0">
                <a:solidFill>
                  <a:schemeClr val="bg1"/>
                </a:solidFill>
                <a:latin typeface="+mn-ea"/>
              </a:rPr>
              <a:t>80</a:t>
            </a:r>
            <a:r>
              <a:rPr lang="en-US" altLang="zh-CN" sz="2000" dirty="0" smtClean="0">
                <a:solidFill>
                  <a:schemeClr val="bg1"/>
                </a:solidFill>
                <a:latin typeface="+mn-ea"/>
              </a:rPr>
              <a:t>%</a:t>
            </a:r>
            <a:endParaRPr lang="zh-CN" altLang="en-US" sz="2000" dirty="0">
              <a:solidFill>
                <a:schemeClr val="bg1"/>
              </a:solidFill>
              <a:latin typeface="+mn-ea"/>
            </a:endParaRPr>
          </a:p>
        </p:txBody>
      </p:sp>
      <p:sp>
        <p:nvSpPr>
          <p:cNvPr id="35" name="矩形 34"/>
          <p:cNvSpPr/>
          <p:nvPr/>
        </p:nvSpPr>
        <p:spPr>
          <a:xfrm>
            <a:off x="8391644" y="4723560"/>
            <a:ext cx="3228139" cy="645160"/>
          </a:xfrm>
          <a:prstGeom prst="rect">
            <a:avLst/>
          </a:prstGeom>
        </p:spPr>
        <p:txBody>
          <a:bodyPr wrap="square">
            <a:spAutoFit/>
          </a:bodyPr>
          <a:lstStyle/>
          <a:p>
            <a:pPr algn="just">
              <a:lnSpc>
                <a:spcPct val="130000"/>
              </a:lnSpc>
            </a:pPr>
            <a:r>
              <a:rPr sz="1400" dirty="0">
                <a:solidFill>
                  <a:schemeClr val="tx1"/>
                </a:solidFill>
                <a:latin typeface="华文中宋" panose="02010600040101010101" charset="-122"/>
                <a:ea typeface="华文中宋" panose="02010600040101010101" charset="-122"/>
              </a:rPr>
              <a:t>请在此粘贴或者输入您的文字内容请在此粘贴或者输入您的文字内容</a:t>
            </a:r>
          </a:p>
        </p:txBody>
      </p:sp>
      <p:sp>
        <p:nvSpPr>
          <p:cNvPr id="36" name="文本框 35"/>
          <p:cNvSpPr txBox="1"/>
          <p:nvPr/>
        </p:nvSpPr>
        <p:spPr>
          <a:xfrm>
            <a:off x="8391644" y="4233349"/>
            <a:ext cx="1402080" cy="457200"/>
          </a:xfrm>
          <a:prstGeom prst="rect">
            <a:avLst/>
          </a:prstGeom>
          <a:noFill/>
        </p:spPr>
        <p:txBody>
          <a:bodyPr wrap="none" rtlCol="0" anchor="ctr">
            <a:spAutoFit/>
          </a:bodyPr>
          <a:lstStyle/>
          <a:p>
            <a:pPr algn="l"/>
            <a:r>
              <a:rPr sz="2400" dirty="0" smtClean="0">
                <a:solidFill>
                  <a:srgbClr val="E60011"/>
                </a:solidFill>
                <a:latin typeface="华文中宋" panose="02010600040101010101" charset="-122"/>
                <a:ea typeface="华文中宋" panose="02010600040101010101" charset="-122"/>
              </a:rPr>
              <a:t>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0960" y="377254"/>
            <a:ext cx="5469890" cy="822960"/>
            <a:chOff x="123190" y="576009"/>
            <a:chExt cx="5469890" cy="822960"/>
          </a:xfrm>
        </p:grpSpPr>
        <p:sp>
          <p:nvSpPr>
            <p:cNvPr id="4" name="椭圆 3"/>
            <p:cNvSpPr/>
            <p:nvPr/>
          </p:nvSpPr>
          <p:spPr>
            <a:xfrm>
              <a:off x="708025" y="576009"/>
              <a:ext cx="725074" cy="725074"/>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3190" y="576009"/>
              <a:ext cx="5469890" cy="822960"/>
            </a:xfrm>
            <a:prstGeom prst="rect">
              <a:avLst/>
            </a:prstGeom>
            <a:noFill/>
          </p:spPr>
          <p:txBody>
            <a:bodyPr wrap="square" rtlCol="0">
              <a:spAutoFit/>
            </a:bodyPr>
            <a:lstStyle/>
            <a:p>
              <a:pPr algn="ctr"/>
              <a:r>
                <a:rPr lang="zh-CN" altLang="en-US" sz="4800" dirty="0">
                  <a:latin typeface="方正行楷繁体" panose="02010601030101010101" pitchFamily="65" charset="-122"/>
                  <a:ea typeface="方正行楷繁体" panose="02010601030101010101" pitchFamily="65" charset="-122"/>
                </a:rPr>
                <a:t> </a:t>
              </a:r>
              <a:r>
                <a:rPr lang="zh-CN" altLang="en-US" sz="4800" dirty="0" smtClean="0">
                  <a:solidFill>
                    <a:schemeClr val="bg1"/>
                  </a:solidFill>
                  <a:latin typeface="方正行楷繁体" panose="02010601030101010101" pitchFamily="65" charset="-122"/>
                  <a:ea typeface="方正行楷繁体" panose="02010601030101010101" pitchFamily="65" charset="-122"/>
                </a:rPr>
                <a:t>请 </a:t>
              </a:r>
              <a:r>
                <a:rPr lang="zh-CN" altLang="en-US" sz="4800" dirty="0" smtClean="0">
                  <a:latin typeface="方正行楷繁体" panose="02010601030101010101" pitchFamily="65" charset="-122"/>
                  <a:ea typeface="方正行楷繁体" panose="02010601030101010101" pitchFamily="65" charset="-122"/>
                </a:rPr>
                <a:t>在此输入</a:t>
              </a:r>
              <a:r>
                <a:rPr lang="zh-CN" altLang="en-US" sz="4800" dirty="0">
                  <a:latin typeface="方正行楷繁体" panose="02010601030101010101" pitchFamily="65" charset="-122"/>
                  <a:ea typeface="方正行楷繁体" panose="02010601030101010101" pitchFamily="65" charset="-122"/>
                </a:rPr>
                <a:t>标题</a:t>
              </a:r>
              <a:endParaRPr lang="zh-CN" altLang="en-US" sz="4800" dirty="0"/>
            </a:p>
          </p:txBody>
        </p:sp>
      </p:grpSp>
      <p:graphicFrame>
        <p:nvGraphicFramePr>
          <p:cNvPr id="32" name="图表 31"/>
          <p:cNvGraphicFramePr/>
          <p:nvPr/>
        </p:nvGraphicFramePr>
        <p:xfrm>
          <a:off x="631086" y="1534160"/>
          <a:ext cx="7080354" cy="4098655"/>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192"/>
          <p:cNvSpPr>
            <a:spLocks noEditPoints="1"/>
          </p:cNvSpPr>
          <p:nvPr/>
        </p:nvSpPr>
        <p:spPr bwMode="auto">
          <a:xfrm>
            <a:off x="8012129" y="1770136"/>
            <a:ext cx="2787951" cy="437368"/>
          </a:xfrm>
          <a:custGeom>
            <a:avLst/>
            <a:gdLst>
              <a:gd name="T0" fmla="*/ 460 w 478"/>
              <a:gd name="T1" fmla="*/ 10 h 77"/>
              <a:gd name="T2" fmla="*/ 130 w 478"/>
              <a:gd name="T3" fmla="*/ 3 h 77"/>
              <a:gd name="T4" fmla="*/ 95 w 478"/>
              <a:gd name="T5" fmla="*/ 2 h 77"/>
              <a:gd name="T6" fmla="*/ 5 w 478"/>
              <a:gd name="T7" fmla="*/ 5 h 77"/>
              <a:gd name="T8" fmla="*/ 0 w 478"/>
              <a:gd name="T9" fmla="*/ 9 h 77"/>
              <a:gd name="T10" fmla="*/ 1 w 478"/>
              <a:gd name="T11" fmla="*/ 17 h 77"/>
              <a:gd name="T12" fmla="*/ 2 w 478"/>
              <a:gd name="T13" fmla="*/ 20 h 77"/>
              <a:gd name="T14" fmla="*/ 2 w 478"/>
              <a:gd name="T15" fmla="*/ 25 h 77"/>
              <a:gd name="T16" fmla="*/ 11 w 478"/>
              <a:gd name="T17" fmla="*/ 26 h 77"/>
              <a:gd name="T18" fmla="*/ 14 w 478"/>
              <a:gd name="T19" fmla="*/ 35 h 77"/>
              <a:gd name="T20" fmla="*/ 12 w 478"/>
              <a:gd name="T21" fmla="*/ 40 h 77"/>
              <a:gd name="T22" fmla="*/ 18 w 478"/>
              <a:gd name="T23" fmla="*/ 41 h 77"/>
              <a:gd name="T24" fmla="*/ 20 w 478"/>
              <a:gd name="T25" fmla="*/ 46 h 77"/>
              <a:gd name="T26" fmla="*/ 16 w 478"/>
              <a:gd name="T27" fmla="*/ 49 h 77"/>
              <a:gd name="T28" fmla="*/ 30 w 478"/>
              <a:gd name="T29" fmla="*/ 59 h 77"/>
              <a:gd name="T30" fmla="*/ 17 w 478"/>
              <a:gd name="T31" fmla="*/ 63 h 77"/>
              <a:gd name="T32" fmla="*/ 161 w 478"/>
              <a:gd name="T33" fmla="*/ 76 h 77"/>
              <a:gd name="T34" fmla="*/ 311 w 478"/>
              <a:gd name="T35" fmla="*/ 74 h 77"/>
              <a:gd name="T36" fmla="*/ 401 w 478"/>
              <a:gd name="T37" fmla="*/ 73 h 77"/>
              <a:gd name="T38" fmla="*/ 368 w 478"/>
              <a:gd name="T39" fmla="*/ 70 h 77"/>
              <a:gd name="T40" fmla="*/ 372 w 478"/>
              <a:gd name="T41" fmla="*/ 68 h 77"/>
              <a:gd name="T42" fmla="*/ 372 w 478"/>
              <a:gd name="T43" fmla="*/ 66 h 77"/>
              <a:gd name="T44" fmla="*/ 412 w 478"/>
              <a:gd name="T45" fmla="*/ 66 h 77"/>
              <a:gd name="T46" fmla="*/ 429 w 478"/>
              <a:gd name="T47" fmla="*/ 66 h 77"/>
              <a:gd name="T48" fmla="*/ 415 w 478"/>
              <a:gd name="T49" fmla="*/ 65 h 77"/>
              <a:gd name="T50" fmla="*/ 393 w 478"/>
              <a:gd name="T51" fmla="*/ 64 h 77"/>
              <a:gd name="T52" fmla="*/ 330 w 478"/>
              <a:gd name="T53" fmla="*/ 63 h 77"/>
              <a:gd name="T54" fmla="*/ 378 w 478"/>
              <a:gd name="T55" fmla="*/ 60 h 77"/>
              <a:gd name="T56" fmla="*/ 406 w 478"/>
              <a:gd name="T57" fmla="*/ 60 h 77"/>
              <a:gd name="T58" fmla="*/ 403 w 478"/>
              <a:gd name="T59" fmla="*/ 59 h 77"/>
              <a:gd name="T60" fmla="*/ 399 w 478"/>
              <a:gd name="T61" fmla="*/ 56 h 77"/>
              <a:gd name="T62" fmla="*/ 381 w 478"/>
              <a:gd name="T63" fmla="*/ 54 h 77"/>
              <a:gd name="T64" fmla="*/ 388 w 478"/>
              <a:gd name="T65" fmla="*/ 54 h 77"/>
              <a:gd name="T66" fmla="*/ 367 w 478"/>
              <a:gd name="T67" fmla="*/ 49 h 77"/>
              <a:gd name="T68" fmla="*/ 383 w 478"/>
              <a:gd name="T69" fmla="*/ 49 h 77"/>
              <a:gd name="T70" fmla="*/ 368 w 478"/>
              <a:gd name="T71" fmla="*/ 46 h 77"/>
              <a:gd name="T72" fmla="*/ 400 w 478"/>
              <a:gd name="T73" fmla="*/ 44 h 77"/>
              <a:gd name="T74" fmla="*/ 408 w 478"/>
              <a:gd name="T75" fmla="*/ 42 h 77"/>
              <a:gd name="T76" fmla="*/ 451 w 478"/>
              <a:gd name="T77" fmla="*/ 42 h 77"/>
              <a:gd name="T78" fmla="*/ 373 w 478"/>
              <a:gd name="T79" fmla="*/ 38 h 77"/>
              <a:gd name="T80" fmla="*/ 435 w 478"/>
              <a:gd name="T81" fmla="*/ 34 h 77"/>
              <a:gd name="T82" fmla="*/ 445 w 478"/>
              <a:gd name="T83" fmla="*/ 31 h 77"/>
              <a:gd name="T84" fmla="*/ 449 w 478"/>
              <a:gd name="T85" fmla="*/ 29 h 77"/>
              <a:gd name="T86" fmla="*/ 464 w 478"/>
              <a:gd name="T87" fmla="*/ 25 h 77"/>
              <a:gd name="T88" fmla="*/ 443 w 478"/>
              <a:gd name="T89" fmla="*/ 20 h 77"/>
              <a:gd name="T90" fmla="*/ 455 w 478"/>
              <a:gd name="T91" fmla="*/ 15 h 77"/>
              <a:gd name="T92" fmla="*/ 22 w 478"/>
              <a:gd name="T93" fmla="*/ 46 h 77"/>
              <a:gd name="T94" fmla="*/ 212 w 478"/>
              <a:gd name="T95" fmla="*/ 74 h 77"/>
              <a:gd name="T96" fmla="*/ 234 w 478"/>
              <a:gd name="T97" fmla="*/ 73 h 77"/>
              <a:gd name="T98" fmla="*/ 367 w 478"/>
              <a:gd name="T99" fmla="*/ 70 h 77"/>
              <a:gd name="T100" fmla="*/ 415 w 478"/>
              <a:gd name="T101" fmla="*/ 11 h 77"/>
              <a:gd name="T102" fmla="*/ 422 w 478"/>
              <a:gd name="T103"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8" h="77">
                <a:moveTo>
                  <a:pt x="478" y="13"/>
                </a:moveTo>
                <a:cubicBezTo>
                  <a:pt x="472" y="13"/>
                  <a:pt x="468" y="13"/>
                  <a:pt x="462" y="12"/>
                </a:cubicBezTo>
                <a:cubicBezTo>
                  <a:pt x="461" y="11"/>
                  <a:pt x="465" y="12"/>
                  <a:pt x="464" y="11"/>
                </a:cubicBezTo>
                <a:cubicBezTo>
                  <a:pt x="434" y="9"/>
                  <a:pt x="403" y="9"/>
                  <a:pt x="373" y="7"/>
                </a:cubicBezTo>
                <a:cubicBezTo>
                  <a:pt x="402" y="6"/>
                  <a:pt x="431" y="10"/>
                  <a:pt x="460" y="10"/>
                </a:cubicBezTo>
                <a:cubicBezTo>
                  <a:pt x="436" y="6"/>
                  <a:pt x="407" y="7"/>
                  <a:pt x="381" y="5"/>
                </a:cubicBezTo>
                <a:cubicBezTo>
                  <a:pt x="288" y="3"/>
                  <a:pt x="288" y="3"/>
                  <a:pt x="288" y="3"/>
                </a:cubicBezTo>
                <a:cubicBezTo>
                  <a:pt x="222" y="3"/>
                  <a:pt x="222" y="3"/>
                  <a:pt x="222" y="3"/>
                </a:cubicBezTo>
                <a:cubicBezTo>
                  <a:pt x="130" y="4"/>
                  <a:pt x="130" y="4"/>
                  <a:pt x="130" y="4"/>
                </a:cubicBezTo>
                <a:cubicBezTo>
                  <a:pt x="130" y="3"/>
                  <a:pt x="130" y="3"/>
                  <a:pt x="130" y="3"/>
                </a:cubicBezTo>
                <a:cubicBezTo>
                  <a:pt x="127" y="2"/>
                  <a:pt x="125" y="3"/>
                  <a:pt x="123" y="3"/>
                </a:cubicBezTo>
                <a:cubicBezTo>
                  <a:pt x="124" y="3"/>
                  <a:pt x="125" y="3"/>
                  <a:pt x="125" y="4"/>
                </a:cubicBezTo>
                <a:cubicBezTo>
                  <a:pt x="122" y="4"/>
                  <a:pt x="118" y="3"/>
                  <a:pt x="115" y="4"/>
                </a:cubicBezTo>
                <a:cubicBezTo>
                  <a:pt x="112" y="3"/>
                  <a:pt x="107" y="4"/>
                  <a:pt x="102" y="3"/>
                </a:cubicBezTo>
                <a:cubicBezTo>
                  <a:pt x="100" y="2"/>
                  <a:pt x="98" y="2"/>
                  <a:pt x="95" y="2"/>
                </a:cubicBezTo>
                <a:cubicBezTo>
                  <a:pt x="70" y="2"/>
                  <a:pt x="50" y="0"/>
                  <a:pt x="24" y="1"/>
                </a:cubicBezTo>
                <a:cubicBezTo>
                  <a:pt x="18" y="2"/>
                  <a:pt x="10" y="1"/>
                  <a:pt x="6" y="4"/>
                </a:cubicBezTo>
                <a:cubicBezTo>
                  <a:pt x="6" y="5"/>
                  <a:pt x="8" y="5"/>
                  <a:pt x="8" y="5"/>
                </a:cubicBezTo>
                <a:cubicBezTo>
                  <a:pt x="7" y="5"/>
                  <a:pt x="6" y="6"/>
                  <a:pt x="5" y="5"/>
                </a:cubicBezTo>
                <a:cubicBezTo>
                  <a:pt x="5" y="5"/>
                  <a:pt x="5" y="5"/>
                  <a:pt x="5" y="5"/>
                </a:cubicBezTo>
                <a:cubicBezTo>
                  <a:pt x="0" y="6"/>
                  <a:pt x="0" y="6"/>
                  <a:pt x="0" y="6"/>
                </a:cubicBezTo>
                <a:cubicBezTo>
                  <a:pt x="2" y="7"/>
                  <a:pt x="2" y="7"/>
                  <a:pt x="2" y="7"/>
                </a:cubicBezTo>
                <a:cubicBezTo>
                  <a:pt x="2" y="7"/>
                  <a:pt x="2" y="7"/>
                  <a:pt x="2" y="7"/>
                </a:cubicBezTo>
                <a:cubicBezTo>
                  <a:pt x="4" y="8"/>
                  <a:pt x="4" y="8"/>
                  <a:pt x="4" y="8"/>
                </a:cubicBezTo>
                <a:cubicBezTo>
                  <a:pt x="3" y="8"/>
                  <a:pt x="1" y="9"/>
                  <a:pt x="0" y="9"/>
                </a:cubicBezTo>
                <a:cubicBezTo>
                  <a:pt x="0" y="11"/>
                  <a:pt x="0" y="13"/>
                  <a:pt x="3" y="13"/>
                </a:cubicBezTo>
                <a:cubicBezTo>
                  <a:pt x="0" y="13"/>
                  <a:pt x="0" y="13"/>
                  <a:pt x="0" y="13"/>
                </a:cubicBezTo>
                <a:cubicBezTo>
                  <a:pt x="0" y="14"/>
                  <a:pt x="0" y="14"/>
                  <a:pt x="0" y="14"/>
                </a:cubicBezTo>
                <a:cubicBezTo>
                  <a:pt x="0" y="15"/>
                  <a:pt x="2" y="15"/>
                  <a:pt x="3" y="15"/>
                </a:cubicBezTo>
                <a:cubicBezTo>
                  <a:pt x="1" y="17"/>
                  <a:pt x="1" y="17"/>
                  <a:pt x="1" y="17"/>
                </a:cubicBezTo>
                <a:cubicBezTo>
                  <a:pt x="2" y="17"/>
                  <a:pt x="2" y="17"/>
                  <a:pt x="2" y="17"/>
                </a:cubicBezTo>
                <a:cubicBezTo>
                  <a:pt x="1" y="18"/>
                  <a:pt x="1" y="18"/>
                  <a:pt x="1" y="18"/>
                </a:cubicBezTo>
                <a:cubicBezTo>
                  <a:pt x="3" y="18"/>
                  <a:pt x="1" y="19"/>
                  <a:pt x="1" y="19"/>
                </a:cubicBezTo>
                <a:cubicBezTo>
                  <a:pt x="4" y="20"/>
                  <a:pt x="4" y="20"/>
                  <a:pt x="4" y="20"/>
                </a:cubicBezTo>
                <a:cubicBezTo>
                  <a:pt x="5" y="21"/>
                  <a:pt x="2" y="20"/>
                  <a:pt x="2" y="20"/>
                </a:cubicBezTo>
                <a:cubicBezTo>
                  <a:pt x="3" y="21"/>
                  <a:pt x="5" y="21"/>
                  <a:pt x="6" y="21"/>
                </a:cubicBezTo>
                <a:cubicBezTo>
                  <a:pt x="5" y="22"/>
                  <a:pt x="3" y="21"/>
                  <a:pt x="1" y="21"/>
                </a:cubicBezTo>
                <a:cubicBezTo>
                  <a:pt x="1" y="22"/>
                  <a:pt x="1" y="22"/>
                  <a:pt x="1" y="22"/>
                </a:cubicBezTo>
                <a:cubicBezTo>
                  <a:pt x="2" y="24"/>
                  <a:pt x="6" y="24"/>
                  <a:pt x="10" y="24"/>
                </a:cubicBezTo>
                <a:cubicBezTo>
                  <a:pt x="7" y="25"/>
                  <a:pt x="5" y="25"/>
                  <a:pt x="2" y="25"/>
                </a:cubicBezTo>
                <a:cubicBezTo>
                  <a:pt x="2" y="26"/>
                  <a:pt x="2" y="26"/>
                  <a:pt x="2" y="26"/>
                </a:cubicBezTo>
                <a:cubicBezTo>
                  <a:pt x="3" y="27"/>
                  <a:pt x="5" y="26"/>
                  <a:pt x="5" y="27"/>
                </a:cubicBezTo>
                <a:cubicBezTo>
                  <a:pt x="10" y="27"/>
                  <a:pt x="10" y="27"/>
                  <a:pt x="10" y="27"/>
                </a:cubicBezTo>
                <a:cubicBezTo>
                  <a:pt x="9" y="27"/>
                  <a:pt x="9" y="27"/>
                  <a:pt x="9" y="27"/>
                </a:cubicBezTo>
                <a:cubicBezTo>
                  <a:pt x="9" y="26"/>
                  <a:pt x="10" y="26"/>
                  <a:pt x="11" y="26"/>
                </a:cubicBezTo>
                <a:cubicBezTo>
                  <a:pt x="15" y="26"/>
                  <a:pt x="12" y="30"/>
                  <a:pt x="14" y="30"/>
                </a:cubicBezTo>
                <a:cubicBezTo>
                  <a:pt x="12" y="32"/>
                  <a:pt x="9" y="30"/>
                  <a:pt x="6" y="31"/>
                </a:cubicBezTo>
                <a:cubicBezTo>
                  <a:pt x="9" y="32"/>
                  <a:pt x="12" y="31"/>
                  <a:pt x="16" y="31"/>
                </a:cubicBezTo>
                <a:cubicBezTo>
                  <a:pt x="17" y="34"/>
                  <a:pt x="17" y="34"/>
                  <a:pt x="17" y="34"/>
                </a:cubicBezTo>
                <a:cubicBezTo>
                  <a:pt x="14" y="35"/>
                  <a:pt x="14" y="35"/>
                  <a:pt x="14" y="35"/>
                </a:cubicBezTo>
                <a:cubicBezTo>
                  <a:pt x="21" y="35"/>
                  <a:pt x="21" y="35"/>
                  <a:pt x="21" y="35"/>
                </a:cubicBezTo>
                <a:cubicBezTo>
                  <a:pt x="22" y="35"/>
                  <a:pt x="23" y="35"/>
                  <a:pt x="23" y="36"/>
                </a:cubicBezTo>
                <a:cubicBezTo>
                  <a:pt x="23" y="37"/>
                  <a:pt x="22" y="37"/>
                  <a:pt x="21" y="37"/>
                </a:cubicBezTo>
                <a:cubicBezTo>
                  <a:pt x="18" y="41"/>
                  <a:pt x="11" y="37"/>
                  <a:pt x="6" y="38"/>
                </a:cubicBezTo>
                <a:cubicBezTo>
                  <a:pt x="7" y="39"/>
                  <a:pt x="10" y="39"/>
                  <a:pt x="12" y="40"/>
                </a:cubicBezTo>
                <a:cubicBezTo>
                  <a:pt x="16" y="39"/>
                  <a:pt x="18" y="38"/>
                  <a:pt x="21" y="39"/>
                </a:cubicBezTo>
                <a:cubicBezTo>
                  <a:pt x="19" y="40"/>
                  <a:pt x="19" y="40"/>
                  <a:pt x="19" y="40"/>
                </a:cubicBezTo>
                <a:cubicBezTo>
                  <a:pt x="20" y="40"/>
                  <a:pt x="20" y="40"/>
                  <a:pt x="20" y="40"/>
                </a:cubicBezTo>
                <a:cubicBezTo>
                  <a:pt x="20" y="40"/>
                  <a:pt x="21" y="40"/>
                  <a:pt x="21" y="41"/>
                </a:cubicBezTo>
                <a:cubicBezTo>
                  <a:pt x="18" y="41"/>
                  <a:pt x="18" y="41"/>
                  <a:pt x="18" y="41"/>
                </a:cubicBezTo>
                <a:cubicBezTo>
                  <a:pt x="19" y="41"/>
                  <a:pt x="19" y="41"/>
                  <a:pt x="19" y="41"/>
                </a:cubicBezTo>
                <a:cubicBezTo>
                  <a:pt x="20" y="41"/>
                  <a:pt x="21" y="42"/>
                  <a:pt x="22" y="41"/>
                </a:cubicBezTo>
                <a:cubicBezTo>
                  <a:pt x="22" y="43"/>
                  <a:pt x="22" y="43"/>
                  <a:pt x="22" y="43"/>
                </a:cubicBezTo>
                <a:cubicBezTo>
                  <a:pt x="20" y="44"/>
                  <a:pt x="22" y="46"/>
                  <a:pt x="19" y="46"/>
                </a:cubicBezTo>
                <a:cubicBezTo>
                  <a:pt x="20" y="46"/>
                  <a:pt x="20" y="46"/>
                  <a:pt x="20" y="46"/>
                </a:cubicBezTo>
                <a:cubicBezTo>
                  <a:pt x="16" y="47"/>
                  <a:pt x="12" y="44"/>
                  <a:pt x="9" y="46"/>
                </a:cubicBezTo>
                <a:cubicBezTo>
                  <a:pt x="13" y="47"/>
                  <a:pt x="19" y="46"/>
                  <a:pt x="23" y="48"/>
                </a:cubicBezTo>
                <a:cubicBezTo>
                  <a:pt x="22" y="49"/>
                  <a:pt x="22" y="49"/>
                  <a:pt x="22" y="49"/>
                </a:cubicBezTo>
                <a:cubicBezTo>
                  <a:pt x="21" y="48"/>
                  <a:pt x="21" y="48"/>
                  <a:pt x="21" y="48"/>
                </a:cubicBezTo>
                <a:cubicBezTo>
                  <a:pt x="19" y="48"/>
                  <a:pt x="17" y="49"/>
                  <a:pt x="16" y="49"/>
                </a:cubicBezTo>
                <a:cubicBezTo>
                  <a:pt x="17" y="49"/>
                  <a:pt x="19" y="49"/>
                  <a:pt x="20" y="49"/>
                </a:cubicBezTo>
                <a:cubicBezTo>
                  <a:pt x="22" y="50"/>
                  <a:pt x="25" y="51"/>
                  <a:pt x="24" y="53"/>
                </a:cubicBezTo>
                <a:cubicBezTo>
                  <a:pt x="19" y="53"/>
                  <a:pt x="19" y="53"/>
                  <a:pt x="19" y="53"/>
                </a:cubicBezTo>
                <a:cubicBezTo>
                  <a:pt x="26" y="55"/>
                  <a:pt x="26" y="55"/>
                  <a:pt x="26" y="55"/>
                </a:cubicBezTo>
                <a:cubicBezTo>
                  <a:pt x="25" y="57"/>
                  <a:pt x="29" y="58"/>
                  <a:pt x="30" y="59"/>
                </a:cubicBezTo>
                <a:cubicBezTo>
                  <a:pt x="29" y="60"/>
                  <a:pt x="27" y="59"/>
                  <a:pt x="26" y="60"/>
                </a:cubicBezTo>
                <a:cubicBezTo>
                  <a:pt x="22" y="61"/>
                  <a:pt x="28" y="62"/>
                  <a:pt x="26" y="64"/>
                </a:cubicBezTo>
                <a:cubicBezTo>
                  <a:pt x="27" y="64"/>
                  <a:pt x="29" y="64"/>
                  <a:pt x="30" y="65"/>
                </a:cubicBezTo>
                <a:cubicBezTo>
                  <a:pt x="30" y="65"/>
                  <a:pt x="29" y="66"/>
                  <a:pt x="29" y="66"/>
                </a:cubicBezTo>
                <a:cubicBezTo>
                  <a:pt x="25" y="64"/>
                  <a:pt x="21" y="63"/>
                  <a:pt x="17" y="63"/>
                </a:cubicBezTo>
                <a:cubicBezTo>
                  <a:pt x="22" y="66"/>
                  <a:pt x="22" y="66"/>
                  <a:pt x="22" y="66"/>
                </a:cubicBezTo>
                <a:cubicBezTo>
                  <a:pt x="30" y="66"/>
                  <a:pt x="36" y="70"/>
                  <a:pt x="44" y="70"/>
                </a:cubicBezTo>
                <a:cubicBezTo>
                  <a:pt x="51" y="73"/>
                  <a:pt x="61" y="73"/>
                  <a:pt x="70" y="75"/>
                </a:cubicBezTo>
                <a:cubicBezTo>
                  <a:pt x="82" y="75"/>
                  <a:pt x="93" y="77"/>
                  <a:pt x="104" y="77"/>
                </a:cubicBezTo>
                <a:cubicBezTo>
                  <a:pt x="123" y="76"/>
                  <a:pt x="142" y="76"/>
                  <a:pt x="161" y="76"/>
                </a:cubicBezTo>
                <a:cubicBezTo>
                  <a:pt x="258" y="76"/>
                  <a:pt x="258" y="76"/>
                  <a:pt x="258" y="76"/>
                </a:cubicBezTo>
                <a:cubicBezTo>
                  <a:pt x="286" y="75"/>
                  <a:pt x="315" y="77"/>
                  <a:pt x="341" y="75"/>
                </a:cubicBezTo>
                <a:cubicBezTo>
                  <a:pt x="336" y="75"/>
                  <a:pt x="331" y="74"/>
                  <a:pt x="326" y="75"/>
                </a:cubicBezTo>
                <a:cubicBezTo>
                  <a:pt x="323" y="75"/>
                  <a:pt x="321" y="74"/>
                  <a:pt x="319" y="75"/>
                </a:cubicBezTo>
                <a:cubicBezTo>
                  <a:pt x="316" y="75"/>
                  <a:pt x="313" y="75"/>
                  <a:pt x="311" y="74"/>
                </a:cubicBezTo>
                <a:cubicBezTo>
                  <a:pt x="280" y="74"/>
                  <a:pt x="280" y="74"/>
                  <a:pt x="280" y="74"/>
                </a:cubicBezTo>
                <a:cubicBezTo>
                  <a:pt x="279" y="74"/>
                  <a:pt x="279" y="74"/>
                  <a:pt x="279" y="74"/>
                </a:cubicBezTo>
                <a:cubicBezTo>
                  <a:pt x="276" y="74"/>
                  <a:pt x="272" y="75"/>
                  <a:pt x="270" y="74"/>
                </a:cubicBezTo>
                <a:cubicBezTo>
                  <a:pt x="271" y="73"/>
                  <a:pt x="271" y="73"/>
                  <a:pt x="271" y="73"/>
                </a:cubicBezTo>
                <a:cubicBezTo>
                  <a:pt x="401" y="73"/>
                  <a:pt x="401" y="73"/>
                  <a:pt x="401" y="73"/>
                </a:cubicBezTo>
                <a:cubicBezTo>
                  <a:pt x="415" y="72"/>
                  <a:pt x="415" y="72"/>
                  <a:pt x="415" y="72"/>
                </a:cubicBezTo>
                <a:cubicBezTo>
                  <a:pt x="384" y="72"/>
                  <a:pt x="352" y="72"/>
                  <a:pt x="320" y="71"/>
                </a:cubicBezTo>
                <a:cubicBezTo>
                  <a:pt x="309" y="71"/>
                  <a:pt x="297" y="72"/>
                  <a:pt x="286" y="70"/>
                </a:cubicBezTo>
                <a:cubicBezTo>
                  <a:pt x="312" y="70"/>
                  <a:pt x="341" y="71"/>
                  <a:pt x="368" y="70"/>
                </a:cubicBezTo>
                <a:cubicBezTo>
                  <a:pt x="368" y="70"/>
                  <a:pt x="368" y="70"/>
                  <a:pt x="368" y="70"/>
                </a:cubicBezTo>
                <a:cubicBezTo>
                  <a:pt x="369" y="69"/>
                  <a:pt x="369" y="69"/>
                  <a:pt x="369" y="69"/>
                </a:cubicBezTo>
                <a:cubicBezTo>
                  <a:pt x="370" y="70"/>
                  <a:pt x="371" y="69"/>
                  <a:pt x="372" y="69"/>
                </a:cubicBezTo>
                <a:cubicBezTo>
                  <a:pt x="376" y="69"/>
                  <a:pt x="383" y="71"/>
                  <a:pt x="387" y="69"/>
                </a:cubicBezTo>
                <a:cubicBezTo>
                  <a:pt x="373" y="68"/>
                  <a:pt x="373" y="68"/>
                  <a:pt x="373" y="68"/>
                </a:cubicBezTo>
                <a:cubicBezTo>
                  <a:pt x="372" y="68"/>
                  <a:pt x="372" y="68"/>
                  <a:pt x="372" y="68"/>
                </a:cubicBezTo>
                <a:cubicBezTo>
                  <a:pt x="374" y="67"/>
                  <a:pt x="374" y="67"/>
                  <a:pt x="374" y="67"/>
                </a:cubicBezTo>
                <a:cubicBezTo>
                  <a:pt x="371" y="67"/>
                  <a:pt x="371" y="67"/>
                  <a:pt x="371" y="67"/>
                </a:cubicBezTo>
                <a:cubicBezTo>
                  <a:pt x="371" y="67"/>
                  <a:pt x="370" y="67"/>
                  <a:pt x="370" y="66"/>
                </a:cubicBezTo>
                <a:cubicBezTo>
                  <a:pt x="371" y="66"/>
                  <a:pt x="373" y="65"/>
                  <a:pt x="374" y="66"/>
                </a:cubicBezTo>
                <a:cubicBezTo>
                  <a:pt x="374" y="66"/>
                  <a:pt x="372" y="66"/>
                  <a:pt x="372" y="66"/>
                </a:cubicBezTo>
                <a:cubicBezTo>
                  <a:pt x="378" y="66"/>
                  <a:pt x="387" y="67"/>
                  <a:pt x="395" y="67"/>
                </a:cubicBezTo>
                <a:cubicBezTo>
                  <a:pt x="394" y="67"/>
                  <a:pt x="394" y="67"/>
                  <a:pt x="394" y="67"/>
                </a:cubicBezTo>
                <a:cubicBezTo>
                  <a:pt x="398" y="68"/>
                  <a:pt x="405" y="68"/>
                  <a:pt x="408" y="67"/>
                </a:cubicBezTo>
                <a:cubicBezTo>
                  <a:pt x="410" y="66"/>
                  <a:pt x="410" y="67"/>
                  <a:pt x="410" y="67"/>
                </a:cubicBezTo>
                <a:cubicBezTo>
                  <a:pt x="412" y="68"/>
                  <a:pt x="411" y="67"/>
                  <a:pt x="412" y="66"/>
                </a:cubicBezTo>
                <a:cubicBezTo>
                  <a:pt x="429" y="66"/>
                  <a:pt x="429" y="66"/>
                  <a:pt x="429" y="66"/>
                </a:cubicBezTo>
                <a:cubicBezTo>
                  <a:pt x="429" y="67"/>
                  <a:pt x="429" y="67"/>
                  <a:pt x="429" y="67"/>
                </a:cubicBezTo>
                <a:cubicBezTo>
                  <a:pt x="424" y="67"/>
                  <a:pt x="419" y="67"/>
                  <a:pt x="414" y="67"/>
                </a:cubicBezTo>
                <a:cubicBezTo>
                  <a:pt x="421" y="68"/>
                  <a:pt x="431" y="68"/>
                  <a:pt x="436" y="67"/>
                </a:cubicBezTo>
                <a:cubicBezTo>
                  <a:pt x="434" y="67"/>
                  <a:pt x="431" y="67"/>
                  <a:pt x="429" y="66"/>
                </a:cubicBezTo>
                <a:cubicBezTo>
                  <a:pt x="440" y="66"/>
                  <a:pt x="453" y="66"/>
                  <a:pt x="465" y="66"/>
                </a:cubicBezTo>
                <a:cubicBezTo>
                  <a:pt x="463" y="65"/>
                  <a:pt x="459" y="66"/>
                  <a:pt x="456" y="65"/>
                </a:cubicBezTo>
                <a:cubicBezTo>
                  <a:pt x="457" y="65"/>
                  <a:pt x="457" y="65"/>
                  <a:pt x="457" y="65"/>
                </a:cubicBezTo>
                <a:cubicBezTo>
                  <a:pt x="455" y="66"/>
                  <a:pt x="453" y="64"/>
                  <a:pt x="451" y="65"/>
                </a:cubicBezTo>
                <a:cubicBezTo>
                  <a:pt x="441" y="65"/>
                  <a:pt x="428" y="65"/>
                  <a:pt x="415" y="65"/>
                </a:cubicBezTo>
                <a:cubicBezTo>
                  <a:pt x="414" y="64"/>
                  <a:pt x="414" y="64"/>
                  <a:pt x="414" y="64"/>
                </a:cubicBezTo>
                <a:cubicBezTo>
                  <a:pt x="413" y="64"/>
                  <a:pt x="413" y="65"/>
                  <a:pt x="411" y="65"/>
                </a:cubicBezTo>
                <a:cubicBezTo>
                  <a:pt x="410" y="63"/>
                  <a:pt x="409" y="66"/>
                  <a:pt x="407" y="64"/>
                </a:cubicBezTo>
                <a:cubicBezTo>
                  <a:pt x="407" y="64"/>
                  <a:pt x="407" y="64"/>
                  <a:pt x="407" y="64"/>
                </a:cubicBezTo>
                <a:cubicBezTo>
                  <a:pt x="403" y="65"/>
                  <a:pt x="397" y="65"/>
                  <a:pt x="393" y="64"/>
                </a:cubicBezTo>
                <a:cubicBezTo>
                  <a:pt x="373" y="64"/>
                  <a:pt x="373" y="64"/>
                  <a:pt x="373" y="64"/>
                </a:cubicBezTo>
                <a:cubicBezTo>
                  <a:pt x="371" y="65"/>
                  <a:pt x="367" y="65"/>
                  <a:pt x="365" y="64"/>
                </a:cubicBezTo>
                <a:cubicBezTo>
                  <a:pt x="367" y="64"/>
                  <a:pt x="367" y="64"/>
                  <a:pt x="367" y="64"/>
                </a:cubicBezTo>
                <a:cubicBezTo>
                  <a:pt x="363" y="64"/>
                  <a:pt x="359" y="63"/>
                  <a:pt x="356" y="64"/>
                </a:cubicBezTo>
                <a:cubicBezTo>
                  <a:pt x="347" y="64"/>
                  <a:pt x="338" y="65"/>
                  <a:pt x="330" y="63"/>
                </a:cubicBezTo>
                <a:cubicBezTo>
                  <a:pt x="344" y="62"/>
                  <a:pt x="354" y="64"/>
                  <a:pt x="368" y="62"/>
                </a:cubicBezTo>
                <a:cubicBezTo>
                  <a:pt x="335" y="62"/>
                  <a:pt x="335" y="62"/>
                  <a:pt x="335" y="62"/>
                </a:cubicBezTo>
                <a:cubicBezTo>
                  <a:pt x="345" y="61"/>
                  <a:pt x="357" y="61"/>
                  <a:pt x="368" y="61"/>
                </a:cubicBezTo>
                <a:cubicBezTo>
                  <a:pt x="369" y="61"/>
                  <a:pt x="369" y="60"/>
                  <a:pt x="370" y="61"/>
                </a:cubicBezTo>
                <a:cubicBezTo>
                  <a:pt x="371" y="59"/>
                  <a:pt x="375" y="60"/>
                  <a:pt x="378" y="60"/>
                </a:cubicBezTo>
                <a:cubicBezTo>
                  <a:pt x="375" y="61"/>
                  <a:pt x="375" y="61"/>
                  <a:pt x="375" y="61"/>
                </a:cubicBezTo>
                <a:cubicBezTo>
                  <a:pt x="382" y="61"/>
                  <a:pt x="391" y="61"/>
                  <a:pt x="399" y="61"/>
                </a:cubicBezTo>
                <a:cubicBezTo>
                  <a:pt x="400" y="60"/>
                  <a:pt x="400" y="60"/>
                  <a:pt x="400" y="60"/>
                </a:cubicBezTo>
                <a:cubicBezTo>
                  <a:pt x="402" y="59"/>
                  <a:pt x="404" y="61"/>
                  <a:pt x="406" y="60"/>
                </a:cubicBezTo>
                <a:cubicBezTo>
                  <a:pt x="406" y="60"/>
                  <a:pt x="406" y="60"/>
                  <a:pt x="406" y="60"/>
                </a:cubicBezTo>
                <a:cubicBezTo>
                  <a:pt x="426" y="61"/>
                  <a:pt x="450" y="60"/>
                  <a:pt x="471" y="60"/>
                </a:cubicBezTo>
                <a:cubicBezTo>
                  <a:pt x="453" y="59"/>
                  <a:pt x="433" y="59"/>
                  <a:pt x="415" y="59"/>
                </a:cubicBezTo>
                <a:cubicBezTo>
                  <a:pt x="415" y="59"/>
                  <a:pt x="415" y="59"/>
                  <a:pt x="415" y="59"/>
                </a:cubicBezTo>
                <a:cubicBezTo>
                  <a:pt x="414" y="59"/>
                  <a:pt x="414" y="59"/>
                  <a:pt x="414" y="59"/>
                </a:cubicBezTo>
                <a:cubicBezTo>
                  <a:pt x="410" y="57"/>
                  <a:pt x="407" y="61"/>
                  <a:pt x="403" y="59"/>
                </a:cubicBezTo>
                <a:cubicBezTo>
                  <a:pt x="396" y="61"/>
                  <a:pt x="390" y="57"/>
                  <a:pt x="383" y="59"/>
                </a:cubicBezTo>
                <a:cubicBezTo>
                  <a:pt x="381" y="58"/>
                  <a:pt x="381" y="58"/>
                  <a:pt x="381" y="58"/>
                </a:cubicBezTo>
                <a:cubicBezTo>
                  <a:pt x="393" y="57"/>
                  <a:pt x="403" y="59"/>
                  <a:pt x="414" y="58"/>
                </a:cubicBezTo>
                <a:cubicBezTo>
                  <a:pt x="404" y="57"/>
                  <a:pt x="404" y="57"/>
                  <a:pt x="404" y="57"/>
                </a:cubicBezTo>
                <a:cubicBezTo>
                  <a:pt x="403" y="57"/>
                  <a:pt x="399" y="58"/>
                  <a:pt x="399" y="56"/>
                </a:cubicBezTo>
                <a:cubicBezTo>
                  <a:pt x="381" y="55"/>
                  <a:pt x="381" y="55"/>
                  <a:pt x="381" y="55"/>
                </a:cubicBezTo>
                <a:cubicBezTo>
                  <a:pt x="380" y="55"/>
                  <a:pt x="379" y="55"/>
                  <a:pt x="379" y="54"/>
                </a:cubicBezTo>
                <a:cubicBezTo>
                  <a:pt x="380" y="54"/>
                  <a:pt x="381" y="54"/>
                  <a:pt x="382" y="54"/>
                </a:cubicBezTo>
                <a:cubicBezTo>
                  <a:pt x="382" y="54"/>
                  <a:pt x="382" y="54"/>
                  <a:pt x="382" y="54"/>
                </a:cubicBezTo>
                <a:cubicBezTo>
                  <a:pt x="382" y="54"/>
                  <a:pt x="381" y="54"/>
                  <a:pt x="381" y="54"/>
                </a:cubicBezTo>
                <a:cubicBezTo>
                  <a:pt x="383" y="54"/>
                  <a:pt x="383" y="54"/>
                  <a:pt x="383" y="54"/>
                </a:cubicBezTo>
                <a:cubicBezTo>
                  <a:pt x="383" y="54"/>
                  <a:pt x="383" y="54"/>
                  <a:pt x="382" y="54"/>
                </a:cubicBezTo>
                <a:cubicBezTo>
                  <a:pt x="383" y="54"/>
                  <a:pt x="383" y="54"/>
                  <a:pt x="383" y="54"/>
                </a:cubicBezTo>
                <a:cubicBezTo>
                  <a:pt x="384" y="54"/>
                  <a:pt x="387" y="53"/>
                  <a:pt x="388" y="54"/>
                </a:cubicBezTo>
                <a:cubicBezTo>
                  <a:pt x="388" y="54"/>
                  <a:pt x="388" y="54"/>
                  <a:pt x="388" y="54"/>
                </a:cubicBezTo>
                <a:cubicBezTo>
                  <a:pt x="426" y="54"/>
                  <a:pt x="426" y="54"/>
                  <a:pt x="426" y="54"/>
                </a:cubicBezTo>
                <a:cubicBezTo>
                  <a:pt x="425" y="53"/>
                  <a:pt x="425" y="53"/>
                  <a:pt x="425" y="53"/>
                </a:cubicBezTo>
                <a:cubicBezTo>
                  <a:pt x="407" y="52"/>
                  <a:pt x="386" y="52"/>
                  <a:pt x="368" y="51"/>
                </a:cubicBezTo>
                <a:cubicBezTo>
                  <a:pt x="366" y="51"/>
                  <a:pt x="360" y="51"/>
                  <a:pt x="362" y="49"/>
                </a:cubicBezTo>
                <a:cubicBezTo>
                  <a:pt x="364" y="50"/>
                  <a:pt x="365" y="48"/>
                  <a:pt x="367" y="49"/>
                </a:cubicBezTo>
                <a:cubicBezTo>
                  <a:pt x="366" y="49"/>
                  <a:pt x="366" y="49"/>
                  <a:pt x="366" y="49"/>
                </a:cubicBezTo>
                <a:cubicBezTo>
                  <a:pt x="367" y="49"/>
                  <a:pt x="367" y="49"/>
                  <a:pt x="367" y="49"/>
                </a:cubicBezTo>
                <a:cubicBezTo>
                  <a:pt x="367" y="49"/>
                  <a:pt x="367" y="49"/>
                  <a:pt x="367" y="49"/>
                </a:cubicBezTo>
                <a:cubicBezTo>
                  <a:pt x="368" y="49"/>
                  <a:pt x="368" y="49"/>
                  <a:pt x="368" y="49"/>
                </a:cubicBezTo>
                <a:cubicBezTo>
                  <a:pt x="383" y="49"/>
                  <a:pt x="383" y="49"/>
                  <a:pt x="383" y="49"/>
                </a:cubicBezTo>
                <a:cubicBezTo>
                  <a:pt x="387" y="48"/>
                  <a:pt x="387" y="48"/>
                  <a:pt x="387" y="48"/>
                </a:cubicBezTo>
                <a:cubicBezTo>
                  <a:pt x="381" y="48"/>
                  <a:pt x="375" y="48"/>
                  <a:pt x="369" y="48"/>
                </a:cubicBezTo>
                <a:cubicBezTo>
                  <a:pt x="368" y="47"/>
                  <a:pt x="368" y="47"/>
                  <a:pt x="368" y="47"/>
                </a:cubicBezTo>
                <a:cubicBezTo>
                  <a:pt x="372" y="46"/>
                  <a:pt x="378" y="47"/>
                  <a:pt x="381" y="46"/>
                </a:cubicBezTo>
                <a:cubicBezTo>
                  <a:pt x="376" y="45"/>
                  <a:pt x="373" y="46"/>
                  <a:pt x="368" y="46"/>
                </a:cubicBezTo>
                <a:cubicBezTo>
                  <a:pt x="368" y="45"/>
                  <a:pt x="368" y="45"/>
                  <a:pt x="368" y="45"/>
                </a:cubicBezTo>
                <a:cubicBezTo>
                  <a:pt x="368" y="45"/>
                  <a:pt x="369" y="45"/>
                  <a:pt x="370" y="45"/>
                </a:cubicBezTo>
                <a:cubicBezTo>
                  <a:pt x="372" y="43"/>
                  <a:pt x="375" y="44"/>
                  <a:pt x="378" y="44"/>
                </a:cubicBezTo>
                <a:cubicBezTo>
                  <a:pt x="382" y="44"/>
                  <a:pt x="385" y="44"/>
                  <a:pt x="388" y="44"/>
                </a:cubicBezTo>
                <a:cubicBezTo>
                  <a:pt x="391" y="43"/>
                  <a:pt x="397" y="44"/>
                  <a:pt x="400" y="44"/>
                </a:cubicBezTo>
                <a:cubicBezTo>
                  <a:pt x="400" y="44"/>
                  <a:pt x="399" y="44"/>
                  <a:pt x="399" y="44"/>
                </a:cubicBezTo>
                <a:cubicBezTo>
                  <a:pt x="400" y="43"/>
                  <a:pt x="400" y="42"/>
                  <a:pt x="402" y="42"/>
                </a:cubicBezTo>
                <a:cubicBezTo>
                  <a:pt x="403" y="42"/>
                  <a:pt x="404" y="42"/>
                  <a:pt x="404" y="43"/>
                </a:cubicBezTo>
                <a:cubicBezTo>
                  <a:pt x="405" y="43"/>
                  <a:pt x="407" y="43"/>
                  <a:pt x="408" y="43"/>
                </a:cubicBezTo>
                <a:cubicBezTo>
                  <a:pt x="408" y="42"/>
                  <a:pt x="408" y="42"/>
                  <a:pt x="408" y="42"/>
                </a:cubicBezTo>
                <a:cubicBezTo>
                  <a:pt x="409" y="43"/>
                  <a:pt x="411" y="42"/>
                  <a:pt x="412" y="43"/>
                </a:cubicBezTo>
                <a:cubicBezTo>
                  <a:pt x="412" y="43"/>
                  <a:pt x="412" y="43"/>
                  <a:pt x="412" y="43"/>
                </a:cubicBezTo>
                <a:cubicBezTo>
                  <a:pt x="419" y="43"/>
                  <a:pt x="428" y="44"/>
                  <a:pt x="435" y="43"/>
                </a:cubicBezTo>
                <a:cubicBezTo>
                  <a:pt x="437" y="43"/>
                  <a:pt x="445" y="43"/>
                  <a:pt x="450" y="43"/>
                </a:cubicBezTo>
                <a:cubicBezTo>
                  <a:pt x="451" y="42"/>
                  <a:pt x="451" y="42"/>
                  <a:pt x="451" y="42"/>
                </a:cubicBezTo>
                <a:cubicBezTo>
                  <a:pt x="435" y="42"/>
                  <a:pt x="435" y="42"/>
                  <a:pt x="435" y="42"/>
                </a:cubicBezTo>
                <a:cubicBezTo>
                  <a:pt x="434" y="42"/>
                  <a:pt x="434" y="42"/>
                  <a:pt x="434" y="42"/>
                </a:cubicBezTo>
                <a:cubicBezTo>
                  <a:pt x="424" y="42"/>
                  <a:pt x="424" y="42"/>
                  <a:pt x="424" y="42"/>
                </a:cubicBezTo>
                <a:cubicBezTo>
                  <a:pt x="414" y="40"/>
                  <a:pt x="402" y="40"/>
                  <a:pt x="391" y="40"/>
                </a:cubicBezTo>
                <a:cubicBezTo>
                  <a:pt x="385" y="39"/>
                  <a:pt x="379" y="39"/>
                  <a:pt x="373" y="38"/>
                </a:cubicBezTo>
                <a:cubicBezTo>
                  <a:pt x="380" y="36"/>
                  <a:pt x="388" y="37"/>
                  <a:pt x="396" y="36"/>
                </a:cubicBezTo>
                <a:cubicBezTo>
                  <a:pt x="390" y="35"/>
                  <a:pt x="382" y="36"/>
                  <a:pt x="376" y="35"/>
                </a:cubicBezTo>
                <a:cubicBezTo>
                  <a:pt x="402" y="35"/>
                  <a:pt x="431" y="37"/>
                  <a:pt x="459" y="36"/>
                </a:cubicBezTo>
                <a:cubicBezTo>
                  <a:pt x="460" y="35"/>
                  <a:pt x="460" y="35"/>
                  <a:pt x="460" y="35"/>
                </a:cubicBezTo>
                <a:cubicBezTo>
                  <a:pt x="452" y="34"/>
                  <a:pt x="443" y="35"/>
                  <a:pt x="435" y="34"/>
                </a:cubicBezTo>
                <a:cubicBezTo>
                  <a:pt x="435" y="33"/>
                  <a:pt x="435" y="33"/>
                  <a:pt x="435" y="33"/>
                </a:cubicBezTo>
                <a:cubicBezTo>
                  <a:pt x="445" y="33"/>
                  <a:pt x="445" y="33"/>
                  <a:pt x="445" y="33"/>
                </a:cubicBezTo>
                <a:cubicBezTo>
                  <a:pt x="429" y="32"/>
                  <a:pt x="414" y="31"/>
                  <a:pt x="397" y="32"/>
                </a:cubicBezTo>
                <a:cubicBezTo>
                  <a:pt x="395" y="31"/>
                  <a:pt x="393" y="31"/>
                  <a:pt x="391" y="30"/>
                </a:cubicBezTo>
                <a:cubicBezTo>
                  <a:pt x="410" y="30"/>
                  <a:pt x="428" y="32"/>
                  <a:pt x="445" y="31"/>
                </a:cubicBezTo>
                <a:cubicBezTo>
                  <a:pt x="439" y="31"/>
                  <a:pt x="434" y="30"/>
                  <a:pt x="428" y="30"/>
                </a:cubicBezTo>
                <a:cubicBezTo>
                  <a:pt x="426" y="30"/>
                  <a:pt x="426" y="30"/>
                  <a:pt x="426" y="30"/>
                </a:cubicBezTo>
                <a:cubicBezTo>
                  <a:pt x="428" y="29"/>
                  <a:pt x="428" y="29"/>
                  <a:pt x="428" y="29"/>
                </a:cubicBezTo>
                <a:cubicBezTo>
                  <a:pt x="449" y="29"/>
                  <a:pt x="449" y="29"/>
                  <a:pt x="449" y="29"/>
                </a:cubicBezTo>
                <a:cubicBezTo>
                  <a:pt x="449" y="29"/>
                  <a:pt x="449" y="29"/>
                  <a:pt x="449" y="29"/>
                </a:cubicBezTo>
                <a:cubicBezTo>
                  <a:pt x="432" y="28"/>
                  <a:pt x="415" y="28"/>
                  <a:pt x="398" y="27"/>
                </a:cubicBezTo>
                <a:cubicBezTo>
                  <a:pt x="399" y="26"/>
                  <a:pt x="399" y="26"/>
                  <a:pt x="399" y="26"/>
                </a:cubicBezTo>
                <a:cubicBezTo>
                  <a:pt x="417" y="24"/>
                  <a:pt x="432" y="30"/>
                  <a:pt x="449" y="27"/>
                </a:cubicBezTo>
                <a:cubicBezTo>
                  <a:pt x="444" y="26"/>
                  <a:pt x="440" y="27"/>
                  <a:pt x="436" y="26"/>
                </a:cubicBezTo>
                <a:cubicBezTo>
                  <a:pt x="445" y="26"/>
                  <a:pt x="455" y="25"/>
                  <a:pt x="464" y="25"/>
                </a:cubicBezTo>
                <a:cubicBezTo>
                  <a:pt x="463" y="23"/>
                  <a:pt x="471" y="25"/>
                  <a:pt x="474" y="23"/>
                </a:cubicBezTo>
                <a:cubicBezTo>
                  <a:pt x="461" y="23"/>
                  <a:pt x="447" y="23"/>
                  <a:pt x="435" y="22"/>
                </a:cubicBezTo>
                <a:cubicBezTo>
                  <a:pt x="438" y="21"/>
                  <a:pt x="441" y="21"/>
                  <a:pt x="444" y="21"/>
                </a:cubicBezTo>
                <a:cubicBezTo>
                  <a:pt x="443" y="21"/>
                  <a:pt x="443" y="21"/>
                  <a:pt x="443" y="20"/>
                </a:cubicBezTo>
                <a:cubicBezTo>
                  <a:pt x="443" y="20"/>
                  <a:pt x="443" y="20"/>
                  <a:pt x="443" y="20"/>
                </a:cubicBezTo>
                <a:cubicBezTo>
                  <a:pt x="452" y="20"/>
                  <a:pt x="460" y="21"/>
                  <a:pt x="468" y="19"/>
                </a:cubicBezTo>
                <a:cubicBezTo>
                  <a:pt x="464" y="19"/>
                  <a:pt x="460" y="19"/>
                  <a:pt x="457" y="18"/>
                </a:cubicBezTo>
                <a:cubicBezTo>
                  <a:pt x="457" y="18"/>
                  <a:pt x="458" y="17"/>
                  <a:pt x="458" y="17"/>
                </a:cubicBezTo>
                <a:cubicBezTo>
                  <a:pt x="457" y="17"/>
                  <a:pt x="455" y="17"/>
                  <a:pt x="454" y="16"/>
                </a:cubicBezTo>
                <a:cubicBezTo>
                  <a:pt x="455" y="15"/>
                  <a:pt x="455" y="15"/>
                  <a:pt x="455" y="15"/>
                </a:cubicBezTo>
                <a:cubicBezTo>
                  <a:pt x="459" y="17"/>
                  <a:pt x="463" y="15"/>
                  <a:pt x="467" y="15"/>
                </a:cubicBezTo>
                <a:cubicBezTo>
                  <a:pt x="446" y="13"/>
                  <a:pt x="446" y="13"/>
                  <a:pt x="446" y="13"/>
                </a:cubicBezTo>
                <a:cubicBezTo>
                  <a:pt x="457" y="13"/>
                  <a:pt x="467" y="13"/>
                  <a:pt x="478" y="13"/>
                </a:cubicBezTo>
                <a:close/>
                <a:moveTo>
                  <a:pt x="20" y="46"/>
                </a:moveTo>
                <a:cubicBezTo>
                  <a:pt x="22" y="46"/>
                  <a:pt x="22" y="46"/>
                  <a:pt x="22" y="46"/>
                </a:cubicBezTo>
                <a:cubicBezTo>
                  <a:pt x="22" y="46"/>
                  <a:pt x="22" y="46"/>
                  <a:pt x="22" y="46"/>
                </a:cubicBezTo>
                <a:lnTo>
                  <a:pt x="20" y="46"/>
                </a:lnTo>
                <a:close/>
                <a:moveTo>
                  <a:pt x="224" y="74"/>
                </a:moveTo>
                <a:cubicBezTo>
                  <a:pt x="214" y="74"/>
                  <a:pt x="214" y="74"/>
                  <a:pt x="214" y="74"/>
                </a:cubicBezTo>
                <a:cubicBezTo>
                  <a:pt x="213" y="74"/>
                  <a:pt x="213" y="74"/>
                  <a:pt x="212" y="74"/>
                </a:cubicBezTo>
                <a:cubicBezTo>
                  <a:pt x="214" y="74"/>
                  <a:pt x="214" y="74"/>
                  <a:pt x="214" y="74"/>
                </a:cubicBezTo>
                <a:cubicBezTo>
                  <a:pt x="216" y="74"/>
                  <a:pt x="217" y="73"/>
                  <a:pt x="218" y="73"/>
                </a:cubicBezTo>
                <a:cubicBezTo>
                  <a:pt x="234" y="73"/>
                  <a:pt x="234" y="73"/>
                  <a:pt x="234" y="73"/>
                </a:cubicBezTo>
                <a:cubicBezTo>
                  <a:pt x="234" y="73"/>
                  <a:pt x="234" y="73"/>
                  <a:pt x="235" y="73"/>
                </a:cubicBezTo>
                <a:cubicBezTo>
                  <a:pt x="234" y="73"/>
                  <a:pt x="234" y="73"/>
                  <a:pt x="234" y="73"/>
                </a:cubicBezTo>
                <a:cubicBezTo>
                  <a:pt x="230" y="73"/>
                  <a:pt x="227" y="73"/>
                  <a:pt x="224" y="74"/>
                </a:cubicBezTo>
                <a:close/>
                <a:moveTo>
                  <a:pt x="380" y="69"/>
                </a:moveTo>
                <a:cubicBezTo>
                  <a:pt x="379" y="69"/>
                  <a:pt x="378" y="69"/>
                  <a:pt x="377" y="69"/>
                </a:cubicBezTo>
                <a:cubicBezTo>
                  <a:pt x="377" y="69"/>
                  <a:pt x="379" y="69"/>
                  <a:pt x="380" y="69"/>
                </a:cubicBezTo>
                <a:close/>
                <a:moveTo>
                  <a:pt x="367" y="70"/>
                </a:moveTo>
                <a:cubicBezTo>
                  <a:pt x="364" y="70"/>
                  <a:pt x="364" y="70"/>
                  <a:pt x="364" y="70"/>
                </a:cubicBezTo>
                <a:cubicBezTo>
                  <a:pt x="364" y="70"/>
                  <a:pt x="364" y="70"/>
                  <a:pt x="364" y="70"/>
                </a:cubicBezTo>
                <a:cubicBezTo>
                  <a:pt x="364" y="70"/>
                  <a:pt x="364" y="70"/>
                  <a:pt x="364" y="70"/>
                </a:cubicBezTo>
                <a:cubicBezTo>
                  <a:pt x="365" y="70"/>
                  <a:pt x="366" y="69"/>
                  <a:pt x="367" y="70"/>
                </a:cubicBezTo>
                <a:close/>
                <a:moveTo>
                  <a:pt x="415" y="11"/>
                </a:moveTo>
                <a:cubicBezTo>
                  <a:pt x="410" y="11"/>
                  <a:pt x="410" y="11"/>
                  <a:pt x="410" y="11"/>
                </a:cubicBezTo>
                <a:cubicBezTo>
                  <a:pt x="411" y="11"/>
                  <a:pt x="413" y="11"/>
                  <a:pt x="415" y="11"/>
                </a:cubicBezTo>
                <a:cubicBezTo>
                  <a:pt x="419" y="11"/>
                  <a:pt x="419" y="11"/>
                  <a:pt x="419" y="11"/>
                </a:cubicBezTo>
                <a:cubicBezTo>
                  <a:pt x="417" y="12"/>
                  <a:pt x="416" y="11"/>
                  <a:pt x="415" y="11"/>
                </a:cubicBezTo>
                <a:close/>
                <a:moveTo>
                  <a:pt x="422" y="12"/>
                </a:moveTo>
                <a:cubicBezTo>
                  <a:pt x="428" y="12"/>
                  <a:pt x="433" y="12"/>
                  <a:pt x="439" y="13"/>
                </a:cubicBezTo>
                <a:cubicBezTo>
                  <a:pt x="433" y="12"/>
                  <a:pt x="428" y="12"/>
                  <a:pt x="422" y="12"/>
                </a:cubicBezTo>
                <a:close/>
              </a:path>
            </a:pathLst>
          </a:custGeom>
          <a:solidFill>
            <a:srgbClr val="E60011"/>
          </a:solidFill>
          <a:ln>
            <a:noFill/>
          </a:ln>
        </p:spPr>
        <p:txBody>
          <a:bodyPr vert="horz" wrap="square" lIns="91440" tIns="45720" rIns="91440" bIns="45720" numCol="1" anchor="ctr" anchorCtr="0" compatLnSpc="1"/>
          <a:lstStyle/>
          <a:p>
            <a:pPr lvl="0"/>
            <a:endParaRPr lang="zh-CN" altLang="en-US" dirty="0"/>
          </a:p>
        </p:txBody>
      </p:sp>
      <p:sp>
        <p:nvSpPr>
          <p:cNvPr id="35" name="文本框 34"/>
          <p:cNvSpPr txBox="1"/>
          <p:nvPr/>
        </p:nvSpPr>
        <p:spPr>
          <a:xfrm>
            <a:off x="8310880" y="1772920"/>
            <a:ext cx="1402080" cy="457200"/>
          </a:xfrm>
          <a:prstGeom prst="rect">
            <a:avLst/>
          </a:prstGeom>
          <a:noFill/>
        </p:spPr>
        <p:txBody>
          <a:bodyPr wrap="none" rtlCol="0" anchor="ctr">
            <a:spAutoFit/>
          </a:bodyPr>
          <a:lstStyle/>
          <a:p>
            <a:pPr algn="l"/>
            <a:r>
              <a:rPr sz="2400" dirty="0" smtClean="0">
                <a:solidFill>
                  <a:schemeClr val="bg1"/>
                </a:solidFill>
                <a:latin typeface="+mn-ea"/>
              </a:rPr>
              <a:t>添加标题</a:t>
            </a:r>
          </a:p>
        </p:txBody>
      </p:sp>
      <p:sp>
        <p:nvSpPr>
          <p:cNvPr id="36" name="矩形 35"/>
          <p:cNvSpPr/>
          <p:nvPr/>
        </p:nvSpPr>
        <p:spPr>
          <a:xfrm>
            <a:off x="8012128" y="2220204"/>
            <a:ext cx="3377232" cy="645160"/>
          </a:xfrm>
          <a:prstGeom prst="rect">
            <a:avLst/>
          </a:prstGeom>
        </p:spPr>
        <p:txBody>
          <a:bodyPr wrap="square">
            <a:spAutoFit/>
          </a:bodyPr>
          <a:lstStyle/>
          <a:p>
            <a:pPr algn="just">
              <a:lnSpc>
                <a:spcPct val="130000"/>
              </a:lnSpc>
            </a:pPr>
            <a:r>
              <a:rPr sz="1400" dirty="0">
                <a:solidFill>
                  <a:schemeClr val="tx1"/>
                </a:solidFill>
                <a:latin typeface="+mn-ea"/>
              </a:rPr>
              <a:t>请在此粘贴或者输入您的文字内容请在此粘贴或者输入您的文字内容</a:t>
            </a:r>
          </a:p>
        </p:txBody>
      </p:sp>
      <p:sp>
        <p:nvSpPr>
          <p:cNvPr id="20" name="Freeform 192"/>
          <p:cNvSpPr>
            <a:spLocks noEditPoints="1"/>
          </p:cNvSpPr>
          <p:nvPr/>
        </p:nvSpPr>
        <p:spPr bwMode="auto">
          <a:xfrm>
            <a:off x="8012129" y="3123755"/>
            <a:ext cx="2787951" cy="437368"/>
          </a:xfrm>
          <a:custGeom>
            <a:avLst/>
            <a:gdLst>
              <a:gd name="T0" fmla="*/ 460 w 478"/>
              <a:gd name="T1" fmla="*/ 10 h 77"/>
              <a:gd name="T2" fmla="*/ 130 w 478"/>
              <a:gd name="T3" fmla="*/ 3 h 77"/>
              <a:gd name="T4" fmla="*/ 95 w 478"/>
              <a:gd name="T5" fmla="*/ 2 h 77"/>
              <a:gd name="T6" fmla="*/ 5 w 478"/>
              <a:gd name="T7" fmla="*/ 5 h 77"/>
              <a:gd name="T8" fmla="*/ 0 w 478"/>
              <a:gd name="T9" fmla="*/ 9 h 77"/>
              <a:gd name="T10" fmla="*/ 1 w 478"/>
              <a:gd name="T11" fmla="*/ 17 h 77"/>
              <a:gd name="T12" fmla="*/ 2 w 478"/>
              <a:gd name="T13" fmla="*/ 20 h 77"/>
              <a:gd name="T14" fmla="*/ 2 w 478"/>
              <a:gd name="T15" fmla="*/ 25 h 77"/>
              <a:gd name="T16" fmla="*/ 11 w 478"/>
              <a:gd name="T17" fmla="*/ 26 h 77"/>
              <a:gd name="T18" fmla="*/ 14 w 478"/>
              <a:gd name="T19" fmla="*/ 35 h 77"/>
              <a:gd name="T20" fmla="*/ 12 w 478"/>
              <a:gd name="T21" fmla="*/ 40 h 77"/>
              <a:gd name="T22" fmla="*/ 18 w 478"/>
              <a:gd name="T23" fmla="*/ 41 h 77"/>
              <a:gd name="T24" fmla="*/ 20 w 478"/>
              <a:gd name="T25" fmla="*/ 46 h 77"/>
              <a:gd name="T26" fmla="*/ 16 w 478"/>
              <a:gd name="T27" fmla="*/ 49 h 77"/>
              <a:gd name="T28" fmla="*/ 30 w 478"/>
              <a:gd name="T29" fmla="*/ 59 h 77"/>
              <a:gd name="T30" fmla="*/ 17 w 478"/>
              <a:gd name="T31" fmla="*/ 63 h 77"/>
              <a:gd name="T32" fmla="*/ 161 w 478"/>
              <a:gd name="T33" fmla="*/ 76 h 77"/>
              <a:gd name="T34" fmla="*/ 311 w 478"/>
              <a:gd name="T35" fmla="*/ 74 h 77"/>
              <a:gd name="T36" fmla="*/ 401 w 478"/>
              <a:gd name="T37" fmla="*/ 73 h 77"/>
              <a:gd name="T38" fmla="*/ 368 w 478"/>
              <a:gd name="T39" fmla="*/ 70 h 77"/>
              <a:gd name="T40" fmla="*/ 372 w 478"/>
              <a:gd name="T41" fmla="*/ 68 h 77"/>
              <a:gd name="T42" fmla="*/ 372 w 478"/>
              <a:gd name="T43" fmla="*/ 66 h 77"/>
              <a:gd name="T44" fmla="*/ 412 w 478"/>
              <a:gd name="T45" fmla="*/ 66 h 77"/>
              <a:gd name="T46" fmla="*/ 429 w 478"/>
              <a:gd name="T47" fmla="*/ 66 h 77"/>
              <a:gd name="T48" fmla="*/ 415 w 478"/>
              <a:gd name="T49" fmla="*/ 65 h 77"/>
              <a:gd name="T50" fmla="*/ 393 w 478"/>
              <a:gd name="T51" fmla="*/ 64 h 77"/>
              <a:gd name="T52" fmla="*/ 330 w 478"/>
              <a:gd name="T53" fmla="*/ 63 h 77"/>
              <a:gd name="T54" fmla="*/ 378 w 478"/>
              <a:gd name="T55" fmla="*/ 60 h 77"/>
              <a:gd name="T56" fmla="*/ 406 w 478"/>
              <a:gd name="T57" fmla="*/ 60 h 77"/>
              <a:gd name="T58" fmla="*/ 403 w 478"/>
              <a:gd name="T59" fmla="*/ 59 h 77"/>
              <a:gd name="T60" fmla="*/ 399 w 478"/>
              <a:gd name="T61" fmla="*/ 56 h 77"/>
              <a:gd name="T62" fmla="*/ 381 w 478"/>
              <a:gd name="T63" fmla="*/ 54 h 77"/>
              <a:gd name="T64" fmla="*/ 388 w 478"/>
              <a:gd name="T65" fmla="*/ 54 h 77"/>
              <a:gd name="T66" fmla="*/ 367 w 478"/>
              <a:gd name="T67" fmla="*/ 49 h 77"/>
              <a:gd name="T68" fmla="*/ 383 w 478"/>
              <a:gd name="T69" fmla="*/ 49 h 77"/>
              <a:gd name="T70" fmla="*/ 368 w 478"/>
              <a:gd name="T71" fmla="*/ 46 h 77"/>
              <a:gd name="T72" fmla="*/ 400 w 478"/>
              <a:gd name="T73" fmla="*/ 44 h 77"/>
              <a:gd name="T74" fmla="*/ 408 w 478"/>
              <a:gd name="T75" fmla="*/ 42 h 77"/>
              <a:gd name="T76" fmla="*/ 451 w 478"/>
              <a:gd name="T77" fmla="*/ 42 h 77"/>
              <a:gd name="T78" fmla="*/ 373 w 478"/>
              <a:gd name="T79" fmla="*/ 38 h 77"/>
              <a:gd name="T80" fmla="*/ 435 w 478"/>
              <a:gd name="T81" fmla="*/ 34 h 77"/>
              <a:gd name="T82" fmla="*/ 445 w 478"/>
              <a:gd name="T83" fmla="*/ 31 h 77"/>
              <a:gd name="T84" fmla="*/ 449 w 478"/>
              <a:gd name="T85" fmla="*/ 29 h 77"/>
              <a:gd name="T86" fmla="*/ 464 w 478"/>
              <a:gd name="T87" fmla="*/ 25 h 77"/>
              <a:gd name="T88" fmla="*/ 443 w 478"/>
              <a:gd name="T89" fmla="*/ 20 h 77"/>
              <a:gd name="T90" fmla="*/ 455 w 478"/>
              <a:gd name="T91" fmla="*/ 15 h 77"/>
              <a:gd name="T92" fmla="*/ 22 w 478"/>
              <a:gd name="T93" fmla="*/ 46 h 77"/>
              <a:gd name="T94" fmla="*/ 212 w 478"/>
              <a:gd name="T95" fmla="*/ 74 h 77"/>
              <a:gd name="T96" fmla="*/ 234 w 478"/>
              <a:gd name="T97" fmla="*/ 73 h 77"/>
              <a:gd name="T98" fmla="*/ 367 w 478"/>
              <a:gd name="T99" fmla="*/ 70 h 77"/>
              <a:gd name="T100" fmla="*/ 415 w 478"/>
              <a:gd name="T101" fmla="*/ 11 h 77"/>
              <a:gd name="T102" fmla="*/ 422 w 478"/>
              <a:gd name="T103"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8" h="77">
                <a:moveTo>
                  <a:pt x="478" y="13"/>
                </a:moveTo>
                <a:cubicBezTo>
                  <a:pt x="472" y="13"/>
                  <a:pt x="468" y="13"/>
                  <a:pt x="462" y="12"/>
                </a:cubicBezTo>
                <a:cubicBezTo>
                  <a:pt x="461" y="11"/>
                  <a:pt x="465" y="12"/>
                  <a:pt x="464" y="11"/>
                </a:cubicBezTo>
                <a:cubicBezTo>
                  <a:pt x="434" y="9"/>
                  <a:pt x="403" y="9"/>
                  <a:pt x="373" y="7"/>
                </a:cubicBezTo>
                <a:cubicBezTo>
                  <a:pt x="402" y="6"/>
                  <a:pt x="431" y="10"/>
                  <a:pt x="460" y="10"/>
                </a:cubicBezTo>
                <a:cubicBezTo>
                  <a:pt x="436" y="6"/>
                  <a:pt x="407" y="7"/>
                  <a:pt x="381" y="5"/>
                </a:cubicBezTo>
                <a:cubicBezTo>
                  <a:pt x="288" y="3"/>
                  <a:pt x="288" y="3"/>
                  <a:pt x="288" y="3"/>
                </a:cubicBezTo>
                <a:cubicBezTo>
                  <a:pt x="222" y="3"/>
                  <a:pt x="222" y="3"/>
                  <a:pt x="222" y="3"/>
                </a:cubicBezTo>
                <a:cubicBezTo>
                  <a:pt x="130" y="4"/>
                  <a:pt x="130" y="4"/>
                  <a:pt x="130" y="4"/>
                </a:cubicBezTo>
                <a:cubicBezTo>
                  <a:pt x="130" y="3"/>
                  <a:pt x="130" y="3"/>
                  <a:pt x="130" y="3"/>
                </a:cubicBezTo>
                <a:cubicBezTo>
                  <a:pt x="127" y="2"/>
                  <a:pt x="125" y="3"/>
                  <a:pt x="123" y="3"/>
                </a:cubicBezTo>
                <a:cubicBezTo>
                  <a:pt x="124" y="3"/>
                  <a:pt x="125" y="3"/>
                  <a:pt x="125" y="4"/>
                </a:cubicBezTo>
                <a:cubicBezTo>
                  <a:pt x="122" y="4"/>
                  <a:pt x="118" y="3"/>
                  <a:pt x="115" y="4"/>
                </a:cubicBezTo>
                <a:cubicBezTo>
                  <a:pt x="112" y="3"/>
                  <a:pt x="107" y="4"/>
                  <a:pt x="102" y="3"/>
                </a:cubicBezTo>
                <a:cubicBezTo>
                  <a:pt x="100" y="2"/>
                  <a:pt x="98" y="2"/>
                  <a:pt x="95" y="2"/>
                </a:cubicBezTo>
                <a:cubicBezTo>
                  <a:pt x="70" y="2"/>
                  <a:pt x="50" y="0"/>
                  <a:pt x="24" y="1"/>
                </a:cubicBezTo>
                <a:cubicBezTo>
                  <a:pt x="18" y="2"/>
                  <a:pt x="10" y="1"/>
                  <a:pt x="6" y="4"/>
                </a:cubicBezTo>
                <a:cubicBezTo>
                  <a:pt x="6" y="5"/>
                  <a:pt x="8" y="5"/>
                  <a:pt x="8" y="5"/>
                </a:cubicBezTo>
                <a:cubicBezTo>
                  <a:pt x="7" y="5"/>
                  <a:pt x="6" y="6"/>
                  <a:pt x="5" y="5"/>
                </a:cubicBezTo>
                <a:cubicBezTo>
                  <a:pt x="5" y="5"/>
                  <a:pt x="5" y="5"/>
                  <a:pt x="5" y="5"/>
                </a:cubicBezTo>
                <a:cubicBezTo>
                  <a:pt x="0" y="6"/>
                  <a:pt x="0" y="6"/>
                  <a:pt x="0" y="6"/>
                </a:cubicBezTo>
                <a:cubicBezTo>
                  <a:pt x="2" y="7"/>
                  <a:pt x="2" y="7"/>
                  <a:pt x="2" y="7"/>
                </a:cubicBezTo>
                <a:cubicBezTo>
                  <a:pt x="2" y="7"/>
                  <a:pt x="2" y="7"/>
                  <a:pt x="2" y="7"/>
                </a:cubicBezTo>
                <a:cubicBezTo>
                  <a:pt x="4" y="8"/>
                  <a:pt x="4" y="8"/>
                  <a:pt x="4" y="8"/>
                </a:cubicBezTo>
                <a:cubicBezTo>
                  <a:pt x="3" y="8"/>
                  <a:pt x="1" y="9"/>
                  <a:pt x="0" y="9"/>
                </a:cubicBezTo>
                <a:cubicBezTo>
                  <a:pt x="0" y="11"/>
                  <a:pt x="0" y="13"/>
                  <a:pt x="3" y="13"/>
                </a:cubicBezTo>
                <a:cubicBezTo>
                  <a:pt x="0" y="13"/>
                  <a:pt x="0" y="13"/>
                  <a:pt x="0" y="13"/>
                </a:cubicBezTo>
                <a:cubicBezTo>
                  <a:pt x="0" y="14"/>
                  <a:pt x="0" y="14"/>
                  <a:pt x="0" y="14"/>
                </a:cubicBezTo>
                <a:cubicBezTo>
                  <a:pt x="0" y="15"/>
                  <a:pt x="2" y="15"/>
                  <a:pt x="3" y="15"/>
                </a:cubicBezTo>
                <a:cubicBezTo>
                  <a:pt x="1" y="17"/>
                  <a:pt x="1" y="17"/>
                  <a:pt x="1" y="17"/>
                </a:cubicBezTo>
                <a:cubicBezTo>
                  <a:pt x="2" y="17"/>
                  <a:pt x="2" y="17"/>
                  <a:pt x="2" y="17"/>
                </a:cubicBezTo>
                <a:cubicBezTo>
                  <a:pt x="1" y="18"/>
                  <a:pt x="1" y="18"/>
                  <a:pt x="1" y="18"/>
                </a:cubicBezTo>
                <a:cubicBezTo>
                  <a:pt x="3" y="18"/>
                  <a:pt x="1" y="19"/>
                  <a:pt x="1" y="19"/>
                </a:cubicBezTo>
                <a:cubicBezTo>
                  <a:pt x="4" y="20"/>
                  <a:pt x="4" y="20"/>
                  <a:pt x="4" y="20"/>
                </a:cubicBezTo>
                <a:cubicBezTo>
                  <a:pt x="5" y="21"/>
                  <a:pt x="2" y="20"/>
                  <a:pt x="2" y="20"/>
                </a:cubicBezTo>
                <a:cubicBezTo>
                  <a:pt x="3" y="21"/>
                  <a:pt x="5" y="21"/>
                  <a:pt x="6" y="21"/>
                </a:cubicBezTo>
                <a:cubicBezTo>
                  <a:pt x="5" y="22"/>
                  <a:pt x="3" y="21"/>
                  <a:pt x="1" y="21"/>
                </a:cubicBezTo>
                <a:cubicBezTo>
                  <a:pt x="1" y="22"/>
                  <a:pt x="1" y="22"/>
                  <a:pt x="1" y="22"/>
                </a:cubicBezTo>
                <a:cubicBezTo>
                  <a:pt x="2" y="24"/>
                  <a:pt x="6" y="24"/>
                  <a:pt x="10" y="24"/>
                </a:cubicBezTo>
                <a:cubicBezTo>
                  <a:pt x="7" y="25"/>
                  <a:pt x="5" y="25"/>
                  <a:pt x="2" y="25"/>
                </a:cubicBezTo>
                <a:cubicBezTo>
                  <a:pt x="2" y="26"/>
                  <a:pt x="2" y="26"/>
                  <a:pt x="2" y="26"/>
                </a:cubicBezTo>
                <a:cubicBezTo>
                  <a:pt x="3" y="27"/>
                  <a:pt x="5" y="26"/>
                  <a:pt x="5" y="27"/>
                </a:cubicBezTo>
                <a:cubicBezTo>
                  <a:pt x="10" y="27"/>
                  <a:pt x="10" y="27"/>
                  <a:pt x="10" y="27"/>
                </a:cubicBezTo>
                <a:cubicBezTo>
                  <a:pt x="9" y="27"/>
                  <a:pt x="9" y="27"/>
                  <a:pt x="9" y="27"/>
                </a:cubicBezTo>
                <a:cubicBezTo>
                  <a:pt x="9" y="26"/>
                  <a:pt x="10" y="26"/>
                  <a:pt x="11" y="26"/>
                </a:cubicBezTo>
                <a:cubicBezTo>
                  <a:pt x="15" y="26"/>
                  <a:pt x="12" y="30"/>
                  <a:pt x="14" y="30"/>
                </a:cubicBezTo>
                <a:cubicBezTo>
                  <a:pt x="12" y="32"/>
                  <a:pt x="9" y="30"/>
                  <a:pt x="6" y="31"/>
                </a:cubicBezTo>
                <a:cubicBezTo>
                  <a:pt x="9" y="32"/>
                  <a:pt x="12" y="31"/>
                  <a:pt x="16" y="31"/>
                </a:cubicBezTo>
                <a:cubicBezTo>
                  <a:pt x="17" y="34"/>
                  <a:pt x="17" y="34"/>
                  <a:pt x="17" y="34"/>
                </a:cubicBezTo>
                <a:cubicBezTo>
                  <a:pt x="14" y="35"/>
                  <a:pt x="14" y="35"/>
                  <a:pt x="14" y="35"/>
                </a:cubicBezTo>
                <a:cubicBezTo>
                  <a:pt x="21" y="35"/>
                  <a:pt x="21" y="35"/>
                  <a:pt x="21" y="35"/>
                </a:cubicBezTo>
                <a:cubicBezTo>
                  <a:pt x="22" y="35"/>
                  <a:pt x="23" y="35"/>
                  <a:pt x="23" y="36"/>
                </a:cubicBezTo>
                <a:cubicBezTo>
                  <a:pt x="23" y="37"/>
                  <a:pt x="22" y="37"/>
                  <a:pt x="21" y="37"/>
                </a:cubicBezTo>
                <a:cubicBezTo>
                  <a:pt x="18" y="41"/>
                  <a:pt x="11" y="37"/>
                  <a:pt x="6" y="38"/>
                </a:cubicBezTo>
                <a:cubicBezTo>
                  <a:pt x="7" y="39"/>
                  <a:pt x="10" y="39"/>
                  <a:pt x="12" y="40"/>
                </a:cubicBezTo>
                <a:cubicBezTo>
                  <a:pt x="16" y="39"/>
                  <a:pt x="18" y="38"/>
                  <a:pt x="21" y="39"/>
                </a:cubicBezTo>
                <a:cubicBezTo>
                  <a:pt x="19" y="40"/>
                  <a:pt x="19" y="40"/>
                  <a:pt x="19" y="40"/>
                </a:cubicBezTo>
                <a:cubicBezTo>
                  <a:pt x="20" y="40"/>
                  <a:pt x="20" y="40"/>
                  <a:pt x="20" y="40"/>
                </a:cubicBezTo>
                <a:cubicBezTo>
                  <a:pt x="20" y="40"/>
                  <a:pt x="21" y="40"/>
                  <a:pt x="21" y="41"/>
                </a:cubicBezTo>
                <a:cubicBezTo>
                  <a:pt x="18" y="41"/>
                  <a:pt x="18" y="41"/>
                  <a:pt x="18" y="41"/>
                </a:cubicBezTo>
                <a:cubicBezTo>
                  <a:pt x="19" y="41"/>
                  <a:pt x="19" y="41"/>
                  <a:pt x="19" y="41"/>
                </a:cubicBezTo>
                <a:cubicBezTo>
                  <a:pt x="20" y="41"/>
                  <a:pt x="21" y="42"/>
                  <a:pt x="22" y="41"/>
                </a:cubicBezTo>
                <a:cubicBezTo>
                  <a:pt x="22" y="43"/>
                  <a:pt x="22" y="43"/>
                  <a:pt x="22" y="43"/>
                </a:cubicBezTo>
                <a:cubicBezTo>
                  <a:pt x="20" y="44"/>
                  <a:pt x="22" y="46"/>
                  <a:pt x="19" y="46"/>
                </a:cubicBezTo>
                <a:cubicBezTo>
                  <a:pt x="20" y="46"/>
                  <a:pt x="20" y="46"/>
                  <a:pt x="20" y="46"/>
                </a:cubicBezTo>
                <a:cubicBezTo>
                  <a:pt x="16" y="47"/>
                  <a:pt x="12" y="44"/>
                  <a:pt x="9" y="46"/>
                </a:cubicBezTo>
                <a:cubicBezTo>
                  <a:pt x="13" y="47"/>
                  <a:pt x="19" y="46"/>
                  <a:pt x="23" y="48"/>
                </a:cubicBezTo>
                <a:cubicBezTo>
                  <a:pt x="22" y="49"/>
                  <a:pt x="22" y="49"/>
                  <a:pt x="22" y="49"/>
                </a:cubicBezTo>
                <a:cubicBezTo>
                  <a:pt x="21" y="48"/>
                  <a:pt x="21" y="48"/>
                  <a:pt x="21" y="48"/>
                </a:cubicBezTo>
                <a:cubicBezTo>
                  <a:pt x="19" y="48"/>
                  <a:pt x="17" y="49"/>
                  <a:pt x="16" y="49"/>
                </a:cubicBezTo>
                <a:cubicBezTo>
                  <a:pt x="17" y="49"/>
                  <a:pt x="19" y="49"/>
                  <a:pt x="20" y="49"/>
                </a:cubicBezTo>
                <a:cubicBezTo>
                  <a:pt x="22" y="50"/>
                  <a:pt x="25" y="51"/>
                  <a:pt x="24" y="53"/>
                </a:cubicBezTo>
                <a:cubicBezTo>
                  <a:pt x="19" y="53"/>
                  <a:pt x="19" y="53"/>
                  <a:pt x="19" y="53"/>
                </a:cubicBezTo>
                <a:cubicBezTo>
                  <a:pt x="26" y="55"/>
                  <a:pt x="26" y="55"/>
                  <a:pt x="26" y="55"/>
                </a:cubicBezTo>
                <a:cubicBezTo>
                  <a:pt x="25" y="57"/>
                  <a:pt x="29" y="58"/>
                  <a:pt x="30" y="59"/>
                </a:cubicBezTo>
                <a:cubicBezTo>
                  <a:pt x="29" y="60"/>
                  <a:pt x="27" y="59"/>
                  <a:pt x="26" y="60"/>
                </a:cubicBezTo>
                <a:cubicBezTo>
                  <a:pt x="22" y="61"/>
                  <a:pt x="28" y="62"/>
                  <a:pt x="26" y="64"/>
                </a:cubicBezTo>
                <a:cubicBezTo>
                  <a:pt x="27" y="64"/>
                  <a:pt x="29" y="64"/>
                  <a:pt x="30" y="65"/>
                </a:cubicBezTo>
                <a:cubicBezTo>
                  <a:pt x="30" y="65"/>
                  <a:pt x="29" y="66"/>
                  <a:pt x="29" y="66"/>
                </a:cubicBezTo>
                <a:cubicBezTo>
                  <a:pt x="25" y="64"/>
                  <a:pt x="21" y="63"/>
                  <a:pt x="17" y="63"/>
                </a:cubicBezTo>
                <a:cubicBezTo>
                  <a:pt x="22" y="66"/>
                  <a:pt x="22" y="66"/>
                  <a:pt x="22" y="66"/>
                </a:cubicBezTo>
                <a:cubicBezTo>
                  <a:pt x="30" y="66"/>
                  <a:pt x="36" y="70"/>
                  <a:pt x="44" y="70"/>
                </a:cubicBezTo>
                <a:cubicBezTo>
                  <a:pt x="51" y="73"/>
                  <a:pt x="61" y="73"/>
                  <a:pt x="70" y="75"/>
                </a:cubicBezTo>
                <a:cubicBezTo>
                  <a:pt x="82" y="75"/>
                  <a:pt x="93" y="77"/>
                  <a:pt x="104" y="77"/>
                </a:cubicBezTo>
                <a:cubicBezTo>
                  <a:pt x="123" y="76"/>
                  <a:pt x="142" y="76"/>
                  <a:pt x="161" y="76"/>
                </a:cubicBezTo>
                <a:cubicBezTo>
                  <a:pt x="258" y="76"/>
                  <a:pt x="258" y="76"/>
                  <a:pt x="258" y="76"/>
                </a:cubicBezTo>
                <a:cubicBezTo>
                  <a:pt x="286" y="75"/>
                  <a:pt x="315" y="77"/>
                  <a:pt x="341" y="75"/>
                </a:cubicBezTo>
                <a:cubicBezTo>
                  <a:pt x="336" y="75"/>
                  <a:pt x="331" y="74"/>
                  <a:pt x="326" y="75"/>
                </a:cubicBezTo>
                <a:cubicBezTo>
                  <a:pt x="323" y="75"/>
                  <a:pt x="321" y="74"/>
                  <a:pt x="319" y="75"/>
                </a:cubicBezTo>
                <a:cubicBezTo>
                  <a:pt x="316" y="75"/>
                  <a:pt x="313" y="75"/>
                  <a:pt x="311" y="74"/>
                </a:cubicBezTo>
                <a:cubicBezTo>
                  <a:pt x="280" y="74"/>
                  <a:pt x="280" y="74"/>
                  <a:pt x="280" y="74"/>
                </a:cubicBezTo>
                <a:cubicBezTo>
                  <a:pt x="279" y="74"/>
                  <a:pt x="279" y="74"/>
                  <a:pt x="279" y="74"/>
                </a:cubicBezTo>
                <a:cubicBezTo>
                  <a:pt x="276" y="74"/>
                  <a:pt x="272" y="75"/>
                  <a:pt x="270" y="74"/>
                </a:cubicBezTo>
                <a:cubicBezTo>
                  <a:pt x="271" y="73"/>
                  <a:pt x="271" y="73"/>
                  <a:pt x="271" y="73"/>
                </a:cubicBezTo>
                <a:cubicBezTo>
                  <a:pt x="401" y="73"/>
                  <a:pt x="401" y="73"/>
                  <a:pt x="401" y="73"/>
                </a:cubicBezTo>
                <a:cubicBezTo>
                  <a:pt x="415" y="72"/>
                  <a:pt x="415" y="72"/>
                  <a:pt x="415" y="72"/>
                </a:cubicBezTo>
                <a:cubicBezTo>
                  <a:pt x="384" y="72"/>
                  <a:pt x="352" y="72"/>
                  <a:pt x="320" y="71"/>
                </a:cubicBezTo>
                <a:cubicBezTo>
                  <a:pt x="309" y="71"/>
                  <a:pt x="297" y="72"/>
                  <a:pt x="286" y="70"/>
                </a:cubicBezTo>
                <a:cubicBezTo>
                  <a:pt x="312" y="70"/>
                  <a:pt x="341" y="71"/>
                  <a:pt x="368" y="70"/>
                </a:cubicBezTo>
                <a:cubicBezTo>
                  <a:pt x="368" y="70"/>
                  <a:pt x="368" y="70"/>
                  <a:pt x="368" y="70"/>
                </a:cubicBezTo>
                <a:cubicBezTo>
                  <a:pt x="369" y="69"/>
                  <a:pt x="369" y="69"/>
                  <a:pt x="369" y="69"/>
                </a:cubicBezTo>
                <a:cubicBezTo>
                  <a:pt x="370" y="70"/>
                  <a:pt x="371" y="69"/>
                  <a:pt x="372" y="69"/>
                </a:cubicBezTo>
                <a:cubicBezTo>
                  <a:pt x="376" y="69"/>
                  <a:pt x="383" y="71"/>
                  <a:pt x="387" y="69"/>
                </a:cubicBezTo>
                <a:cubicBezTo>
                  <a:pt x="373" y="68"/>
                  <a:pt x="373" y="68"/>
                  <a:pt x="373" y="68"/>
                </a:cubicBezTo>
                <a:cubicBezTo>
                  <a:pt x="372" y="68"/>
                  <a:pt x="372" y="68"/>
                  <a:pt x="372" y="68"/>
                </a:cubicBezTo>
                <a:cubicBezTo>
                  <a:pt x="374" y="67"/>
                  <a:pt x="374" y="67"/>
                  <a:pt x="374" y="67"/>
                </a:cubicBezTo>
                <a:cubicBezTo>
                  <a:pt x="371" y="67"/>
                  <a:pt x="371" y="67"/>
                  <a:pt x="371" y="67"/>
                </a:cubicBezTo>
                <a:cubicBezTo>
                  <a:pt x="371" y="67"/>
                  <a:pt x="370" y="67"/>
                  <a:pt x="370" y="66"/>
                </a:cubicBezTo>
                <a:cubicBezTo>
                  <a:pt x="371" y="66"/>
                  <a:pt x="373" y="65"/>
                  <a:pt x="374" y="66"/>
                </a:cubicBezTo>
                <a:cubicBezTo>
                  <a:pt x="374" y="66"/>
                  <a:pt x="372" y="66"/>
                  <a:pt x="372" y="66"/>
                </a:cubicBezTo>
                <a:cubicBezTo>
                  <a:pt x="378" y="66"/>
                  <a:pt x="387" y="67"/>
                  <a:pt x="395" y="67"/>
                </a:cubicBezTo>
                <a:cubicBezTo>
                  <a:pt x="394" y="67"/>
                  <a:pt x="394" y="67"/>
                  <a:pt x="394" y="67"/>
                </a:cubicBezTo>
                <a:cubicBezTo>
                  <a:pt x="398" y="68"/>
                  <a:pt x="405" y="68"/>
                  <a:pt x="408" y="67"/>
                </a:cubicBezTo>
                <a:cubicBezTo>
                  <a:pt x="410" y="66"/>
                  <a:pt x="410" y="67"/>
                  <a:pt x="410" y="67"/>
                </a:cubicBezTo>
                <a:cubicBezTo>
                  <a:pt x="412" y="68"/>
                  <a:pt x="411" y="67"/>
                  <a:pt x="412" y="66"/>
                </a:cubicBezTo>
                <a:cubicBezTo>
                  <a:pt x="429" y="66"/>
                  <a:pt x="429" y="66"/>
                  <a:pt x="429" y="66"/>
                </a:cubicBezTo>
                <a:cubicBezTo>
                  <a:pt x="429" y="67"/>
                  <a:pt x="429" y="67"/>
                  <a:pt x="429" y="67"/>
                </a:cubicBezTo>
                <a:cubicBezTo>
                  <a:pt x="424" y="67"/>
                  <a:pt x="419" y="67"/>
                  <a:pt x="414" y="67"/>
                </a:cubicBezTo>
                <a:cubicBezTo>
                  <a:pt x="421" y="68"/>
                  <a:pt x="431" y="68"/>
                  <a:pt x="436" y="67"/>
                </a:cubicBezTo>
                <a:cubicBezTo>
                  <a:pt x="434" y="67"/>
                  <a:pt x="431" y="67"/>
                  <a:pt x="429" y="66"/>
                </a:cubicBezTo>
                <a:cubicBezTo>
                  <a:pt x="440" y="66"/>
                  <a:pt x="453" y="66"/>
                  <a:pt x="465" y="66"/>
                </a:cubicBezTo>
                <a:cubicBezTo>
                  <a:pt x="463" y="65"/>
                  <a:pt x="459" y="66"/>
                  <a:pt x="456" y="65"/>
                </a:cubicBezTo>
                <a:cubicBezTo>
                  <a:pt x="457" y="65"/>
                  <a:pt x="457" y="65"/>
                  <a:pt x="457" y="65"/>
                </a:cubicBezTo>
                <a:cubicBezTo>
                  <a:pt x="455" y="66"/>
                  <a:pt x="453" y="64"/>
                  <a:pt x="451" y="65"/>
                </a:cubicBezTo>
                <a:cubicBezTo>
                  <a:pt x="441" y="65"/>
                  <a:pt x="428" y="65"/>
                  <a:pt x="415" y="65"/>
                </a:cubicBezTo>
                <a:cubicBezTo>
                  <a:pt x="414" y="64"/>
                  <a:pt x="414" y="64"/>
                  <a:pt x="414" y="64"/>
                </a:cubicBezTo>
                <a:cubicBezTo>
                  <a:pt x="413" y="64"/>
                  <a:pt x="413" y="65"/>
                  <a:pt x="411" y="65"/>
                </a:cubicBezTo>
                <a:cubicBezTo>
                  <a:pt x="410" y="63"/>
                  <a:pt x="409" y="66"/>
                  <a:pt x="407" y="64"/>
                </a:cubicBezTo>
                <a:cubicBezTo>
                  <a:pt x="407" y="64"/>
                  <a:pt x="407" y="64"/>
                  <a:pt x="407" y="64"/>
                </a:cubicBezTo>
                <a:cubicBezTo>
                  <a:pt x="403" y="65"/>
                  <a:pt x="397" y="65"/>
                  <a:pt x="393" y="64"/>
                </a:cubicBezTo>
                <a:cubicBezTo>
                  <a:pt x="373" y="64"/>
                  <a:pt x="373" y="64"/>
                  <a:pt x="373" y="64"/>
                </a:cubicBezTo>
                <a:cubicBezTo>
                  <a:pt x="371" y="65"/>
                  <a:pt x="367" y="65"/>
                  <a:pt x="365" y="64"/>
                </a:cubicBezTo>
                <a:cubicBezTo>
                  <a:pt x="367" y="64"/>
                  <a:pt x="367" y="64"/>
                  <a:pt x="367" y="64"/>
                </a:cubicBezTo>
                <a:cubicBezTo>
                  <a:pt x="363" y="64"/>
                  <a:pt x="359" y="63"/>
                  <a:pt x="356" y="64"/>
                </a:cubicBezTo>
                <a:cubicBezTo>
                  <a:pt x="347" y="64"/>
                  <a:pt x="338" y="65"/>
                  <a:pt x="330" y="63"/>
                </a:cubicBezTo>
                <a:cubicBezTo>
                  <a:pt x="344" y="62"/>
                  <a:pt x="354" y="64"/>
                  <a:pt x="368" y="62"/>
                </a:cubicBezTo>
                <a:cubicBezTo>
                  <a:pt x="335" y="62"/>
                  <a:pt x="335" y="62"/>
                  <a:pt x="335" y="62"/>
                </a:cubicBezTo>
                <a:cubicBezTo>
                  <a:pt x="345" y="61"/>
                  <a:pt x="357" y="61"/>
                  <a:pt x="368" y="61"/>
                </a:cubicBezTo>
                <a:cubicBezTo>
                  <a:pt x="369" y="61"/>
                  <a:pt x="369" y="60"/>
                  <a:pt x="370" y="61"/>
                </a:cubicBezTo>
                <a:cubicBezTo>
                  <a:pt x="371" y="59"/>
                  <a:pt x="375" y="60"/>
                  <a:pt x="378" y="60"/>
                </a:cubicBezTo>
                <a:cubicBezTo>
                  <a:pt x="375" y="61"/>
                  <a:pt x="375" y="61"/>
                  <a:pt x="375" y="61"/>
                </a:cubicBezTo>
                <a:cubicBezTo>
                  <a:pt x="382" y="61"/>
                  <a:pt x="391" y="61"/>
                  <a:pt x="399" y="61"/>
                </a:cubicBezTo>
                <a:cubicBezTo>
                  <a:pt x="400" y="60"/>
                  <a:pt x="400" y="60"/>
                  <a:pt x="400" y="60"/>
                </a:cubicBezTo>
                <a:cubicBezTo>
                  <a:pt x="402" y="59"/>
                  <a:pt x="404" y="61"/>
                  <a:pt x="406" y="60"/>
                </a:cubicBezTo>
                <a:cubicBezTo>
                  <a:pt x="406" y="60"/>
                  <a:pt x="406" y="60"/>
                  <a:pt x="406" y="60"/>
                </a:cubicBezTo>
                <a:cubicBezTo>
                  <a:pt x="426" y="61"/>
                  <a:pt x="450" y="60"/>
                  <a:pt x="471" y="60"/>
                </a:cubicBezTo>
                <a:cubicBezTo>
                  <a:pt x="453" y="59"/>
                  <a:pt x="433" y="59"/>
                  <a:pt x="415" y="59"/>
                </a:cubicBezTo>
                <a:cubicBezTo>
                  <a:pt x="415" y="59"/>
                  <a:pt x="415" y="59"/>
                  <a:pt x="415" y="59"/>
                </a:cubicBezTo>
                <a:cubicBezTo>
                  <a:pt x="414" y="59"/>
                  <a:pt x="414" y="59"/>
                  <a:pt x="414" y="59"/>
                </a:cubicBezTo>
                <a:cubicBezTo>
                  <a:pt x="410" y="57"/>
                  <a:pt x="407" y="61"/>
                  <a:pt x="403" y="59"/>
                </a:cubicBezTo>
                <a:cubicBezTo>
                  <a:pt x="396" y="61"/>
                  <a:pt x="390" y="57"/>
                  <a:pt x="383" y="59"/>
                </a:cubicBezTo>
                <a:cubicBezTo>
                  <a:pt x="381" y="58"/>
                  <a:pt x="381" y="58"/>
                  <a:pt x="381" y="58"/>
                </a:cubicBezTo>
                <a:cubicBezTo>
                  <a:pt x="393" y="57"/>
                  <a:pt x="403" y="59"/>
                  <a:pt x="414" y="58"/>
                </a:cubicBezTo>
                <a:cubicBezTo>
                  <a:pt x="404" y="57"/>
                  <a:pt x="404" y="57"/>
                  <a:pt x="404" y="57"/>
                </a:cubicBezTo>
                <a:cubicBezTo>
                  <a:pt x="403" y="57"/>
                  <a:pt x="399" y="58"/>
                  <a:pt x="399" y="56"/>
                </a:cubicBezTo>
                <a:cubicBezTo>
                  <a:pt x="381" y="55"/>
                  <a:pt x="381" y="55"/>
                  <a:pt x="381" y="55"/>
                </a:cubicBezTo>
                <a:cubicBezTo>
                  <a:pt x="380" y="55"/>
                  <a:pt x="379" y="55"/>
                  <a:pt x="379" y="54"/>
                </a:cubicBezTo>
                <a:cubicBezTo>
                  <a:pt x="380" y="54"/>
                  <a:pt x="381" y="54"/>
                  <a:pt x="382" y="54"/>
                </a:cubicBezTo>
                <a:cubicBezTo>
                  <a:pt x="382" y="54"/>
                  <a:pt x="382" y="54"/>
                  <a:pt x="382" y="54"/>
                </a:cubicBezTo>
                <a:cubicBezTo>
                  <a:pt x="382" y="54"/>
                  <a:pt x="381" y="54"/>
                  <a:pt x="381" y="54"/>
                </a:cubicBezTo>
                <a:cubicBezTo>
                  <a:pt x="383" y="54"/>
                  <a:pt x="383" y="54"/>
                  <a:pt x="383" y="54"/>
                </a:cubicBezTo>
                <a:cubicBezTo>
                  <a:pt x="383" y="54"/>
                  <a:pt x="383" y="54"/>
                  <a:pt x="382" y="54"/>
                </a:cubicBezTo>
                <a:cubicBezTo>
                  <a:pt x="383" y="54"/>
                  <a:pt x="383" y="54"/>
                  <a:pt x="383" y="54"/>
                </a:cubicBezTo>
                <a:cubicBezTo>
                  <a:pt x="384" y="54"/>
                  <a:pt x="387" y="53"/>
                  <a:pt x="388" y="54"/>
                </a:cubicBezTo>
                <a:cubicBezTo>
                  <a:pt x="388" y="54"/>
                  <a:pt x="388" y="54"/>
                  <a:pt x="388" y="54"/>
                </a:cubicBezTo>
                <a:cubicBezTo>
                  <a:pt x="426" y="54"/>
                  <a:pt x="426" y="54"/>
                  <a:pt x="426" y="54"/>
                </a:cubicBezTo>
                <a:cubicBezTo>
                  <a:pt x="425" y="53"/>
                  <a:pt x="425" y="53"/>
                  <a:pt x="425" y="53"/>
                </a:cubicBezTo>
                <a:cubicBezTo>
                  <a:pt x="407" y="52"/>
                  <a:pt x="386" y="52"/>
                  <a:pt x="368" y="51"/>
                </a:cubicBezTo>
                <a:cubicBezTo>
                  <a:pt x="366" y="51"/>
                  <a:pt x="360" y="51"/>
                  <a:pt x="362" y="49"/>
                </a:cubicBezTo>
                <a:cubicBezTo>
                  <a:pt x="364" y="50"/>
                  <a:pt x="365" y="48"/>
                  <a:pt x="367" y="49"/>
                </a:cubicBezTo>
                <a:cubicBezTo>
                  <a:pt x="366" y="49"/>
                  <a:pt x="366" y="49"/>
                  <a:pt x="366" y="49"/>
                </a:cubicBezTo>
                <a:cubicBezTo>
                  <a:pt x="367" y="49"/>
                  <a:pt x="367" y="49"/>
                  <a:pt x="367" y="49"/>
                </a:cubicBezTo>
                <a:cubicBezTo>
                  <a:pt x="367" y="49"/>
                  <a:pt x="367" y="49"/>
                  <a:pt x="367" y="49"/>
                </a:cubicBezTo>
                <a:cubicBezTo>
                  <a:pt x="368" y="49"/>
                  <a:pt x="368" y="49"/>
                  <a:pt x="368" y="49"/>
                </a:cubicBezTo>
                <a:cubicBezTo>
                  <a:pt x="383" y="49"/>
                  <a:pt x="383" y="49"/>
                  <a:pt x="383" y="49"/>
                </a:cubicBezTo>
                <a:cubicBezTo>
                  <a:pt x="387" y="48"/>
                  <a:pt x="387" y="48"/>
                  <a:pt x="387" y="48"/>
                </a:cubicBezTo>
                <a:cubicBezTo>
                  <a:pt x="381" y="48"/>
                  <a:pt x="375" y="48"/>
                  <a:pt x="369" y="48"/>
                </a:cubicBezTo>
                <a:cubicBezTo>
                  <a:pt x="368" y="47"/>
                  <a:pt x="368" y="47"/>
                  <a:pt x="368" y="47"/>
                </a:cubicBezTo>
                <a:cubicBezTo>
                  <a:pt x="372" y="46"/>
                  <a:pt x="378" y="47"/>
                  <a:pt x="381" y="46"/>
                </a:cubicBezTo>
                <a:cubicBezTo>
                  <a:pt x="376" y="45"/>
                  <a:pt x="373" y="46"/>
                  <a:pt x="368" y="46"/>
                </a:cubicBezTo>
                <a:cubicBezTo>
                  <a:pt x="368" y="45"/>
                  <a:pt x="368" y="45"/>
                  <a:pt x="368" y="45"/>
                </a:cubicBezTo>
                <a:cubicBezTo>
                  <a:pt x="368" y="45"/>
                  <a:pt x="369" y="45"/>
                  <a:pt x="370" y="45"/>
                </a:cubicBezTo>
                <a:cubicBezTo>
                  <a:pt x="372" y="43"/>
                  <a:pt x="375" y="44"/>
                  <a:pt x="378" y="44"/>
                </a:cubicBezTo>
                <a:cubicBezTo>
                  <a:pt x="382" y="44"/>
                  <a:pt x="385" y="44"/>
                  <a:pt x="388" y="44"/>
                </a:cubicBezTo>
                <a:cubicBezTo>
                  <a:pt x="391" y="43"/>
                  <a:pt x="397" y="44"/>
                  <a:pt x="400" y="44"/>
                </a:cubicBezTo>
                <a:cubicBezTo>
                  <a:pt x="400" y="44"/>
                  <a:pt x="399" y="44"/>
                  <a:pt x="399" y="44"/>
                </a:cubicBezTo>
                <a:cubicBezTo>
                  <a:pt x="400" y="43"/>
                  <a:pt x="400" y="42"/>
                  <a:pt x="402" y="42"/>
                </a:cubicBezTo>
                <a:cubicBezTo>
                  <a:pt x="403" y="42"/>
                  <a:pt x="404" y="42"/>
                  <a:pt x="404" y="43"/>
                </a:cubicBezTo>
                <a:cubicBezTo>
                  <a:pt x="405" y="43"/>
                  <a:pt x="407" y="43"/>
                  <a:pt x="408" y="43"/>
                </a:cubicBezTo>
                <a:cubicBezTo>
                  <a:pt x="408" y="42"/>
                  <a:pt x="408" y="42"/>
                  <a:pt x="408" y="42"/>
                </a:cubicBezTo>
                <a:cubicBezTo>
                  <a:pt x="409" y="43"/>
                  <a:pt x="411" y="42"/>
                  <a:pt x="412" y="43"/>
                </a:cubicBezTo>
                <a:cubicBezTo>
                  <a:pt x="412" y="43"/>
                  <a:pt x="412" y="43"/>
                  <a:pt x="412" y="43"/>
                </a:cubicBezTo>
                <a:cubicBezTo>
                  <a:pt x="419" y="43"/>
                  <a:pt x="428" y="44"/>
                  <a:pt x="435" y="43"/>
                </a:cubicBezTo>
                <a:cubicBezTo>
                  <a:pt x="437" y="43"/>
                  <a:pt x="445" y="43"/>
                  <a:pt x="450" y="43"/>
                </a:cubicBezTo>
                <a:cubicBezTo>
                  <a:pt x="451" y="42"/>
                  <a:pt x="451" y="42"/>
                  <a:pt x="451" y="42"/>
                </a:cubicBezTo>
                <a:cubicBezTo>
                  <a:pt x="435" y="42"/>
                  <a:pt x="435" y="42"/>
                  <a:pt x="435" y="42"/>
                </a:cubicBezTo>
                <a:cubicBezTo>
                  <a:pt x="434" y="42"/>
                  <a:pt x="434" y="42"/>
                  <a:pt x="434" y="42"/>
                </a:cubicBezTo>
                <a:cubicBezTo>
                  <a:pt x="424" y="42"/>
                  <a:pt x="424" y="42"/>
                  <a:pt x="424" y="42"/>
                </a:cubicBezTo>
                <a:cubicBezTo>
                  <a:pt x="414" y="40"/>
                  <a:pt x="402" y="40"/>
                  <a:pt x="391" y="40"/>
                </a:cubicBezTo>
                <a:cubicBezTo>
                  <a:pt x="385" y="39"/>
                  <a:pt x="379" y="39"/>
                  <a:pt x="373" y="38"/>
                </a:cubicBezTo>
                <a:cubicBezTo>
                  <a:pt x="380" y="36"/>
                  <a:pt x="388" y="37"/>
                  <a:pt x="396" y="36"/>
                </a:cubicBezTo>
                <a:cubicBezTo>
                  <a:pt x="390" y="35"/>
                  <a:pt x="382" y="36"/>
                  <a:pt x="376" y="35"/>
                </a:cubicBezTo>
                <a:cubicBezTo>
                  <a:pt x="402" y="35"/>
                  <a:pt x="431" y="37"/>
                  <a:pt x="459" y="36"/>
                </a:cubicBezTo>
                <a:cubicBezTo>
                  <a:pt x="460" y="35"/>
                  <a:pt x="460" y="35"/>
                  <a:pt x="460" y="35"/>
                </a:cubicBezTo>
                <a:cubicBezTo>
                  <a:pt x="452" y="34"/>
                  <a:pt x="443" y="35"/>
                  <a:pt x="435" y="34"/>
                </a:cubicBezTo>
                <a:cubicBezTo>
                  <a:pt x="435" y="33"/>
                  <a:pt x="435" y="33"/>
                  <a:pt x="435" y="33"/>
                </a:cubicBezTo>
                <a:cubicBezTo>
                  <a:pt x="445" y="33"/>
                  <a:pt x="445" y="33"/>
                  <a:pt x="445" y="33"/>
                </a:cubicBezTo>
                <a:cubicBezTo>
                  <a:pt x="429" y="32"/>
                  <a:pt x="414" y="31"/>
                  <a:pt x="397" y="32"/>
                </a:cubicBezTo>
                <a:cubicBezTo>
                  <a:pt x="395" y="31"/>
                  <a:pt x="393" y="31"/>
                  <a:pt x="391" y="30"/>
                </a:cubicBezTo>
                <a:cubicBezTo>
                  <a:pt x="410" y="30"/>
                  <a:pt x="428" y="32"/>
                  <a:pt x="445" y="31"/>
                </a:cubicBezTo>
                <a:cubicBezTo>
                  <a:pt x="439" y="31"/>
                  <a:pt x="434" y="30"/>
                  <a:pt x="428" y="30"/>
                </a:cubicBezTo>
                <a:cubicBezTo>
                  <a:pt x="426" y="30"/>
                  <a:pt x="426" y="30"/>
                  <a:pt x="426" y="30"/>
                </a:cubicBezTo>
                <a:cubicBezTo>
                  <a:pt x="428" y="29"/>
                  <a:pt x="428" y="29"/>
                  <a:pt x="428" y="29"/>
                </a:cubicBezTo>
                <a:cubicBezTo>
                  <a:pt x="449" y="29"/>
                  <a:pt x="449" y="29"/>
                  <a:pt x="449" y="29"/>
                </a:cubicBezTo>
                <a:cubicBezTo>
                  <a:pt x="449" y="29"/>
                  <a:pt x="449" y="29"/>
                  <a:pt x="449" y="29"/>
                </a:cubicBezTo>
                <a:cubicBezTo>
                  <a:pt x="432" y="28"/>
                  <a:pt x="415" y="28"/>
                  <a:pt x="398" y="27"/>
                </a:cubicBezTo>
                <a:cubicBezTo>
                  <a:pt x="399" y="26"/>
                  <a:pt x="399" y="26"/>
                  <a:pt x="399" y="26"/>
                </a:cubicBezTo>
                <a:cubicBezTo>
                  <a:pt x="417" y="24"/>
                  <a:pt x="432" y="30"/>
                  <a:pt x="449" y="27"/>
                </a:cubicBezTo>
                <a:cubicBezTo>
                  <a:pt x="444" y="26"/>
                  <a:pt x="440" y="27"/>
                  <a:pt x="436" y="26"/>
                </a:cubicBezTo>
                <a:cubicBezTo>
                  <a:pt x="445" y="26"/>
                  <a:pt x="455" y="25"/>
                  <a:pt x="464" y="25"/>
                </a:cubicBezTo>
                <a:cubicBezTo>
                  <a:pt x="463" y="23"/>
                  <a:pt x="471" y="25"/>
                  <a:pt x="474" y="23"/>
                </a:cubicBezTo>
                <a:cubicBezTo>
                  <a:pt x="461" y="23"/>
                  <a:pt x="447" y="23"/>
                  <a:pt x="435" y="22"/>
                </a:cubicBezTo>
                <a:cubicBezTo>
                  <a:pt x="438" y="21"/>
                  <a:pt x="441" y="21"/>
                  <a:pt x="444" y="21"/>
                </a:cubicBezTo>
                <a:cubicBezTo>
                  <a:pt x="443" y="21"/>
                  <a:pt x="443" y="21"/>
                  <a:pt x="443" y="20"/>
                </a:cubicBezTo>
                <a:cubicBezTo>
                  <a:pt x="443" y="20"/>
                  <a:pt x="443" y="20"/>
                  <a:pt x="443" y="20"/>
                </a:cubicBezTo>
                <a:cubicBezTo>
                  <a:pt x="452" y="20"/>
                  <a:pt x="460" y="21"/>
                  <a:pt x="468" y="19"/>
                </a:cubicBezTo>
                <a:cubicBezTo>
                  <a:pt x="464" y="19"/>
                  <a:pt x="460" y="19"/>
                  <a:pt x="457" y="18"/>
                </a:cubicBezTo>
                <a:cubicBezTo>
                  <a:pt x="457" y="18"/>
                  <a:pt x="458" y="17"/>
                  <a:pt x="458" y="17"/>
                </a:cubicBezTo>
                <a:cubicBezTo>
                  <a:pt x="457" y="17"/>
                  <a:pt x="455" y="17"/>
                  <a:pt x="454" y="16"/>
                </a:cubicBezTo>
                <a:cubicBezTo>
                  <a:pt x="455" y="15"/>
                  <a:pt x="455" y="15"/>
                  <a:pt x="455" y="15"/>
                </a:cubicBezTo>
                <a:cubicBezTo>
                  <a:pt x="459" y="17"/>
                  <a:pt x="463" y="15"/>
                  <a:pt x="467" y="15"/>
                </a:cubicBezTo>
                <a:cubicBezTo>
                  <a:pt x="446" y="13"/>
                  <a:pt x="446" y="13"/>
                  <a:pt x="446" y="13"/>
                </a:cubicBezTo>
                <a:cubicBezTo>
                  <a:pt x="457" y="13"/>
                  <a:pt x="467" y="13"/>
                  <a:pt x="478" y="13"/>
                </a:cubicBezTo>
                <a:close/>
                <a:moveTo>
                  <a:pt x="20" y="46"/>
                </a:moveTo>
                <a:cubicBezTo>
                  <a:pt x="22" y="46"/>
                  <a:pt x="22" y="46"/>
                  <a:pt x="22" y="46"/>
                </a:cubicBezTo>
                <a:cubicBezTo>
                  <a:pt x="22" y="46"/>
                  <a:pt x="22" y="46"/>
                  <a:pt x="22" y="46"/>
                </a:cubicBezTo>
                <a:lnTo>
                  <a:pt x="20" y="46"/>
                </a:lnTo>
                <a:close/>
                <a:moveTo>
                  <a:pt x="224" y="74"/>
                </a:moveTo>
                <a:cubicBezTo>
                  <a:pt x="214" y="74"/>
                  <a:pt x="214" y="74"/>
                  <a:pt x="214" y="74"/>
                </a:cubicBezTo>
                <a:cubicBezTo>
                  <a:pt x="213" y="74"/>
                  <a:pt x="213" y="74"/>
                  <a:pt x="212" y="74"/>
                </a:cubicBezTo>
                <a:cubicBezTo>
                  <a:pt x="214" y="74"/>
                  <a:pt x="214" y="74"/>
                  <a:pt x="214" y="74"/>
                </a:cubicBezTo>
                <a:cubicBezTo>
                  <a:pt x="216" y="74"/>
                  <a:pt x="217" y="73"/>
                  <a:pt x="218" y="73"/>
                </a:cubicBezTo>
                <a:cubicBezTo>
                  <a:pt x="234" y="73"/>
                  <a:pt x="234" y="73"/>
                  <a:pt x="234" y="73"/>
                </a:cubicBezTo>
                <a:cubicBezTo>
                  <a:pt x="234" y="73"/>
                  <a:pt x="234" y="73"/>
                  <a:pt x="235" y="73"/>
                </a:cubicBezTo>
                <a:cubicBezTo>
                  <a:pt x="234" y="73"/>
                  <a:pt x="234" y="73"/>
                  <a:pt x="234" y="73"/>
                </a:cubicBezTo>
                <a:cubicBezTo>
                  <a:pt x="230" y="73"/>
                  <a:pt x="227" y="73"/>
                  <a:pt x="224" y="74"/>
                </a:cubicBezTo>
                <a:close/>
                <a:moveTo>
                  <a:pt x="380" y="69"/>
                </a:moveTo>
                <a:cubicBezTo>
                  <a:pt x="379" y="69"/>
                  <a:pt x="378" y="69"/>
                  <a:pt x="377" y="69"/>
                </a:cubicBezTo>
                <a:cubicBezTo>
                  <a:pt x="377" y="69"/>
                  <a:pt x="379" y="69"/>
                  <a:pt x="380" y="69"/>
                </a:cubicBezTo>
                <a:close/>
                <a:moveTo>
                  <a:pt x="367" y="70"/>
                </a:moveTo>
                <a:cubicBezTo>
                  <a:pt x="364" y="70"/>
                  <a:pt x="364" y="70"/>
                  <a:pt x="364" y="70"/>
                </a:cubicBezTo>
                <a:cubicBezTo>
                  <a:pt x="364" y="70"/>
                  <a:pt x="364" y="70"/>
                  <a:pt x="364" y="70"/>
                </a:cubicBezTo>
                <a:cubicBezTo>
                  <a:pt x="364" y="70"/>
                  <a:pt x="364" y="70"/>
                  <a:pt x="364" y="70"/>
                </a:cubicBezTo>
                <a:cubicBezTo>
                  <a:pt x="365" y="70"/>
                  <a:pt x="366" y="69"/>
                  <a:pt x="367" y="70"/>
                </a:cubicBezTo>
                <a:close/>
                <a:moveTo>
                  <a:pt x="415" y="11"/>
                </a:moveTo>
                <a:cubicBezTo>
                  <a:pt x="410" y="11"/>
                  <a:pt x="410" y="11"/>
                  <a:pt x="410" y="11"/>
                </a:cubicBezTo>
                <a:cubicBezTo>
                  <a:pt x="411" y="11"/>
                  <a:pt x="413" y="11"/>
                  <a:pt x="415" y="11"/>
                </a:cubicBezTo>
                <a:cubicBezTo>
                  <a:pt x="419" y="11"/>
                  <a:pt x="419" y="11"/>
                  <a:pt x="419" y="11"/>
                </a:cubicBezTo>
                <a:cubicBezTo>
                  <a:pt x="417" y="12"/>
                  <a:pt x="416" y="11"/>
                  <a:pt x="415" y="11"/>
                </a:cubicBezTo>
                <a:close/>
                <a:moveTo>
                  <a:pt x="422" y="12"/>
                </a:moveTo>
                <a:cubicBezTo>
                  <a:pt x="428" y="12"/>
                  <a:pt x="433" y="12"/>
                  <a:pt x="439" y="13"/>
                </a:cubicBezTo>
                <a:cubicBezTo>
                  <a:pt x="433" y="12"/>
                  <a:pt x="428" y="12"/>
                  <a:pt x="422" y="12"/>
                </a:cubicBezTo>
                <a:close/>
              </a:path>
            </a:pathLst>
          </a:custGeom>
          <a:solidFill>
            <a:srgbClr val="514134"/>
          </a:solidFill>
          <a:ln>
            <a:noFill/>
          </a:ln>
        </p:spPr>
        <p:txBody>
          <a:bodyPr vert="horz" wrap="square" lIns="91440" tIns="45720" rIns="91440" bIns="45720" numCol="1" anchor="ctr" anchorCtr="0" compatLnSpc="1"/>
          <a:lstStyle/>
          <a:p>
            <a:pPr lvl="0"/>
            <a:endParaRPr lang="zh-CN" altLang="en-US" dirty="0"/>
          </a:p>
        </p:txBody>
      </p:sp>
      <p:sp>
        <p:nvSpPr>
          <p:cNvPr id="21" name="文本框 20"/>
          <p:cNvSpPr txBox="1"/>
          <p:nvPr/>
        </p:nvSpPr>
        <p:spPr>
          <a:xfrm>
            <a:off x="8310880" y="3113839"/>
            <a:ext cx="1402080" cy="457200"/>
          </a:xfrm>
          <a:prstGeom prst="rect">
            <a:avLst/>
          </a:prstGeom>
          <a:noFill/>
        </p:spPr>
        <p:txBody>
          <a:bodyPr wrap="none" rtlCol="0" anchor="ctr">
            <a:spAutoFit/>
          </a:bodyPr>
          <a:lstStyle/>
          <a:p>
            <a:pPr algn="l"/>
            <a:r>
              <a:rPr sz="2400" dirty="0" smtClean="0">
                <a:solidFill>
                  <a:schemeClr val="bg1"/>
                </a:solidFill>
                <a:latin typeface="+mn-ea"/>
              </a:rPr>
              <a:t>添加标题</a:t>
            </a:r>
          </a:p>
        </p:txBody>
      </p:sp>
      <p:sp>
        <p:nvSpPr>
          <p:cNvPr id="22" name="矩形 21"/>
          <p:cNvSpPr/>
          <p:nvPr/>
        </p:nvSpPr>
        <p:spPr>
          <a:xfrm>
            <a:off x="8012128" y="3561123"/>
            <a:ext cx="3377232" cy="645160"/>
          </a:xfrm>
          <a:prstGeom prst="rect">
            <a:avLst/>
          </a:prstGeom>
        </p:spPr>
        <p:txBody>
          <a:bodyPr wrap="square">
            <a:spAutoFit/>
          </a:bodyPr>
          <a:lstStyle/>
          <a:p>
            <a:pPr algn="just">
              <a:lnSpc>
                <a:spcPct val="130000"/>
              </a:lnSpc>
            </a:pPr>
            <a:r>
              <a:rPr sz="1400" dirty="0">
                <a:solidFill>
                  <a:schemeClr val="tx1"/>
                </a:solidFill>
                <a:latin typeface="+mn-ea"/>
              </a:rPr>
              <a:t>请在此粘贴或者输入您的文字内容请在此粘贴或者输入您的文字内容</a:t>
            </a:r>
          </a:p>
        </p:txBody>
      </p:sp>
      <p:sp>
        <p:nvSpPr>
          <p:cNvPr id="23" name="Freeform 192"/>
          <p:cNvSpPr>
            <a:spLocks noEditPoints="1"/>
          </p:cNvSpPr>
          <p:nvPr/>
        </p:nvSpPr>
        <p:spPr bwMode="auto">
          <a:xfrm>
            <a:off x="8012129" y="4464673"/>
            <a:ext cx="2787951" cy="437368"/>
          </a:xfrm>
          <a:custGeom>
            <a:avLst/>
            <a:gdLst>
              <a:gd name="T0" fmla="*/ 460 w 478"/>
              <a:gd name="T1" fmla="*/ 10 h 77"/>
              <a:gd name="T2" fmla="*/ 130 w 478"/>
              <a:gd name="T3" fmla="*/ 3 h 77"/>
              <a:gd name="T4" fmla="*/ 95 w 478"/>
              <a:gd name="T5" fmla="*/ 2 h 77"/>
              <a:gd name="T6" fmla="*/ 5 w 478"/>
              <a:gd name="T7" fmla="*/ 5 h 77"/>
              <a:gd name="T8" fmla="*/ 0 w 478"/>
              <a:gd name="T9" fmla="*/ 9 h 77"/>
              <a:gd name="T10" fmla="*/ 1 w 478"/>
              <a:gd name="T11" fmla="*/ 17 h 77"/>
              <a:gd name="T12" fmla="*/ 2 w 478"/>
              <a:gd name="T13" fmla="*/ 20 h 77"/>
              <a:gd name="T14" fmla="*/ 2 w 478"/>
              <a:gd name="T15" fmla="*/ 25 h 77"/>
              <a:gd name="T16" fmla="*/ 11 w 478"/>
              <a:gd name="T17" fmla="*/ 26 h 77"/>
              <a:gd name="T18" fmla="*/ 14 w 478"/>
              <a:gd name="T19" fmla="*/ 35 h 77"/>
              <a:gd name="T20" fmla="*/ 12 w 478"/>
              <a:gd name="T21" fmla="*/ 40 h 77"/>
              <a:gd name="T22" fmla="*/ 18 w 478"/>
              <a:gd name="T23" fmla="*/ 41 h 77"/>
              <a:gd name="T24" fmla="*/ 20 w 478"/>
              <a:gd name="T25" fmla="*/ 46 h 77"/>
              <a:gd name="T26" fmla="*/ 16 w 478"/>
              <a:gd name="T27" fmla="*/ 49 h 77"/>
              <a:gd name="T28" fmla="*/ 30 w 478"/>
              <a:gd name="T29" fmla="*/ 59 h 77"/>
              <a:gd name="T30" fmla="*/ 17 w 478"/>
              <a:gd name="T31" fmla="*/ 63 h 77"/>
              <a:gd name="T32" fmla="*/ 161 w 478"/>
              <a:gd name="T33" fmla="*/ 76 h 77"/>
              <a:gd name="T34" fmla="*/ 311 w 478"/>
              <a:gd name="T35" fmla="*/ 74 h 77"/>
              <a:gd name="T36" fmla="*/ 401 w 478"/>
              <a:gd name="T37" fmla="*/ 73 h 77"/>
              <a:gd name="T38" fmla="*/ 368 w 478"/>
              <a:gd name="T39" fmla="*/ 70 h 77"/>
              <a:gd name="T40" fmla="*/ 372 w 478"/>
              <a:gd name="T41" fmla="*/ 68 h 77"/>
              <a:gd name="T42" fmla="*/ 372 w 478"/>
              <a:gd name="T43" fmla="*/ 66 h 77"/>
              <a:gd name="T44" fmla="*/ 412 w 478"/>
              <a:gd name="T45" fmla="*/ 66 h 77"/>
              <a:gd name="T46" fmla="*/ 429 w 478"/>
              <a:gd name="T47" fmla="*/ 66 h 77"/>
              <a:gd name="T48" fmla="*/ 415 w 478"/>
              <a:gd name="T49" fmla="*/ 65 h 77"/>
              <a:gd name="T50" fmla="*/ 393 w 478"/>
              <a:gd name="T51" fmla="*/ 64 h 77"/>
              <a:gd name="T52" fmla="*/ 330 w 478"/>
              <a:gd name="T53" fmla="*/ 63 h 77"/>
              <a:gd name="T54" fmla="*/ 378 w 478"/>
              <a:gd name="T55" fmla="*/ 60 h 77"/>
              <a:gd name="T56" fmla="*/ 406 w 478"/>
              <a:gd name="T57" fmla="*/ 60 h 77"/>
              <a:gd name="T58" fmla="*/ 403 w 478"/>
              <a:gd name="T59" fmla="*/ 59 h 77"/>
              <a:gd name="T60" fmla="*/ 399 w 478"/>
              <a:gd name="T61" fmla="*/ 56 h 77"/>
              <a:gd name="T62" fmla="*/ 381 w 478"/>
              <a:gd name="T63" fmla="*/ 54 h 77"/>
              <a:gd name="T64" fmla="*/ 388 w 478"/>
              <a:gd name="T65" fmla="*/ 54 h 77"/>
              <a:gd name="T66" fmla="*/ 367 w 478"/>
              <a:gd name="T67" fmla="*/ 49 h 77"/>
              <a:gd name="T68" fmla="*/ 383 w 478"/>
              <a:gd name="T69" fmla="*/ 49 h 77"/>
              <a:gd name="T70" fmla="*/ 368 w 478"/>
              <a:gd name="T71" fmla="*/ 46 h 77"/>
              <a:gd name="T72" fmla="*/ 400 w 478"/>
              <a:gd name="T73" fmla="*/ 44 h 77"/>
              <a:gd name="T74" fmla="*/ 408 w 478"/>
              <a:gd name="T75" fmla="*/ 42 h 77"/>
              <a:gd name="T76" fmla="*/ 451 w 478"/>
              <a:gd name="T77" fmla="*/ 42 h 77"/>
              <a:gd name="T78" fmla="*/ 373 w 478"/>
              <a:gd name="T79" fmla="*/ 38 h 77"/>
              <a:gd name="T80" fmla="*/ 435 w 478"/>
              <a:gd name="T81" fmla="*/ 34 h 77"/>
              <a:gd name="T82" fmla="*/ 445 w 478"/>
              <a:gd name="T83" fmla="*/ 31 h 77"/>
              <a:gd name="T84" fmla="*/ 449 w 478"/>
              <a:gd name="T85" fmla="*/ 29 h 77"/>
              <a:gd name="T86" fmla="*/ 464 w 478"/>
              <a:gd name="T87" fmla="*/ 25 h 77"/>
              <a:gd name="T88" fmla="*/ 443 w 478"/>
              <a:gd name="T89" fmla="*/ 20 h 77"/>
              <a:gd name="T90" fmla="*/ 455 w 478"/>
              <a:gd name="T91" fmla="*/ 15 h 77"/>
              <a:gd name="T92" fmla="*/ 22 w 478"/>
              <a:gd name="T93" fmla="*/ 46 h 77"/>
              <a:gd name="T94" fmla="*/ 212 w 478"/>
              <a:gd name="T95" fmla="*/ 74 h 77"/>
              <a:gd name="T96" fmla="*/ 234 w 478"/>
              <a:gd name="T97" fmla="*/ 73 h 77"/>
              <a:gd name="T98" fmla="*/ 367 w 478"/>
              <a:gd name="T99" fmla="*/ 70 h 77"/>
              <a:gd name="T100" fmla="*/ 415 w 478"/>
              <a:gd name="T101" fmla="*/ 11 h 77"/>
              <a:gd name="T102" fmla="*/ 422 w 478"/>
              <a:gd name="T103"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8" h="77">
                <a:moveTo>
                  <a:pt x="478" y="13"/>
                </a:moveTo>
                <a:cubicBezTo>
                  <a:pt x="472" y="13"/>
                  <a:pt x="468" y="13"/>
                  <a:pt x="462" y="12"/>
                </a:cubicBezTo>
                <a:cubicBezTo>
                  <a:pt x="461" y="11"/>
                  <a:pt x="465" y="12"/>
                  <a:pt x="464" y="11"/>
                </a:cubicBezTo>
                <a:cubicBezTo>
                  <a:pt x="434" y="9"/>
                  <a:pt x="403" y="9"/>
                  <a:pt x="373" y="7"/>
                </a:cubicBezTo>
                <a:cubicBezTo>
                  <a:pt x="402" y="6"/>
                  <a:pt x="431" y="10"/>
                  <a:pt x="460" y="10"/>
                </a:cubicBezTo>
                <a:cubicBezTo>
                  <a:pt x="436" y="6"/>
                  <a:pt x="407" y="7"/>
                  <a:pt x="381" y="5"/>
                </a:cubicBezTo>
                <a:cubicBezTo>
                  <a:pt x="288" y="3"/>
                  <a:pt x="288" y="3"/>
                  <a:pt x="288" y="3"/>
                </a:cubicBezTo>
                <a:cubicBezTo>
                  <a:pt x="222" y="3"/>
                  <a:pt x="222" y="3"/>
                  <a:pt x="222" y="3"/>
                </a:cubicBezTo>
                <a:cubicBezTo>
                  <a:pt x="130" y="4"/>
                  <a:pt x="130" y="4"/>
                  <a:pt x="130" y="4"/>
                </a:cubicBezTo>
                <a:cubicBezTo>
                  <a:pt x="130" y="3"/>
                  <a:pt x="130" y="3"/>
                  <a:pt x="130" y="3"/>
                </a:cubicBezTo>
                <a:cubicBezTo>
                  <a:pt x="127" y="2"/>
                  <a:pt x="125" y="3"/>
                  <a:pt x="123" y="3"/>
                </a:cubicBezTo>
                <a:cubicBezTo>
                  <a:pt x="124" y="3"/>
                  <a:pt x="125" y="3"/>
                  <a:pt x="125" y="4"/>
                </a:cubicBezTo>
                <a:cubicBezTo>
                  <a:pt x="122" y="4"/>
                  <a:pt x="118" y="3"/>
                  <a:pt x="115" y="4"/>
                </a:cubicBezTo>
                <a:cubicBezTo>
                  <a:pt x="112" y="3"/>
                  <a:pt x="107" y="4"/>
                  <a:pt x="102" y="3"/>
                </a:cubicBezTo>
                <a:cubicBezTo>
                  <a:pt x="100" y="2"/>
                  <a:pt x="98" y="2"/>
                  <a:pt x="95" y="2"/>
                </a:cubicBezTo>
                <a:cubicBezTo>
                  <a:pt x="70" y="2"/>
                  <a:pt x="50" y="0"/>
                  <a:pt x="24" y="1"/>
                </a:cubicBezTo>
                <a:cubicBezTo>
                  <a:pt x="18" y="2"/>
                  <a:pt x="10" y="1"/>
                  <a:pt x="6" y="4"/>
                </a:cubicBezTo>
                <a:cubicBezTo>
                  <a:pt x="6" y="5"/>
                  <a:pt x="8" y="5"/>
                  <a:pt x="8" y="5"/>
                </a:cubicBezTo>
                <a:cubicBezTo>
                  <a:pt x="7" y="5"/>
                  <a:pt x="6" y="6"/>
                  <a:pt x="5" y="5"/>
                </a:cubicBezTo>
                <a:cubicBezTo>
                  <a:pt x="5" y="5"/>
                  <a:pt x="5" y="5"/>
                  <a:pt x="5" y="5"/>
                </a:cubicBezTo>
                <a:cubicBezTo>
                  <a:pt x="0" y="6"/>
                  <a:pt x="0" y="6"/>
                  <a:pt x="0" y="6"/>
                </a:cubicBezTo>
                <a:cubicBezTo>
                  <a:pt x="2" y="7"/>
                  <a:pt x="2" y="7"/>
                  <a:pt x="2" y="7"/>
                </a:cubicBezTo>
                <a:cubicBezTo>
                  <a:pt x="2" y="7"/>
                  <a:pt x="2" y="7"/>
                  <a:pt x="2" y="7"/>
                </a:cubicBezTo>
                <a:cubicBezTo>
                  <a:pt x="4" y="8"/>
                  <a:pt x="4" y="8"/>
                  <a:pt x="4" y="8"/>
                </a:cubicBezTo>
                <a:cubicBezTo>
                  <a:pt x="3" y="8"/>
                  <a:pt x="1" y="9"/>
                  <a:pt x="0" y="9"/>
                </a:cubicBezTo>
                <a:cubicBezTo>
                  <a:pt x="0" y="11"/>
                  <a:pt x="0" y="13"/>
                  <a:pt x="3" y="13"/>
                </a:cubicBezTo>
                <a:cubicBezTo>
                  <a:pt x="0" y="13"/>
                  <a:pt x="0" y="13"/>
                  <a:pt x="0" y="13"/>
                </a:cubicBezTo>
                <a:cubicBezTo>
                  <a:pt x="0" y="14"/>
                  <a:pt x="0" y="14"/>
                  <a:pt x="0" y="14"/>
                </a:cubicBezTo>
                <a:cubicBezTo>
                  <a:pt x="0" y="15"/>
                  <a:pt x="2" y="15"/>
                  <a:pt x="3" y="15"/>
                </a:cubicBezTo>
                <a:cubicBezTo>
                  <a:pt x="1" y="17"/>
                  <a:pt x="1" y="17"/>
                  <a:pt x="1" y="17"/>
                </a:cubicBezTo>
                <a:cubicBezTo>
                  <a:pt x="2" y="17"/>
                  <a:pt x="2" y="17"/>
                  <a:pt x="2" y="17"/>
                </a:cubicBezTo>
                <a:cubicBezTo>
                  <a:pt x="1" y="18"/>
                  <a:pt x="1" y="18"/>
                  <a:pt x="1" y="18"/>
                </a:cubicBezTo>
                <a:cubicBezTo>
                  <a:pt x="3" y="18"/>
                  <a:pt x="1" y="19"/>
                  <a:pt x="1" y="19"/>
                </a:cubicBezTo>
                <a:cubicBezTo>
                  <a:pt x="4" y="20"/>
                  <a:pt x="4" y="20"/>
                  <a:pt x="4" y="20"/>
                </a:cubicBezTo>
                <a:cubicBezTo>
                  <a:pt x="5" y="21"/>
                  <a:pt x="2" y="20"/>
                  <a:pt x="2" y="20"/>
                </a:cubicBezTo>
                <a:cubicBezTo>
                  <a:pt x="3" y="21"/>
                  <a:pt x="5" y="21"/>
                  <a:pt x="6" y="21"/>
                </a:cubicBezTo>
                <a:cubicBezTo>
                  <a:pt x="5" y="22"/>
                  <a:pt x="3" y="21"/>
                  <a:pt x="1" y="21"/>
                </a:cubicBezTo>
                <a:cubicBezTo>
                  <a:pt x="1" y="22"/>
                  <a:pt x="1" y="22"/>
                  <a:pt x="1" y="22"/>
                </a:cubicBezTo>
                <a:cubicBezTo>
                  <a:pt x="2" y="24"/>
                  <a:pt x="6" y="24"/>
                  <a:pt x="10" y="24"/>
                </a:cubicBezTo>
                <a:cubicBezTo>
                  <a:pt x="7" y="25"/>
                  <a:pt x="5" y="25"/>
                  <a:pt x="2" y="25"/>
                </a:cubicBezTo>
                <a:cubicBezTo>
                  <a:pt x="2" y="26"/>
                  <a:pt x="2" y="26"/>
                  <a:pt x="2" y="26"/>
                </a:cubicBezTo>
                <a:cubicBezTo>
                  <a:pt x="3" y="27"/>
                  <a:pt x="5" y="26"/>
                  <a:pt x="5" y="27"/>
                </a:cubicBezTo>
                <a:cubicBezTo>
                  <a:pt x="10" y="27"/>
                  <a:pt x="10" y="27"/>
                  <a:pt x="10" y="27"/>
                </a:cubicBezTo>
                <a:cubicBezTo>
                  <a:pt x="9" y="27"/>
                  <a:pt x="9" y="27"/>
                  <a:pt x="9" y="27"/>
                </a:cubicBezTo>
                <a:cubicBezTo>
                  <a:pt x="9" y="26"/>
                  <a:pt x="10" y="26"/>
                  <a:pt x="11" y="26"/>
                </a:cubicBezTo>
                <a:cubicBezTo>
                  <a:pt x="15" y="26"/>
                  <a:pt x="12" y="30"/>
                  <a:pt x="14" y="30"/>
                </a:cubicBezTo>
                <a:cubicBezTo>
                  <a:pt x="12" y="32"/>
                  <a:pt x="9" y="30"/>
                  <a:pt x="6" y="31"/>
                </a:cubicBezTo>
                <a:cubicBezTo>
                  <a:pt x="9" y="32"/>
                  <a:pt x="12" y="31"/>
                  <a:pt x="16" y="31"/>
                </a:cubicBezTo>
                <a:cubicBezTo>
                  <a:pt x="17" y="34"/>
                  <a:pt x="17" y="34"/>
                  <a:pt x="17" y="34"/>
                </a:cubicBezTo>
                <a:cubicBezTo>
                  <a:pt x="14" y="35"/>
                  <a:pt x="14" y="35"/>
                  <a:pt x="14" y="35"/>
                </a:cubicBezTo>
                <a:cubicBezTo>
                  <a:pt x="21" y="35"/>
                  <a:pt x="21" y="35"/>
                  <a:pt x="21" y="35"/>
                </a:cubicBezTo>
                <a:cubicBezTo>
                  <a:pt x="22" y="35"/>
                  <a:pt x="23" y="35"/>
                  <a:pt x="23" y="36"/>
                </a:cubicBezTo>
                <a:cubicBezTo>
                  <a:pt x="23" y="37"/>
                  <a:pt x="22" y="37"/>
                  <a:pt x="21" y="37"/>
                </a:cubicBezTo>
                <a:cubicBezTo>
                  <a:pt x="18" y="41"/>
                  <a:pt x="11" y="37"/>
                  <a:pt x="6" y="38"/>
                </a:cubicBezTo>
                <a:cubicBezTo>
                  <a:pt x="7" y="39"/>
                  <a:pt x="10" y="39"/>
                  <a:pt x="12" y="40"/>
                </a:cubicBezTo>
                <a:cubicBezTo>
                  <a:pt x="16" y="39"/>
                  <a:pt x="18" y="38"/>
                  <a:pt x="21" y="39"/>
                </a:cubicBezTo>
                <a:cubicBezTo>
                  <a:pt x="19" y="40"/>
                  <a:pt x="19" y="40"/>
                  <a:pt x="19" y="40"/>
                </a:cubicBezTo>
                <a:cubicBezTo>
                  <a:pt x="20" y="40"/>
                  <a:pt x="20" y="40"/>
                  <a:pt x="20" y="40"/>
                </a:cubicBezTo>
                <a:cubicBezTo>
                  <a:pt x="20" y="40"/>
                  <a:pt x="21" y="40"/>
                  <a:pt x="21" y="41"/>
                </a:cubicBezTo>
                <a:cubicBezTo>
                  <a:pt x="18" y="41"/>
                  <a:pt x="18" y="41"/>
                  <a:pt x="18" y="41"/>
                </a:cubicBezTo>
                <a:cubicBezTo>
                  <a:pt x="19" y="41"/>
                  <a:pt x="19" y="41"/>
                  <a:pt x="19" y="41"/>
                </a:cubicBezTo>
                <a:cubicBezTo>
                  <a:pt x="20" y="41"/>
                  <a:pt x="21" y="42"/>
                  <a:pt x="22" y="41"/>
                </a:cubicBezTo>
                <a:cubicBezTo>
                  <a:pt x="22" y="43"/>
                  <a:pt x="22" y="43"/>
                  <a:pt x="22" y="43"/>
                </a:cubicBezTo>
                <a:cubicBezTo>
                  <a:pt x="20" y="44"/>
                  <a:pt x="22" y="46"/>
                  <a:pt x="19" y="46"/>
                </a:cubicBezTo>
                <a:cubicBezTo>
                  <a:pt x="20" y="46"/>
                  <a:pt x="20" y="46"/>
                  <a:pt x="20" y="46"/>
                </a:cubicBezTo>
                <a:cubicBezTo>
                  <a:pt x="16" y="47"/>
                  <a:pt x="12" y="44"/>
                  <a:pt x="9" y="46"/>
                </a:cubicBezTo>
                <a:cubicBezTo>
                  <a:pt x="13" y="47"/>
                  <a:pt x="19" y="46"/>
                  <a:pt x="23" y="48"/>
                </a:cubicBezTo>
                <a:cubicBezTo>
                  <a:pt x="22" y="49"/>
                  <a:pt x="22" y="49"/>
                  <a:pt x="22" y="49"/>
                </a:cubicBezTo>
                <a:cubicBezTo>
                  <a:pt x="21" y="48"/>
                  <a:pt x="21" y="48"/>
                  <a:pt x="21" y="48"/>
                </a:cubicBezTo>
                <a:cubicBezTo>
                  <a:pt x="19" y="48"/>
                  <a:pt x="17" y="49"/>
                  <a:pt x="16" y="49"/>
                </a:cubicBezTo>
                <a:cubicBezTo>
                  <a:pt x="17" y="49"/>
                  <a:pt x="19" y="49"/>
                  <a:pt x="20" y="49"/>
                </a:cubicBezTo>
                <a:cubicBezTo>
                  <a:pt x="22" y="50"/>
                  <a:pt x="25" y="51"/>
                  <a:pt x="24" y="53"/>
                </a:cubicBezTo>
                <a:cubicBezTo>
                  <a:pt x="19" y="53"/>
                  <a:pt x="19" y="53"/>
                  <a:pt x="19" y="53"/>
                </a:cubicBezTo>
                <a:cubicBezTo>
                  <a:pt x="26" y="55"/>
                  <a:pt x="26" y="55"/>
                  <a:pt x="26" y="55"/>
                </a:cubicBezTo>
                <a:cubicBezTo>
                  <a:pt x="25" y="57"/>
                  <a:pt x="29" y="58"/>
                  <a:pt x="30" y="59"/>
                </a:cubicBezTo>
                <a:cubicBezTo>
                  <a:pt x="29" y="60"/>
                  <a:pt x="27" y="59"/>
                  <a:pt x="26" y="60"/>
                </a:cubicBezTo>
                <a:cubicBezTo>
                  <a:pt x="22" y="61"/>
                  <a:pt x="28" y="62"/>
                  <a:pt x="26" y="64"/>
                </a:cubicBezTo>
                <a:cubicBezTo>
                  <a:pt x="27" y="64"/>
                  <a:pt x="29" y="64"/>
                  <a:pt x="30" y="65"/>
                </a:cubicBezTo>
                <a:cubicBezTo>
                  <a:pt x="30" y="65"/>
                  <a:pt x="29" y="66"/>
                  <a:pt x="29" y="66"/>
                </a:cubicBezTo>
                <a:cubicBezTo>
                  <a:pt x="25" y="64"/>
                  <a:pt x="21" y="63"/>
                  <a:pt x="17" y="63"/>
                </a:cubicBezTo>
                <a:cubicBezTo>
                  <a:pt x="22" y="66"/>
                  <a:pt x="22" y="66"/>
                  <a:pt x="22" y="66"/>
                </a:cubicBezTo>
                <a:cubicBezTo>
                  <a:pt x="30" y="66"/>
                  <a:pt x="36" y="70"/>
                  <a:pt x="44" y="70"/>
                </a:cubicBezTo>
                <a:cubicBezTo>
                  <a:pt x="51" y="73"/>
                  <a:pt x="61" y="73"/>
                  <a:pt x="70" y="75"/>
                </a:cubicBezTo>
                <a:cubicBezTo>
                  <a:pt x="82" y="75"/>
                  <a:pt x="93" y="77"/>
                  <a:pt x="104" y="77"/>
                </a:cubicBezTo>
                <a:cubicBezTo>
                  <a:pt x="123" y="76"/>
                  <a:pt x="142" y="76"/>
                  <a:pt x="161" y="76"/>
                </a:cubicBezTo>
                <a:cubicBezTo>
                  <a:pt x="258" y="76"/>
                  <a:pt x="258" y="76"/>
                  <a:pt x="258" y="76"/>
                </a:cubicBezTo>
                <a:cubicBezTo>
                  <a:pt x="286" y="75"/>
                  <a:pt x="315" y="77"/>
                  <a:pt x="341" y="75"/>
                </a:cubicBezTo>
                <a:cubicBezTo>
                  <a:pt x="336" y="75"/>
                  <a:pt x="331" y="74"/>
                  <a:pt x="326" y="75"/>
                </a:cubicBezTo>
                <a:cubicBezTo>
                  <a:pt x="323" y="75"/>
                  <a:pt x="321" y="74"/>
                  <a:pt x="319" y="75"/>
                </a:cubicBezTo>
                <a:cubicBezTo>
                  <a:pt x="316" y="75"/>
                  <a:pt x="313" y="75"/>
                  <a:pt x="311" y="74"/>
                </a:cubicBezTo>
                <a:cubicBezTo>
                  <a:pt x="280" y="74"/>
                  <a:pt x="280" y="74"/>
                  <a:pt x="280" y="74"/>
                </a:cubicBezTo>
                <a:cubicBezTo>
                  <a:pt x="279" y="74"/>
                  <a:pt x="279" y="74"/>
                  <a:pt x="279" y="74"/>
                </a:cubicBezTo>
                <a:cubicBezTo>
                  <a:pt x="276" y="74"/>
                  <a:pt x="272" y="75"/>
                  <a:pt x="270" y="74"/>
                </a:cubicBezTo>
                <a:cubicBezTo>
                  <a:pt x="271" y="73"/>
                  <a:pt x="271" y="73"/>
                  <a:pt x="271" y="73"/>
                </a:cubicBezTo>
                <a:cubicBezTo>
                  <a:pt x="401" y="73"/>
                  <a:pt x="401" y="73"/>
                  <a:pt x="401" y="73"/>
                </a:cubicBezTo>
                <a:cubicBezTo>
                  <a:pt x="415" y="72"/>
                  <a:pt x="415" y="72"/>
                  <a:pt x="415" y="72"/>
                </a:cubicBezTo>
                <a:cubicBezTo>
                  <a:pt x="384" y="72"/>
                  <a:pt x="352" y="72"/>
                  <a:pt x="320" y="71"/>
                </a:cubicBezTo>
                <a:cubicBezTo>
                  <a:pt x="309" y="71"/>
                  <a:pt x="297" y="72"/>
                  <a:pt x="286" y="70"/>
                </a:cubicBezTo>
                <a:cubicBezTo>
                  <a:pt x="312" y="70"/>
                  <a:pt x="341" y="71"/>
                  <a:pt x="368" y="70"/>
                </a:cubicBezTo>
                <a:cubicBezTo>
                  <a:pt x="368" y="70"/>
                  <a:pt x="368" y="70"/>
                  <a:pt x="368" y="70"/>
                </a:cubicBezTo>
                <a:cubicBezTo>
                  <a:pt x="369" y="69"/>
                  <a:pt x="369" y="69"/>
                  <a:pt x="369" y="69"/>
                </a:cubicBezTo>
                <a:cubicBezTo>
                  <a:pt x="370" y="70"/>
                  <a:pt x="371" y="69"/>
                  <a:pt x="372" y="69"/>
                </a:cubicBezTo>
                <a:cubicBezTo>
                  <a:pt x="376" y="69"/>
                  <a:pt x="383" y="71"/>
                  <a:pt x="387" y="69"/>
                </a:cubicBezTo>
                <a:cubicBezTo>
                  <a:pt x="373" y="68"/>
                  <a:pt x="373" y="68"/>
                  <a:pt x="373" y="68"/>
                </a:cubicBezTo>
                <a:cubicBezTo>
                  <a:pt x="372" y="68"/>
                  <a:pt x="372" y="68"/>
                  <a:pt x="372" y="68"/>
                </a:cubicBezTo>
                <a:cubicBezTo>
                  <a:pt x="374" y="67"/>
                  <a:pt x="374" y="67"/>
                  <a:pt x="374" y="67"/>
                </a:cubicBezTo>
                <a:cubicBezTo>
                  <a:pt x="371" y="67"/>
                  <a:pt x="371" y="67"/>
                  <a:pt x="371" y="67"/>
                </a:cubicBezTo>
                <a:cubicBezTo>
                  <a:pt x="371" y="67"/>
                  <a:pt x="370" y="67"/>
                  <a:pt x="370" y="66"/>
                </a:cubicBezTo>
                <a:cubicBezTo>
                  <a:pt x="371" y="66"/>
                  <a:pt x="373" y="65"/>
                  <a:pt x="374" y="66"/>
                </a:cubicBezTo>
                <a:cubicBezTo>
                  <a:pt x="374" y="66"/>
                  <a:pt x="372" y="66"/>
                  <a:pt x="372" y="66"/>
                </a:cubicBezTo>
                <a:cubicBezTo>
                  <a:pt x="378" y="66"/>
                  <a:pt x="387" y="67"/>
                  <a:pt x="395" y="67"/>
                </a:cubicBezTo>
                <a:cubicBezTo>
                  <a:pt x="394" y="67"/>
                  <a:pt x="394" y="67"/>
                  <a:pt x="394" y="67"/>
                </a:cubicBezTo>
                <a:cubicBezTo>
                  <a:pt x="398" y="68"/>
                  <a:pt x="405" y="68"/>
                  <a:pt x="408" y="67"/>
                </a:cubicBezTo>
                <a:cubicBezTo>
                  <a:pt x="410" y="66"/>
                  <a:pt x="410" y="67"/>
                  <a:pt x="410" y="67"/>
                </a:cubicBezTo>
                <a:cubicBezTo>
                  <a:pt x="412" y="68"/>
                  <a:pt x="411" y="67"/>
                  <a:pt x="412" y="66"/>
                </a:cubicBezTo>
                <a:cubicBezTo>
                  <a:pt x="429" y="66"/>
                  <a:pt x="429" y="66"/>
                  <a:pt x="429" y="66"/>
                </a:cubicBezTo>
                <a:cubicBezTo>
                  <a:pt x="429" y="67"/>
                  <a:pt x="429" y="67"/>
                  <a:pt x="429" y="67"/>
                </a:cubicBezTo>
                <a:cubicBezTo>
                  <a:pt x="424" y="67"/>
                  <a:pt x="419" y="67"/>
                  <a:pt x="414" y="67"/>
                </a:cubicBezTo>
                <a:cubicBezTo>
                  <a:pt x="421" y="68"/>
                  <a:pt x="431" y="68"/>
                  <a:pt x="436" y="67"/>
                </a:cubicBezTo>
                <a:cubicBezTo>
                  <a:pt x="434" y="67"/>
                  <a:pt x="431" y="67"/>
                  <a:pt x="429" y="66"/>
                </a:cubicBezTo>
                <a:cubicBezTo>
                  <a:pt x="440" y="66"/>
                  <a:pt x="453" y="66"/>
                  <a:pt x="465" y="66"/>
                </a:cubicBezTo>
                <a:cubicBezTo>
                  <a:pt x="463" y="65"/>
                  <a:pt x="459" y="66"/>
                  <a:pt x="456" y="65"/>
                </a:cubicBezTo>
                <a:cubicBezTo>
                  <a:pt x="457" y="65"/>
                  <a:pt x="457" y="65"/>
                  <a:pt x="457" y="65"/>
                </a:cubicBezTo>
                <a:cubicBezTo>
                  <a:pt x="455" y="66"/>
                  <a:pt x="453" y="64"/>
                  <a:pt x="451" y="65"/>
                </a:cubicBezTo>
                <a:cubicBezTo>
                  <a:pt x="441" y="65"/>
                  <a:pt x="428" y="65"/>
                  <a:pt x="415" y="65"/>
                </a:cubicBezTo>
                <a:cubicBezTo>
                  <a:pt x="414" y="64"/>
                  <a:pt x="414" y="64"/>
                  <a:pt x="414" y="64"/>
                </a:cubicBezTo>
                <a:cubicBezTo>
                  <a:pt x="413" y="64"/>
                  <a:pt x="413" y="65"/>
                  <a:pt x="411" y="65"/>
                </a:cubicBezTo>
                <a:cubicBezTo>
                  <a:pt x="410" y="63"/>
                  <a:pt x="409" y="66"/>
                  <a:pt x="407" y="64"/>
                </a:cubicBezTo>
                <a:cubicBezTo>
                  <a:pt x="407" y="64"/>
                  <a:pt x="407" y="64"/>
                  <a:pt x="407" y="64"/>
                </a:cubicBezTo>
                <a:cubicBezTo>
                  <a:pt x="403" y="65"/>
                  <a:pt x="397" y="65"/>
                  <a:pt x="393" y="64"/>
                </a:cubicBezTo>
                <a:cubicBezTo>
                  <a:pt x="373" y="64"/>
                  <a:pt x="373" y="64"/>
                  <a:pt x="373" y="64"/>
                </a:cubicBezTo>
                <a:cubicBezTo>
                  <a:pt x="371" y="65"/>
                  <a:pt x="367" y="65"/>
                  <a:pt x="365" y="64"/>
                </a:cubicBezTo>
                <a:cubicBezTo>
                  <a:pt x="367" y="64"/>
                  <a:pt x="367" y="64"/>
                  <a:pt x="367" y="64"/>
                </a:cubicBezTo>
                <a:cubicBezTo>
                  <a:pt x="363" y="64"/>
                  <a:pt x="359" y="63"/>
                  <a:pt x="356" y="64"/>
                </a:cubicBezTo>
                <a:cubicBezTo>
                  <a:pt x="347" y="64"/>
                  <a:pt x="338" y="65"/>
                  <a:pt x="330" y="63"/>
                </a:cubicBezTo>
                <a:cubicBezTo>
                  <a:pt x="344" y="62"/>
                  <a:pt x="354" y="64"/>
                  <a:pt x="368" y="62"/>
                </a:cubicBezTo>
                <a:cubicBezTo>
                  <a:pt x="335" y="62"/>
                  <a:pt x="335" y="62"/>
                  <a:pt x="335" y="62"/>
                </a:cubicBezTo>
                <a:cubicBezTo>
                  <a:pt x="345" y="61"/>
                  <a:pt x="357" y="61"/>
                  <a:pt x="368" y="61"/>
                </a:cubicBezTo>
                <a:cubicBezTo>
                  <a:pt x="369" y="61"/>
                  <a:pt x="369" y="60"/>
                  <a:pt x="370" y="61"/>
                </a:cubicBezTo>
                <a:cubicBezTo>
                  <a:pt x="371" y="59"/>
                  <a:pt x="375" y="60"/>
                  <a:pt x="378" y="60"/>
                </a:cubicBezTo>
                <a:cubicBezTo>
                  <a:pt x="375" y="61"/>
                  <a:pt x="375" y="61"/>
                  <a:pt x="375" y="61"/>
                </a:cubicBezTo>
                <a:cubicBezTo>
                  <a:pt x="382" y="61"/>
                  <a:pt x="391" y="61"/>
                  <a:pt x="399" y="61"/>
                </a:cubicBezTo>
                <a:cubicBezTo>
                  <a:pt x="400" y="60"/>
                  <a:pt x="400" y="60"/>
                  <a:pt x="400" y="60"/>
                </a:cubicBezTo>
                <a:cubicBezTo>
                  <a:pt x="402" y="59"/>
                  <a:pt x="404" y="61"/>
                  <a:pt x="406" y="60"/>
                </a:cubicBezTo>
                <a:cubicBezTo>
                  <a:pt x="406" y="60"/>
                  <a:pt x="406" y="60"/>
                  <a:pt x="406" y="60"/>
                </a:cubicBezTo>
                <a:cubicBezTo>
                  <a:pt x="426" y="61"/>
                  <a:pt x="450" y="60"/>
                  <a:pt x="471" y="60"/>
                </a:cubicBezTo>
                <a:cubicBezTo>
                  <a:pt x="453" y="59"/>
                  <a:pt x="433" y="59"/>
                  <a:pt x="415" y="59"/>
                </a:cubicBezTo>
                <a:cubicBezTo>
                  <a:pt x="415" y="59"/>
                  <a:pt x="415" y="59"/>
                  <a:pt x="415" y="59"/>
                </a:cubicBezTo>
                <a:cubicBezTo>
                  <a:pt x="414" y="59"/>
                  <a:pt x="414" y="59"/>
                  <a:pt x="414" y="59"/>
                </a:cubicBezTo>
                <a:cubicBezTo>
                  <a:pt x="410" y="57"/>
                  <a:pt x="407" y="61"/>
                  <a:pt x="403" y="59"/>
                </a:cubicBezTo>
                <a:cubicBezTo>
                  <a:pt x="396" y="61"/>
                  <a:pt x="390" y="57"/>
                  <a:pt x="383" y="59"/>
                </a:cubicBezTo>
                <a:cubicBezTo>
                  <a:pt x="381" y="58"/>
                  <a:pt x="381" y="58"/>
                  <a:pt x="381" y="58"/>
                </a:cubicBezTo>
                <a:cubicBezTo>
                  <a:pt x="393" y="57"/>
                  <a:pt x="403" y="59"/>
                  <a:pt x="414" y="58"/>
                </a:cubicBezTo>
                <a:cubicBezTo>
                  <a:pt x="404" y="57"/>
                  <a:pt x="404" y="57"/>
                  <a:pt x="404" y="57"/>
                </a:cubicBezTo>
                <a:cubicBezTo>
                  <a:pt x="403" y="57"/>
                  <a:pt x="399" y="58"/>
                  <a:pt x="399" y="56"/>
                </a:cubicBezTo>
                <a:cubicBezTo>
                  <a:pt x="381" y="55"/>
                  <a:pt x="381" y="55"/>
                  <a:pt x="381" y="55"/>
                </a:cubicBezTo>
                <a:cubicBezTo>
                  <a:pt x="380" y="55"/>
                  <a:pt x="379" y="55"/>
                  <a:pt x="379" y="54"/>
                </a:cubicBezTo>
                <a:cubicBezTo>
                  <a:pt x="380" y="54"/>
                  <a:pt x="381" y="54"/>
                  <a:pt x="382" y="54"/>
                </a:cubicBezTo>
                <a:cubicBezTo>
                  <a:pt x="382" y="54"/>
                  <a:pt x="382" y="54"/>
                  <a:pt x="382" y="54"/>
                </a:cubicBezTo>
                <a:cubicBezTo>
                  <a:pt x="382" y="54"/>
                  <a:pt x="381" y="54"/>
                  <a:pt x="381" y="54"/>
                </a:cubicBezTo>
                <a:cubicBezTo>
                  <a:pt x="383" y="54"/>
                  <a:pt x="383" y="54"/>
                  <a:pt x="383" y="54"/>
                </a:cubicBezTo>
                <a:cubicBezTo>
                  <a:pt x="383" y="54"/>
                  <a:pt x="383" y="54"/>
                  <a:pt x="382" y="54"/>
                </a:cubicBezTo>
                <a:cubicBezTo>
                  <a:pt x="383" y="54"/>
                  <a:pt x="383" y="54"/>
                  <a:pt x="383" y="54"/>
                </a:cubicBezTo>
                <a:cubicBezTo>
                  <a:pt x="384" y="54"/>
                  <a:pt x="387" y="53"/>
                  <a:pt x="388" y="54"/>
                </a:cubicBezTo>
                <a:cubicBezTo>
                  <a:pt x="388" y="54"/>
                  <a:pt x="388" y="54"/>
                  <a:pt x="388" y="54"/>
                </a:cubicBezTo>
                <a:cubicBezTo>
                  <a:pt x="426" y="54"/>
                  <a:pt x="426" y="54"/>
                  <a:pt x="426" y="54"/>
                </a:cubicBezTo>
                <a:cubicBezTo>
                  <a:pt x="425" y="53"/>
                  <a:pt x="425" y="53"/>
                  <a:pt x="425" y="53"/>
                </a:cubicBezTo>
                <a:cubicBezTo>
                  <a:pt x="407" y="52"/>
                  <a:pt x="386" y="52"/>
                  <a:pt x="368" y="51"/>
                </a:cubicBezTo>
                <a:cubicBezTo>
                  <a:pt x="366" y="51"/>
                  <a:pt x="360" y="51"/>
                  <a:pt x="362" y="49"/>
                </a:cubicBezTo>
                <a:cubicBezTo>
                  <a:pt x="364" y="50"/>
                  <a:pt x="365" y="48"/>
                  <a:pt x="367" y="49"/>
                </a:cubicBezTo>
                <a:cubicBezTo>
                  <a:pt x="366" y="49"/>
                  <a:pt x="366" y="49"/>
                  <a:pt x="366" y="49"/>
                </a:cubicBezTo>
                <a:cubicBezTo>
                  <a:pt x="367" y="49"/>
                  <a:pt x="367" y="49"/>
                  <a:pt x="367" y="49"/>
                </a:cubicBezTo>
                <a:cubicBezTo>
                  <a:pt x="367" y="49"/>
                  <a:pt x="367" y="49"/>
                  <a:pt x="367" y="49"/>
                </a:cubicBezTo>
                <a:cubicBezTo>
                  <a:pt x="368" y="49"/>
                  <a:pt x="368" y="49"/>
                  <a:pt x="368" y="49"/>
                </a:cubicBezTo>
                <a:cubicBezTo>
                  <a:pt x="383" y="49"/>
                  <a:pt x="383" y="49"/>
                  <a:pt x="383" y="49"/>
                </a:cubicBezTo>
                <a:cubicBezTo>
                  <a:pt x="387" y="48"/>
                  <a:pt x="387" y="48"/>
                  <a:pt x="387" y="48"/>
                </a:cubicBezTo>
                <a:cubicBezTo>
                  <a:pt x="381" y="48"/>
                  <a:pt x="375" y="48"/>
                  <a:pt x="369" y="48"/>
                </a:cubicBezTo>
                <a:cubicBezTo>
                  <a:pt x="368" y="47"/>
                  <a:pt x="368" y="47"/>
                  <a:pt x="368" y="47"/>
                </a:cubicBezTo>
                <a:cubicBezTo>
                  <a:pt x="372" y="46"/>
                  <a:pt x="378" y="47"/>
                  <a:pt x="381" y="46"/>
                </a:cubicBezTo>
                <a:cubicBezTo>
                  <a:pt x="376" y="45"/>
                  <a:pt x="373" y="46"/>
                  <a:pt x="368" y="46"/>
                </a:cubicBezTo>
                <a:cubicBezTo>
                  <a:pt x="368" y="45"/>
                  <a:pt x="368" y="45"/>
                  <a:pt x="368" y="45"/>
                </a:cubicBezTo>
                <a:cubicBezTo>
                  <a:pt x="368" y="45"/>
                  <a:pt x="369" y="45"/>
                  <a:pt x="370" y="45"/>
                </a:cubicBezTo>
                <a:cubicBezTo>
                  <a:pt x="372" y="43"/>
                  <a:pt x="375" y="44"/>
                  <a:pt x="378" y="44"/>
                </a:cubicBezTo>
                <a:cubicBezTo>
                  <a:pt x="382" y="44"/>
                  <a:pt x="385" y="44"/>
                  <a:pt x="388" y="44"/>
                </a:cubicBezTo>
                <a:cubicBezTo>
                  <a:pt x="391" y="43"/>
                  <a:pt x="397" y="44"/>
                  <a:pt x="400" y="44"/>
                </a:cubicBezTo>
                <a:cubicBezTo>
                  <a:pt x="400" y="44"/>
                  <a:pt x="399" y="44"/>
                  <a:pt x="399" y="44"/>
                </a:cubicBezTo>
                <a:cubicBezTo>
                  <a:pt x="400" y="43"/>
                  <a:pt x="400" y="42"/>
                  <a:pt x="402" y="42"/>
                </a:cubicBezTo>
                <a:cubicBezTo>
                  <a:pt x="403" y="42"/>
                  <a:pt x="404" y="42"/>
                  <a:pt x="404" y="43"/>
                </a:cubicBezTo>
                <a:cubicBezTo>
                  <a:pt x="405" y="43"/>
                  <a:pt x="407" y="43"/>
                  <a:pt x="408" y="43"/>
                </a:cubicBezTo>
                <a:cubicBezTo>
                  <a:pt x="408" y="42"/>
                  <a:pt x="408" y="42"/>
                  <a:pt x="408" y="42"/>
                </a:cubicBezTo>
                <a:cubicBezTo>
                  <a:pt x="409" y="43"/>
                  <a:pt x="411" y="42"/>
                  <a:pt x="412" y="43"/>
                </a:cubicBezTo>
                <a:cubicBezTo>
                  <a:pt x="412" y="43"/>
                  <a:pt x="412" y="43"/>
                  <a:pt x="412" y="43"/>
                </a:cubicBezTo>
                <a:cubicBezTo>
                  <a:pt x="419" y="43"/>
                  <a:pt x="428" y="44"/>
                  <a:pt x="435" y="43"/>
                </a:cubicBezTo>
                <a:cubicBezTo>
                  <a:pt x="437" y="43"/>
                  <a:pt x="445" y="43"/>
                  <a:pt x="450" y="43"/>
                </a:cubicBezTo>
                <a:cubicBezTo>
                  <a:pt x="451" y="42"/>
                  <a:pt x="451" y="42"/>
                  <a:pt x="451" y="42"/>
                </a:cubicBezTo>
                <a:cubicBezTo>
                  <a:pt x="435" y="42"/>
                  <a:pt x="435" y="42"/>
                  <a:pt x="435" y="42"/>
                </a:cubicBezTo>
                <a:cubicBezTo>
                  <a:pt x="434" y="42"/>
                  <a:pt x="434" y="42"/>
                  <a:pt x="434" y="42"/>
                </a:cubicBezTo>
                <a:cubicBezTo>
                  <a:pt x="424" y="42"/>
                  <a:pt x="424" y="42"/>
                  <a:pt x="424" y="42"/>
                </a:cubicBezTo>
                <a:cubicBezTo>
                  <a:pt x="414" y="40"/>
                  <a:pt x="402" y="40"/>
                  <a:pt x="391" y="40"/>
                </a:cubicBezTo>
                <a:cubicBezTo>
                  <a:pt x="385" y="39"/>
                  <a:pt x="379" y="39"/>
                  <a:pt x="373" y="38"/>
                </a:cubicBezTo>
                <a:cubicBezTo>
                  <a:pt x="380" y="36"/>
                  <a:pt x="388" y="37"/>
                  <a:pt x="396" y="36"/>
                </a:cubicBezTo>
                <a:cubicBezTo>
                  <a:pt x="390" y="35"/>
                  <a:pt x="382" y="36"/>
                  <a:pt x="376" y="35"/>
                </a:cubicBezTo>
                <a:cubicBezTo>
                  <a:pt x="402" y="35"/>
                  <a:pt x="431" y="37"/>
                  <a:pt x="459" y="36"/>
                </a:cubicBezTo>
                <a:cubicBezTo>
                  <a:pt x="460" y="35"/>
                  <a:pt x="460" y="35"/>
                  <a:pt x="460" y="35"/>
                </a:cubicBezTo>
                <a:cubicBezTo>
                  <a:pt x="452" y="34"/>
                  <a:pt x="443" y="35"/>
                  <a:pt x="435" y="34"/>
                </a:cubicBezTo>
                <a:cubicBezTo>
                  <a:pt x="435" y="33"/>
                  <a:pt x="435" y="33"/>
                  <a:pt x="435" y="33"/>
                </a:cubicBezTo>
                <a:cubicBezTo>
                  <a:pt x="445" y="33"/>
                  <a:pt x="445" y="33"/>
                  <a:pt x="445" y="33"/>
                </a:cubicBezTo>
                <a:cubicBezTo>
                  <a:pt x="429" y="32"/>
                  <a:pt x="414" y="31"/>
                  <a:pt x="397" y="32"/>
                </a:cubicBezTo>
                <a:cubicBezTo>
                  <a:pt x="395" y="31"/>
                  <a:pt x="393" y="31"/>
                  <a:pt x="391" y="30"/>
                </a:cubicBezTo>
                <a:cubicBezTo>
                  <a:pt x="410" y="30"/>
                  <a:pt x="428" y="32"/>
                  <a:pt x="445" y="31"/>
                </a:cubicBezTo>
                <a:cubicBezTo>
                  <a:pt x="439" y="31"/>
                  <a:pt x="434" y="30"/>
                  <a:pt x="428" y="30"/>
                </a:cubicBezTo>
                <a:cubicBezTo>
                  <a:pt x="426" y="30"/>
                  <a:pt x="426" y="30"/>
                  <a:pt x="426" y="30"/>
                </a:cubicBezTo>
                <a:cubicBezTo>
                  <a:pt x="428" y="29"/>
                  <a:pt x="428" y="29"/>
                  <a:pt x="428" y="29"/>
                </a:cubicBezTo>
                <a:cubicBezTo>
                  <a:pt x="449" y="29"/>
                  <a:pt x="449" y="29"/>
                  <a:pt x="449" y="29"/>
                </a:cubicBezTo>
                <a:cubicBezTo>
                  <a:pt x="449" y="29"/>
                  <a:pt x="449" y="29"/>
                  <a:pt x="449" y="29"/>
                </a:cubicBezTo>
                <a:cubicBezTo>
                  <a:pt x="432" y="28"/>
                  <a:pt x="415" y="28"/>
                  <a:pt x="398" y="27"/>
                </a:cubicBezTo>
                <a:cubicBezTo>
                  <a:pt x="399" y="26"/>
                  <a:pt x="399" y="26"/>
                  <a:pt x="399" y="26"/>
                </a:cubicBezTo>
                <a:cubicBezTo>
                  <a:pt x="417" y="24"/>
                  <a:pt x="432" y="30"/>
                  <a:pt x="449" y="27"/>
                </a:cubicBezTo>
                <a:cubicBezTo>
                  <a:pt x="444" y="26"/>
                  <a:pt x="440" y="27"/>
                  <a:pt x="436" y="26"/>
                </a:cubicBezTo>
                <a:cubicBezTo>
                  <a:pt x="445" y="26"/>
                  <a:pt x="455" y="25"/>
                  <a:pt x="464" y="25"/>
                </a:cubicBezTo>
                <a:cubicBezTo>
                  <a:pt x="463" y="23"/>
                  <a:pt x="471" y="25"/>
                  <a:pt x="474" y="23"/>
                </a:cubicBezTo>
                <a:cubicBezTo>
                  <a:pt x="461" y="23"/>
                  <a:pt x="447" y="23"/>
                  <a:pt x="435" y="22"/>
                </a:cubicBezTo>
                <a:cubicBezTo>
                  <a:pt x="438" y="21"/>
                  <a:pt x="441" y="21"/>
                  <a:pt x="444" y="21"/>
                </a:cubicBezTo>
                <a:cubicBezTo>
                  <a:pt x="443" y="21"/>
                  <a:pt x="443" y="21"/>
                  <a:pt x="443" y="20"/>
                </a:cubicBezTo>
                <a:cubicBezTo>
                  <a:pt x="443" y="20"/>
                  <a:pt x="443" y="20"/>
                  <a:pt x="443" y="20"/>
                </a:cubicBezTo>
                <a:cubicBezTo>
                  <a:pt x="452" y="20"/>
                  <a:pt x="460" y="21"/>
                  <a:pt x="468" y="19"/>
                </a:cubicBezTo>
                <a:cubicBezTo>
                  <a:pt x="464" y="19"/>
                  <a:pt x="460" y="19"/>
                  <a:pt x="457" y="18"/>
                </a:cubicBezTo>
                <a:cubicBezTo>
                  <a:pt x="457" y="18"/>
                  <a:pt x="458" y="17"/>
                  <a:pt x="458" y="17"/>
                </a:cubicBezTo>
                <a:cubicBezTo>
                  <a:pt x="457" y="17"/>
                  <a:pt x="455" y="17"/>
                  <a:pt x="454" y="16"/>
                </a:cubicBezTo>
                <a:cubicBezTo>
                  <a:pt x="455" y="15"/>
                  <a:pt x="455" y="15"/>
                  <a:pt x="455" y="15"/>
                </a:cubicBezTo>
                <a:cubicBezTo>
                  <a:pt x="459" y="17"/>
                  <a:pt x="463" y="15"/>
                  <a:pt x="467" y="15"/>
                </a:cubicBezTo>
                <a:cubicBezTo>
                  <a:pt x="446" y="13"/>
                  <a:pt x="446" y="13"/>
                  <a:pt x="446" y="13"/>
                </a:cubicBezTo>
                <a:cubicBezTo>
                  <a:pt x="457" y="13"/>
                  <a:pt x="467" y="13"/>
                  <a:pt x="478" y="13"/>
                </a:cubicBezTo>
                <a:close/>
                <a:moveTo>
                  <a:pt x="20" y="46"/>
                </a:moveTo>
                <a:cubicBezTo>
                  <a:pt x="22" y="46"/>
                  <a:pt x="22" y="46"/>
                  <a:pt x="22" y="46"/>
                </a:cubicBezTo>
                <a:cubicBezTo>
                  <a:pt x="22" y="46"/>
                  <a:pt x="22" y="46"/>
                  <a:pt x="22" y="46"/>
                </a:cubicBezTo>
                <a:lnTo>
                  <a:pt x="20" y="46"/>
                </a:lnTo>
                <a:close/>
                <a:moveTo>
                  <a:pt x="224" y="74"/>
                </a:moveTo>
                <a:cubicBezTo>
                  <a:pt x="214" y="74"/>
                  <a:pt x="214" y="74"/>
                  <a:pt x="214" y="74"/>
                </a:cubicBezTo>
                <a:cubicBezTo>
                  <a:pt x="213" y="74"/>
                  <a:pt x="213" y="74"/>
                  <a:pt x="212" y="74"/>
                </a:cubicBezTo>
                <a:cubicBezTo>
                  <a:pt x="214" y="74"/>
                  <a:pt x="214" y="74"/>
                  <a:pt x="214" y="74"/>
                </a:cubicBezTo>
                <a:cubicBezTo>
                  <a:pt x="216" y="74"/>
                  <a:pt x="217" y="73"/>
                  <a:pt x="218" y="73"/>
                </a:cubicBezTo>
                <a:cubicBezTo>
                  <a:pt x="234" y="73"/>
                  <a:pt x="234" y="73"/>
                  <a:pt x="234" y="73"/>
                </a:cubicBezTo>
                <a:cubicBezTo>
                  <a:pt x="234" y="73"/>
                  <a:pt x="234" y="73"/>
                  <a:pt x="235" y="73"/>
                </a:cubicBezTo>
                <a:cubicBezTo>
                  <a:pt x="234" y="73"/>
                  <a:pt x="234" y="73"/>
                  <a:pt x="234" y="73"/>
                </a:cubicBezTo>
                <a:cubicBezTo>
                  <a:pt x="230" y="73"/>
                  <a:pt x="227" y="73"/>
                  <a:pt x="224" y="74"/>
                </a:cubicBezTo>
                <a:close/>
                <a:moveTo>
                  <a:pt x="380" y="69"/>
                </a:moveTo>
                <a:cubicBezTo>
                  <a:pt x="379" y="69"/>
                  <a:pt x="378" y="69"/>
                  <a:pt x="377" y="69"/>
                </a:cubicBezTo>
                <a:cubicBezTo>
                  <a:pt x="377" y="69"/>
                  <a:pt x="379" y="69"/>
                  <a:pt x="380" y="69"/>
                </a:cubicBezTo>
                <a:close/>
                <a:moveTo>
                  <a:pt x="367" y="70"/>
                </a:moveTo>
                <a:cubicBezTo>
                  <a:pt x="364" y="70"/>
                  <a:pt x="364" y="70"/>
                  <a:pt x="364" y="70"/>
                </a:cubicBezTo>
                <a:cubicBezTo>
                  <a:pt x="364" y="70"/>
                  <a:pt x="364" y="70"/>
                  <a:pt x="364" y="70"/>
                </a:cubicBezTo>
                <a:cubicBezTo>
                  <a:pt x="364" y="70"/>
                  <a:pt x="364" y="70"/>
                  <a:pt x="364" y="70"/>
                </a:cubicBezTo>
                <a:cubicBezTo>
                  <a:pt x="365" y="70"/>
                  <a:pt x="366" y="69"/>
                  <a:pt x="367" y="70"/>
                </a:cubicBezTo>
                <a:close/>
                <a:moveTo>
                  <a:pt x="415" y="11"/>
                </a:moveTo>
                <a:cubicBezTo>
                  <a:pt x="410" y="11"/>
                  <a:pt x="410" y="11"/>
                  <a:pt x="410" y="11"/>
                </a:cubicBezTo>
                <a:cubicBezTo>
                  <a:pt x="411" y="11"/>
                  <a:pt x="413" y="11"/>
                  <a:pt x="415" y="11"/>
                </a:cubicBezTo>
                <a:cubicBezTo>
                  <a:pt x="419" y="11"/>
                  <a:pt x="419" y="11"/>
                  <a:pt x="419" y="11"/>
                </a:cubicBezTo>
                <a:cubicBezTo>
                  <a:pt x="417" y="12"/>
                  <a:pt x="416" y="11"/>
                  <a:pt x="415" y="11"/>
                </a:cubicBezTo>
                <a:close/>
                <a:moveTo>
                  <a:pt x="422" y="12"/>
                </a:moveTo>
                <a:cubicBezTo>
                  <a:pt x="428" y="12"/>
                  <a:pt x="433" y="12"/>
                  <a:pt x="439" y="13"/>
                </a:cubicBezTo>
                <a:cubicBezTo>
                  <a:pt x="433" y="12"/>
                  <a:pt x="428" y="12"/>
                  <a:pt x="422" y="12"/>
                </a:cubicBezTo>
                <a:close/>
              </a:path>
            </a:pathLst>
          </a:custGeom>
          <a:solidFill>
            <a:schemeClr val="bg1">
              <a:lumMod val="50000"/>
            </a:schemeClr>
          </a:solidFill>
          <a:ln>
            <a:noFill/>
          </a:ln>
        </p:spPr>
        <p:txBody>
          <a:bodyPr vert="horz" wrap="square" lIns="91440" tIns="45720" rIns="91440" bIns="45720" numCol="1" anchor="ctr" anchorCtr="0" compatLnSpc="1"/>
          <a:lstStyle/>
          <a:p>
            <a:pPr lvl="0"/>
            <a:endParaRPr lang="zh-CN" altLang="en-US" dirty="0"/>
          </a:p>
        </p:txBody>
      </p:sp>
      <p:sp>
        <p:nvSpPr>
          <p:cNvPr id="24" name="文本框 23"/>
          <p:cNvSpPr txBox="1"/>
          <p:nvPr/>
        </p:nvSpPr>
        <p:spPr>
          <a:xfrm>
            <a:off x="8310880" y="4454758"/>
            <a:ext cx="1402080" cy="457200"/>
          </a:xfrm>
          <a:prstGeom prst="rect">
            <a:avLst/>
          </a:prstGeom>
          <a:noFill/>
        </p:spPr>
        <p:txBody>
          <a:bodyPr wrap="none" rtlCol="0" anchor="ctr">
            <a:spAutoFit/>
          </a:bodyPr>
          <a:lstStyle/>
          <a:p>
            <a:pPr algn="l"/>
            <a:r>
              <a:rPr sz="2400" dirty="0" smtClean="0">
                <a:solidFill>
                  <a:schemeClr val="bg1"/>
                </a:solidFill>
                <a:latin typeface="+mn-ea"/>
              </a:rPr>
              <a:t>添加标题</a:t>
            </a:r>
          </a:p>
        </p:txBody>
      </p:sp>
      <p:sp>
        <p:nvSpPr>
          <p:cNvPr id="48" name="矩形 47"/>
          <p:cNvSpPr/>
          <p:nvPr/>
        </p:nvSpPr>
        <p:spPr>
          <a:xfrm>
            <a:off x="8012128" y="4902041"/>
            <a:ext cx="3377232" cy="645160"/>
          </a:xfrm>
          <a:prstGeom prst="rect">
            <a:avLst/>
          </a:prstGeom>
        </p:spPr>
        <p:txBody>
          <a:bodyPr wrap="square">
            <a:spAutoFit/>
          </a:bodyPr>
          <a:lstStyle/>
          <a:p>
            <a:pPr algn="just">
              <a:lnSpc>
                <a:spcPct val="130000"/>
              </a:lnSpc>
            </a:pPr>
            <a:r>
              <a:rPr sz="1400" dirty="0">
                <a:solidFill>
                  <a:schemeClr val="tx1"/>
                </a:solidFill>
                <a:latin typeface="+mn-ea"/>
              </a:rPr>
              <a:t>请在此粘贴或者输入您的文字内容请在此粘贴或者输入您的文字内容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08908fcf0b09ffe314cf8ada06148c21"/>
          <p:cNvPicPr>
            <a:picLocks noChangeAspect="1"/>
          </p:cNvPicPr>
          <p:nvPr/>
        </p:nvPicPr>
        <p:blipFill>
          <a:blip r:embed="rId2"/>
          <a:stretch>
            <a:fillRect/>
          </a:stretch>
        </p:blipFill>
        <p:spPr>
          <a:xfrm>
            <a:off x="-533400" y="4988560"/>
            <a:ext cx="8110855" cy="2296795"/>
          </a:xfrm>
          <a:prstGeom prst="rect">
            <a:avLst/>
          </a:prstGeom>
        </p:spPr>
      </p:pic>
      <p:pic>
        <p:nvPicPr>
          <p:cNvPr id="6" name="图片 5" descr="3"/>
          <p:cNvPicPr>
            <a:picLocks noChangeAspect="1"/>
          </p:cNvPicPr>
          <p:nvPr/>
        </p:nvPicPr>
        <p:blipFill>
          <a:blip r:embed="rId3"/>
          <a:stretch>
            <a:fillRect/>
          </a:stretch>
        </p:blipFill>
        <p:spPr>
          <a:xfrm>
            <a:off x="6598285" y="-22860"/>
            <a:ext cx="6828790" cy="6903720"/>
          </a:xfrm>
          <a:prstGeom prst="rect">
            <a:avLst/>
          </a:prstGeom>
        </p:spPr>
      </p:pic>
      <p:pic>
        <p:nvPicPr>
          <p:cNvPr id="7" name="图片 6" descr="2"/>
          <p:cNvPicPr>
            <a:picLocks noChangeAspect="1"/>
          </p:cNvPicPr>
          <p:nvPr/>
        </p:nvPicPr>
        <p:blipFill>
          <a:blip r:embed="rId4"/>
          <a:stretch>
            <a:fillRect/>
          </a:stretch>
        </p:blipFill>
        <p:spPr>
          <a:xfrm>
            <a:off x="558165" y="519430"/>
            <a:ext cx="6292215" cy="6361430"/>
          </a:xfrm>
          <a:prstGeom prst="rect">
            <a:avLst/>
          </a:prstGeom>
        </p:spPr>
      </p:pic>
      <p:pic>
        <p:nvPicPr>
          <p:cNvPr id="17" name="图片 16" descr="52386e7478a88ee66f3fb3bec56ed196"/>
          <p:cNvPicPr>
            <a:picLocks noChangeAspect="1"/>
          </p:cNvPicPr>
          <p:nvPr/>
        </p:nvPicPr>
        <p:blipFill>
          <a:blip r:embed="rId5"/>
          <a:stretch>
            <a:fillRect/>
          </a:stretch>
        </p:blipFill>
        <p:spPr>
          <a:xfrm>
            <a:off x="7480300" y="2628900"/>
            <a:ext cx="1207770" cy="2977515"/>
          </a:xfrm>
          <a:prstGeom prst="rect">
            <a:avLst/>
          </a:prstGeom>
        </p:spPr>
      </p:pic>
      <p:pic>
        <p:nvPicPr>
          <p:cNvPr id="18" name="图片 17" descr="6"/>
          <p:cNvPicPr>
            <a:picLocks noChangeAspect="1"/>
          </p:cNvPicPr>
          <p:nvPr/>
        </p:nvPicPr>
        <p:blipFill>
          <a:blip r:embed="rId6"/>
          <a:stretch>
            <a:fillRect/>
          </a:stretch>
        </p:blipFill>
        <p:spPr>
          <a:xfrm>
            <a:off x="9396730" y="-20320"/>
            <a:ext cx="2791460" cy="3552190"/>
          </a:xfrm>
          <a:prstGeom prst="rect">
            <a:avLst/>
          </a:prstGeom>
        </p:spPr>
      </p:pic>
      <p:sp>
        <p:nvSpPr>
          <p:cNvPr id="20" name="TextBox 7"/>
          <p:cNvSpPr>
            <a:spLocks noChangeArrowheads="1"/>
          </p:cNvSpPr>
          <p:nvPr/>
        </p:nvSpPr>
        <p:spPr bwMode="auto">
          <a:xfrm>
            <a:off x="7576962" y="1092035"/>
            <a:ext cx="1487074"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5000" dirty="0">
                <a:solidFill>
                  <a:srgbClr val="E60011"/>
                </a:solidFill>
                <a:latin typeface="华文隶书" panose="02010800040101010101" pitchFamily="2" charset="-122"/>
                <a:ea typeface="华文隶书" panose="02010800040101010101" pitchFamily="2" charset="-122"/>
                <a:sym typeface="微软雅黑" panose="020B0503020204020204" charset="-122"/>
              </a:rPr>
              <a:t>谢</a:t>
            </a:r>
          </a:p>
        </p:txBody>
      </p:sp>
      <p:sp>
        <p:nvSpPr>
          <p:cNvPr id="22" name="TextBox 7"/>
          <p:cNvSpPr>
            <a:spLocks noChangeArrowheads="1"/>
          </p:cNvSpPr>
          <p:nvPr/>
        </p:nvSpPr>
        <p:spPr bwMode="auto">
          <a:xfrm>
            <a:off x="8334517" y="2814790"/>
            <a:ext cx="1487074" cy="152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0000" dirty="0">
                <a:solidFill>
                  <a:srgbClr val="E60011"/>
                </a:solidFill>
                <a:latin typeface="华文隶书" panose="02010800040101010101" pitchFamily="2" charset="-122"/>
                <a:ea typeface="华文隶书" panose="02010800040101010101" pitchFamily="2" charset="-122"/>
                <a:sym typeface="微软雅黑" panose="020B0503020204020204" charset="-122"/>
              </a:rPr>
              <a:t>谢</a:t>
            </a:r>
          </a:p>
        </p:txBody>
      </p:sp>
      <p:pic>
        <p:nvPicPr>
          <p:cNvPr id="23" name="图片 22" descr="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063990" y="2476500"/>
            <a:ext cx="448945" cy="568960"/>
          </a:xfrm>
          <a:prstGeom prst="rect">
            <a:avLst/>
          </a:prstGeom>
        </p:spPr>
      </p:pic>
      <p:pic>
        <p:nvPicPr>
          <p:cNvPr id="25" name="图片 24" descr="1198b2 fd471aaf31ecb2c6b48cd77cec"/>
          <p:cNvPicPr>
            <a:picLocks noChangeAspect="1"/>
          </p:cNvPicPr>
          <p:nvPr/>
        </p:nvPicPr>
        <p:blipFill>
          <a:blip r:embed="rId8"/>
          <a:stretch>
            <a:fillRect/>
          </a:stretch>
        </p:blipFill>
        <p:spPr>
          <a:xfrm>
            <a:off x="71120" y="95885"/>
            <a:ext cx="2671445" cy="1831975"/>
          </a:xfrm>
          <a:prstGeom prst="rect">
            <a:avLst/>
          </a:prstGeom>
        </p:spPr>
      </p:pic>
      <p:pic>
        <p:nvPicPr>
          <p:cNvPr id="26" name="图片 25" descr="a1113cb5a26dc41cbba507d649f480a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6581775" y="4495800"/>
            <a:ext cx="1355090" cy="6915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2"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01692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02" y="0"/>
            <a:ext cx="12219402" cy="6104334"/>
          </a:xfrm>
          <a:prstGeom prst="rect">
            <a:avLst/>
          </a:prstGeom>
          <a:ln>
            <a:noFill/>
          </a:ln>
          <a:effectLst>
            <a:softEdge rad="112500"/>
          </a:effectLst>
        </p:spPr>
      </p:pic>
      <p:grpSp>
        <p:nvGrpSpPr>
          <p:cNvPr id="5" name="组合 4"/>
          <p:cNvGrpSpPr/>
          <p:nvPr/>
        </p:nvGrpSpPr>
        <p:grpSpPr>
          <a:xfrm>
            <a:off x="2054568" y="2104051"/>
            <a:ext cx="1692322" cy="1692322"/>
            <a:chOff x="2265529" y="2033517"/>
            <a:chExt cx="1692322" cy="1692322"/>
          </a:xfrm>
        </p:grpSpPr>
        <p:sp>
          <p:nvSpPr>
            <p:cNvPr id="3" name="椭圆 2"/>
            <p:cNvSpPr/>
            <p:nvPr/>
          </p:nvSpPr>
          <p:spPr>
            <a:xfrm>
              <a:off x="2265529" y="2033517"/>
              <a:ext cx="1692322" cy="1692322"/>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4" name="文本框 3"/>
            <p:cNvSpPr txBox="1"/>
            <p:nvPr/>
          </p:nvSpPr>
          <p:spPr>
            <a:xfrm>
              <a:off x="2381535" y="2157637"/>
              <a:ext cx="1460311" cy="1446550"/>
            </a:xfrm>
            <a:prstGeom prst="rect">
              <a:avLst/>
            </a:prstGeom>
            <a:noFill/>
          </p:spPr>
          <p:txBody>
            <a:bodyPr wrap="square" rtlCol="0">
              <a:spAutoFit/>
            </a:bodyPr>
            <a:lstStyle/>
            <a:p>
              <a:pPr algn="ctr"/>
              <a:r>
                <a:rPr lang="zh-CN" altLang="en-US" sz="8800" dirty="0" smtClean="0">
                  <a:solidFill>
                    <a:schemeClr val="bg1"/>
                  </a:solidFill>
                  <a:latin typeface="华文中宋" panose="02010600040101010101" charset="-122"/>
                  <a:ea typeface="华文中宋" panose="02010600040101010101" charset="-122"/>
                </a:rPr>
                <a:t>壹</a:t>
              </a:r>
            </a:p>
          </p:txBody>
        </p:sp>
      </p:grpSp>
      <p:grpSp>
        <p:nvGrpSpPr>
          <p:cNvPr id="2" name="组合 1"/>
          <p:cNvGrpSpPr/>
          <p:nvPr/>
        </p:nvGrpSpPr>
        <p:grpSpPr>
          <a:xfrm>
            <a:off x="3995414" y="2242887"/>
            <a:ext cx="5942280" cy="952985"/>
            <a:chOff x="3587109" y="2552132"/>
            <a:chExt cx="5942280" cy="952985"/>
          </a:xfrm>
        </p:grpSpPr>
        <p:sp>
          <p:nvSpPr>
            <p:cNvPr id="6" name="文本框 5"/>
            <p:cNvSpPr txBox="1"/>
            <p:nvPr/>
          </p:nvSpPr>
          <p:spPr>
            <a:xfrm>
              <a:off x="3587109" y="2552132"/>
              <a:ext cx="5942280" cy="923330"/>
            </a:xfrm>
            <a:prstGeom prst="rect">
              <a:avLst/>
            </a:prstGeom>
            <a:noFill/>
          </p:spPr>
          <p:txBody>
            <a:bodyPr wrap="square" rtlCol="0">
              <a:spAutoFit/>
            </a:bodyPr>
            <a:lstStyle/>
            <a:p>
              <a:r>
                <a:rPr lang="zh-CN" altLang="en-US" sz="5400" dirty="0" smtClean="0">
                  <a:latin typeface="华文中宋" panose="02010600040101010101" charset="-122"/>
                  <a:ea typeface="华文中宋" panose="02010600040101010101" charset="-122"/>
                </a:rPr>
                <a:t>请在此处输入标题</a:t>
              </a:r>
            </a:p>
          </p:txBody>
        </p:sp>
        <p:sp>
          <p:nvSpPr>
            <p:cNvPr id="13" name="任意多边形 12"/>
            <p:cNvSpPr/>
            <p:nvPr/>
          </p:nvSpPr>
          <p:spPr>
            <a:xfrm>
              <a:off x="3587319" y="3013797"/>
              <a:ext cx="491320" cy="49132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14" name="任意多边形 13"/>
            <p:cNvSpPr/>
            <p:nvPr/>
          </p:nvSpPr>
          <p:spPr>
            <a:xfrm flipH="1" flipV="1">
              <a:off x="8800765" y="2559613"/>
              <a:ext cx="491320" cy="49132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grpSp>
      <p:sp>
        <p:nvSpPr>
          <p:cNvPr id="18" name="文本框 17"/>
          <p:cNvSpPr txBox="1"/>
          <p:nvPr/>
        </p:nvSpPr>
        <p:spPr>
          <a:xfrm>
            <a:off x="9470543" y="3181902"/>
            <a:ext cx="553998" cy="2243534"/>
          </a:xfrm>
          <a:prstGeom prst="rect">
            <a:avLst/>
          </a:prstGeom>
          <a:noFill/>
        </p:spPr>
        <p:txBody>
          <a:bodyPr vert="eaVert" wrap="square" rtlCol="0">
            <a:spAutoFit/>
          </a:bodyPr>
          <a:lstStyle/>
          <a:p>
            <a:pPr algn="ctr"/>
            <a:r>
              <a:rPr lang="zh-CN" altLang="en-US" sz="2400" dirty="0" smtClean="0">
                <a:solidFill>
                  <a:srgbClr val="E60011"/>
                </a:solidFill>
                <a:latin typeface="华文中宋" panose="02010600040101010101" charset="-122"/>
                <a:ea typeface="华文中宋" panose="02010600040101010101" charset="-122"/>
              </a:rPr>
              <a:t>点击添加内容</a:t>
            </a:r>
          </a:p>
        </p:txBody>
      </p:sp>
      <p:sp>
        <p:nvSpPr>
          <p:cNvPr id="19" name="文本框 18"/>
          <p:cNvSpPr txBox="1"/>
          <p:nvPr/>
        </p:nvSpPr>
        <p:spPr>
          <a:xfrm>
            <a:off x="3824820" y="3416619"/>
            <a:ext cx="5829300" cy="1774100"/>
          </a:xfrm>
          <a:prstGeom prst="rect">
            <a:avLst/>
          </a:prstGeom>
          <a:noFill/>
        </p:spPr>
        <p:txBody>
          <a:bodyPr vert="eaVert" wrap="square" rtlCol="0">
            <a:spAutoFit/>
          </a:bodyPr>
          <a:lstStyle/>
          <a:p>
            <a:pPr algn="just">
              <a:lnSpc>
                <a:spcPct val="150000"/>
              </a:lnSpc>
            </a:pPr>
            <a:r>
              <a:rPr sz="1900" dirty="0" smtClean="0">
                <a:latin typeface="华文中宋" panose="02010600040101010101" charset="-122"/>
                <a:ea typeface="华文中宋" panose="02010600040101010101" charset="-122"/>
              </a:rPr>
              <a:t>请在此粘贴或者输入您的文字内容请在此粘贴或者输入您的文字内容请在此粘贴或者输入您的文字内容请在此粘贴或者输入您的文字内容请在此粘贴或者输入您的文字内容</a:t>
            </a:r>
          </a:p>
        </p:txBody>
      </p:sp>
      <p:pic>
        <p:nvPicPr>
          <p:cNvPr id="7" name="图片 6"/>
          <p:cNvPicPr>
            <a:picLocks noChangeAspect="1"/>
          </p:cNvPicPr>
          <p:nvPr/>
        </p:nvPicPr>
        <p:blipFill rotWithShape="1">
          <a:blip r:embed="rId3" cstate="screen">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a:xfrm>
            <a:off x="-29028" y="4486446"/>
            <a:ext cx="5662431" cy="2386068"/>
          </a:xfrm>
          <a:custGeom>
            <a:avLst/>
            <a:gdLst>
              <a:gd name="connsiteX0" fmla="*/ 0 w 5662431"/>
              <a:gd name="connsiteY0" fmla="*/ 0 h 2386068"/>
              <a:gd name="connsiteX1" fmla="*/ 4457429 w 5662431"/>
              <a:gd name="connsiteY1" fmla="*/ 0 h 2386068"/>
              <a:gd name="connsiteX2" fmla="*/ 4461056 w 5662431"/>
              <a:gd name="connsiteY2" fmla="*/ 71835 h 2386068"/>
              <a:gd name="connsiteX3" fmla="*/ 5457371 w 5662431"/>
              <a:gd name="connsiteY3" fmla="*/ 970925 h 2386068"/>
              <a:gd name="connsiteX4" fmla="*/ 5659205 w 5662431"/>
              <a:gd name="connsiteY4" fmla="*/ 950578 h 2386068"/>
              <a:gd name="connsiteX5" fmla="*/ 5662431 w 5662431"/>
              <a:gd name="connsiteY5" fmla="*/ 949749 h 2386068"/>
              <a:gd name="connsiteX6" fmla="*/ 5662431 w 5662431"/>
              <a:gd name="connsiteY6" fmla="*/ 2386068 h 2386068"/>
              <a:gd name="connsiteX7" fmla="*/ 0 w 5662431"/>
              <a:gd name="connsiteY7" fmla="*/ 2386068 h 2386068"/>
              <a:gd name="connsiteX8" fmla="*/ 0 w 5662431"/>
              <a:gd name="connsiteY8" fmla="*/ 0 h 2386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62431" h="2386068">
                <a:moveTo>
                  <a:pt x="0" y="0"/>
                </a:moveTo>
                <a:lnTo>
                  <a:pt x="4457429" y="0"/>
                </a:lnTo>
                <a:lnTo>
                  <a:pt x="4461056" y="71835"/>
                </a:lnTo>
                <a:cubicBezTo>
                  <a:pt x="4512342" y="576840"/>
                  <a:pt x="4938835" y="970925"/>
                  <a:pt x="5457371" y="970925"/>
                </a:cubicBezTo>
                <a:cubicBezTo>
                  <a:pt x="5526509" y="970925"/>
                  <a:pt x="5594011" y="963919"/>
                  <a:pt x="5659205" y="950578"/>
                </a:cubicBezTo>
                <a:lnTo>
                  <a:pt x="5662431" y="949749"/>
                </a:lnTo>
                <a:lnTo>
                  <a:pt x="5662431" y="2386068"/>
                </a:lnTo>
                <a:lnTo>
                  <a:pt x="0" y="2386068"/>
                </a:lnTo>
                <a:lnTo>
                  <a:pt x="0" y="0"/>
                </a:lnTo>
                <a:close/>
              </a:path>
            </a:pathLst>
          </a:custGeom>
        </p:spPr>
      </p:pic>
      <p:pic>
        <p:nvPicPr>
          <p:cNvPr id="46" name="图片 45"/>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flipH="1">
            <a:off x="9701394" y="481089"/>
            <a:ext cx="1152686" cy="571580"/>
          </a:xfrm>
          <a:prstGeom prst="rect">
            <a:avLst/>
          </a:prstGeom>
        </p:spPr>
      </p:pic>
      <p:pic>
        <p:nvPicPr>
          <p:cNvPr id="47" name="图片 46"/>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flipH="1">
            <a:off x="10557802" y="616001"/>
            <a:ext cx="1152686" cy="5715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par>
                                <p:cTn id="8" presetID="22" presetClass="entr" presetSubtype="8" fill="hold" nodeType="withEffect">
                                  <p:stCondLst>
                                    <p:cond delay="6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1250"/>
                                        <p:tgtEl>
                                          <p:spTgt spid="2"/>
                                        </p:tgtEl>
                                      </p:cBhvr>
                                    </p:animEffect>
                                  </p:childTnLst>
                                </p:cTn>
                              </p:par>
                              <p:par>
                                <p:cTn id="11" presetID="22" presetClass="entr" presetSubtype="1" fill="hold" grpId="0" nodeType="withEffect">
                                  <p:stCondLst>
                                    <p:cond delay="170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750"/>
                                        <p:tgtEl>
                                          <p:spTgt spid="18"/>
                                        </p:tgtEl>
                                      </p:cBhvr>
                                    </p:animEffect>
                                  </p:childTnLst>
                                </p:cTn>
                              </p:par>
                              <p:par>
                                <p:cTn id="14" presetID="22" presetClass="entr" presetSubtype="2" fill="hold" grpId="0" nodeType="withEffect">
                                  <p:stCondLst>
                                    <p:cond delay="240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1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605291" y="723446"/>
            <a:ext cx="1015663" cy="2861582"/>
            <a:chOff x="677519" y="549275"/>
            <a:chExt cx="1015663" cy="2861582"/>
          </a:xfrm>
        </p:grpSpPr>
        <p:sp>
          <p:nvSpPr>
            <p:cNvPr id="23" name="椭圆 22"/>
            <p:cNvSpPr/>
            <p:nvPr/>
          </p:nvSpPr>
          <p:spPr>
            <a:xfrm>
              <a:off x="891661" y="1274988"/>
              <a:ext cx="626384" cy="626384"/>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2" name="文本框 21"/>
            <p:cNvSpPr txBox="1"/>
            <p:nvPr/>
          </p:nvSpPr>
          <p:spPr>
            <a:xfrm>
              <a:off x="677519" y="549275"/>
              <a:ext cx="1015663" cy="2861582"/>
            </a:xfrm>
            <a:prstGeom prst="rect">
              <a:avLst/>
            </a:prstGeom>
            <a:noFill/>
          </p:spPr>
          <p:txBody>
            <a:bodyPr vert="eaVert" wrap="square" rtlCol="0">
              <a:spAutoFit/>
            </a:bodyPr>
            <a:lstStyle/>
            <a:p>
              <a:r>
                <a:rPr lang="zh-CN" altLang="en-US" sz="5400" dirty="0" smtClean="0">
                  <a:latin typeface="华文中宋" panose="02010600040101010101" charset="-122"/>
                  <a:ea typeface="华文中宋" panose="02010600040101010101" charset="-122"/>
                </a:rPr>
                <a:t>第</a:t>
              </a:r>
              <a:r>
                <a:rPr lang="zh-CN" altLang="en-US" sz="5400" dirty="0" smtClean="0">
                  <a:solidFill>
                    <a:schemeClr val="bg1"/>
                  </a:solidFill>
                  <a:latin typeface="华文中宋" panose="02010600040101010101" charset="-122"/>
                  <a:ea typeface="华文中宋" panose="02010600040101010101" charset="-122"/>
                </a:rPr>
                <a:t>一</a:t>
              </a:r>
              <a:r>
                <a:rPr lang="zh-CN" altLang="en-US" sz="5400" dirty="0" smtClean="0">
                  <a:latin typeface="华文中宋" panose="02010600040101010101" charset="-122"/>
                  <a:ea typeface="华文中宋" panose="02010600040101010101" charset="-122"/>
                </a:rPr>
                <a:t>部分</a:t>
              </a:r>
              <a:endParaRPr lang="zh-CN" altLang="en-US" sz="5400" dirty="0">
                <a:latin typeface="华文中宋" panose="02010600040101010101" charset="-122"/>
                <a:ea typeface="华文中宋" panose="02010600040101010101" charset="-122"/>
              </a:endParaRPr>
            </a:p>
          </p:txBody>
        </p:sp>
      </p:grpSp>
      <p:grpSp>
        <p:nvGrpSpPr>
          <p:cNvPr id="6" name="组合 5"/>
          <p:cNvGrpSpPr/>
          <p:nvPr/>
        </p:nvGrpSpPr>
        <p:grpSpPr>
          <a:xfrm>
            <a:off x="786408" y="1884719"/>
            <a:ext cx="9326880" cy="3107589"/>
            <a:chOff x="786408" y="1884719"/>
            <a:chExt cx="9326880" cy="3107589"/>
          </a:xfrm>
        </p:grpSpPr>
        <p:sp>
          <p:nvSpPr>
            <p:cNvPr id="24" name="文本框 23"/>
            <p:cNvSpPr txBox="1"/>
            <p:nvPr/>
          </p:nvSpPr>
          <p:spPr>
            <a:xfrm>
              <a:off x="786408" y="1884719"/>
              <a:ext cx="9326880" cy="3107589"/>
            </a:xfrm>
            <a:prstGeom prst="rect">
              <a:avLst/>
            </a:prstGeom>
            <a:noFill/>
          </p:spPr>
          <p:txBody>
            <a:bodyPr vert="eaVert" wrap="square" rtlCol="0">
              <a:spAutoFit/>
            </a:bodyPr>
            <a:lstStyle/>
            <a:p>
              <a:pPr algn="just">
                <a:lnSpc>
                  <a:spcPct val="150000"/>
                </a:lnSpc>
              </a:pPr>
              <a:r>
                <a:rPr sz="2000" dirty="0" smtClean="0">
                  <a:latin typeface="华文中宋" panose="02010600040101010101" charset="-122"/>
                  <a:ea typeface="华文中宋" panose="02010600040101010101" charset="-122"/>
                </a:rPr>
                <a:t>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a:t>
              </a:r>
              <a:r>
                <a:rPr lang="en-US" sz="2000" dirty="0" smtClean="0">
                  <a:latin typeface="华文中宋" panose="02010600040101010101" charset="-122"/>
                  <a:ea typeface="华文中宋" panose="02010600040101010101" charset="-122"/>
                </a:rPr>
                <a:t>.</a:t>
              </a:r>
            </a:p>
          </p:txBody>
        </p:sp>
        <p:cxnSp>
          <p:nvCxnSpPr>
            <p:cNvPr id="27" name="直接连接符 26"/>
            <p:cNvCxnSpPr/>
            <p:nvPr/>
          </p:nvCxnSpPr>
          <p:spPr>
            <a:xfrm>
              <a:off x="9482883"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9018426"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5539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089512"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625055"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160598"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6696141"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260712"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8107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360826"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48963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4417398"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3967455"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3546540"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30675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2588598"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21531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703226"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12387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grpSp>
      <p:pic>
        <p:nvPicPr>
          <p:cNvPr id="46" name="图片 45"/>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flipH="1">
            <a:off x="248784" y="452514"/>
            <a:ext cx="1152686" cy="571580"/>
          </a:xfrm>
          <a:prstGeom prst="rect">
            <a:avLst/>
          </a:prstGeom>
        </p:spPr>
      </p:pic>
      <p:pic>
        <p:nvPicPr>
          <p:cNvPr id="47" name="图片 4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flipH="1">
            <a:off x="1105192" y="587426"/>
            <a:ext cx="1152686" cy="571580"/>
          </a:xfrm>
          <a:prstGeom prst="rect">
            <a:avLst/>
          </a:prstGeom>
        </p:spPr>
      </p:pic>
      <p:sp>
        <p:nvSpPr>
          <p:cNvPr id="48" name="文本框 47"/>
          <p:cNvSpPr txBox="1"/>
          <p:nvPr/>
        </p:nvSpPr>
        <p:spPr>
          <a:xfrm>
            <a:off x="10104120" y="2007235"/>
            <a:ext cx="609600" cy="2872740"/>
          </a:xfrm>
          <a:prstGeom prst="rect">
            <a:avLst/>
          </a:prstGeom>
          <a:noFill/>
        </p:spPr>
        <p:txBody>
          <a:bodyPr vert="eaVert" wrap="square" rtlCol="0">
            <a:spAutoFit/>
          </a:bodyPr>
          <a:lstStyle/>
          <a:p>
            <a:pPr algn="ctr"/>
            <a:r>
              <a:rPr lang="zh-CN" altLang="en-US" sz="2800" dirty="0" smtClean="0">
                <a:solidFill>
                  <a:srgbClr val="E60011"/>
                </a:solidFill>
                <a:latin typeface="华文中宋" panose="02010600040101010101" charset="-122"/>
                <a:ea typeface="华文中宋" panose="02010600040101010101" charset="-122"/>
              </a:rPr>
              <a:t>请输入标题</a:t>
            </a:r>
          </a:p>
        </p:txBody>
      </p:sp>
      <p:pic>
        <p:nvPicPr>
          <p:cNvPr id="9" name="图片 8" descr="b855ed5895c7c603840d02f7d999e4c1"/>
          <p:cNvPicPr>
            <a:picLocks noChangeAspect="1"/>
          </p:cNvPicPr>
          <p:nvPr/>
        </p:nvPicPr>
        <p:blipFill>
          <a:blip r:embed="rId5"/>
          <a:stretch>
            <a:fillRect/>
          </a:stretch>
        </p:blipFill>
        <p:spPr>
          <a:xfrm>
            <a:off x="-120015" y="4992370"/>
            <a:ext cx="4032250" cy="18510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childTnLst>
                                </p:cTn>
                              </p:par>
                              <p:par>
                                <p:cTn id="8" presetID="22" presetClass="entr" presetSubtype="1" fill="hold" grpId="0" nodeType="withEffect">
                                  <p:stCondLst>
                                    <p:cond delay="500"/>
                                  </p:stCondLst>
                                  <p:childTnLst>
                                    <p:set>
                                      <p:cBhvr>
                                        <p:cTn id="9" dur="1" fill="hold">
                                          <p:stCondLst>
                                            <p:cond delay="0"/>
                                          </p:stCondLst>
                                        </p:cTn>
                                        <p:tgtEl>
                                          <p:spTgt spid="48"/>
                                        </p:tgtEl>
                                        <p:attrNameLst>
                                          <p:attrName>style.visibility</p:attrName>
                                        </p:attrNameLst>
                                      </p:cBhvr>
                                      <p:to>
                                        <p:strVal val="visible"/>
                                      </p:to>
                                    </p:set>
                                    <p:animEffect transition="in" filter="wipe(up)">
                                      <p:cBhvr>
                                        <p:cTn id="10" dur="1000"/>
                                        <p:tgtEl>
                                          <p:spTgt spid="48"/>
                                        </p:tgtEl>
                                      </p:cBhvr>
                                    </p:animEffect>
                                  </p:childTnLst>
                                </p:cTn>
                              </p:par>
                              <p:par>
                                <p:cTn id="11" presetID="22" presetClass="entr" presetSubtype="2" fill="hold" nodeType="withEffect">
                                  <p:stCondLst>
                                    <p:cond delay="110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807085" y="365800"/>
            <a:ext cx="1103086" cy="1103086"/>
            <a:chOff x="1161143" y="1538514"/>
            <a:chExt cx="1103086" cy="1103086"/>
          </a:xfrm>
        </p:grpSpPr>
        <p:sp>
          <p:nvSpPr>
            <p:cNvPr id="5" name="圆角矩形 4"/>
            <p:cNvSpPr/>
            <p:nvPr/>
          </p:nvSpPr>
          <p:spPr>
            <a:xfrm>
              <a:off x="1161143" y="1538514"/>
              <a:ext cx="1103086" cy="1103086"/>
            </a:xfrm>
            <a:prstGeom prst="roundRect">
              <a:avLst>
                <a:gd name="adj" fmla="val 5729"/>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6" name="文本框 5"/>
            <p:cNvSpPr txBox="1"/>
            <p:nvPr/>
          </p:nvSpPr>
          <p:spPr>
            <a:xfrm>
              <a:off x="1342571" y="1660044"/>
              <a:ext cx="740229" cy="830997"/>
            </a:xfrm>
            <a:prstGeom prst="rect">
              <a:avLst/>
            </a:prstGeom>
            <a:noFill/>
          </p:spPr>
          <p:txBody>
            <a:bodyPr wrap="square" rtlCol="0">
              <a:spAutoFit/>
            </a:bodyPr>
            <a:lstStyle/>
            <a:p>
              <a:pPr algn="ctr"/>
              <a:r>
                <a:rPr lang="zh-CN" altLang="en-US" sz="4800" dirty="0" smtClean="0">
                  <a:solidFill>
                    <a:schemeClr val="bg1"/>
                  </a:solidFill>
                  <a:latin typeface="华文中宋" panose="02010600040101010101" charset="-122"/>
                  <a:ea typeface="华文中宋" panose="02010600040101010101" charset="-122"/>
                </a:rPr>
                <a:t>题</a:t>
              </a:r>
            </a:p>
          </p:txBody>
        </p:sp>
      </p:grpSp>
      <p:sp>
        <p:nvSpPr>
          <p:cNvPr id="8" name="文本框 7"/>
          <p:cNvSpPr txBox="1"/>
          <p:nvPr/>
        </p:nvSpPr>
        <p:spPr>
          <a:xfrm>
            <a:off x="1910171" y="655733"/>
            <a:ext cx="2875190" cy="523220"/>
          </a:xfrm>
          <a:prstGeom prst="rect">
            <a:avLst/>
          </a:prstGeom>
          <a:noFill/>
        </p:spPr>
        <p:txBody>
          <a:bodyPr wrap="square" rtlCol="0">
            <a:spAutoFit/>
          </a:bodyPr>
          <a:lstStyle/>
          <a:p>
            <a:r>
              <a:rPr lang="zh-CN" altLang="en-US" sz="2800" dirty="0" smtClean="0">
                <a:latin typeface="华文中宋" panose="02010600040101010101" charset="-122"/>
                <a:ea typeface="华文中宋" panose="02010600040101010101" charset="-122"/>
              </a:rPr>
              <a:t>在此处添加标题</a:t>
            </a:r>
          </a:p>
        </p:txBody>
      </p:sp>
      <p:pic>
        <p:nvPicPr>
          <p:cNvPr id="18" name="图片 17"/>
          <p:cNvPicPr>
            <a:picLocks noChangeAspect="1"/>
          </p:cNvPicPr>
          <p:nvPr/>
        </p:nvPicPr>
        <p:blipFill rotWithShape="1">
          <a:blip r:embed="rId2" cstate="screen">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a:xfrm flipH="1">
            <a:off x="8562885" y="1519226"/>
            <a:ext cx="3802746" cy="5338774"/>
          </a:xfrm>
          <a:prstGeom prst="rect">
            <a:avLst/>
          </a:prstGeom>
        </p:spPr>
      </p:pic>
      <p:pic>
        <p:nvPicPr>
          <p:cNvPr id="19" name="图片 18"/>
          <p:cNvPicPr>
            <a:picLocks noChangeAspect="1"/>
          </p:cNvPicPr>
          <p:nvPr/>
        </p:nvPicPr>
        <p:blipFill rotWithShape="1">
          <a:blip r:embed="rId3" cstate="screen">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a:xfrm>
            <a:off x="10277476" y="488950"/>
            <a:ext cx="1277257" cy="1320800"/>
          </a:xfrm>
          <a:prstGeom prst="rect">
            <a:avLst/>
          </a:prstGeom>
        </p:spPr>
      </p:pic>
      <p:grpSp>
        <p:nvGrpSpPr>
          <p:cNvPr id="4" name="组合 3"/>
          <p:cNvGrpSpPr/>
          <p:nvPr/>
        </p:nvGrpSpPr>
        <p:grpSpPr>
          <a:xfrm>
            <a:off x="1993265" y="1917065"/>
            <a:ext cx="7533640" cy="3788410"/>
            <a:chOff x="1993569" y="2001125"/>
            <a:chExt cx="6796405" cy="3788410"/>
          </a:xfrm>
        </p:grpSpPr>
        <p:sp>
          <p:nvSpPr>
            <p:cNvPr id="3" name="文本框 2"/>
            <p:cNvSpPr txBox="1"/>
            <p:nvPr/>
          </p:nvSpPr>
          <p:spPr>
            <a:xfrm>
              <a:off x="1993569" y="2001125"/>
              <a:ext cx="2299031" cy="396240"/>
            </a:xfrm>
            <a:prstGeom prst="rect">
              <a:avLst/>
            </a:prstGeom>
            <a:noFill/>
          </p:spPr>
          <p:txBody>
            <a:bodyPr wrap="square" rtlCol="0">
              <a:spAutoFit/>
            </a:bodyPr>
            <a:lstStyle/>
            <a:p>
              <a:r>
                <a:rPr lang="zh-CN" altLang="en-US" sz="2000" dirty="0" smtClean="0">
                  <a:solidFill>
                    <a:srgbClr val="E60011"/>
                  </a:solidFill>
                  <a:latin typeface="华文中宋" panose="02010600040101010101" charset="-122"/>
                  <a:ea typeface="华文中宋" panose="02010600040101010101" charset="-122"/>
                </a:rPr>
                <a:t>点击添加详细内容</a:t>
              </a:r>
            </a:p>
          </p:txBody>
        </p:sp>
        <p:sp>
          <p:nvSpPr>
            <p:cNvPr id="10" name="文本框 9"/>
            <p:cNvSpPr txBox="1"/>
            <p:nvPr/>
          </p:nvSpPr>
          <p:spPr>
            <a:xfrm>
              <a:off x="1993569" y="2453880"/>
              <a:ext cx="6796405" cy="640080"/>
            </a:xfrm>
            <a:prstGeom prst="rect">
              <a:avLst/>
            </a:prstGeom>
            <a:noFill/>
          </p:spPr>
          <p:txBody>
            <a:bodyPr wrap="square" rtlCol="0">
              <a:spAutoFit/>
            </a:bodyPr>
            <a:lstStyle/>
            <a:p>
              <a:r>
                <a:rPr lang="zh-CN" altLang="en-US" dirty="0">
                  <a:latin typeface="华文中宋" panose="02010600040101010101" charset="-122"/>
                  <a:ea typeface="华文中宋" panose="02010600040101010101" charset="-122"/>
                </a:rPr>
                <a:t>请在此粘贴或者输入您的文字内容请在此粘贴或者输入您的文字内容请</a:t>
              </a:r>
            </a:p>
            <a:p>
              <a:r>
                <a:rPr lang="zh-CN" altLang="en-US" dirty="0">
                  <a:latin typeface="华文中宋" panose="02010600040101010101" charset="-122"/>
                  <a:ea typeface="华文中宋" panose="02010600040101010101" charset="-122"/>
                </a:rPr>
                <a:t>在此粘贴或者输入您的文字内容请在此粘贴或者输入您的文字内容</a:t>
              </a:r>
            </a:p>
          </p:txBody>
        </p:sp>
        <p:cxnSp>
          <p:nvCxnSpPr>
            <p:cNvPr id="24" name="直接连接符 23"/>
            <p:cNvCxnSpPr/>
            <p:nvPr/>
          </p:nvCxnSpPr>
          <p:spPr>
            <a:xfrm>
              <a:off x="2107830" y="2428719"/>
              <a:ext cx="21339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1993569" y="3363495"/>
              <a:ext cx="2299031" cy="396240"/>
            </a:xfrm>
            <a:prstGeom prst="rect">
              <a:avLst/>
            </a:prstGeom>
            <a:noFill/>
          </p:spPr>
          <p:txBody>
            <a:bodyPr wrap="square" rtlCol="0">
              <a:spAutoFit/>
            </a:bodyPr>
            <a:lstStyle/>
            <a:p>
              <a:r>
                <a:rPr lang="zh-CN" altLang="en-US" sz="2000" dirty="0" smtClean="0">
                  <a:solidFill>
                    <a:srgbClr val="E60011"/>
                  </a:solidFill>
                  <a:latin typeface="华文中宋" panose="02010600040101010101" charset="-122"/>
                  <a:ea typeface="华文中宋" panose="02010600040101010101" charset="-122"/>
                </a:rPr>
                <a:t>点击添加详细内容</a:t>
              </a:r>
            </a:p>
          </p:txBody>
        </p:sp>
        <p:sp>
          <p:nvSpPr>
            <p:cNvPr id="26" name="文本框 25"/>
            <p:cNvSpPr txBox="1"/>
            <p:nvPr/>
          </p:nvSpPr>
          <p:spPr>
            <a:xfrm>
              <a:off x="1993569" y="3816590"/>
              <a:ext cx="6689725" cy="640080"/>
            </a:xfrm>
            <a:prstGeom prst="rect">
              <a:avLst/>
            </a:prstGeom>
            <a:noFill/>
          </p:spPr>
          <p:txBody>
            <a:bodyPr wrap="square" rtlCol="0">
              <a:spAutoFit/>
            </a:bodyPr>
            <a:lstStyle/>
            <a:p>
              <a:r>
                <a:rPr lang="zh-CN" altLang="en-US" dirty="0">
                  <a:latin typeface="华文中宋" panose="02010600040101010101" charset="-122"/>
                  <a:ea typeface="华文中宋" panose="02010600040101010101" charset="-122"/>
                </a:rPr>
                <a:t>请在此粘贴或者输入您的文字内容请在此粘贴或者输入您的文字内容请在此粘贴或者输入您的文字内容请在此粘贴或者输入您的文字内容</a:t>
              </a:r>
            </a:p>
          </p:txBody>
        </p:sp>
        <p:cxnSp>
          <p:nvCxnSpPr>
            <p:cNvPr id="27" name="直接连接符 26"/>
            <p:cNvCxnSpPr/>
            <p:nvPr/>
          </p:nvCxnSpPr>
          <p:spPr>
            <a:xfrm>
              <a:off x="2107830" y="3791089"/>
              <a:ext cx="21339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1993569" y="4696706"/>
              <a:ext cx="2299031" cy="396240"/>
            </a:xfrm>
            <a:prstGeom prst="rect">
              <a:avLst/>
            </a:prstGeom>
            <a:noFill/>
          </p:spPr>
          <p:txBody>
            <a:bodyPr wrap="square" rtlCol="0">
              <a:spAutoFit/>
            </a:bodyPr>
            <a:lstStyle/>
            <a:p>
              <a:r>
                <a:rPr lang="zh-CN" altLang="en-US" sz="2000" dirty="0" smtClean="0">
                  <a:solidFill>
                    <a:srgbClr val="E60011"/>
                  </a:solidFill>
                  <a:latin typeface="华文中宋" panose="02010600040101010101" charset="-122"/>
                  <a:ea typeface="华文中宋" panose="02010600040101010101" charset="-122"/>
                </a:rPr>
                <a:t>点击添加详细内容</a:t>
              </a:r>
            </a:p>
          </p:txBody>
        </p:sp>
        <p:sp>
          <p:nvSpPr>
            <p:cNvPr id="29" name="文本框 28"/>
            <p:cNvSpPr txBox="1"/>
            <p:nvPr/>
          </p:nvSpPr>
          <p:spPr>
            <a:xfrm>
              <a:off x="1993569" y="5149455"/>
              <a:ext cx="6689090" cy="640080"/>
            </a:xfrm>
            <a:prstGeom prst="rect">
              <a:avLst/>
            </a:prstGeom>
            <a:noFill/>
          </p:spPr>
          <p:txBody>
            <a:bodyPr wrap="square" rtlCol="0">
              <a:spAutoFit/>
            </a:bodyPr>
            <a:lstStyle/>
            <a:p>
              <a:r>
                <a:rPr lang="zh-CN" altLang="en-US" dirty="0">
                  <a:latin typeface="华文中宋" panose="02010600040101010101" charset="-122"/>
                  <a:ea typeface="华文中宋" panose="02010600040101010101" charset="-122"/>
                </a:rPr>
                <a:t>请在此粘贴或者输入您的文字内容请在此粘贴或者输入您的文字内容请在此粘贴或者输入您的文字内容请在此粘贴或者输入您的文字内容</a:t>
              </a:r>
            </a:p>
          </p:txBody>
        </p:sp>
        <p:cxnSp>
          <p:nvCxnSpPr>
            <p:cNvPr id="30" name="直接连接符 29"/>
            <p:cNvCxnSpPr/>
            <p:nvPr/>
          </p:nvCxnSpPr>
          <p:spPr>
            <a:xfrm>
              <a:off x="2107830" y="5124300"/>
              <a:ext cx="21339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954722" y="1816779"/>
            <a:ext cx="997350" cy="4125697"/>
            <a:chOff x="954722" y="1816779"/>
            <a:chExt cx="997350" cy="4125697"/>
          </a:xfrm>
        </p:grpSpPr>
        <p:sp>
          <p:nvSpPr>
            <p:cNvPr id="16" name="缺角矩形 15"/>
            <p:cNvSpPr/>
            <p:nvPr/>
          </p:nvSpPr>
          <p:spPr>
            <a:xfrm rot="2700000">
              <a:off x="954722" y="2071337"/>
              <a:ext cx="997350" cy="997350"/>
            </a:xfrm>
            <a:prstGeom prst="plaque">
              <a:avLst>
                <a:gd name="adj" fmla="val 26667"/>
              </a:avLst>
            </a:prstGeom>
            <a:solidFill>
              <a:srgbClr val="514134"/>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17" name="椭圆 16"/>
            <p:cNvSpPr/>
            <p:nvPr/>
          </p:nvSpPr>
          <p:spPr>
            <a:xfrm>
              <a:off x="1335437" y="3109660"/>
              <a:ext cx="235920" cy="235920"/>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0" name="缺角矩形 19"/>
            <p:cNvSpPr/>
            <p:nvPr/>
          </p:nvSpPr>
          <p:spPr>
            <a:xfrm rot="2700000">
              <a:off x="954722" y="3386554"/>
              <a:ext cx="997350" cy="997350"/>
            </a:xfrm>
            <a:prstGeom prst="plaque">
              <a:avLst>
                <a:gd name="adj" fmla="val 26667"/>
              </a:avLst>
            </a:prstGeom>
            <a:solidFill>
              <a:srgbClr val="514134"/>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3" name="椭圆 22"/>
            <p:cNvSpPr/>
            <p:nvPr/>
          </p:nvSpPr>
          <p:spPr>
            <a:xfrm>
              <a:off x="1335437" y="4402166"/>
              <a:ext cx="235920" cy="235920"/>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31" name="缺角矩形 30"/>
            <p:cNvSpPr/>
            <p:nvPr/>
          </p:nvSpPr>
          <p:spPr>
            <a:xfrm rot="2700000">
              <a:off x="954722" y="4667361"/>
              <a:ext cx="997350" cy="997350"/>
            </a:xfrm>
            <a:prstGeom prst="plaque">
              <a:avLst>
                <a:gd name="adj" fmla="val 26667"/>
              </a:avLst>
            </a:prstGeom>
            <a:solidFill>
              <a:srgbClr val="514134"/>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32" name="文本框 31"/>
            <p:cNvSpPr txBox="1"/>
            <p:nvPr/>
          </p:nvSpPr>
          <p:spPr>
            <a:xfrm>
              <a:off x="1138306" y="2246847"/>
              <a:ext cx="630182" cy="646331"/>
            </a:xfrm>
            <a:prstGeom prst="rect">
              <a:avLst/>
            </a:prstGeom>
            <a:noFill/>
          </p:spPr>
          <p:txBody>
            <a:bodyPr wrap="square" rtlCol="0">
              <a:spAutoFit/>
            </a:bodyPr>
            <a:lstStyle/>
            <a:p>
              <a:pPr algn="ctr"/>
              <a:r>
                <a:rPr lang="zh-CN" altLang="en-US" sz="3600" dirty="0" smtClean="0">
                  <a:solidFill>
                    <a:schemeClr val="bg1"/>
                  </a:solidFill>
                  <a:latin typeface="华文中宋" panose="02010600040101010101" charset="-122"/>
                  <a:ea typeface="华文中宋" panose="02010600040101010101" charset="-122"/>
                </a:rPr>
                <a:t>一</a:t>
              </a:r>
            </a:p>
          </p:txBody>
        </p:sp>
        <p:sp>
          <p:nvSpPr>
            <p:cNvPr id="33" name="文本框 32"/>
            <p:cNvSpPr txBox="1"/>
            <p:nvPr/>
          </p:nvSpPr>
          <p:spPr>
            <a:xfrm>
              <a:off x="1138306" y="3551427"/>
              <a:ext cx="630182" cy="646331"/>
            </a:xfrm>
            <a:prstGeom prst="rect">
              <a:avLst/>
            </a:prstGeom>
            <a:noFill/>
          </p:spPr>
          <p:txBody>
            <a:bodyPr wrap="square" rtlCol="0">
              <a:spAutoFit/>
            </a:bodyPr>
            <a:lstStyle/>
            <a:p>
              <a:pPr algn="ctr"/>
              <a:r>
                <a:rPr lang="zh-CN" altLang="en-US" sz="3600" dirty="0" smtClean="0">
                  <a:solidFill>
                    <a:schemeClr val="bg1"/>
                  </a:solidFill>
                  <a:latin typeface="华文中宋" panose="02010600040101010101" charset="-122"/>
                  <a:ea typeface="华文中宋" panose="02010600040101010101" charset="-122"/>
                </a:rPr>
                <a:t>二</a:t>
              </a:r>
            </a:p>
          </p:txBody>
        </p:sp>
        <p:sp>
          <p:nvSpPr>
            <p:cNvPr id="34" name="文本框 33"/>
            <p:cNvSpPr txBox="1"/>
            <p:nvPr/>
          </p:nvSpPr>
          <p:spPr>
            <a:xfrm>
              <a:off x="1138306" y="4794870"/>
              <a:ext cx="630182" cy="646331"/>
            </a:xfrm>
            <a:prstGeom prst="rect">
              <a:avLst/>
            </a:prstGeom>
            <a:noFill/>
          </p:spPr>
          <p:txBody>
            <a:bodyPr wrap="square" rtlCol="0">
              <a:spAutoFit/>
            </a:bodyPr>
            <a:lstStyle/>
            <a:p>
              <a:pPr algn="ctr"/>
              <a:r>
                <a:rPr lang="zh-CN" altLang="en-US" sz="3600" dirty="0" smtClean="0">
                  <a:solidFill>
                    <a:schemeClr val="bg1"/>
                  </a:solidFill>
                  <a:latin typeface="华文中宋" panose="02010600040101010101" charset="-122"/>
                  <a:ea typeface="华文中宋" panose="02010600040101010101" charset="-122"/>
                </a:rPr>
                <a:t>三</a:t>
              </a:r>
            </a:p>
          </p:txBody>
        </p:sp>
        <p:sp>
          <p:nvSpPr>
            <p:cNvPr id="35" name="椭圆 34"/>
            <p:cNvSpPr/>
            <p:nvPr/>
          </p:nvSpPr>
          <p:spPr>
            <a:xfrm>
              <a:off x="1335437" y="5706556"/>
              <a:ext cx="235920" cy="235920"/>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37" name="椭圆 36"/>
            <p:cNvSpPr/>
            <p:nvPr/>
          </p:nvSpPr>
          <p:spPr>
            <a:xfrm>
              <a:off x="1335437" y="1816779"/>
              <a:ext cx="235920" cy="235920"/>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60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1000"/>
                                        <p:tgtEl>
                                          <p:spTgt spid="8"/>
                                        </p:tgtEl>
                                      </p:cBhvr>
                                    </p:animEffect>
                                  </p:childTnLst>
                                </p:cTn>
                              </p:par>
                              <p:par>
                                <p:cTn id="13" presetID="22" presetClass="entr" presetSubtype="1" fill="hold" nodeType="withEffect">
                                  <p:stCondLst>
                                    <p:cond delay="110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1250"/>
                                        <p:tgtEl>
                                          <p:spTgt spid="11"/>
                                        </p:tgtEl>
                                      </p:cBhvr>
                                    </p:animEffect>
                                  </p:childTnLst>
                                </p:cTn>
                              </p:par>
                              <p:par>
                                <p:cTn id="16" presetID="22" presetClass="entr" presetSubtype="1" fill="hold" nodeType="withEffect">
                                  <p:stCondLst>
                                    <p:cond delay="1500"/>
                                  </p:stCondLst>
                                  <p:childTnLst>
                                    <p:set>
                                      <p:cBhvr>
                                        <p:cTn id="17" dur="1" fill="hold">
                                          <p:stCondLst>
                                            <p:cond delay="0"/>
                                          </p:stCondLst>
                                        </p:cTn>
                                        <p:tgtEl>
                                          <p:spTgt spid="4"/>
                                        </p:tgtEl>
                                        <p:attrNameLst>
                                          <p:attrName>style.visibility</p:attrName>
                                        </p:attrNameLst>
                                      </p:cBhvr>
                                      <p:to>
                                        <p:strVal val="visible"/>
                                      </p:to>
                                    </p:set>
                                    <p:animEffect transition="in" filter="wipe(up)">
                                      <p:cBhvr>
                                        <p:cTn id="18"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0960" y="377254"/>
            <a:ext cx="5469890" cy="822960"/>
            <a:chOff x="123190" y="576009"/>
            <a:chExt cx="5469890" cy="822960"/>
          </a:xfrm>
        </p:grpSpPr>
        <p:sp>
          <p:nvSpPr>
            <p:cNvPr id="4" name="椭圆 3"/>
            <p:cNvSpPr/>
            <p:nvPr/>
          </p:nvSpPr>
          <p:spPr>
            <a:xfrm>
              <a:off x="708025" y="576009"/>
              <a:ext cx="725074" cy="725074"/>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5" name="文本框 4"/>
            <p:cNvSpPr txBox="1"/>
            <p:nvPr/>
          </p:nvSpPr>
          <p:spPr>
            <a:xfrm>
              <a:off x="123190" y="576009"/>
              <a:ext cx="5469890" cy="822960"/>
            </a:xfrm>
            <a:prstGeom prst="rect">
              <a:avLst/>
            </a:prstGeom>
            <a:noFill/>
          </p:spPr>
          <p:txBody>
            <a:bodyPr wrap="square" rtlCol="0">
              <a:spAutoFit/>
            </a:bodyPr>
            <a:lstStyle/>
            <a:p>
              <a:pPr algn="ctr"/>
              <a:r>
                <a:rPr lang="zh-CN" altLang="en-US" sz="4800" dirty="0">
                  <a:latin typeface="华文中宋" panose="02010600040101010101" charset="-122"/>
                  <a:ea typeface="华文中宋" panose="02010600040101010101" charset="-122"/>
                </a:rPr>
                <a:t> </a:t>
              </a:r>
              <a:r>
                <a:rPr lang="zh-CN" altLang="en-US" sz="4800" dirty="0" smtClean="0">
                  <a:solidFill>
                    <a:schemeClr val="bg1"/>
                  </a:solidFill>
                  <a:latin typeface="华文中宋" panose="02010600040101010101" charset="-122"/>
                  <a:ea typeface="华文中宋" panose="02010600040101010101" charset="-122"/>
                </a:rPr>
                <a:t>请 </a:t>
              </a:r>
              <a:r>
                <a:rPr lang="zh-CN" altLang="en-US" sz="4800" dirty="0" smtClean="0">
                  <a:latin typeface="华文中宋" panose="02010600040101010101" charset="-122"/>
                  <a:ea typeface="华文中宋" panose="02010600040101010101" charset="-122"/>
                </a:rPr>
                <a:t>在此输入</a:t>
              </a:r>
              <a:r>
                <a:rPr lang="zh-CN" altLang="en-US" sz="4800" dirty="0">
                  <a:latin typeface="华文中宋" panose="02010600040101010101" charset="-122"/>
                  <a:ea typeface="华文中宋" panose="02010600040101010101" charset="-122"/>
                </a:rPr>
                <a:t>标题</a:t>
              </a:r>
            </a:p>
          </p:txBody>
        </p:sp>
      </p:grpSp>
      <p:sp>
        <p:nvSpPr>
          <p:cNvPr id="6" name="空心弧 5"/>
          <p:cNvSpPr/>
          <p:nvPr/>
        </p:nvSpPr>
        <p:spPr>
          <a:xfrm>
            <a:off x="9970962" y="1652361"/>
            <a:ext cx="1306990" cy="1306990"/>
          </a:xfrm>
          <a:prstGeom prst="blockArc">
            <a:avLst>
              <a:gd name="adj1" fmla="val 14400000"/>
              <a:gd name="adj2" fmla="val 0"/>
              <a:gd name="adj3" fmla="val 15000"/>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中宋" panose="02010600040101010101" charset="-122"/>
              <a:ea typeface="华文中宋" panose="02010600040101010101" charset="-122"/>
            </a:endParaRPr>
          </a:p>
        </p:txBody>
      </p:sp>
      <p:sp>
        <p:nvSpPr>
          <p:cNvPr id="7" name="椭圆 6"/>
          <p:cNvSpPr/>
          <p:nvPr/>
        </p:nvSpPr>
        <p:spPr>
          <a:xfrm>
            <a:off x="10288904" y="1970303"/>
            <a:ext cx="671107" cy="671107"/>
          </a:xfrm>
          <a:prstGeom prst="ellipse">
            <a:avLst/>
          </a:prstGeom>
          <a:solidFill>
            <a:srgbClr val="5141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55" name="空心弧 54"/>
          <p:cNvSpPr/>
          <p:nvPr/>
        </p:nvSpPr>
        <p:spPr>
          <a:xfrm>
            <a:off x="9970962" y="2959351"/>
            <a:ext cx="1306990" cy="1306990"/>
          </a:xfrm>
          <a:prstGeom prst="blockArc">
            <a:avLst>
              <a:gd name="adj1" fmla="val 10800000"/>
              <a:gd name="adj2" fmla="val 0"/>
              <a:gd name="adj3" fmla="val 15000"/>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中宋" panose="02010600040101010101" charset="-122"/>
              <a:ea typeface="华文中宋" panose="02010600040101010101" charset="-122"/>
            </a:endParaRPr>
          </a:p>
        </p:txBody>
      </p:sp>
      <p:sp>
        <p:nvSpPr>
          <p:cNvPr id="56" name="椭圆 55"/>
          <p:cNvSpPr/>
          <p:nvPr/>
        </p:nvSpPr>
        <p:spPr>
          <a:xfrm>
            <a:off x="10288904" y="3277293"/>
            <a:ext cx="671107" cy="671107"/>
          </a:xfrm>
          <a:prstGeom prst="ellipse">
            <a:avLst/>
          </a:prstGeom>
          <a:solidFill>
            <a:srgbClr val="5141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57" name="空心弧 56"/>
          <p:cNvSpPr/>
          <p:nvPr/>
        </p:nvSpPr>
        <p:spPr>
          <a:xfrm>
            <a:off x="9970962" y="4266341"/>
            <a:ext cx="1306990" cy="1306990"/>
          </a:xfrm>
          <a:prstGeom prst="blockArc">
            <a:avLst>
              <a:gd name="adj1" fmla="val 8100000"/>
              <a:gd name="adj2" fmla="val 0"/>
              <a:gd name="adj3" fmla="val 15000"/>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中宋" panose="02010600040101010101" charset="-122"/>
              <a:ea typeface="华文中宋" panose="02010600040101010101" charset="-122"/>
            </a:endParaRPr>
          </a:p>
        </p:txBody>
      </p:sp>
      <p:sp>
        <p:nvSpPr>
          <p:cNvPr id="58" name="椭圆 57"/>
          <p:cNvSpPr/>
          <p:nvPr/>
        </p:nvSpPr>
        <p:spPr>
          <a:xfrm>
            <a:off x="10288904" y="4584283"/>
            <a:ext cx="671107" cy="671107"/>
          </a:xfrm>
          <a:prstGeom prst="ellipse">
            <a:avLst/>
          </a:prstGeom>
          <a:solidFill>
            <a:srgbClr val="5141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59" name="文本框 58"/>
          <p:cNvSpPr txBox="1"/>
          <p:nvPr/>
        </p:nvSpPr>
        <p:spPr>
          <a:xfrm>
            <a:off x="1606301" y="1833073"/>
            <a:ext cx="7132320" cy="945567"/>
          </a:xfrm>
          <a:prstGeom prst="rect">
            <a:avLst/>
          </a:prstGeom>
          <a:noFill/>
        </p:spPr>
        <p:txBody>
          <a:bodyPr vert="eaVert" wrap="square" rtlCol="0">
            <a:spAutoFit/>
          </a:bodyPr>
          <a:lstStyle/>
          <a:p>
            <a:pPr algn="just">
              <a:lnSpc>
                <a:spcPct val="150000"/>
              </a:lnSpc>
            </a:pPr>
            <a:r>
              <a:rPr sz="1600" dirty="0" smtClean="0">
                <a:latin typeface="华文中宋" panose="02010600040101010101" charset="-122"/>
                <a:ea typeface="华文中宋" panose="02010600040101010101" charset="-122"/>
                <a:sym typeface="+mn-ea"/>
              </a:rPr>
              <a:t>请在此粘贴或者输入您的文字内容请在此粘贴或者输入您的文字内容请在此粘贴或者输入您的文字内容请在此粘贴或者输入您的文字内容请在此粘贴或者输入您的文字内容</a:t>
            </a:r>
          </a:p>
        </p:txBody>
      </p:sp>
      <p:sp>
        <p:nvSpPr>
          <p:cNvPr id="63" name="文本框 62"/>
          <p:cNvSpPr txBox="1"/>
          <p:nvPr/>
        </p:nvSpPr>
        <p:spPr>
          <a:xfrm>
            <a:off x="3069341" y="3140062"/>
            <a:ext cx="5669280" cy="945567"/>
          </a:xfrm>
          <a:prstGeom prst="rect">
            <a:avLst/>
          </a:prstGeom>
          <a:noFill/>
        </p:spPr>
        <p:txBody>
          <a:bodyPr vert="eaVert" wrap="square" rtlCol="0">
            <a:spAutoFit/>
          </a:bodyPr>
          <a:lstStyle/>
          <a:p>
            <a:pPr algn="just">
              <a:lnSpc>
                <a:spcPct val="150000"/>
              </a:lnSpc>
            </a:pPr>
            <a:r>
              <a:rPr sz="1600" dirty="0" smtClean="0">
                <a:latin typeface="华文中宋" panose="02010600040101010101" charset="-122"/>
                <a:ea typeface="华文中宋" panose="02010600040101010101" charset="-122"/>
              </a:rPr>
              <a:t>请在此粘贴或者输入您的文字内容请在此粘贴或者输入您的文字内容请在此粘贴或者输入您的文字内容请在此粘贴或者输入您的文字内容</a:t>
            </a:r>
          </a:p>
        </p:txBody>
      </p:sp>
      <p:sp>
        <p:nvSpPr>
          <p:cNvPr id="64" name="文本框 63"/>
          <p:cNvSpPr txBox="1"/>
          <p:nvPr/>
        </p:nvSpPr>
        <p:spPr>
          <a:xfrm>
            <a:off x="5629661" y="4452027"/>
            <a:ext cx="3108960" cy="945567"/>
          </a:xfrm>
          <a:prstGeom prst="rect">
            <a:avLst/>
          </a:prstGeom>
          <a:noFill/>
        </p:spPr>
        <p:txBody>
          <a:bodyPr vert="eaVert" wrap="square" rtlCol="0">
            <a:spAutoFit/>
          </a:bodyPr>
          <a:lstStyle/>
          <a:p>
            <a:pPr algn="just">
              <a:lnSpc>
                <a:spcPct val="150000"/>
              </a:lnSpc>
            </a:pPr>
            <a:r>
              <a:rPr sz="1600" dirty="0" smtClean="0">
                <a:latin typeface="华文中宋" panose="02010600040101010101" charset="-122"/>
                <a:ea typeface="华文中宋" panose="02010600040101010101" charset="-122"/>
              </a:rPr>
              <a:t>请在此粘贴或者输入您的文字内容请在此粘贴或者输入您的文字内容</a:t>
            </a:r>
          </a:p>
        </p:txBody>
      </p:sp>
      <p:sp>
        <p:nvSpPr>
          <p:cNvPr id="11" name="文本框 10"/>
          <p:cNvSpPr txBox="1"/>
          <p:nvPr/>
        </p:nvSpPr>
        <p:spPr>
          <a:xfrm>
            <a:off x="8854559" y="2044246"/>
            <a:ext cx="1000465" cy="518160"/>
          </a:xfrm>
          <a:prstGeom prst="rect">
            <a:avLst/>
          </a:prstGeom>
          <a:noFill/>
        </p:spPr>
        <p:txBody>
          <a:bodyPr wrap="square" rtlCol="0">
            <a:spAutoFit/>
          </a:bodyPr>
          <a:lstStyle/>
          <a:p>
            <a:pPr algn="ctr"/>
            <a:r>
              <a:rPr lang="en-US" altLang="zh-CN" sz="2800" dirty="0" smtClean="0">
                <a:latin typeface="华文中宋" panose="02010600040101010101" charset="-122"/>
                <a:ea typeface="华文中宋" panose="02010600040101010101" charset="-122"/>
              </a:rPr>
              <a:t>30</a:t>
            </a:r>
            <a:r>
              <a:rPr lang="en-US" altLang="zh-CN" sz="2000" dirty="0" smtClean="0">
                <a:latin typeface="华文中宋" panose="02010600040101010101" charset="-122"/>
                <a:ea typeface="华文中宋" panose="02010600040101010101" charset="-122"/>
              </a:rPr>
              <a:t>%</a:t>
            </a:r>
            <a:endParaRPr lang="zh-CN" altLang="en-US" sz="2000" dirty="0">
              <a:latin typeface="华文中宋" panose="02010600040101010101" charset="-122"/>
              <a:ea typeface="华文中宋" panose="02010600040101010101" charset="-122"/>
            </a:endParaRPr>
          </a:p>
        </p:txBody>
      </p:sp>
      <p:sp>
        <p:nvSpPr>
          <p:cNvPr id="66" name="文本框 65"/>
          <p:cNvSpPr txBox="1"/>
          <p:nvPr/>
        </p:nvSpPr>
        <p:spPr>
          <a:xfrm>
            <a:off x="8854559" y="3351235"/>
            <a:ext cx="1000465" cy="523220"/>
          </a:xfrm>
          <a:prstGeom prst="rect">
            <a:avLst/>
          </a:prstGeom>
          <a:noFill/>
        </p:spPr>
        <p:txBody>
          <a:bodyPr wrap="square" rtlCol="0">
            <a:spAutoFit/>
          </a:bodyPr>
          <a:lstStyle/>
          <a:p>
            <a:pPr algn="ctr"/>
            <a:r>
              <a:rPr lang="en-US" altLang="zh-CN" sz="2800" dirty="0" smtClean="0">
                <a:latin typeface="华文中宋" panose="02010600040101010101" charset="-122"/>
                <a:ea typeface="华文中宋" panose="02010600040101010101" charset="-122"/>
              </a:rPr>
              <a:t>50</a:t>
            </a:r>
            <a:r>
              <a:rPr lang="en-US" altLang="zh-CN" sz="2000" dirty="0" smtClean="0">
                <a:latin typeface="华文中宋" panose="02010600040101010101" charset="-122"/>
                <a:ea typeface="华文中宋" panose="02010600040101010101" charset="-122"/>
              </a:rPr>
              <a:t>%</a:t>
            </a:r>
            <a:endParaRPr lang="zh-CN" altLang="en-US" sz="2000" dirty="0">
              <a:latin typeface="华文中宋" panose="02010600040101010101" charset="-122"/>
              <a:ea typeface="华文中宋" panose="02010600040101010101" charset="-122"/>
            </a:endParaRPr>
          </a:p>
        </p:txBody>
      </p:sp>
      <p:sp>
        <p:nvSpPr>
          <p:cNvPr id="67" name="文本框 66"/>
          <p:cNvSpPr txBox="1"/>
          <p:nvPr/>
        </p:nvSpPr>
        <p:spPr>
          <a:xfrm>
            <a:off x="8854559" y="4658224"/>
            <a:ext cx="1000465" cy="523220"/>
          </a:xfrm>
          <a:prstGeom prst="rect">
            <a:avLst/>
          </a:prstGeom>
          <a:noFill/>
        </p:spPr>
        <p:txBody>
          <a:bodyPr wrap="square" rtlCol="0">
            <a:spAutoFit/>
          </a:bodyPr>
          <a:lstStyle/>
          <a:p>
            <a:pPr algn="ctr"/>
            <a:r>
              <a:rPr lang="en-US" altLang="zh-CN" sz="2800" dirty="0" smtClean="0">
                <a:latin typeface="华文中宋" panose="02010600040101010101" charset="-122"/>
                <a:ea typeface="华文中宋" panose="02010600040101010101" charset="-122"/>
              </a:rPr>
              <a:t>65</a:t>
            </a:r>
            <a:r>
              <a:rPr lang="en-US" altLang="zh-CN" sz="2000" dirty="0" smtClean="0">
                <a:latin typeface="华文中宋" panose="02010600040101010101" charset="-122"/>
                <a:ea typeface="华文中宋" panose="02010600040101010101" charset="-122"/>
              </a:rPr>
              <a:t>%</a:t>
            </a:r>
            <a:endParaRPr lang="zh-CN" altLang="en-US" sz="2000" dirty="0">
              <a:latin typeface="华文中宋" panose="02010600040101010101" charset="-122"/>
              <a:ea typeface="华文中宋" panose="02010600040101010101" charset="-122"/>
            </a:endParaRPr>
          </a:p>
        </p:txBody>
      </p:sp>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4560922"/>
            <a:ext cx="6247696" cy="229707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2" fill="hold" grpId="0" nodeType="withEffect">
                                  <p:stCondLst>
                                    <p:cond delay="150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22" presetClass="entr" presetSubtype="2" fill="hold" grpId="0" nodeType="withEffect">
                                  <p:stCondLst>
                                    <p:cond delay="170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500"/>
                                        <p:tgtEl>
                                          <p:spTgt spid="6"/>
                                        </p:tgtEl>
                                      </p:cBhvr>
                                    </p:animEffect>
                                  </p:childTnLst>
                                </p:cTn>
                              </p:par>
                              <p:par>
                                <p:cTn id="14" presetID="22" presetClass="entr" presetSubtype="2" fill="hold" grpId="0" nodeType="withEffect">
                                  <p:stCondLst>
                                    <p:cond delay="1900"/>
                                  </p:stCondLst>
                                  <p:childTnLst>
                                    <p:set>
                                      <p:cBhvr>
                                        <p:cTn id="15" dur="1" fill="hold">
                                          <p:stCondLst>
                                            <p:cond delay="0"/>
                                          </p:stCondLst>
                                        </p:cTn>
                                        <p:tgtEl>
                                          <p:spTgt spid="11"/>
                                        </p:tgtEl>
                                        <p:attrNameLst>
                                          <p:attrName>style.visibility</p:attrName>
                                        </p:attrNameLst>
                                      </p:cBhvr>
                                      <p:to>
                                        <p:strVal val="visible"/>
                                      </p:to>
                                    </p:set>
                                    <p:animEffect transition="in" filter="wipe(right)">
                                      <p:cBhvr>
                                        <p:cTn id="16" dur="500"/>
                                        <p:tgtEl>
                                          <p:spTgt spid="11"/>
                                        </p:tgtEl>
                                      </p:cBhvr>
                                    </p:animEffect>
                                  </p:childTnLst>
                                </p:cTn>
                              </p:par>
                              <p:par>
                                <p:cTn id="17" presetID="22" presetClass="entr" presetSubtype="2" fill="hold" grpId="0" nodeType="withEffect">
                                  <p:stCondLst>
                                    <p:cond delay="2200"/>
                                  </p:stCondLst>
                                  <p:childTnLst>
                                    <p:set>
                                      <p:cBhvr>
                                        <p:cTn id="18" dur="1" fill="hold">
                                          <p:stCondLst>
                                            <p:cond delay="0"/>
                                          </p:stCondLst>
                                        </p:cTn>
                                        <p:tgtEl>
                                          <p:spTgt spid="59"/>
                                        </p:tgtEl>
                                        <p:attrNameLst>
                                          <p:attrName>style.visibility</p:attrName>
                                        </p:attrNameLst>
                                      </p:cBhvr>
                                      <p:to>
                                        <p:strVal val="visible"/>
                                      </p:to>
                                    </p:set>
                                    <p:animEffect transition="in" filter="wipe(right)">
                                      <p:cBhvr>
                                        <p:cTn id="19" dur="1250"/>
                                        <p:tgtEl>
                                          <p:spTgt spid="59"/>
                                        </p:tgtEl>
                                      </p:cBhvr>
                                    </p:animEffect>
                                  </p:childTnLst>
                                </p:cTn>
                              </p:par>
                              <p:par>
                                <p:cTn id="20" presetID="22" presetClass="entr" presetSubtype="2" fill="hold" grpId="0" nodeType="withEffect">
                                  <p:stCondLst>
                                    <p:cond delay="3300"/>
                                  </p:stCondLst>
                                  <p:childTnLst>
                                    <p:set>
                                      <p:cBhvr>
                                        <p:cTn id="21" dur="1" fill="hold">
                                          <p:stCondLst>
                                            <p:cond delay="0"/>
                                          </p:stCondLst>
                                        </p:cTn>
                                        <p:tgtEl>
                                          <p:spTgt spid="56"/>
                                        </p:tgtEl>
                                        <p:attrNameLst>
                                          <p:attrName>style.visibility</p:attrName>
                                        </p:attrNameLst>
                                      </p:cBhvr>
                                      <p:to>
                                        <p:strVal val="visible"/>
                                      </p:to>
                                    </p:set>
                                    <p:animEffect transition="in" filter="wipe(right)">
                                      <p:cBhvr>
                                        <p:cTn id="22" dur="500"/>
                                        <p:tgtEl>
                                          <p:spTgt spid="56"/>
                                        </p:tgtEl>
                                      </p:cBhvr>
                                    </p:animEffect>
                                  </p:childTnLst>
                                </p:cTn>
                              </p:par>
                              <p:par>
                                <p:cTn id="23" presetID="22" presetClass="entr" presetSubtype="2" fill="hold" grpId="0" nodeType="withEffect">
                                  <p:stCondLst>
                                    <p:cond delay="3500"/>
                                  </p:stCondLst>
                                  <p:childTnLst>
                                    <p:set>
                                      <p:cBhvr>
                                        <p:cTn id="24" dur="1" fill="hold">
                                          <p:stCondLst>
                                            <p:cond delay="0"/>
                                          </p:stCondLst>
                                        </p:cTn>
                                        <p:tgtEl>
                                          <p:spTgt spid="55"/>
                                        </p:tgtEl>
                                        <p:attrNameLst>
                                          <p:attrName>style.visibility</p:attrName>
                                        </p:attrNameLst>
                                      </p:cBhvr>
                                      <p:to>
                                        <p:strVal val="visible"/>
                                      </p:to>
                                    </p:set>
                                    <p:animEffect transition="in" filter="wipe(right)">
                                      <p:cBhvr>
                                        <p:cTn id="25" dur="500"/>
                                        <p:tgtEl>
                                          <p:spTgt spid="55"/>
                                        </p:tgtEl>
                                      </p:cBhvr>
                                    </p:animEffect>
                                  </p:childTnLst>
                                </p:cTn>
                              </p:par>
                              <p:par>
                                <p:cTn id="26" presetID="22" presetClass="entr" presetSubtype="2" fill="hold" grpId="0" nodeType="withEffect">
                                  <p:stCondLst>
                                    <p:cond delay="3800"/>
                                  </p:stCondLst>
                                  <p:childTnLst>
                                    <p:set>
                                      <p:cBhvr>
                                        <p:cTn id="27" dur="1" fill="hold">
                                          <p:stCondLst>
                                            <p:cond delay="0"/>
                                          </p:stCondLst>
                                        </p:cTn>
                                        <p:tgtEl>
                                          <p:spTgt spid="66"/>
                                        </p:tgtEl>
                                        <p:attrNameLst>
                                          <p:attrName>style.visibility</p:attrName>
                                        </p:attrNameLst>
                                      </p:cBhvr>
                                      <p:to>
                                        <p:strVal val="visible"/>
                                      </p:to>
                                    </p:set>
                                    <p:animEffect transition="in" filter="wipe(right)">
                                      <p:cBhvr>
                                        <p:cTn id="28" dur="500"/>
                                        <p:tgtEl>
                                          <p:spTgt spid="66"/>
                                        </p:tgtEl>
                                      </p:cBhvr>
                                    </p:animEffect>
                                  </p:childTnLst>
                                </p:cTn>
                              </p:par>
                              <p:par>
                                <p:cTn id="29" presetID="22" presetClass="entr" presetSubtype="2" fill="hold" grpId="0" nodeType="withEffect">
                                  <p:stCondLst>
                                    <p:cond delay="4100"/>
                                  </p:stCondLst>
                                  <p:childTnLst>
                                    <p:set>
                                      <p:cBhvr>
                                        <p:cTn id="30" dur="1" fill="hold">
                                          <p:stCondLst>
                                            <p:cond delay="0"/>
                                          </p:stCondLst>
                                        </p:cTn>
                                        <p:tgtEl>
                                          <p:spTgt spid="63"/>
                                        </p:tgtEl>
                                        <p:attrNameLst>
                                          <p:attrName>style.visibility</p:attrName>
                                        </p:attrNameLst>
                                      </p:cBhvr>
                                      <p:to>
                                        <p:strVal val="visible"/>
                                      </p:to>
                                    </p:set>
                                    <p:animEffect transition="in" filter="wipe(right)">
                                      <p:cBhvr>
                                        <p:cTn id="31" dur="1000"/>
                                        <p:tgtEl>
                                          <p:spTgt spid="63"/>
                                        </p:tgtEl>
                                      </p:cBhvr>
                                    </p:animEffect>
                                  </p:childTnLst>
                                </p:cTn>
                              </p:par>
                              <p:par>
                                <p:cTn id="32" presetID="22" presetClass="entr" presetSubtype="2" fill="hold" grpId="0" nodeType="withEffect">
                                  <p:stCondLst>
                                    <p:cond delay="4900"/>
                                  </p:stCondLst>
                                  <p:childTnLst>
                                    <p:set>
                                      <p:cBhvr>
                                        <p:cTn id="33" dur="1" fill="hold">
                                          <p:stCondLst>
                                            <p:cond delay="0"/>
                                          </p:stCondLst>
                                        </p:cTn>
                                        <p:tgtEl>
                                          <p:spTgt spid="58"/>
                                        </p:tgtEl>
                                        <p:attrNameLst>
                                          <p:attrName>style.visibility</p:attrName>
                                        </p:attrNameLst>
                                      </p:cBhvr>
                                      <p:to>
                                        <p:strVal val="visible"/>
                                      </p:to>
                                    </p:set>
                                    <p:animEffect transition="in" filter="wipe(right)">
                                      <p:cBhvr>
                                        <p:cTn id="34" dur="500"/>
                                        <p:tgtEl>
                                          <p:spTgt spid="58"/>
                                        </p:tgtEl>
                                      </p:cBhvr>
                                    </p:animEffect>
                                  </p:childTnLst>
                                </p:cTn>
                              </p:par>
                              <p:par>
                                <p:cTn id="35" presetID="22" presetClass="entr" presetSubtype="2" fill="hold" grpId="0" nodeType="withEffect">
                                  <p:stCondLst>
                                    <p:cond delay="5300"/>
                                  </p:stCondLst>
                                  <p:childTnLst>
                                    <p:set>
                                      <p:cBhvr>
                                        <p:cTn id="36" dur="1" fill="hold">
                                          <p:stCondLst>
                                            <p:cond delay="0"/>
                                          </p:stCondLst>
                                        </p:cTn>
                                        <p:tgtEl>
                                          <p:spTgt spid="57"/>
                                        </p:tgtEl>
                                        <p:attrNameLst>
                                          <p:attrName>style.visibility</p:attrName>
                                        </p:attrNameLst>
                                      </p:cBhvr>
                                      <p:to>
                                        <p:strVal val="visible"/>
                                      </p:to>
                                    </p:set>
                                    <p:animEffect transition="in" filter="wipe(right)">
                                      <p:cBhvr>
                                        <p:cTn id="37" dur="500"/>
                                        <p:tgtEl>
                                          <p:spTgt spid="57"/>
                                        </p:tgtEl>
                                      </p:cBhvr>
                                    </p:animEffect>
                                  </p:childTnLst>
                                </p:cTn>
                              </p:par>
                              <p:par>
                                <p:cTn id="38" presetID="22" presetClass="entr" presetSubtype="2" fill="hold" grpId="0" nodeType="withEffect">
                                  <p:stCondLst>
                                    <p:cond delay="5700"/>
                                  </p:stCondLst>
                                  <p:childTnLst>
                                    <p:set>
                                      <p:cBhvr>
                                        <p:cTn id="39" dur="1" fill="hold">
                                          <p:stCondLst>
                                            <p:cond delay="0"/>
                                          </p:stCondLst>
                                        </p:cTn>
                                        <p:tgtEl>
                                          <p:spTgt spid="67"/>
                                        </p:tgtEl>
                                        <p:attrNameLst>
                                          <p:attrName>style.visibility</p:attrName>
                                        </p:attrNameLst>
                                      </p:cBhvr>
                                      <p:to>
                                        <p:strVal val="visible"/>
                                      </p:to>
                                    </p:set>
                                    <p:animEffect transition="in" filter="wipe(right)">
                                      <p:cBhvr>
                                        <p:cTn id="40" dur="500"/>
                                        <p:tgtEl>
                                          <p:spTgt spid="67"/>
                                        </p:tgtEl>
                                      </p:cBhvr>
                                    </p:animEffect>
                                  </p:childTnLst>
                                </p:cTn>
                              </p:par>
                              <p:par>
                                <p:cTn id="41" presetID="22" presetClass="entr" presetSubtype="2" fill="hold" grpId="0" nodeType="withEffect">
                                  <p:stCondLst>
                                    <p:cond delay="6000"/>
                                  </p:stCondLst>
                                  <p:childTnLst>
                                    <p:set>
                                      <p:cBhvr>
                                        <p:cTn id="42" dur="1" fill="hold">
                                          <p:stCondLst>
                                            <p:cond delay="0"/>
                                          </p:stCondLst>
                                        </p:cTn>
                                        <p:tgtEl>
                                          <p:spTgt spid="64"/>
                                        </p:tgtEl>
                                        <p:attrNameLst>
                                          <p:attrName>style.visibility</p:attrName>
                                        </p:attrNameLst>
                                      </p:cBhvr>
                                      <p:to>
                                        <p:strVal val="visible"/>
                                      </p:to>
                                    </p:set>
                                    <p:animEffect transition="in" filter="wipe(right)">
                                      <p:cBhvr>
                                        <p:cTn id="43" dur="7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55" grpId="0" bldLvl="0" animBg="1"/>
      <p:bldP spid="56" grpId="0" bldLvl="0" animBg="1"/>
      <p:bldP spid="57" grpId="0" bldLvl="0" animBg="1"/>
      <p:bldP spid="58" grpId="0" bldLvl="0" animBg="1"/>
      <p:bldP spid="59" grpId="0"/>
      <p:bldP spid="63" grpId="0"/>
      <p:bldP spid="64" grpId="0"/>
      <p:bldP spid="11" grpId="0"/>
      <p:bldP spid="66" grpId="0"/>
      <p:bldP spid="6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8bfbf5e6bccf67f3013ff72390469cb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3400" y="1200150"/>
            <a:ext cx="5335905" cy="5335905"/>
          </a:xfrm>
          <a:prstGeom prst="rect">
            <a:avLst/>
          </a:prstGeom>
        </p:spPr>
      </p:pic>
      <p:grpSp>
        <p:nvGrpSpPr>
          <p:cNvPr id="2" name="组合 1"/>
          <p:cNvGrpSpPr/>
          <p:nvPr/>
        </p:nvGrpSpPr>
        <p:grpSpPr>
          <a:xfrm>
            <a:off x="-60960" y="377254"/>
            <a:ext cx="5469890" cy="822960"/>
            <a:chOff x="123190" y="576009"/>
            <a:chExt cx="5469890" cy="822960"/>
          </a:xfrm>
        </p:grpSpPr>
        <p:sp>
          <p:nvSpPr>
            <p:cNvPr id="34" name="椭圆 33"/>
            <p:cNvSpPr/>
            <p:nvPr/>
          </p:nvSpPr>
          <p:spPr>
            <a:xfrm>
              <a:off x="708025" y="576009"/>
              <a:ext cx="725074" cy="725074"/>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8" name="文本框 27"/>
            <p:cNvSpPr txBox="1"/>
            <p:nvPr/>
          </p:nvSpPr>
          <p:spPr>
            <a:xfrm>
              <a:off x="123190" y="576009"/>
              <a:ext cx="5469890" cy="822960"/>
            </a:xfrm>
            <a:prstGeom prst="rect">
              <a:avLst/>
            </a:prstGeom>
            <a:noFill/>
          </p:spPr>
          <p:txBody>
            <a:bodyPr wrap="square" rtlCol="0">
              <a:spAutoFit/>
            </a:bodyPr>
            <a:lstStyle/>
            <a:p>
              <a:pPr algn="ctr"/>
              <a:r>
                <a:rPr lang="zh-CN" altLang="en-US" sz="4800" dirty="0">
                  <a:latin typeface="华文中宋" panose="02010600040101010101" charset="-122"/>
                  <a:ea typeface="华文中宋" panose="02010600040101010101" charset="-122"/>
                </a:rPr>
                <a:t> </a:t>
              </a:r>
              <a:r>
                <a:rPr lang="zh-CN" altLang="en-US" sz="4800" dirty="0" smtClean="0">
                  <a:solidFill>
                    <a:schemeClr val="bg1"/>
                  </a:solidFill>
                  <a:latin typeface="华文中宋" panose="02010600040101010101" charset="-122"/>
                  <a:ea typeface="华文中宋" panose="02010600040101010101" charset="-122"/>
                </a:rPr>
                <a:t>请 </a:t>
              </a:r>
              <a:r>
                <a:rPr lang="zh-CN" altLang="en-US" sz="4800" dirty="0" smtClean="0">
                  <a:latin typeface="华文中宋" panose="02010600040101010101" charset="-122"/>
                  <a:ea typeface="华文中宋" panose="02010600040101010101" charset="-122"/>
                </a:rPr>
                <a:t>在此输入</a:t>
              </a:r>
              <a:r>
                <a:rPr lang="zh-CN" altLang="en-US" sz="4800" dirty="0">
                  <a:latin typeface="华文中宋" panose="02010600040101010101" charset="-122"/>
                  <a:ea typeface="华文中宋" panose="02010600040101010101" charset="-122"/>
                </a:rPr>
                <a:t>标题</a:t>
              </a:r>
            </a:p>
          </p:txBody>
        </p:sp>
      </p:grpSp>
      <p:sp>
        <p:nvSpPr>
          <p:cNvPr id="40" name="矩形 39"/>
          <p:cNvSpPr/>
          <p:nvPr/>
        </p:nvSpPr>
        <p:spPr>
          <a:xfrm>
            <a:off x="5016498" y="1658814"/>
            <a:ext cx="152400" cy="1933074"/>
          </a:xfrm>
          <a:prstGeom prst="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41" name="文本框 40"/>
          <p:cNvSpPr txBox="1"/>
          <p:nvPr/>
        </p:nvSpPr>
        <p:spPr>
          <a:xfrm>
            <a:off x="4458095" y="1709613"/>
            <a:ext cx="615553" cy="1912561"/>
          </a:xfrm>
          <a:prstGeom prst="rect">
            <a:avLst/>
          </a:prstGeom>
          <a:noFill/>
        </p:spPr>
        <p:txBody>
          <a:bodyPr vert="eaVert" wrap="square" rtlCol="0">
            <a:spAutoFit/>
          </a:bodyPr>
          <a:lstStyle/>
          <a:p>
            <a:r>
              <a:rPr lang="zh-CN" altLang="en-US" sz="2800" dirty="0" smtClean="0">
                <a:latin typeface="华文中宋" panose="02010600040101010101" charset="-122"/>
                <a:ea typeface="华文中宋" panose="02010600040101010101" charset="-122"/>
              </a:rPr>
              <a:t>请输入标题</a:t>
            </a:r>
          </a:p>
        </p:txBody>
      </p:sp>
      <p:sp>
        <p:nvSpPr>
          <p:cNvPr id="42" name="文本框 41"/>
          <p:cNvSpPr txBox="1"/>
          <p:nvPr/>
        </p:nvSpPr>
        <p:spPr>
          <a:xfrm>
            <a:off x="5200650" y="1673370"/>
            <a:ext cx="6096000" cy="1889300"/>
          </a:xfrm>
          <a:prstGeom prst="rect">
            <a:avLst/>
          </a:prstGeom>
          <a:noFill/>
        </p:spPr>
        <p:txBody>
          <a:bodyPr wrap="square" rtlCol="0">
            <a:spAutoFit/>
          </a:bodyPr>
          <a:lstStyle/>
          <a:p>
            <a:pPr>
              <a:lnSpc>
                <a:spcPct val="150000"/>
              </a:lnSpc>
            </a:pPr>
            <a:r>
              <a:rPr lang="zh-CN" altLang="en-US" sz="2000" dirty="0">
                <a:latin typeface="华文中宋" panose="02010600040101010101" charset="-122"/>
                <a:ea typeface="华文中宋" panose="02010600040101010101" charset="-122"/>
              </a:rPr>
              <a:t>请输入适量文字在此处进行解释说明，以便于读者合理理解上述标题的内容</a:t>
            </a:r>
            <a:endParaRPr lang="en-US" altLang="zh-CN" sz="2000" dirty="0">
              <a:latin typeface="华文中宋" panose="02010600040101010101" charset="-122"/>
              <a:ea typeface="华文中宋" panose="02010600040101010101" charset="-122"/>
            </a:endParaRPr>
          </a:p>
          <a:p>
            <a:pPr>
              <a:lnSpc>
                <a:spcPct val="150000"/>
              </a:lnSpc>
            </a:pPr>
            <a:r>
              <a:rPr lang="zh-CN" altLang="en-US" sz="2000" dirty="0">
                <a:latin typeface="华文中宋" panose="02010600040101010101" charset="-122"/>
                <a:ea typeface="华文中宋" panose="02010600040101010101" charset="-122"/>
              </a:rPr>
              <a:t>请输入适量文字在此处进行解释说明，以便于读者合理理解上述标题的</a:t>
            </a:r>
            <a:r>
              <a:rPr lang="zh-CN" altLang="en-US" sz="2000" dirty="0" smtClean="0">
                <a:latin typeface="华文中宋" panose="02010600040101010101" charset="-122"/>
                <a:ea typeface="华文中宋" panose="02010600040101010101" charset="-122"/>
              </a:rPr>
              <a:t>内容</a:t>
            </a:r>
            <a:endParaRPr lang="en-US" altLang="zh-CN" sz="2000" dirty="0">
              <a:latin typeface="华文中宋" panose="02010600040101010101" charset="-122"/>
              <a:ea typeface="华文中宋" panose="02010600040101010101" charset="-122"/>
            </a:endParaRPr>
          </a:p>
        </p:txBody>
      </p:sp>
      <p:sp>
        <p:nvSpPr>
          <p:cNvPr id="43" name="文本框 42"/>
          <p:cNvSpPr txBox="1"/>
          <p:nvPr/>
        </p:nvSpPr>
        <p:spPr>
          <a:xfrm>
            <a:off x="10681097" y="4121658"/>
            <a:ext cx="615553" cy="1901826"/>
          </a:xfrm>
          <a:prstGeom prst="rect">
            <a:avLst/>
          </a:prstGeom>
          <a:noFill/>
        </p:spPr>
        <p:txBody>
          <a:bodyPr vert="eaVert" wrap="square" rtlCol="0">
            <a:spAutoFit/>
          </a:bodyPr>
          <a:lstStyle/>
          <a:p>
            <a:r>
              <a:rPr lang="zh-CN" altLang="en-US" sz="2800" dirty="0" smtClean="0">
                <a:latin typeface="华文中宋" panose="02010600040101010101" charset="-122"/>
                <a:ea typeface="华文中宋" panose="02010600040101010101" charset="-122"/>
              </a:rPr>
              <a:t>请输入标题</a:t>
            </a:r>
          </a:p>
        </p:txBody>
      </p:sp>
      <p:sp>
        <p:nvSpPr>
          <p:cNvPr id="44" name="矩形 43"/>
          <p:cNvSpPr/>
          <p:nvPr/>
        </p:nvSpPr>
        <p:spPr>
          <a:xfrm>
            <a:off x="10543211" y="4080030"/>
            <a:ext cx="152400" cy="1943453"/>
          </a:xfrm>
          <a:prstGeom prst="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45" name="文本框 44"/>
          <p:cNvSpPr txBox="1"/>
          <p:nvPr/>
        </p:nvSpPr>
        <p:spPr>
          <a:xfrm>
            <a:off x="4378268" y="4134183"/>
            <a:ext cx="6096000" cy="1889300"/>
          </a:xfrm>
          <a:prstGeom prst="rect">
            <a:avLst/>
          </a:prstGeom>
          <a:noFill/>
        </p:spPr>
        <p:txBody>
          <a:bodyPr wrap="square" rtlCol="0">
            <a:spAutoFit/>
          </a:bodyPr>
          <a:lstStyle/>
          <a:p>
            <a:pPr algn="r">
              <a:lnSpc>
                <a:spcPct val="150000"/>
              </a:lnSpc>
            </a:pPr>
            <a:r>
              <a:rPr lang="zh-CN" altLang="en-US" sz="2000" dirty="0">
                <a:latin typeface="华文中宋" panose="02010600040101010101" charset="-122"/>
                <a:ea typeface="华文中宋" panose="02010600040101010101" charset="-122"/>
              </a:rPr>
              <a:t>请输入适量文字在此处进行解释说明，以便于读者合理理解上述标题的内容</a:t>
            </a:r>
            <a:endParaRPr lang="en-US" altLang="zh-CN" sz="2000" dirty="0">
              <a:latin typeface="华文中宋" panose="02010600040101010101" charset="-122"/>
              <a:ea typeface="华文中宋" panose="02010600040101010101" charset="-122"/>
            </a:endParaRPr>
          </a:p>
          <a:p>
            <a:pPr algn="r">
              <a:lnSpc>
                <a:spcPct val="150000"/>
              </a:lnSpc>
            </a:pPr>
            <a:r>
              <a:rPr lang="zh-CN" altLang="en-US" sz="2000" dirty="0">
                <a:latin typeface="华文中宋" panose="02010600040101010101" charset="-122"/>
                <a:ea typeface="华文中宋" panose="02010600040101010101" charset="-122"/>
              </a:rPr>
              <a:t>请输入适量文字在此处进行解释说明，以便于读者合理理解上述标题的</a:t>
            </a:r>
            <a:r>
              <a:rPr lang="zh-CN" altLang="en-US" sz="2000" dirty="0" smtClean="0">
                <a:latin typeface="华文中宋" panose="02010600040101010101" charset="-122"/>
                <a:ea typeface="华文中宋" panose="02010600040101010101" charset="-122"/>
              </a:rPr>
              <a:t>内容</a:t>
            </a:r>
            <a:endParaRPr lang="en-US" altLang="zh-CN" sz="2000" dirty="0">
              <a:latin typeface="华文中宋" panose="02010600040101010101" charset="-122"/>
              <a:ea typeface="华文中宋"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1" fill="hold" grpId="0" nodeType="withEffect">
                                  <p:stCondLst>
                                    <p:cond delay="90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1000"/>
                                        <p:tgtEl>
                                          <p:spTgt spid="41"/>
                                        </p:tgtEl>
                                      </p:cBhvr>
                                    </p:animEffect>
                                  </p:childTnLst>
                                </p:cTn>
                              </p:par>
                              <p:par>
                                <p:cTn id="11" presetID="22" presetClass="entr" presetSubtype="8" fill="hold" grpId="0" nodeType="withEffect">
                                  <p:stCondLst>
                                    <p:cond delay="1800"/>
                                  </p:stCondLst>
                                  <p:childTnLst>
                                    <p:set>
                                      <p:cBhvr>
                                        <p:cTn id="12" dur="1" fill="hold">
                                          <p:stCondLst>
                                            <p:cond delay="0"/>
                                          </p:stCondLst>
                                        </p:cTn>
                                        <p:tgtEl>
                                          <p:spTgt spid="40"/>
                                        </p:tgtEl>
                                        <p:attrNameLst>
                                          <p:attrName>style.visibility</p:attrName>
                                        </p:attrNameLst>
                                      </p:cBhvr>
                                      <p:to>
                                        <p:strVal val="visible"/>
                                      </p:to>
                                    </p:set>
                                    <p:animEffect transition="in" filter="wipe(left)">
                                      <p:cBhvr>
                                        <p:cTn id="13" dur="250"/>
                                        <p:tgtEl>
                                          <p:spTgt spid="40"/>
                                        </p:tgtEl>
                                      </p:cBhvr>
                                    </p:animEffect>
                                  </p:childTnLst>
                                </p:cTn>
                              </p:par>
                              <p:par>
                                <p:cTn id="14" presetID="22" presetClass="entr" presetSubtype="8" fill="hold" grpId="0" nodeType="withEffect">
                                  <p:stCondLst>
                                    <p:cond delay="1900"/>
                                  </p:stCondLst>
                                  <p:childTnLst>
                                    <p:set>
                                      <p:cBhvr>
                                        <p:cTn id="15" dur="1" fill="hold">
                                          <p:stCondLst>
                                            <p:cond delay="0"/>
                                          </p:stCondLst>
                                        </p:cTn>
                                        <p:tgtEl>
                                          <p:spTgt spid="42"/>
                                        </p:tgtEl>
                                        <p:attrNameLst>
                                          <p:attrName>style.visibility</p:attrName>
                                        </p:attrNameLst>
                                      </p:cBhvr>
                                      <p:to>
                                        <p:strVal val="visible"/>
                                      </p:to>
                                    </p:set>
                                    <p:animEffect transition="in" filter="wipe(left)">
                                      <p:cBhvr>
                                        <p:cTn id="16" dur="1000"/>
                                        <p:tgtEl>
                                          <p:spTgt spid="42"/>
                                        </p:tgtEl>
                                      </p:cBhvr>
                                    </p:animEffect>
                                  </p:childTnLst>
                                </p:cTn>
                              </p:par>
                              <p:par>
                                <p:cTn id="17" presetID="22" presetClass="entr" presetSubtype="1" fill="hold" grpId="0" nodeType="withEffect">
                                  <p:stCondLst>
                                    <p:cond delay="2900"/>
                                  </p:stCondLst>
                                  <p:childTnLst>
                                    <p:set>
                                      <p:cBhvr>
                                        <p:cTn id="18" dur="1" fill="hold">
                                          <p:stCondLst>
                                            <p:cond delay="0"/>
                                          </p:stCondLst>
                                        </p:cTn>
                                        <p:tgtEl>
                                          <p:spTgt spid="43"/>
                                        </p:tgtEl>
                                        <p:attrNameLst>
                                          <p:attrName>style.visibility</p:attrName>
                                        </p:attrNameLst>
                                      </p:cBhvr>
                                      <p:to>
                                        <p:strVal val="visible"/>
                                      </p:to>
                                    </p:set>
                                    <p:animEffect transition="in" filter="wipe(up)">
                                      <p:cBhvr>
                                        <p:cTn id="19" dur="1000"/>
                                        <p:tgtEl>
                                          <p:spTgt spid="43"/>
                                        </p:tgtEl>
                                      </p:cBhvr>
                                    </p:animEffect>
                                  </p:childTnLst>
                                </p:cTn>
                              </p:par>
                              <p:par>
                                <p:cTn id="20" presetID="22" presetClass="entr" presetSubtype="2" fill="hold" grpId="0" nodeType="withEffect">
                                  <p:stCondLst>
                                    <p:cond delay="3700"/>
                                  </p:stCondLst>
                                  <p:childTnLst>
                                    <p:set>
                                      <p:cBhvr>
                                        <p:cTn id="21" dur="1" fill="hold">
                                          <p:stCondLst>
                                            <p:cond delay="0"/>
                                          </p:stCondLst>
                                        </p:cTn>
                                        <p:tgtEl>
                                          <p:spTgt spid="44"/>
                                        </p:tgtEl>
                                        <p:attrNameLst>
                                          <p:attrName>style.visibility</p:attrName>
                                        </p:attrNameLst>
                                      </p:cBhvr>
                                      <p:to>
                                        <p:strVal val="visible"/>
                                      </p:to>
                                    </p:set>
                                    <p:animEffect transition="in" filter="wipe(right)">
                                      <p:cBhvr>
                                        <p:cTn id="22" dur="250"/>
                                        <p:tgtEl>
                                          <p:spTgt spid="44"/>
                                        </p:tgtEl>
                                      </p:cBhvr>
                                    </p:animEffect>
                                  </p:childTnLst>
                                </p:cTn>
                              </p:par>
                              <p:par>
                                <p:cTn id="23" presetID="22" presetClass="entr" presetSubtype="2" fill="hold" grpId="0" nodeType="withEffect">
                                  <p:stCondLst>
                                    <p:cond delay="3800"/>
                                  </p:stCondLst>
                                  <p:childTnLst>
                                    <p:set>
                                      <p:cBhvr>
                                        <p:cTn id="24" dur="1" fill="hold">
                                          <p:stCondLst>
                                            <p:cond delay="0"/>
                                          </p:stCondLst>
                                        </p:cTn>
                                        <p:tgtEl>
                                          <p:spTgt spid="45"/>
                                        </p:tgtEl>
                                        <p:attrNameLst>
                                          <p:attrName>style.visibility</p:attrName>
                                        </p:attrNameLst>
                                      </p:cBhvr>
                                      <p:to>
                                        <p:strVal val="visible"/>
                                      </p:to>
                                    </p:set>
                                    <p:animEffect transition="in" filter="wipe(right)">
                                      <p:cBhvr>
                                        <p:cTn id="25"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ldLvl="0" animBg="1"/>
      <p:bldP spid="41" grpId="0"/>
      <p:bldP spid="42" grpId="0"/>
      <p:bldP spid="43" grpId="0"/>
      <p:bldP spid="44" grpId="0" bldLvl="0" animBg="1"/>
      <p:bldP spid="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02" y="0"/>
            <a:ext cx="12219402" cy="6104334"/>
          </a:xfrm>
          <a:prstGeom prst="rect">
            <a:avLst/>
          </a:prstGeom>
          <a:ln>
            <a:noFill/>
          </a:ln>
          <a:effectLst>
            <a:softEdge rad="112500"/>
          </a:effectLst>
        </p:spPr>
      </p:pic>
      <p:grpSp>
        <p:nvGrpSpPr>
          <p:cNvPr id="5" name="组合 4"/>
          <p:cNvGrpSpPr/>
          <p:nvPr/>
        </p:nvGrpSpPr>
        <p:grpSpPr>
          <a:xfrm>
            <a:off x="2054568" y="2104051"/>
            <a:ext cx="1692322" cy="1692322"/>
            <a:chOff x="2265529" y="2033517"/>
            <a:chExt cx="1692322" cy="1692322"/>
          </a:xfrm>
        </p:grpSpPr>
        <p:sp>
          <p:nvSpPr>
            <p:cNvPr id="3" name="椭圆 2"/>
            <p:cNvSpPr/>
            <p:nvPr/>
          </p:nvSpPr>
          <p:spPr>
            <a:xfrm>
              <a:off x="2265529" y="2033517"/>
              <a:ext cx="1692322" cy="1692322"/>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4" name="文本框 3"/>
            <p:cNvSpPr txBox="1"/>
            <p:nvPr/>
          </p:nvSpPr>
          <p:spPr>
            <a:xfrm>
              <a:off x="2381535" y="2213517"/>
              <a:ext cx="1460311" cy="1432560"/>
            </a:xfrm>
            <a:prstGeom prst="rect">
              <a:avLst/>
            </a:prstGeom>
            <a:noFill/>
          </p:spPr>
          <p:txBody>
            <a:bodyPr wrap="square" rtlCol="0">
              <a:spAutoFit/>
            </a:bodyPr>
            <a:lstStyle/>
            <a:p>
              <a:pPr algn="ctr"/>
              <a:r>
                <a:rPr lang="zh-CN" altLang="en-US" sz="8800" dirty="0">
                  <a:solidFill>
                    <a:schemeClr val="bg1"/>
                  </a:solidFill>
                  <a:latin typeface="华文中宋" panose="02010600040101010101" charset="-122"/>
                  <a:ea typeface="华文中宋" panose="02010600040101010101" charset="-122"/>
                </a:rPr>
                <a:t>贰</a:t>
              </a:r>
            </a:p>
          </p:txBody>
        </p:sp>
      </p:grpSp>
      <p:grpSp>
        <p:nvGrpSpPr>
          <p:cNvPr id="2" name="组合 1"/>
          <p:cNvGrpSpPr/>
          <p:nvPr/>
        </p:nvGrpSpPr>
        <p:grpSpPr>
          <a:xfrm>
            <a:off x="3989909" y="2242887"/>
            <a:ext cx="5947785" cy="952985"/>
            <a:chOff x="3581604" y="2552132"/>
            <a:chExt cx="5947785" cy="952985"/>
          </a:xfrm>
        </p:grpSpPr>
        <p:sp>
          <p:nvSpPr>
            <p:cNvPr id="6" name="文本框 5"/>
            <p:cNvSpPr txBox="1"/>
            <p:nvPr/>
          </p:nvSpPr>
          <p:spPr>
            <a:xfrm>
              <a:off x="3587109" y="2552132"/>
              <a:ext cx="5942280" cy="923330"/>
            </a:xfrm>
            <a:prstGeom prst="rect">
              <a:avLst/>
            </a:prstGeom>
            <a:noFill/>
          </p:spPr>
          <p:txBody>
            <a:bodyPr wrap="square" rtlCol="0">
              <a:spAutoFit/>
            </a:bodyPr>
            <a:lstStyle/>
            <a:p>
              <a:r>
                <a:rPr lang="zh-CN" altLang="en-US" sz="5400" dirty="0" smtClean="0">
                  <a:latin typeface="华文中宋" panose="02010600040101010101" charset="-122"/>
                  <a:ea typeface="华文中宋" panose="02010600040101010101" charset="-122"/>
                </a:rPr>
                <a:t>请在此处输入标题</a:t>
              </a:r>
            </a:p>
          </p:txBody>
        </p:sp>
        <p:sp>
          <p:nvSpPr>
            <p:cNvPr id="13" name="任意多边形 12"/>
            <p:cNvSpPr/>
            <p:nvPr/>
          </p:nvSpPr>
          <p:spPr>
            <a:xfrm>
              <a:off x="3581604" y="3013797"/>
              <a:ext cx="491320" cy="49132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14" name="任意多边形 13"/>
            <p:cNvSpPr/>
            <p:nvPr/>
          </p:nvSpPr>
          <p:spPr>
            <a:xfrm flipH="1" flipV="1">
              <a:off x="8795050" y="2559613"/>
              <a:ext cx="491320" cy="49132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grpSp>
      <p:sp>
        <p:nvSpPr>
          <p:cNvPr id="18" name="文本框 17"/>
          <p:cNvSpPr txBox="1"/>
          <p:nvPr/>
        </p:nvSpPr>
        <p:spPr>
          <a:xfrm>
            <a:off x="9470543" y="3181902"/>
            <a:ext cx="553998" cy="2243534"/>
          </a:xfrm>
          <a:prstGeom prst="rect">
            <a:avLst/>
          </a:prstGeom>
          <a:noFill/>
        </p:spPr>
        <p:txBody>
          <a:bodyPr vert="eaVert" wrap="square" rtlCol="0">
            <a:spAutoFit/>
          </a:bodyPr>
          <a:lstStyle/>
          <a:p>
            <a:pPr algn="ctr"/>
            <a:r>
              <a:rPr lang="zh-CN" altLang="en-US" sz="2400" dirty="0" smtClean="0">
                <a:solidFill>
                  <a:srgbClr val="E60011"/>
                </a:solidFill>
                <a:latin typeface="华文中宋" panose="02010600040101010101" charset="-122"/>
                <a:ea typeface="华文中宋" panose="02010600040101010101" charset="-122"/>
              </a:rPr>
              <a:t>点击添加内容</a:t>
            </a:r>
          </a:p>
        </p:txBody>
      </p:sp>
      <p:sp>
        <p:nvSpPr>
          <p:cNvPr id="19" name="文本框 18"/>
          <p:cNvSpPr txBox="1"/>
          <p:nvPr/>
        </p:nvSpPr>
        <p:spPr>
          <a:xfrm>
            <a:off x="3824820" y="3416619"/>
            <a:ext cx="5829300" cy="1774100"/>
          </a:xfrm>
          <a:prstGeom prst="rect">
            <a:avLst/>
          </a:prstGeom>
          <a:noFill/>
        </p:spPr>
        <p:txBody>
          <a:bodyPr vert="eaVert" wrap="square" rtlCol="0">
            <a:spAutoFit/>
          </a:bodyPr>
          <a:lstStyle/>
          <a:p>
            <a:pPr algn="just">
              <a:lnSpc>
                <a:spcPct val="150000"/>
              </a:lnSpc>
            </a:pPr>
            <a:r>
              <a:rPr sz="1900" dirty="0" smtClean="0">
                <a:latin typeface="华文中宋" panose="02010600040101010101" charset="-122"/>
                <a:ea typeface="华文中宋" panose="02010600040101010101" charset="-122"/>
              </a:rPr>
              <a:t>请在此粘贴或者输入您的文字内容请在此粘贴或者输入您的文字内容请在此粘贴或者输入您的文字内容请在此粘贴或者输入您的文字内容请在此粘贴或者输入您的文字内容</a:t>
            </a:r>
          </a:p>
        </p:txBody>
      </p:sp>
      <p:pic>
        <p:nvPicPr>
          <p:cNvPr id="7" name="图片 6"/>
          <p:cNvPicPr>
            <a:picLocks noChangeAspect="1"/>
          </p:cNvPicPr>
          <p:nvPr/>
        </p:nvPicPr>
        <p:blipFill rotWithShape="1">
          <a:blip r:embed="rId3" cstate="screen">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a:xfrm>
            <a:off x="-29028" y="4486446"/>
            <a:ext cx="5662431" cy="2386068"/>
          </a:xfrm>
          <a:custGeom>
            <a:avLst/>
            <a:gdLst>
              <a:gd name="connsiteX0" fmla="*/ 0 w 5662431"/>
              <a:gd name="connsiteY0" fmla="*/ 0 h 2386068"/>
              <a:gd name="connsiteX1" fmla="*/ 4457429 w 5662431"/>
              <a:gd name="connsiteY1" fmla="*/ 0 h 2386068"/>
              <a:gd name="connsiteX2" fmla="*/ 4461056 w 5662431"/>
              <a:gd name="connsiteY2" fmla="*/ 71835 h 2386068"/>
              <a:gd name="connsiteX3" fmla="*/ 5457371 w 5662431"/>
              <a:gd name="connsiteY3" fmla="*/ 970925 h 2386068"/>
              <a:gd name="connsiteX4" fmla="*/ 5659205 w 5662431"/>
              <a:gd name="connsiteY4" fmla="*/ 950578 h 2386068"/>
              <a:gd name="connsiteX5" fmla="*/ 5662431 w 5662431"/>
              <a:gd name="connsiteY5" fmla="*/ 949749 h 2386068"/>
              <a:gd name="connsiteX6" fmla="*/ 5662431 w 5662431"/>
              <a:gd name="connsiteY6" fmla="*/ 2386068 h 2386068"/>
              <a:gd name="connsiteX7" fmla="*/ 0 w 5662431"/>
              <a:gd name="connsiteY7" fmla="*/ 2386068 h 2386068"/>
              <a:gd name="connsiteX8" fmla="*/ 0 w 5662431"/>
              <a:gd name="connsiteY8" fmla="*/ 0 h 2386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62431" h="2386068">
                <a:moveTo>
                  <a:pt x="0" y="0"/>
                </a:moveTo>
                <a:lnTo>
                  <a:pt x="4457429" y="0"/>
                </a:lnTo>
                <a:lnTo>
                  <a:pt x="4461056" y="71835"/>
                </a:lnTo>
                <a:cubicBezTo>
                  <a:pt x="4512342" y="576840"/>
                  <a:pt x="4938835" y="970925"/>
                  <a:pt x="5457371" y="970925"/>
                </a:cubicBezTo>
                <a:cubicBezTo>
                  <a:pt x="5526509" y="970925"/>
                  <a:pt x="5594011" y="963919"/>
                  <a:pt x="5659205" y="950578"/>
                </a:cubicBezTo>
                <a:lnTo>
                  <a:pt x="5662431" y="949749"/>
                </a:lnTo>
                <a:lnTo>
                  <a:pt x="5662431" y="2386068"/>
                </a:lnTo>
                <a:lnTo>
                  <a:pt x="0" y="2386068"/>
                </a:lnTo>
                <a:lnTo>
                  <a:pt x="0" y="0"/>
                </a:lnTo>
                <a:close/>
              </a:path>
            </a:pathLst>
          </a:custGeom>
        </p:spPr>
      </p:pic>
      <p:pic>
        <p:nvPicPr>
          <p:cNvPr id="46" name="图片 45"/>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flipH="1">
            <a:off x="9701394" y="481089"/>
            <a:ext cx="1152686" cy="571580"/>
          </a:xfrm>
          <a:prstGeom prst="rect">
            <a:avLst/>
          </a:prstGeom>
        </p:spPr>
      </p:pic>
      <p:pic>
        <p:nvPicPr>
          <p:cNvPr id="47" name="图片 46"/>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flipH="1">
            <a:off x="10557802" y="616001"/>
            <a:ext cx="1152686" cy="5715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par>
                                <p:cTn id="8" presetID="22" presetClass="entr" presetSubtype="8" fill="hold" nodeType="withEffect">
                                  <p:stCondLst>
                                    <p:cond delay="6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1250"/>
                                        <p:tgtEl>
                                          <p:spTgt spid="2"/>
                                        </p:tgtEl>
                                      </p:cBhvr>
                                    </p:animEffect>
                                  </p:childTnLst>
                                </p:cTn>
                              </p:par>
                              <p:par>
                                <p:cTn id="11" presetID="22" presetClass="entr" presetSubtype="1" fill="hold" grpId="0" nodeType="withEffect">
                                  <p:stCondLst>
                                    <p:cond delay="170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750"/>
                                        <p:tgtEl>
                                          <p:spTgt spid="18"/>
                                        </p:tgtEl>
                                      </p:cBhvr>
                                    </p:animEffect>
                                  </p:childTnLst>
                                </p:cTn>
                              </p:par>
                              <p:par>
                                <p:cTn id="14" presetID="22" presetClass="entr" presetSubtype="2" fill="hold" grpId="0" nodeType="withEffect">
                                  <p:stCondLst>
                                    <p:cond delay="240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1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615114" y="765356"/>
            <a:ext cx="1005840" cy="2861582"/>
            <a:chOff x="687342" y="591185"/>
            <a:chExt cx="1005840" cy="2861582"/>
          </a:xfrm>
        </p:grpSpPr>
        <p:sp>
          <p:nvSpPr>
            <p:cNvPr id="23" name="椭圆 22"/>
            <p:cNvSpPr/>
            <p:nvPr/>
          </p:nvSpPr>
          <p:spPr>
            <a:xfrm>
              <a:off x="891661" y="1274988"/>
              <a:ext cx="626384" cy="626384"/>
            </a:xfrm>
            <a:prstGeom prst="ellipse">
              <a:avLst/>
            </a:prstGeom>
            <a:solidFill>
              <a:srgbClr val="E600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charset="-122"/>
                <a:ea typeface="华文中宋" panose="02010600040101010101" charset="-122"/>
              </a:endParaRPr>
            </a:p>
          </p:txBody>
        </p:sp>
        <p:sp>
          <p:nvSpPr>
            <p:cNvPr id="22" name="文本框 21"/>
            <p:cNvSpPr txBox="1"/>
            <p:nvPr/>
          </p:nvSpPr>
          <p:spPr>
            <a:xfrm>
              <a:off x="687342" y="591185"/>
              <a:ext cx="1005840" cy="2861582"/>
            </a:xfrm>
            <a:prstGeom prst="rect">
              <a:avLst/>
            </a:prstGeom>
            <a:noFill/>
          </p:spPr>
          <p:txBody>
            <a:bodyPr vert="eaVert" wrap="square" rtlCol="0">
              <a:spAutoFit/>
            </a:bodyPr>
            <a:lstStyle/>
            <a:p>
              <a:r>
                <a:rPr lang="zh-CN" altLang="en-US" sz="5400" dirty="0" smtClean="0">
                  <a:latin typeface="华文中宋" panose="02010600040101010101" charset="-122"/>
                  <a:ea typeface="华文中宋" panose="02010600040101010101" charset="-122"/>
                </a:rPr>
                <a:t>第</a:t>
              </a:r>
              <a:r>
                <a:rPr lang="zh-CN" altLang="en-US" sz="4400" dirty="0" smtClean="0">
                  <a:solidFill>
                    <a:schemeClr val="bg1"/>
                  </a:solidFill>
                  <a:latin typeface="华文中宋" panose="02010600040101010101" charset="-122"/>
                  <a:ea typeface="华文中宋" panose="02010600040101010101" charset="-122"/>
                </a:rPr>
                <a:t>二</a:t>
              </a:r>
              <a:r>
                <a:rPr lang="zh-CN" altLang="en-US" sz="5400" dirty="0" smtClean="0">
                  <a:latin typeface="华文中宋" panose="02010600040101010101" charset="-122"/>
                  <a:ea typeface="华文中宋" panose="02010600040101010101" charset="-122"/>
                </a:rPr>
                <a:t>部分</a:t>
              </a:r>
              <a:endParaRPr lang="zh-CN" altLang="en-US" sz="5400" dirty="0">
                <a:latin typeface="华文中宋" panose="02010600040101010101" charset="-122"/>
                <a:ea typeface="华文中宋" panose="02010600040101010101" charset="-122"/>
              </a:endParaRPr>
            </a:p>
          </p:txBody>
        </p:sp>
      </p:grpSp>
      <p:grpSp>
        <p:nvGrpSpPr>
          <p:cNvPr id="6" name="组合 5"/>
          <p:cNvGrpSpPr/>
          <p:nvPr/>
        </p:nvGrpSpPr>
        <p:grpSpPr>
          <a:xfrm>
            <a:off x="786408" y="1884719"/>
            <a:ext cx="9326880" cy="3107589"/>
            <a:chOff x="786408" y="1884719"/>
            <a:chExt cx="9326880" cy="3107589"/>
          </a:xfrm>
        </p:grpSpPr>
        <p:sp>
          <p:nvSpPr>
            <p:cNvPr id="24" name="文本框 23"/>
            <p:cNvSpPr txBox="1"/>
            <p:nvPr/>
          </p:nvSpPr>
          <p:spPr>
            <a:xfrm>
              <a:off x="786408" y="1884719"/>
              <a:ext cx="9326880" cy="3107589"/>
            </a:xfrm>
            <a:prstGeom prst="rect">
              <a:avLst/>
            </a:prstGeom>
            <a:noFill/>
          </p:spPr>
          <p:txBody>
            <a:bodyPr vert="eaVert" wrap="square" rtlCol="0">
              <a:spAutoFit/>
            </a:bodyPr>
            <a:lstStyle/>
            <a:p>
              <a:pPr algn="just">
                <a:lnSpc>
                  <a:spcPct val="150000"/>
                </a:lnSpc>
              </a:pPr>
              <a:r>
                <a:rPr sz="2000" dirty="0" smtClean="0">
                  <a:latin typeface="华文中宋" panose="02010600040101010101" charset="-122"/>
                  <a:ea typeface="华文中宋" panose="02010600040101010101" charset="-122"/>
                </a:rPr>
                <a:t>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a:t>
              </a:r>
              <a:r>
                <a:rPr lang="en-US" sz="2000" dirty="0" smtClean="0">
                  <a:latin typeface="华文中宋" panose="02010600040101010101" charset="-122"/>
                  <a:ea typeface="华文中宋" panose="02010600040101010101" charset="-122"/>
                </a:rPr>
                <a:t>.</a:t>
              </a:r>
            </a:p>
          </p:txBody>
        </p:sp>
        <p:cxnSp>
          <p:nvCxnSpPr>
            <p:cNvPr id="27" name="直接连接符 26"/>
            <p:cNvCxnSpPr/>
            <p:nvPr/>
          </p:nvCxnSpPr>
          <p:spPr>
            <a:xfrm>
              <a:off x="9482883"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9018426"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5539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089512"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625055"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160598"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6696141"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260712"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8107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360826"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48963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4417398"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3967455"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3546540"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30675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2588598"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21531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703226"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12387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grpSp>
      <p:pic>
        <p:nvPicPr>
          <p:cNvPr id="46" name="图片 45"/>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flipH="1">
            <a:off x="248784" y="452514"/>
            <a:ext cx="1152686" cy="571580"/>
          </a:xfrm>
          <a:prstGeom prst="rect">
            <a:avLst/>
          </a:prstGeom>
        </p:spPr>
      </p:pic>
      <p:pic>
        <p:nvPicPr>
          <p:cNvPr id="47" name="图片 4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flipH="1">
            <a:off x="1105192" y="587426"/>
            <a:ext cx="1152686" cy="571580"/>
          </a:xfrm>
          <a:prstGeom prst="rect">
            <a:avLst/>
          </a:prstGeom>
        </p:spPr>
      </p:pic>
      <p:sp>
        <p:nvSpPr>
          <p:cNvPr id="48" name="文本框 47"/>
          <p:cNvSpPr txBox="1"/>
          <p:nvPr/>
        </p:nvSpPr>
        <p:spPr>
          <a:xfrm>
            <a:off x="10104120" y="2007235"/>
            <a:ext cx="609600" cy="2872740"/>
          </a:xfrm>
          <a:prstGeom prst="rect">
            <a:avLst/>
          </a:prstGeom>
          <a:noFill/>
        </p:spPr>
        <p:txBody>
          <a:bodyPr vert="eaVert" wrap="square" rtlCol="0">
            <a:spAutoFit/>
          </a:bodyPr>
          <a:lstStyle/>
          <a:p>
            <a:pPr algn="ctr"/>
            <a:r>
              <a:rPr lang="zh-CN" altLang="en-US" sz="2800" dirty="0" smtClean="0">
                <a:solidFill>
                  <a:srgbClr val="E60011"/>
                </a:solidFill>
                <a:latin typeface="华文中宋" panose="02010600040101010101" charset="-122"/>
                <a:ea typeface="华文中宋" panose="02010600040101010101" charset="-122"/>
              </a:rPr>
              <a:t>请输入标题</a:t>
            </a:r>
          </a:p>
        </p:txBody>
      </p:sp>
      <p:pic>
        <p:nvPicPr>
          <p:cNvPr id="9" name="图片 8" descr="727e61c8e6a6b3ee5bb097a54b437bd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150" y="3970020"/>
            <a:ext cx="6079490" cy="34410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childTnLst>
                                </p:cTn>
                              </p:par>
                              <p:par>
                                <p:cTn id="8" presetID="22" presetClass="entr" presetSubtype="1" fill="hold" grpId="0" nodeType="withEffect">
                                  <p:stCondLst>
                                    <p:cond delay="500"/>
                                  </p:stCondLst>
                                  <p:childTnLst>
                                    <p:set>
                                      <p:cBhvr>
                                        <p:cTn id="9" dur="1" fill="hold">
                                          <p:stCondLst>
                                            <p:cond delay="0"/>
                                          </p:stCondLst>
                                        </p:cTn>
                                        <p:tgtEl>
                                          <p:spTgt spid="48"/>
                                        </p:tgtEl>
                                        <p:attrNameLst>
                                          <p:attrName>style.visibility</p:attrName>
                                        </p:attrNameLst>
                                      </p:cBhvr>
                                      <p:to>
                                        <p:strVal val="visible"/>
                                      </p:to>
                                    </p:set>
                                    <p:animEffect transition="in" filter="wipe(up)">
                                      <p:cBhvr>
                                        <p:cTn id="10" dur="1000"/>
                                        <p:tgtEl>
                                          <p:spTgt spid="48"/>
                                        </p:tgtEl>
                                      </p:cBhvr>
                                    </p:animEffect>
                                  </p:childTnLst>
                                </p:cTn>
                              </p:par>
                              <p:par>
                                <p:cTn id="11" presetID="22" presetClass="entr" presetSubtype="2" fill="hold" nodeType="withEffect">
                                  <p:stCondLst>
                                    <p:cond delay="110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1424</Words>
  <Application>Microsoft Office PowerPoint</Application>
  <PresentationFormat>自定义</PresentationFormat>
  <Paragraphs>179</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酒文化</dc:title>
  <dc:creator>第一PPT</dc:creator>
  <cp:keywords>www.1ppt.com</cp:keywords>
  <cp:lastModifiedBy>Windows User</cp:lastModifiedBy>
  <cp:revision>16</cp:revision>
  <dcterms:created xsi:type="dcterms:W3CDTF">2017-02-24T08:01:00Z</dcterms:created>
  <dcterms:modified xsi:type="dcterms:W3CDTF">2019-06-08T10:04:13Z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