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6"/>
  </p:notesMasterIdLst>
  <p:sldIdLst>
    <p:sldId id="318" r:id="rId3"/>
    <p:sldId id="319" r:id="rId4"/>
    <p:sldId id="264" r:id="rId5"/>
    <p:sldId id="284" r:id="rId6"/>
    <p:sldId id="324" r:id="rId7"/>
    <p:sldId id="325" r:id="rId8"/>
    <p:sldId id="328" r:id="rId9"/>
    <p:sldId id="320" r:id="rId10"/>
    <p:sldId id="335" r:id="rId11"/>
    <p:sldId id="339" r:id="rId12"/>
    <p:sldId id="330" r:id="rId13"/>
    <p:sldId id="332" r:id="rId14"/>
    <p:sldId id="321" r:id="rId15"/>
    <p:sldId id="333" r:id="rId16"/>
    <p:sldId id="327" r:id="rId17"/>
    <p:sldId id="334" r:id="rId18"/>
    <p:sldId id="322" r:id="rId19"/>
    <p:sldId id="337" r:id="rId20"/>
    <p:sldId id="338" r:id="rId21"/>
    <p:sldId id="340" r:id="rId22"/>
    <p:sldId id="342" r:id="rId23"/>
    <p:sldId id="265" r:id="rId24"/>
    <p:sldId id="343" r:id="rId25"/>
  </p:sldIdLst>
  <p:sldSz cx="12190413" cy="6859588"/>
  <p:notesSz cx="6858000" cy="9144000"/>
  <p:defaultTex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165"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5930" algn="l" defTabSz="1218565" rtl="0" eaLnBrk="1" latinLnBrk="0" hangingPunct="1">
      <a:defRPr sz="2400" kern="1200">
        <a:solidFill>
          <a:schemeClr val="tx1"/>
        </a:solidFill>
        <a:latin typeface="+mn-lt"/>
        <a:ea typeface="+mn-ea"/>
        <a:cs typeface="+mn-cs"/>
      </a:defRPr>
    </a:lvl8pPr>
    <a:lvl9pPr marL="4875530" algn="l" defTabSz="1218565"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0">
          <p15:clr>
            <a:srgbClr val="A4A3A4"/>
          </p15:clr>
        </p15:guide>
        <p15:guide id="2" orient="horz" pos="3492">
          <p15:clr>
            <a:srgbClr val="A4A3A4"/>
          </p15:clr>
        </p15:guide>
        <p15:guide id="3" orient="horz" pos="3733">
          <p15:clr>
            <a:srgbClr val="A4A3A4"/>
          </p15:clr>
        </p15:guide>
        <p15:guide id="4" pos="3787">
          <p15:clr>
            <a:srgbClr val="A4A3A4"/>
          </p15:clr>
        </p15:guide>
        <p15:guide id="5" pos="7692">
          <p15:clr>
            <a:srgbClr val="A4A3A4"/>
          </p15:clr>
        </p15:guide>
      </p15:sldGuideLst>
    </p:ext>
    <p:ext uri="{2D200454-40CA-4A62-9FC3-DE9A4176ACB9}">
      <p15:notesGuideLst xmlns:p15="http://schemas.microsoft.com/office/powerpoint/2012/main" xmlns="">
        <p15:guide id="1" orient="horz" pos="2839">
          <p15:clr>
            <a:srgbClr val="A4A3A4"/>
          </p15:clr>
        </p15:guide>
        <p15:guide id="2" pos="213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D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31" autoAdjust="0"/>
    <p:restoredTop sz="93664" autoAdjust="0"/>
  </p:normalViewPr>
  <p:slideViewPr>
    <p:cSldViewPr>
      <p:cViewPr>
        <p:scale>
          <a:sx n="50" d="100"/>
          <a:sy n="50" d="100"/>
        </p:scale>
        <p:origin x="-378" y="-1578"/>
      </p:cViewPr>
      <p:guideLst>
        <p:guide orient="horz" pos="2130"/>
        <p:guide orient="horz" pos="3492"/>
        <p:guide orient="horz" pos="3733"/>
        <p:guide pos="3787"/>
        <p:guide pos="7692"/>
      </p:guideLst>
    </p:cSldViewPr>
  </p:slideViewPr>
  <p:notesTextViewPr>
    <p:cViewPr>
      <p:scale>
        <a:sx n="100" d="100"/>
        <a:sy n="100" d="100"/>
      </p:scale>
      <p:origin x="0" y="0"/>
    </p:cViewPr>
  </p:notesTextViewPr>
  <p:sorterViewPr>
    <p:cViewPr>
      <p:scale>
        <a:sx n="139" d="100"/>
        <a:sy n="139" d="100"/>
      </p:scale>
      <p:origin x="0" y="0"/>
    </p:cViewPr>
  </p:sorterViewPr>
  <p:notesViewPr>
    <p:cSldViewPr showGuides="1">
      <p:cViewPr varScale="1">
        <p:scale>
          <a:sx n="54" d="100"/>
          <a:sy n="54" d="100"/>
        </p:scale>
        <p:origin x="-2928" y="-84"/>
      </p:cViewPr>
      <p:guideLst>
        <p:guide orient="horz" pos="2839"/>
        <p:guide pos="213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25EEFF-2679-467A-B247-40FD39B65F2F}" type="datetimeFigureOut">
              <a:rPr lang="zh-CN" altLang="en-US" smtClean="0"/>
              <a:pPr/>
              <a:t>2019/6/6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CC75BC-847C-4F83-9AE3-DC3F6F592ECA}" type="slidenum">
              <a:rPr lang="zh-CN" altLang="en-US" smtClean="0"/>
              <a:pPr/>
              <a:t>‹#›</a:t>
            </a:fld>
            <a:endParaRPr lang="zh-CN" altLang="en-US"/>
          </a:p>
        </p:txBody>
      </p:sp>
    </p:spTree>
    <p:extLst>
      <p:ext uri="{BB962C8B-B14F-4D97-AF65-F5344CB8AC3E}">
        <p14:creationId xmlns:p14="http://schemas.microsoft.com/office/powerpoint/2010/main" val="3401983702"/>
      </p:ext>
    </p:extLst>
  </p:cSld>
  <p:clrMap bg1="lt1" tx1="dk1" bg2="lt2" tx2="dk2" accent1="accent1" accent2="accent2" accent3="accent3" accent4="accent4" accent5="accent5" accent6="accent6" hlink="hlink" folHlink="folHlink"/>
  <p:notesStyle>
    <a:lvl1pPr marL="0" algn="l" defTabSz="1218565" rtl="0" eaLnBrk="1" latinLnBrk="0" hangingPunct="1">
      <a:defRPr sz="1600" kern="1200">
        <a:solidFill>
          <a:schemeClr val="tx1"/>
        </a:solidFill>
        <a:latin typeface="+mn-lt"/>
        <a:ea typeface="+mn-ea"/>
        <a:cs typeface="+mn-cs"/>
      </a:defRPr>
    </a:lvl1pPr>
    <a:lvl2pPr marL="609600" algn="l" defTabSz="1218565" rtl="0" eaLnBrk="1" latinLnBrk="0" hangingPunct="1">
      <a:defRPr sz="1600" kern="1200">
        <a:solidFill>
          <a:schemeClr val="tx1"/>
        </a:solidFill>
        <a:latin typeface="+mn-lt"/>
        <a:ea typeface="+mn-ea"/>
        <a:cs typeface="+mn-cs"/>
      </a:defRPr>
    </a:lvl2pPr>
    <a:lvl3pPr marL="1219200" algn="l" defTabSz="1218565" rtl="0" eaLnBrk="1" latinLnBrk="0" hangingPunct="1">
      <a:defRPr sz="1600" kern="1200">
        <a:solidFill>
          <a:schemeClr val="tx1"/>
        </a:solidFill>
        <a:latin typeface="+mn-lt"/>
        <a:ea typeface="+mn-ea"/>
        <a:cs typeface="+mn-cs"/>
      </a:defRPr>
    </a:lvl3pPr>
    <a:lvl4pPr marL="1828165" algn="l" defTabSz="1218565" rtl="0" eaLnBrk="1" latinLnBrk="0" hangingPunct="1">
      <a:defRPr sz="1600" kern="1200">
        <a:solidFill>
          <a:schemeClr val="tx1"/>
        </a:solidFill>
        <a:latin typeface="+mn-lt"/>
        <a:ea typeface="+mn-ea"/>
        <a:cs typeface="+mn-cs"/>
      </a:defRPr>
    </a:lvl4pPr>
    <a:lvl5pPr marL="2437765" algn="l" defTabSz="1218565" rtl="0" eaLnBrk="1" latinLnBrk="0" hangingPunct="1">
      <a:defRPr sz="1600" kern="1200">
        <a:solidFill>
          <a:schemeClr val="tx1"/>
        </a:solidFill>
        <a:latin typeface="+mn-lt"/>
        <a:ea typeface="+mn-ea"/>
        <a:cs typeface="+mn-cs"/>
      </a:defRPr>
    </a:lvl5pPr>
    <a:lvl6pPr marL="3047365" algn="l" defTabSz="1218565" rtl="0" eaLnBrk="1" latinLnBrk="0" hangingPunct="1">
      <a:defRPr sz="1600" kern="1200">
        <a:solidFill>
          <a:schemeClr val="tx1"/>
        </a:solidFill>
        <a:latin typeface="+mn-lt"/>
        <a:ea typeface="+mn-ea"/>
        <a:cs typeface="+mn-cs"/>
      </a:defRPr>
    </a:lvl6pPr>
    <a:lvl7pPr marL="3656965" algn="l" defTabSz="1218565" rtl="0" eaLnBrk="1" latinLnBrk="0" hangingPunct="1">
      <a:defRPr sz="1600" kern="1200">
        <a:solidFill>
          <a:schemeClr val="tx1"/>
        </a:solidFill>
        <a:latin typeface="+mn-lt"/>
        <a:ea typeface="+mn-ea"/>
        <a:cs typeface="+mn-cs"/>
      </a:defRPr>
    </a:lvl7pPr>
    <a:lvl8pPr marL="4265930" algn="l" defTabSz="1218565" rtl="0" eaLnBrk="1" latinLnBrk="0" hangingPunct="1">
      <a:defRPr sz="1600" kern="1200">
        <a:solidFill>
          <a:schemeClr val="tx1"/>
        </a:solidFill>
        <a:latin typeface="+mn-lt"/>
        <a:ea typeface="+mn-ea"/>
        <a:cs typeface="+mn-cs"/>
      </a:defRPr>
    </a:lvl8pPr>
    <a:lvl9pPr marL="4875530" algn="l" defTabSz="121856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a:t>
            </a:fld>
            <a:endParaRPr lang="zh-CN" altLang="en-US"/>
          </a:p>
        </p:txBody>
      </p:sp>
    </p:spTree>
    <p:extLst>
      <p:ext uri="{BB962C8B-B14F-4D97-AF65-F5344CB8AC3E}">
        <p14:creationId xmlns:p14="http://schemas.microsoft.com/office/powerpoint/2010/main" val="226363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a:t>
            </a:fld>
            <a:endParaRPr lang="zh-CN" altLang="en-US"/>
          </a:p>
        </p:txBody>
      </p:sp>
    </p:spTree>
    <p:extLst>
      <p:ext uri="{BB962C8B-B14F-4D97-AF65-F5344CB8AC3E}">
        <p14:creationId xmlns:p14="http://schemas.microsoft.com/office/powerpoint/2010/main" val="3126802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3</a:t>
            </a:fld>
            <a:endParaRPr lang="zh-CN" altLang="en-US"/>
          </a:p>
        </p:txBody>
      </p:sp>
    </p:spTree>
    <p:extLst>
      <p:ext uri="{BB962C8B-B14F-4D97-AF65-F5344CB8AC3E}">
        <p14:creationId xmlns:p14="http://schemas.microsoft.com/office/powerpoint/2010/main" val="3408876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4</a:t>
            </a:fld>
            <a:endParaRPr lang="zh-CN" altLang="en-US"/>
          </a:p>
        </p:txBody>
      </p:sp>
    </p:spTree>
    <p:extLst>
      <p:ext uri="{BB962C8B-B14F-4D97-AF65-F5344CB8AC3E}">
        <p14:creationId xmlns:p14="http://schemas.microsoft.com/office/powerpoint/2010/main" val="2648444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8</a:t>
            </a:fld>
            <a:endParaRPr lang="zh-CN" altLang="en-US"/>
          </a:p>
        </p:txBody>
      </p:sp>
    </p:spTree>
    <p:extLst>
      <p:ext uri="{BB962C8B-B14F-4D97-AF65-F5344CB8AC3E}">
        <p14:creationId xmlns:p14="http://schemas.microsoft.com/office/powerpoint/2010/main" val="2663826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13</a:t>
            </a:fld>
            <a:endParaRPr lang="zh-CN" altLang="en-US"/>
          </a:p>
        </p:txBody>
      </p:sp>
    </p:spTree>
    <p:extLst>
      <p:ext uri="{BB962C8B-B14F-4D97-AF65-F5344CB8AC3E}">
        <p14:creationId xmlns:p14="http://schemas.microsoft.com/office/powerpoint/2010/main" val="3128588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17</a:t>
            </a:fld>
            <a:endParaRPr lang="zh-CN" altLang="en-US"/>
          </a:p>
        </p:txBody>
      </p:sp>
    </p:spTree>
    <p:extLst>
      <p:ext uri="{BB962C8B-B14F-4D97-AF65-F5344CB8AC3E}">
        <p14:creationId xmlns:p14="http://schemas.microsoft.com/office/powerpoint/2010/main" val="3035611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22</a:t>
            </a:fld>
            <a:endParaRPr lang="zh-CN" altLang="en-US"/>
          </a:p>
        </p:txBody>
      </p:sp>
    </p:spTree>
    <p:extLst>
      <p:ext uri="{BB962C8B-B14F-4D97-AF65-F5344CB8AC3E}">
        <p14:creationId xmlns:p14="http://schemas.microsoft.com/office/powerpoint/2010/main" val="1617718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6"/>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a:prstGeom prst="rect">
            <a:avLst/>
          </a:prstGeo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5930" indent="0" algn="ctr">
              <a:buNone/>
              <a:defRPr>
                <a:solidFill>
                  <a:schemeClr val="tx1">
                    <a:tint val="75000"/>
                  </a:schemeClr>
                </a:solidFill>
              </a:defRPr>
            </a:lvl8pPr>
            <a:lvl9pPr marL="487553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521" y="6357823"/>
            <a:ext cx="2844430" cy="365210"/>
          </a:xfrm>
          <a:prstGeom prst="rect">
            <a:avLst/>
          </a:prstGeom>
        </p:spPr>
        <p:txBody>
          <a:bodyPr/>
          <a:lstStyle/>
          <a:p>
            <a:fld id="{530820CF-B880-4189-942D-D702A7CBA730}" type="datetimeFigureOut">
              <a:rPr lang="zh-CN" altLang="en-US" smtClean="0"/>
              <a:pPr/>
              <a:t>2019/6/6</a:t>
            </a:fld>
            <a:endParaRPr lang="zh-CN" altLang="en-US"/>
          </a:p>
        </p:txBody>
      </p:sp>
      <p:sp>
        <p:nvSpPr>
          <p:cNvPr id="5" name="页脚占位符 4"/>
          <p:cNvSpPr>
            <a:spLocks noGrp="1"/>
          </p:cNvSpPr>
          <p:nvPr>
            <p:ph type="ftr" sz="quarter" idx="11"/>
          </p:nvPr>
        </p:nvSpPr>
        <p:spPr>
          <a:xfrm>
            <a:off x="4165058" y="6357823"/>
            <a:ext cx="3860298"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463" y="6357823"/>
            <a:ext cx="2844430" cy="365210"/>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1143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7766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7978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6544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27739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62178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9976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07560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75716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0596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schemeClr val="bg2">
                    <a:lumMod val="95000"/>
                  </a:schemeClr>
                </a:solidFill>
                <a:ea typeface="宋体"/>
              </a:rPr>
              <a:t>PPT</a:t>
            </a:r>
            <a:r>
              <a:rPr lang="zh-CN" altLang="en-US" sz="100" dirty="0">
                <a:solidFill>
                  <a:schemeClr val="bg2">
                    <a:lumMod val="95000"/>
                  </a:schemeClr>
                </a:solidFill>
                <a:ea typeface="宋体"/>
              </a:rPr>
              <a:t>模板下载：</a:t>
            </a:r>
            <a:r>
              <a:rPr lang="en-US" altLang="zh-CN" sz="100" dirty="0">
                <a:solidFill>
                  <a:schemeClr val="bg2">
                    <a:lumMod val="95000"/>
                  </a:schemeClr>
                </a:solidFill>
                <a:ea typeface="宋体"/>
              </a:rPr>
              <a:t>www.1ppt.com/moban/     </a:t>
            </a:r>
            <a:r>
              <a:rPr lang="zh-CN" altLang="en-US" sz="100" dirty="0">
                <a:solidFill>
                  <a:schemeClr val="bg2">
                    <a:lumMod val="95000"/>
                  </a:schemeClr>
                </a:solidFill>
                <a:ea typeface="宋体"/>
              </a:rPr>
              <a:t>行业</a:t>
            </a:r>
            <a:r>
              <a:rPr lang="en-US" altLang="zh-CN" sz="100" dirty="0">
                <a:solidFill>
                  <a:schemeClr val="bg2">
                    <a:lumMod val="95000"/>
                  </a:schemeClr>
                </a:solidFill>
                <a:ea typeface="宋体"/>
              </a:rPr>
              <a:t>PPT</a:t>
            </a:r>
            <a:r>
              <a:rPr lang="zh-CN" altLang="en-US" sz="100" dirty="0">
                <a:solidFill>
                  <a:schemeClr val="bg2">
                    <a:lumMod val="95000"/>
                  </a:schemeClr>
                </a:solidFill>
                <a:ea typeface="宋体"/>
              </a:rPr>
              <a:t>模板：</a:t>
            </a:r>
            <a:r>
              <a:rPr lang="en-US" altLang="zh-CN" sz="100" dirty="0">
                <a:solidFill>
                  <a:schemeClr val="bg2">
                    <a:lumMod val="95000"/>
                  </a:schemeClr>
                </a:solidFill>
                <a:ea typeface="宋体"/>
              </a:rPr>
              <a:t>www.1ppt.com/hangye/ </a:t>
            </a:r>
          </a:p>
          <a:p>
            <a:pPr defTabSz="914400"/>
            <a:r>
              <a:rPr lang="zh-CN" altLang="en-US" sz="100" dirty="0">
                <a:solidFill>
                  <a:schemeClr val="bg2">
                    <a:lumMod val="95000"/>
                  </a:schemeClr>
                </a:solidFill>
                <a:ea typeface="宋体"/>
              </a:rPr>
              <a:t>节日</a:t>
            </a:r>
            <a:r>
              <a:rPr lang="en-US" altLang="zh-CN" sz="100" dirty="0">
                <a:solidFill>
                  <a:schemeClr val="bg2">
                    <a:lumMod val="95000"/>
                  </a:schemeClr>
                </a:solidFill>
                <a:ea typeface="宋体"/>
              </a:rPr>
              <a:t>PPT</a:t>
            </a:r>
            <a:r>
              <a:rPr lang="zh-CN" altLang="en-US" sz="100" dirty="0">
                <a:solidFill>
                  <a:schemeClr val="bg2">
                    <a:lumMod val="95000"/>
                  </a:schemeClr>
                </a:solidFill>
                <a:ea typeface="宋体"/>
              </a:rPr>
              <a:t>模板：</a:t>
            </a:r>
            <a:r>
              <a:rPr lang="en-US" altLang="zh-CN" sz="100" dirty="0">
                <a:solidFill>
                  <a:schemeClr val="bg2">
                    <a:lumMod val="95000"/>
                  </a:schemeClr>
                </a:solidFill>
                <a:ea typeface="宋体"/>
              </a:rPr>
              <a:t>www.1ppt.com/jieri/           PPT</a:t>
            </a:r>
            <a:r>
              <a:rPr lang="zh-CN" altLang="en-US" sz="100" dirty="0">
                <a:solidFill>
                  <a:schemeClr val="bg2">
                    <a:lumMod val="95000"/>
                  </a:schemeClr>
                </a:solidFill>
                <a:ea typeface="宋体"/>
              </a:rPr>
              <a:t>素材下载：</a:t>
            </a:r>
            <a:r>
              <a:rPr lang="en-US" altLang="zh-CN" sz="100" dirty="0">
                <a:solidFill>
                  <a:schemeClr val="bg2">
                    <a:lumMod val="95000"/>
                  </a:schemeClr>
                </a:solidFill>
                <a:ea typeface="宋体"/>
              </a:rPr>
              <a:t>www.1ppt.com/sucai/</a:t>
            </a:r>
          </a:p>
          <a:p>
            <a:pPr defTabSz="914400"/>
            <a:r>
              <a:rPr lang="en-US" altLang="zh-CN" sz="100" dirty="0">
                <a:solidFill>
                  <a:schemeClr val="bg2">
                    <a:lumMod val="95000"/>
                  </a:schemeClr>
                </a:solidFill>
                <a:ea typeface="宋体"/>
              </a:rPr>
              <a:t>PPT</a:t>
            </a:r>
            <a:r>
              <a:rPr lang="zh-CN" altLang="en-US" sz="100" dirty="0">
                <a:solidFill>
                  <a:schemeClr val="bg2">
                    <a:lumMod val="95000"/>
                  </a:schemeClr>
                </a:solidFill>
                <a:ea typeface="宋体"/>
              </a:rPr>
              <a:t>背景图片：</a:t>
            </a:r>
            <a:r>
              <a:rPr lang="en-US" altLang="zh-CN" sz="100" dirty="0">
                <a:solidFill>
                  <a:schemeClr val="bg2">
                    <a:lumMod val="95000"/>
                  </a:schemeClr>
                </a:solidFill>
                <a:ea typeface="宋体"/>
              </a:rPr>
              <a:t>www.1ppt.com/beijing/      PPT</a:t>
            </a:r>
            <a:r>
              <a:rPr lang="zh-CN" altLang="en-US" sz="100" dirty="0">
                <a:solidFill>
                  <a:schemeClr val="bg2">
                    <a:lumMod val="95000"/>
                  </a:schemeClr>
                </a:solidFill>
                <a:ea typeface="宋体"/>
              </a:rPr>
              <a:t>图表下载：</a:t>
            </a:r>
            <a:r>
              <a:rPr lang="en-US" altLang="zh-CN" sz="100" dirty="0">
                <a:solidFill>
                  <a:schemeClr val="bg2">
                    <a:lumMod val="95000"/>
                  </a:schemeClr>
                </a:solidFill>
                <a:ea typeface="宋体"/>
              </a:rPr>
              <a:t>www.1ppt.com/tubiao/      </a:t>
            </a:r>
          </a:p>
          <a:p>
            <a:pPr defTabSz="914400"/>
            <a:r>
              <a:rPr lang="zh-CN" altLang="en-US" sz="100" dirty="0">
                <a:solidFill>
                  <a:schemeClr val="bg2">
                    <a:lumMod val="95000"/>
                  </a:schemeClr>
                </a:solidFill>
                <a:ea typeface="宋体"/>
              </a:rPr>
              <a:t>优秀</a:t>
            </a:r>
            <a:r>
              <a:rPr lang="en-US" altLang="zh-CN" sz="100" dirty="0">
                <a:solidFill>
                  <a:schemeClr val="bg2">
                    <a:lumMod val="95000"/>
                  </a:schemeClr>
                </a:solidFill>
                <a:ea typeface="宋体"/>
              </a:rPr>
              <a:t>PPT</a:t>
            </a:r>
            <a:r>
              <a:rPr lang="zh-CN" altLang="en-US" sz="100" dirty="0">
                <a:solidFill>
                  <a:schemeClr val="bg2">
                    <a:lumMod val="95000"/>
                  </a:schemeClr>
                </a:solidFill>
                <a:ea typeface="宋体"/>
              </a:rPr>
              <a:t>下载：</a:t>
            </a:r>
            <a:r>
              <a:rPr lang="en-US" altLang="zh-CN" sz="100" dirty="0">
                <a:solidFill>
                  <a:schemeClr val="bg2">
                    <a:lumMod val="95000"/>
                  </a:schemeClr>
                </a:solidFill>
                <a:ea typeface="宋体"/>
              </a:rPr>
              <a:t>www.1ppt.com/xiazai/        PPT</a:t>
            </a:r>
            <a:r>
              <a:rPr lang="zh-CN" altLang="en-US" sz="100" dirty="0">
                <a:solidFill>
                  <a:schemeClr val="bg2">
                    <a:lumMod val="95000"/>
                  </a:schemeClr>
                </a:solidFill>
                <a:ea typeface="宋体"/>
              </a:rPr>
              <a:t>教程： </a:t>
            </a:r>
            <a:r>
              <a:rPr lang="en-US" altLang="zh-CN" sz="100" dirty="0">
                <a:solidFill>
                  <a:schemeClr val="bg2">
                    <a:lumMod val="95000"/>
                  </a:schemeClr>
                </a:solidFill>
                <a:ea typeface="宋体"/>
              </a:rPr>
              <a:t>www.1ppt.com/powerpoint/      </a:t>
            </a:r>
          </a:p>
          <a:p>
            <a:pPr defTabSz="914400"/>
            <a:r>
              <a:rPr lang="en-US" altLang="zh-CN" sz="100" dirty="0">
                <a:solidFill>
                  <a:schemeClr val="bg2">
                    <a:lumMod val="95000"/>
                  </a:schemeClr>
                </a:solidFill>
                <a:ea typeface="宋体"/>
              </a:rPr>
              <a:t>Word</a:t>
            </a:r>
            <a:r>
              <a:rPr lang="zh-CN" altLang="en-US" sz="100" dirty="0">
                <a:solidFill>
                  <a:schemeClr val="bg2">
                    <a:lumMod val="95000"/>
                  </a:schemeClr>
                </a:solidFill>
                <a:ea typeface="宋体"/>
              </a:rPr>
              <a:t>教程： </a:t>
            </a:r>
            <a:r>
              <a:rPr lang="en-US" altLang="zh-CN" sz="100" dirty="0">
                <a:solidFill>
                  <a:schemeClr val="bg2">
                    <a:lumMod val="95000"/>
                  </a:schemeClr>
                </a:solidFill>
                <a:ea typeface="宋体"/>
              </a:rPr>
              <a:t>www.1ppt.com/word/              Excel</a:t>
            </a:r>
            <a:r>
              <a:rPr lang="zh-CN" altLang="en-US" sz="100" dirty="0">
                <a:solidFill>
                  <a:schemeClr val="bg2">
                    <a:lumMod val="95000"/>
                  </a:schemeClr>
                </a:solidFill>
                <a:ea typeface="宋体"/>
              </a:rPr>
              <a:t>教程：</a:t>
            </a:r>
            <a:r>
              <a:rPr lang="en-US" altLang="zh-CN" sz="100" dirty="0">
                <a:solidFill>
                  <a:schemeClr val="bg2">
                    <a:lumMod val="95000"/>
                  </a:schemeClr>
                </a:solidFill>
                <a:ea typeface="宋体"/>
              </a:rPr>
              <a:t>www.1ppt.com/excel/  </a:t>
            </a:r>
          </a:p>
          <a:p>
            <a:pPr defTabSz="914400"/>
            <a:r>
              <a:rPr lang="zh-CN" altLang="en-US" sz="100" dirty="0">
                <a:solidFill>
                  <a:schemeClr val="bg2">
                    <a:lumMod val="95000"/>
                  </a:schemeClr>
                </a:solidFill>
                <a:ea typeface="宋体"/>
              </a:rPr>
              <a:t>资料下载：</a:t>
            </a:r>
            <a:r>
              <a:rPr lang="en-US" altLang="zh-CN" sz="100" dirty="0">
                <a:solidFill>
                  <a:schemeClr val="bg2">
                    <a:lumMod val="95000"/>
                  </a:schemeClr>
                </a:solidFill>
                <a:ea typeface="宋体"/>
              </a:rPr>
              <a:t>www.1ppt.com/ziliao/                PPT</a:t>
            </a:r>
            <a:r>
              <a:rPr lang="zh-CN" altLang="en-US" sz="100" dirty="0">
                <a:solidFill>
                  <a:schemeClr val="bg2">
                    <a:lumMod val="95000"/>
                  </a:schemeClr>
                </a:solidFill>
                <a:ea typeface="宋体"/>
              </a:rPr>
              <a:t>课件下载：</a:t>
            </a:r>
            <a:r>
              <a:rPr lang="en-US" altLang="zh-CN" sz="100" dirty="0">
                <a:solidFill>
                  <a:schemeClr val="bg2">
                    <a:lumMod val="95000"/>
                  </a:schemeClr>
                </a:solidFill>
                <a:ea typeface="宋体"/>
              </a:rPr>
              <a:t>www.1ppt.com/kejian/ </a:t>
            </a:r>
          </a:p>
          <a:p>
            <a:pPr defTabSz="914400"/>
            <a:r>
              <a:rPr lang="zh-CN" altLang="en-US" sz="100" dirty="0">
                <a:solidFill>
                  <a:schemeClr val="bg2">
                    <a:lumMod val="95000"/>
                  </a:schemeClr>
                </a:solidFill>
                <a:ea typeface="宋体"/>
              </a:rPr>
              <a:t>范文下载：</a:t>
            </a:r>
            <a:r>
              <a:rPr lang="en-US" altLang="zh-CN" sz="100" dirty="0">
                <a:solidFill>
                  <a:schemeClr val="bg2">
                    <a:lumMod val="95000"/>
                  </a:schemeClr>
                </a:solidFill>
                <a:ea typeface="宋体"/>
              </a:rPr>
              <a:t>www.1ppt.com/fanwen/             </a:t>
            </a:r>
            <a:r>
              <a:rPr lang="zh-CN" altLang="en-US" sz="100" dirty="0">
                <a:solidFill>
                  <a:schemeClr val="bg2">
                    <a:lumMod val="95000"/>
                  </a:schemeClr>
                </a:solidFill>
                <a:ea typeface="宋体"/>
              </a:rPr>
              <a:t>试卷下载：</a:t>
            </a:r>
            <a:r>
              <a:rPr lang="en-US" altLang="zh-CN" sz="100" dirty="0">
                <a:solidFill>
                  <a:schemeClr val="bg2">
                    <a:lumMod val="95000"/>
                  </a:schemeClr>
                </a:solidFill>
                <a:ea typeface="宋体"/>
              </a:rPr>
              <a:t>www.1ppt.com/shiti/  </a:t>
            </a:r>
          </a:p>
          <a:p>
            <a:pPr defTabSz="914400"/>
            <a:r>
              <a:rPr lang="zh-CN" altLang="en-US" sz="100" dirty="0">
                <a:solidFill>
                  <a:schemeClr val="bg2">
                    <a:lumMod val="95000"/>
                  </a:schemeClr>
                </a:solidFill>
                <a:ea typeface="宋体"/>
              </a:rPr>
              <a:t>教案下载：</a:t>
            </a:r>
            <a:r>
              <a:rPr lang="en-US" altLang="zh-CN" sz="100" dirty="0">
                <a:solidFill>
                  <a:schemeClr val="bg2">
                    <a:lumMod val="95000"/>
                  </a:schemeClr>
                </a:solidFill>
                <a:ea typeface="宋体"/>
              </a:rPr>
              <a:t>www.1ppt.com/jiaoan/  </a:t>
            </a:r>
            <a:r>
              <a:rPr lang="en-US" altLang="zh-CN" sz="100" dirty="0" smtClean="0">
                <a:solidFill>
                  <a:schemeClr val="bg2">
                    <a:lumMod val="95000"/>
                  </a:schemeClr>
                </a:solidFill>
                <a:ea typeface="宋体"/>
              </a:rPr>
              <a:t>      </a:t>
            </a:r>
            <a:endParaRPr lang="en-US" altLang="zh-CN" sz="100" dirty="0">
              <a:solidFill>
                <a:schemeClr val="bg2">
                  <a:lumMod val="95000"/>
                </a:schemeClr>
              </a:solidFill>
              <a:ea typeface="宋体"/>
            </a:endParaRPr>
          </a:p>
          <a:p>
            <a:pPr defTabSz="914400"/>
            <a:r>
              <a:rPr lang="zh-CN" altLang="en-US" sz="100" dirty="0" smtClean="0">
                <a:solidFill>
                  <a:schemeClr val="bg2">
                    <a:lumMod val="95000"/>
                  </a:schemeClr>
                </a:solidFill>
                <a:ea typeface="宋体"/>
              </a:rPr>
              <a:t>字体下载：</a:t>
            </a:r>
            <a:r>
              <a:rPr lang="en-US" altLang="zh-CN" sz="100" dirty="0" smtClean="0">
                <a:solidFill>
                  <a:schemeClr val="bg2">
                    <a:lumMod val="95000"/>
                  </a:schemeClr>
                </a:solidFill>
                <a:ea typeface="宋体"/>
              </a:rPr>
              <a:t>www.1ppt.com/ziti/</a:t>
            </a:r>
            <a:endParaRPr lang="en-US" altLang="zh-CN" sz="100" dirty="0">
              <a:solidFill>
                <a:schemeClr val="bg2">
                  <a:lumMod val="95000"/>
                </a:schemeClr>
              </a:solidFill>
              <a:ea typeface="宋体"/>
            </a:endParaRPr>
          </a:p>
          <a:p>
            <a:pPr defTabSz="914400"/>
            <a:r>
              <a:rPr lang="en-US" altLang="zh-CN" sz="100" dirty="0">
                <a:solidFill>
                  <a:schemeClr val="bg2">
                    <a:lumMod val="95000"/>
                  </a:schemeClr>
                </a:solidFill>
                <a:ea typeface="宋体"/>
              </a:rPr>
              <a:t> </a:t>
            </a:r>
            <a:endParaRPr lang="zh-CN" altLang="en-US" sz="100" dirty="0">
              <a:solidFill>
                <a:schemeClr val="bg2">
                  <a:lumMod val="95000"/>
                </a:schemeClr>
              </a:solidFill>
              <a:ea typeface="宋体"/>
            </a:endParaRPr>
          </a:p>
        </p:txBody>
      </p:sp>
    </p:spTree>
    <p:extLst>
      <p:ext uri="{BB962C8B-B14F-4D97-AF65-F5344CB8AC3E}">
        <p14:creationId xmlns:p14="http://schemas.microsoft.com/office/powerpoint/2010/main" val="1406693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12190413" cy="6859588"/>
          </a:xfrm>
          <a:prstGeom prst="rect">
            <a:avLst/>
          </a:prstGeom>
          <a:pattFill prst="smConfetti">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262558" y="386408"/>
            <a:ext cx="5750941" cy="654742"/>
          </a:xfrm>
          <a:prstGeom prst="rect">
            <a:avLst/>
          </a:prstGeom>
        </p:spPr>
        <p:txBody>
          <a:bodyPr>
            <a:noAutofit/>
          </a:bodyPr>
          <a:lstStyle>
            <a:lvl1pPr marL="0" indent="0" algn="l" defTabSz="1218565" rtl="0" eaLnBrk="1" latinLnBrk="0" hangingPunct="1">
              <a:spcBef>
                <a:spcPct val="20000"/>
              </a:spcBef>
              <a:buFont typeface="Arial" panose="020B0604020202020204" pitchFamily="34" charset="0"/>
              <a:buNone/>
              <a:defRPr lang="zh-CN" altLang="en-US" sz="3200" b="1" kern="1200" dirty="0">
                <a:solidFill>
                  <a:schemeClr val="accent1"/>
                </a:solidFill>
                <a:latin typeface="微软雅黑" panose="020B0503020204020204" pitchFamily="34" charset="-122"/>
                <a:ea typeface="微软雅黑" panose="020B0503020204020204" pitchFamily="34" charset="-122"/>
                <a:cs typeface="+mn-cs"/>
              </a:defRPr>
            </a:lvl1pPr>
          </a:lstStyle>
          <a:p>
            <a:pPr lvl="0"/>
            <a:r>
              <a:rPr lang="zh-CN" altLang="en-US" dirty="0" smtClean="0"/>
              <a:t>点击添加标题</a:t>
            </a:r>
            <a:endParaRPr lang="zh-CN" altLang="en-US" dirty="0"/>
          </a:p>
        </p:txBody>
      </p:sp>
      <p:pic>
        <p:nvPicPr>
          <p:cNvPr id="7" name="Picture 3" descr="C:\Users\Administrator\Desktop\线稿长城00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365215" y="-909736"/>
            <a:ext cx="4825198" cy="221990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Administrator\Desktop\线稿长城11.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343678" y="128551"/>
            <a:ext cx="936104" cy="81716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Administrator\Desktop\党政机关\素材\党徽\Nipic_5916570_20120618220329321399.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6270407" y="200215"/>
            <a:ext cx="1058518" cy="960574"/>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userDrawn="1"/>
        </p:nvSpPr>
        <p:spPr>
          <a:xfrm>
            <a:off x="167497" y="1272538"/>
            <a:ext cx="6935821" cy="49974"/>
          </a:xfrm>
          <a:prstGeom prst="rect">
            <a:avLst/>
          </a:prstGeom>
          <a:pattFill prst="dk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sz="2600">
              <a:solidFill>
                <a:schemeClr val="accent1"/>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521" y="6357822"/>
            <a:ext cx="2844430" cy="365210"/>
          </a:xfrm>
          <a:prstGeom prst="rect">
            <a:avLst/>
          </a:prstGeom>
        </p:spPr>
        <p:txBody>
          <a:bodyPr lIns="121917" tIns="60958" rIns="121917" bIns="60958"/>
          <a:lstStyle/>
          <a:p>
            <a:fld id="{530820CF-B880-4189-942D-D702A7CBA730}" type="datetimeFigureOut">
              <a:rPr lang="zh-CN" altLang="en-US" smtClean="0"/>
              <a:pPr/>
              <a:t>2019/6/6</a:t>
            </a:fld>
            <a:endParaRPr lang="zh-CN" altLang="en-US"/>
          </a:p>
        </p:txBody>
      </p:sp>
      <p:sp>
        <p:nvSpPr>
          <p:cNvPr id="3" name="页脚占位符 2"/>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4" name="灯片编号占位符 3"/>
          <p:cNvSpPr>
            <a:spLocks noGrp="1"/>
          </p:cNvSpPr>
          <p:nvPr>
            <p:ph type="sldNum" sz="quarter" idx="12"/>
          </p:nvPr>
        </p:nvSpPr>
        <p:spPr>
          <a:xfrm>
            <a:off x="8736463" y="6357822"/>
            <a:ext cx="2844430" cy="365210"/>
          </a:xfrm>
          <a:prstGeom prst="rect">
            <a:avLst/>
          </a:prstGeom>
        </p:spPr>
        <p:txBody>
          <a:bodyPr lIns="121917" tIns="60958" rIns="121917" bIns="60958"/>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4955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C:\Users\Administrator\Desktop\线稿长城1.jpg"/>
          <p:cNvPicPr>
            <a:picLocks noChangeAspect="1" noChangeArrowheads="1"/>
          </p:cNvPicPr>
          <p:nvPr userDrawn="1"/>
        </p:nvPicPr>
        <p:blipFill>
          <a:blip r:embed="rId10" cstate="screen">
            <a:extLst>
              <a:ext uri="{28A0092B-C50C-407E-A947-70E740481C1C}">
                <a14:useLocalDpi xmlns:a14="http://schemas.microsoft.com/office/drawing/2010/main"/>
              </a:ext>
            </a:extLst>
          </a:blip>
          <a:srcRect/>
          <a:stretch>
            <a:fillRect/>
          </a:stretch>
        </p:blipFill>
        <p:spPr bwMode="auto">
          <a:xfrm>
            <a:off x="-1" y="-14065"/>
            <a:ext cx="12190413" cy="687365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9" r:id="rId2"/>
    <p:sldLayoutId id="2147483650" r:id="rId3"/>
    <p:sldLayoutId id="2147483651" r:id="rId4"/>
    <p:sldLayoutId id="2147483652" r:id="rId5"/>
    <p:sldLayoutId id="2147483653" r:id="rId6"/>
    <p:sldLayoutId id="2147483657" r:id="rId7"/>
    <p:sldLayoutId id="2147483658" r:id="rId8"/>
  </p:sldLayoutIdLst>
  <p:timing>
    <p:tnLst>
      <p:par>
        <p:cTn id="1" dur="indefinite" restart="never" nodeType="tmRoot"/>
      </p:par>
    </p:tnLst>
  </p:timing>
  <p:txStyles>
    <p:titleStyle>
      <a:lvl1pPr algn="ctr" defTabSz="1218565"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3365"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2965"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4pPr>
      <a:lvl5pPr marL="2742565"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5pPr>
      <a:lvl6pPr marL="3352165"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6pPr>
      <a:lvl7pPr marL="3961765"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7pPr>
      <a:lvl8pPr marL="4570730"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8pPr>
      <a:lvl9pPr marL="5180330"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165"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5930" algn="l" defTabSz="1218565" rtl="0" eaLnBrk="1" latinLnBrk="0" hangingPunct="1">
        <a:defRPr sz="2400" kern="1200">
          <a:solidFill>
            <a:schemeClr val="tx1"/>
          </a:solidFill>
          <a:latin typeface="+mn-lt"/>
          <a:ea typeface="+mn-ea"/>
          <a:cs typeface="+mn-cs"/>
        </a:defRPr>
      </a:lvl8pPr>
      <a:lvl9pPr marL="4875530" algn="l" defTabSz="121856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2019/6/6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31128712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6.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9.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0.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 Id="rId5" Type="http://schemas.openxmlformats.org/officeDocument/2006/relationships/image" Target="../media/image26.jpe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3c24ca447610e363c202b76b377477ba"/>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72407" y="-298980"/>
            <a:ext cx="5861246" cy="3501082"/>
          </a:xfrm>
          <a:prstGeom prst="rect">
            <a:avLst/>
          </a:prstGeom>
        </p:spPr>
      </p:pic>
      <p:pic>
        <p:nvPicPr>
          <p:cNvPr id="17" name="Picture 3" descr="C:\Users\Administrator\Desktop\线稿长城00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535858"/>
            <a:ext cx="12233910" cy="53371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12693" y="4661360"/>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54298" y="5156025"/>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0"/>
          <p:cNvPicPr>
            <a:picLocks noChangeAspect="1"/>
          </p:cNvPicPr>
          <p:nvPr/>
        </p:nvPicPr>
        <p:blipFill>
          <a:blip r:embed="rId6" cstate="screen">
            <a:extLst>
              <a:ext uri="{BEBA8EAE-BF5A-486C-A8C5-ECC9F3942E4B}">
                <a14:imgProps xmlns:a14="http://schemas.microsoft.com/office/drawing/2010/main">
                  <a14:imgLayer r:embed="rId7">
                    <a14:imgEffect>
                      <a14:sharpenSoften amount="-11000"/>
                    </a14:imgEffect>
                    <a14:imgEffect>
                      <a14:saturation sat="120000"/>
                    </a14:imgEffect>
                    <a14:imgEffect>
                      <a14:brightnessContrast bright="94000" contrast="-41000"/>
                    </a14:imgEffect>
                  </a14:imgLayer>
                </a14:imgProps>
              </a:ext>
              <a:ext uri="{28A0092B-C50C-407E-A947-70E740481C1C}">
                <a14:useLocalDpi xmlns:a14="http://schemas.microsoft.com/office/drawing/2010/main"/>
              </a:ext>
            </a:extLst>
          </a:blip>
          <a:stretch>
            <a:fillRect/>
          </a:stretch>
        </p:blipFill>
        <p:spPr>
          <a:xfrm>
            <a:off x="203470" y="189434"/>
            <a:ext cx="1292352" cy="1847088"/>
          </a:xfrm>
          <a:prstGeom prst="rect">
            <a:avLst/>
          </a:prstGeom>
          <a:noFill/>
          <a:ln>
            <a:noFill/>
          </a:ln>
          <a:effectLst>
            <a:reflection stA="39000" endPos="65000" dist="50800" dir="5400000" sy="-100000" algn="bl" rotWithShape="0"/>
          </a:effectLst>
        </p:spPr>
      </p:pic>
      <p:sp>
        <p:nvSpPr>
          <p:cNvPr id="12" name="TextBox 10"/>
          <p:cNvSpPr txBox="1">
            <a:spLocks noChangeArrowheads="1"/>
          </p:cNvSpPr>
          <p:nvPr/>
        </p:nvSpPr>
        <p:spPr bwMode="auto">
          <a:xfrm>
            <a:off x="4799062" y="2371105"/>
            <a:ext cx="5109091"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800" b="1" dirty="0">
                <a:solidFill>
                  <a:srgbClr val="C00000"/>
                </a:solidFill>
                <a:latin typeface="微软雅黑" panose="020B0503020204020204" pitchFamily="34" charset="-122"/>
                <a:ea typeface="微软雅黑" panose="020B0503020204020204" pitchFamily="34" charset="-122"/>
              </a:rPr>
              <a:t>学习雷锋工作</a:t>
            </a:r>
            <a:r>
              <a:rPr lang="zh-CN" altLang="en-US" sz="4800" b="1" dirty="0" smtClean="0">
                <a:solidFill>
                  <a:srgbClr val="C00000"/>
                </a:solidFill>
                <a:latin typeface="微软雅黑" panose="020B0503020204020204" pitchFamily="34" charset="-122"/>
                <a:ea typeface="微软雅黑" panose="020B0503020204020204" pitchFamily="34" charset="-122"/>
              </a:rPr>
              <a:t>汇报</a:t>
            </a:r>
            <a:endParaRPr lang="zh-CN" altLang="en-US" sz="4800" b="1" dirty="0">
              <a:solidFill>
                <a:srgbClr val="C00000"/>
              </a:solidFill>
              <a:latin typeface="微软雅黑" panose="020B0503020204020204" pitchFamily="34" charset="-122"/>
              <a:ea typeface="微软雅黑" panose="020B0503020204020204" pitchFamily="34" charset="-122"/>
            </a:endParaRPr>
          </a:p>
        </p:txBody>
      </p:sp>
      <p:sp>
        <p:nvSpPr>
          <p:cNvPr id="13" name="TextBox 5"/>
          <p:cNvSpPr txBox="1">
            <a:spLocks noChangeArrowheads="1"/>
          </p:cNvSpPr>
          <p:nvPr/>
        </p:nvSpPr>
        <p:spPr bwMode="auto">
          <a:xfrm>
            <a:off x="4991820" y="3218602"/>
            <a:ext cx="4613764"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000" dirty="0">
                <a:solidFill>
                  <a:srgbClr val="C00000"/>
                </a:solidFill>
                <a:latin typeface="微软雅黑" panose="020B0503020204020204" pitchFamily="34" charset="-122"/>
                <a:ea typeface="微软雅黑" panose="020B0503020204020204" pitchFamily="34" charset="-122"/>
              </a:rPr>
              <a:t>志愿者│会议报告</a:t>
            </a:r>
            <a:r>
              <a:rPr lang="zh-CN" altLang="en-US" sz="2000" dirty="0" smtClean="0">
                <a:solidFill>
                  <a:srgbClr val="C00000"/>
                </a:solidFill>
                <a:latin typeface="微软雅黑" panose="020B0503020204020204" pitchFamily="34" charset="-122"/>
                <a:ea typeface="微软雅黑" panose="020B0503020204020204" pitchFamily="34" charset="-122"/>
              </a:rPr>
              <a:t>│工作总结 </a:t>
            </a:r>
            <a:r>
              <a:rPr lang="en-US" altLang="zh-CN" sz="2000" dirty="0" smtClean="0">
                <a:solidFill>
                  <a:srgbClr val="C00000"/>
                </a:solidFill>
                <a:latin typeface="微软雅黑" panose="020B0503020204020204" pitchFamily="34" charset="-122"/>
                <a:ea typeface="微软雅黑" panose="020B0503020204020204" pitchFamily="34" charset="-122"/>
              </a:rPr>
              <a:t>| </a:t>
            </a:r>
            <a:r>
              <a:rPr lang="zh-CN" altLang="en-US" sz="2000" dirty="0" smtClean="0">
                <a:solidFill>
                  <a:srgbClr val="C00000"/>
                </a:solidFill>
                <a:latin typeface="微软雅黑" panose="020B0503020204020204" pitchFamily="34" charset="-122"/>
                <a:ea typeface="微软雅黑" panose="020B0503020204020204" pitchFamily="34" charset="-122"/>
              </a:rPr>
              <a:t>工作计划</a:t>
            </a:r>
            <a:endParaRPr lang="zh-CN" altLang="en-US" sz="2000" dirty="0">
              <a:solidFill>
                <a:srgbClr val="C00000"/>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126653" y="899606"/>
            <a:ext cx="3394869" cy="289022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100"/>
                                        <p:tgtEl>
                                          <p:spTgt spid="17"/>
                                        </p:tgtEl>
                                      </p:cBhvr>
                                    </p:animEffect>
                                  </p:childTnLst>
                                </p:cTn>
                              </p:par>
                            </p:childTnLst>
                          </p:cTn>
                        </p:par>
                        <p:par>
                          <p:cTn id="12" fill="hold">
                            <p:stCondLst>
                              <p:cond delay="2000"/>
                            </p:stCondLst>
                            <p:childTnLst>
                              <p:par>
                                <p:cTn id="13" presetID="2" presetClass="entr" presetSubtype="6"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2000" fill="hold"/>
                                        <p:tgtEl>
                                          <p:spTgt spid="6"/>
                                        </p:tgtEl>
                                        <p:attrNameLst>
                                          <p:attrName>ppt_x</p:attrName>
                                        </p:attrNameLst>
                                      </p:cBhvr>
                                      <p:tavLst>
                                        <p:tav tm="0">
                                          <p:val>
                                            <p:strVal val="1+#ppt_w/2"/>
                                          </p:val>
                                        </p:tav>
                                        <p:tav tm="100000">
                                          <p:val>
                                            <p:strVal val="#ppt_x"/>
                                          </p:val>
                                        </p:tav>
                                      </p:tavLst>
                                    </p:anim>
                                    <p:anim calcmode="lin" valueType="num">
                                      <p:cBhvr additive="base">
                                        <p:cTn id="16" dur="20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4000"/>
                            </p:stCondLst>
                            <p:childTnLst>
                              <p:par>
                                <p:cTn id="18" presetID="53" presetClass="entr" presetSubtype="16"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250" fill="hold"/>
                                        <p:tgtEl>
                                          <p:spTgt spid="10"/>
                                        </p:tgtEl>
                                        <p:attrNameLst>
                                          <p:attrName>ppt_w</p:attrName>
                                        </p:attrNameLst>
                                      </p:cBhvr>
                                      <p:tavLst>
                                        <p:tav tm="0">
                                          <p:val>
                                            <p:fltVal val="0"/>
                                          </p:val>
                                        </p:tav>
                                        <p:tav tm="100000">
                                          <p:val>
                                            <p:strVal val="#ppt_w"/>
                                          </p:val>
                                        </p:tav>
                                      </p:tavLst>
                                    </p:anim>
                                    <p:anim calcmode="lin" valueType="num">
                                      <p:cBhvr>
                                        <p:cTn id="21" dur="1250" fill="hold"/>
                                        <p:tgtEl>
                                          <p:spTgt spid="10"/>
                                        </p:tgtEl>
                                        <p:attrNameLst>
                                          <p:attrName>ppt_h</p:attrName>
                                        </p:attrNameLst>
                                      </p:cBhvr>
                                      <p:tavLst>
                                        <p:tav tm="0">
                                          <p:val>
                                            <p:fltVal val="0"/>
                                          </p:val>
                                        </p:tav>
                                        <p:tav tm="100000">
                                          <p:val>
                                            <p:strVal val="#ppt_h"/>
                                          </p:val>
                                        </p:tav>
                                      </p:tavLst>
                                    </p:anim>
                                    <p:animEffect transition="in" filter="fade">
                                      <p:cBhvr>
                                        <p:cTn id="22" dur="1250"/>
                                        <p:tgtEl>
                                          <p:spTgt spid="10"/>
                                        </p:tgtEl>
                                      </p:cBhvr>
                                    </p:animEffect>
                                  </p:childTnLst>
                                </p:cTn>
                              </p:par>
                            </p:childTnLst>
                          </p:cTn>
                        </p:par>
                        <p:par>
                          <p:cTn id="23" fill="hold">
                            <p:stCondLst>
                              <p:cond delay="5250"/>
                            </p:stCondLst>
                            <p:childTnLst>
                              <p:par>
                                <p:cTn id="24" presetID="42" presetClass="entr" presetSubtype="0"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par>
                          <p:cTn id="29" fill="hold">
                            <p:stCondLst>
                              <p:cond delay="6250"/>
                            </p:stCondLst>
                            <p:childTnLst>
                              <p:par>
                                <p:cTn id="30" presetID="12" presetClass="entr" presetSubtype="4"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ppt_y</p:attrName>
                                        </p:attrNameLst>
                                      </p:cBhvr>
                                      <p:tavLst>
                                        <p:tav tm="0">
                                          <p:val>
                                            <p:strVal val="#ppt_y+#ppt_h*1.125000"/>
                                          </p:val>
                                        </p:tav>
                                        <p:tav tm="100000">
                                          <p:val>
                                            <p:strVal val="#ppt_y"/>
                                          </p:val>
                                        </p:tav>
                                      </p:tavLst>
                                    </p:anim>
                                    <p:animEffect transition="in" filter="wipe(up)">
                                      <p:cBhvr>
                                        <p:cTn id="33" dur="500"/>
                                        <p:tgtEl>
                                          <p:spTgt spid="12"/>
                                        </p:tgtEl>
                                      </p:cBhvr>
                                    </p:animEffect>
                                  </p:childTnLst>
                                </p:cTn>
                              </p:par>
                              <p:par>
                                <p:cTn id="34" presetID="12" presetClass="entr" presetSubtype="1" fill="hold" grpId="0" nodeType="withEffect">
                                  <p:stCondLst>
                                    <p:cond delay="25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p:tgtEl>
                                          <p:spTgt spid="13"/>
                                        </p:tgtEl>
                                        <p:attrNameLst>
                                          <p:attrName>ppt_y</p:attrName>
                                        </p:attrNameLst>
                                      </p:cBhvr>
                                      <p:tavLst>
                                        <p:tav tm="0">
                                          <p:val>
                                            <p:strVal val="#ppt_y-#ppt_h*1.125000"/>
                                          </p:val>
                                        </p:tav>
                                        <p:tav tm="100000">
                                          <p:val>
                                            <p:strVal val="#ppt_y"/>
                                          </p:val>
                                        </p:tav>
                                      </p:tavLst>
                                    </p:anim>
                                    <p:animEffect transition="in" filter="wipe(down)">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extBox 157"/>
          <p:cNvSpPr txBox="1"/>
          <p:nvPr/>
        </p:nvSpPr>
        <p:spPr>
          <a:xfrm>
            <a:off x="9549803" y="1509831"/>
            <a:ext cx="1829109" cy="420829"/>
          </a:xfrm>
          <a:prstGeom prst="rect">
            <a:avLst/>
          </a:prstGeom>
          <a:noFill/>
        </p:spPr>
        <p:txBody>
          <a:bodyPr wrap="none" lIns="91428" tIns="45714" rIns="91428" bIns="45714" rtlCol="0">
            <a:spAutoFit/>
          </a:bodyPr>
          <a:lstStyle/>
          <a:p>
            <a:r>
              <a:rPr lang="zh-CN" altLang="en-US" sz="2135" b="1" dirty="0">
                <a:latin typeface="微软雅黑" panose="020B0503020204020204" charset="-122"/>
                <a:ea typeface="微软雅黑" panose="020B0503020204020204" charset="-122"/>
              </a:rPr>
              <a:t>点击添加文本</a:t>
            </a:r>
          </a:p>
        </p:txBody>
      </p:sp>
      <p:sp>
        <p:nvSpPr>
          <p:cNvPr id="159" name="Rectangle 460"/>
          <p:cNvSpPr/>
          <p:nvPr/>
        </p:nvSpPr>
        <p:spPr>
          <a:xfrm>
            <a:off x="5519818" y="1960782"/>
            <a:ext cx="5834475" cy="777774"/>
          </a:xfrm>
          <a:prstGeom prst="rect">
            <a:avLst/>
          </a:prstGeom>
        </p:spPr>
        <p:txBody>
          <a:bodyPr wrap="square" lIns="91428" tIns="45714" rIns="91428" bIns="45714">
            <a:spAutoFit/>
          </a:bodyPr>
          <a:lstStyle/>
          <a:p>
            <a:pPr algn="r"/>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a:t>
            </a:r>
          </a:p>
        </p:txBody>
      </p:sp>
      <p:grpSp>
        <p:nvGrpSpPr>
          <p:cNvPr id="2" name="组合 1"/>
          <p:cNvGrpSpPr/>
          <p:nvPr/>
        </p:nvGrpSpPr>
        <p:grpSpPr>
          <a:xfrm>
            <a:off x="600" y="1596732"/>
            <a:ext cx="4868227" cy="4355534"/>
            <a:chOff x="0" y="1196774"/>
            <a:chExt cx="3651646" cy="3267076"/>
          </a:xfrm>
          <a:solidFill>
            <a:srgbClr val="C00000"/>
          </a:solidFill>
        </p:grpSpPr>
        <p:sp>
          <p:nvSpPr>
            <p:cNvPr id="160" name="Freeform 6"/>
            <p:cNvSpPr/>
            <p:nvPr/>
          </p:nvSpPr>
          <p:spPr bwMode="auto">
            <a:xfrm>
              <a:off x="1090613" y="2813644"/>
              <a:ext cx="659606" cy="288131"/>
            </a:xfrm>
            <a:custGeom>
              <a:avLst/>
              <a:gdLst>
                <a:gd name="T0" fmla="*/ 54 w 256"/>
                <a:gd name="T1" fmla="*/ 107 h 112"/>
                <a:gd name="T2" fmla="*/ 70 w 256"/>
                <a:gd name="T3" fmla="*/ 108 h 112"/>
                <a:gd name="T4" fmla="*/ 143 w 256"/>
                <a:gd name="T5" fmla="*/ 80 h 112"/>
                <a:gd name="T6" fmla="*/ 239 w 256"/>
                <a:gd name="T7" fmla="*/ 65 h 112"/>
                <a:gd name="T8" fmla="*/ 239 w 256"/>
                <a:gd name="T9" fmla="*/ 63 h 112"/>
                <a:gd name="T10" fmla="*/ 256 w 256"/>
                <a:gd name="T11" fmla="*/ 52 h 112"/>
                <a:gd name="T12" fmla="*/ 252 w 256"/>
                <a:gd name="T13" fmla="*/ 0 h 112"/>
                <a:gd name="T14" fmla="*/ 0 w 256"/>
                <a:gd name="T15" fmla="*/ 22 h 112"/>
                <a:gd name="T16" fmla="*/ 37 w 256"/>
                <a:gd name="T17" fmla="*/ 112 h 112"/>
                <a:gd name="T18" fmla="*/ 54 w 256"/>
                <a:gd name="T19" fmla="*/ 10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12">
                  <a:moveTo>
                    <a:pt x="54" y="107"/>
                  </a:moveTo>
                  <a:cubicBezTo>
                    <a:pt x="60" y="105"/>
                    <a:pt x="65" y="106"/>
                    <a:pt x="70" y="108"/>
                  </a:cubicBezTo>
                  <a:cubicBezTo>
                    <a:pt x="143" y="80"/>
                    <a:pt x="143" y="80"/>
                    <a:pt x="143" y="80"/>
                  </a:cubicBezTo>
                  <a:cubicBezTo>
                    <a:pt x="239" y="65"/>
                    <a:pt x="239" y="65"/>
                    <a:pt x="239" y="65"/>
                  </a:cubicBezTo>
                  <a:cubicBezTo>
                    <a:pt x="239" y="64"/>
                    <a:pt x="239" y="64"/>
                    <a:pt x="239" y="63"/>
                  </a:cubicBezTo>
                  <a:cubicBezTo>
                    <a:pt x="256" y="52"/>
                    <a:pt x="256" y="52"/>
                    <a:pt x="256" y="52"/>
                  </a:cubicBezTo>
                  <a:cubicBezTo>
                    <a:pt x="252" y="0"/>
                    <a:pt x="252" y="0"/>
                    <a:pt x="252" y="0"/>
                  </a:cubicBezTo>
                  <a:cubicBezTo>
                    <a:pt x="0" y="22"/>
                    <a:pt x="0" y="22"/>
                    <a:pt x="0" y="22"/>
                  </a:cubicBezTo>
                  <a:cubicBezTo>
                    <a:pt x="37" y="112"/>
                    <a:pt x="37" y="112"/>
                    <a:pt x="37" y="112"/>
                  </a:cubicBezTo>
                  <a:lnTo>
                    <a:pt x="54" y="10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61" name="Freeform 7"/>
            <p:cNvSpPr/>
            <p:nvPr/>
          </p:nvSpPr>
          <p:spPr bwMode="auto">
            <a:xfrm>
              <a:off x="1668066" y="3879253"/>
              <a:ext cx="392906" cy="285750"/>
            </a:xfrm>
            <a:custGeom>
              <a:avLst/>
              <a:gdLst>
                <a:gd name="T0" fmla="*/ 135 w 153"/>
                <a:gd name="T1" fmla="*/ 0 h 111"/>
                <a:gd name="T2" fmla="*/ 72 w 153"/>
                <a:gd name="T3" fmla="*/ 46 h 111"/>
                <a:gd name="T4" fmla="*/ 71 w 153"/>
                <a:gd name="T5" fmla="*/ 47 h 111"/>
                <a:gd name="T6" fmla="*/ 39 w 153"/>
                <a:gd name="T7" fmla="*/ 57 h 111"/>
                <a:gd name="T8" fmla="*/ 33 w 153"/>
                <a:gd name="T9" fmla="*/ 57 h 111"/>
                <a:gd name="T10" fmla="*/ 0 w 153"/>
                <a:gd name="T11" fmla="*/ 58 h 111"/>
                <a:gd name="T12" fmla="*/ 8 w 153"/>
                <a:gd name="T13" fmla="*/ 79 h 111"/>
                <a:gd name="T14" fmla="*/ 60 w 153"/>
                <a:gd name="T15" fmla="*/ 104 h 111"/>
                <a:gd name="T16" fmla="*/ 105 w 153"/>
                <a:gd name="T17" fmla="*/ 90 h 111"/>
                <a:gd name="T18" fmla="*/ 141 w 153"/>
                <a:gd name="T19" fmla="*/ 15 h 111"/>
                <a:gd name="T20" fmla="*/ 135 w 153"/>
                <a:gd name="T2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11">
                  <a:moveTo>
                    <a:pt x="135" y="0"/>
                  </a:moveTo>
                  <a:cubicBezTo>
                    <a:pt x="72" y="46"/>
                    <a:pt x="72" y="46"/>
                    <a:pt x="72" y="46"/>
                  </a:cubicBezTo>
                  <a:cubicBezTo>
                    <a:pt x="71" y="47"/>
                    <a:pt x="71" y="47"/>
                    <a:pt x="71" y="47"/>
                  </a:cubicBezTo>
                  <a:cubicBezTo>
                    <a:pt x="61" y="52"/>
                    <a:pt x="50" y="55"/>
                    <a:pt x="39" y="57"/>
                  </a:cubicBezTo>
                  <a:cubicBezTo>
                    <a:pt x="37" y="57"/>
                    <a:pt x="35" y="57"/>
                    <a:pt x="33" y="57"/>
                  </a:cubicBezTo>
                  <a:cubicBezTo>
                    <a:pt x="0" y="58"/>
                    <a:pt x="0" y="58"/>
                    <a:pt x="0" y="58"/>
                  </a:cubicBezTo>
                  <a:cubicBezTo>
                    <a:pt x="8" y="79"/>
                    <a:pt x="8" y="79"/>
                    <a:pt x="8" y="79"/>
                  </a:cubicBezTo>
                  <a:cubicBezTo>
                    <a:pt x="16" y="100"/>
                    <a:pt x="39" y="111"/>
                    <a:pt x="60" y="104"/>
                  </a:cubicBezTo>
                  <a:cubicBezTo>
                    <a:pt x="105" y="90"/>
                    <a:pt x="105" y="90"/>
                    <a:pt x="105" y="90"/>
                  </a:cubicBezTo>
                  <a:cubicBezTo>
                    <a:pt x="136" y="80"/>
                    <a:pt x="153" y="46"/>
                    <a:pt x="141" y="15"/>
                  </a:cubicBezTo>
                  <a:cubicBezTo>
                    <a:pt x="139" y="10"/>
                    <a:pt x="137" y="5"/>
                    <a:pt x="135"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62" name="Freeform 8"/>
            <p:cNvSpPr/>
            <p:nvPr/>
          </p:nvSpPr>
          <p:spPr bwMode="auto">
            <a:xfrm>
              <a:off x="594122" y="2962472"/>
              <a:ext cx="1488281" cy="1069181"/>
            </a:xfrm>
            <a:custGeom>
              <a:avLst/>
              <a:gdLst>
                <a:gd name="T0" fmla="*/ 338 w 578"/>
                <a:gd name="T1" fmla="*/ 30 h 415"/>
                <a:gd name="T2" fmla="*/ 229 w 578"/>
                <a:gd name="T3" fmla="*/ 72 h 415"/>
                <a:gd name="T4" fmla="*/ 195 w 578"/>
                <a:gd name="T5" fmla="*/ 94 h 415"/>
                <a:gd name="T6" fmla="*/ 156 w 578"/>
                <a:gd name="T7" fmla="*/ 131 h 415"/>
                <a:gd name="T8" fmla="*/ 0 w 578"/>
                <a:gd name="T9" fmla="*/ 173 h 415"/>
                <a:gd name="T10" fmla="*/ 76 w 578"/>
                <a:gd name="T11" fmla="*/ 415 h 415"/>
                <a:gd name="T12" fmla="*/ 234 w 578"/>
                <a:gd name="T13" fmla="*/ 388 h 415"/>
                <a:gd name="T14" fmla="*/ 317 w 578"/>
                <a:gd name="T15" fmla="*/ 406 h 415"/>
                <a:gd name="T16" fmla="*/ 350 w 578"/>
                <a:gd name="T17" fmla="*/ 409 h 415"/>
                <a:gd name="T18" fmla="*/ 450 w 578"/>
                <a:gd name="T19" fmla="*/ 405 h 415"/>
                <a:gd name="T20" fmla="*/ 484 w 578"/>
                <a:gd name="T21" fmla="*/ 396 h 415"/>
                <a:gd name="T22" fmla="*/ 558 w 578"/>
                <a:gd name="T23" fmla="*/ 341 h 415"/>
                <a:gd name="T24" fmla="*/ 574 w 578"/>
                <a:gd name="T25" fmla="*/ 314 h 415"/>
                <a:gd name="T26" fmla="*/ 574 w 578"/>
                <a:gd name="T27" fmla="*/ 295 h 415"/>
                <a:gd name="T28" fmla="*/ 552 w 578"/>
                <a:gd name="T29" fmla="*/ 268 h 415"/>
                <a:gd name="T30" fmla="*/ 552 w 578"/>
                <a:gd name="T31" fmla="*/ 268 h 415"/>
                <a:gd name="T32" fmla="*/ 552 w 578"/>
                <a:gd name="T33" fmla="*/ 266 h 415"/>
                <a:gd name="T34" fmla="*/ 560 w 578"/>
                <a:gd name="T35" fmla="*/ 263 h 415"/>
                <a:gd name="T36" fmla="*/ 578 w 578"/>
                <a:gd name="T37" fmla="*/ 236 h 415"/>
                <a:gd name="T38" fmla="*/ 575 w 578"/>
                <a:gd name="T39" fmla="*/ 210 h 415"/>
                <a:gd name="T40" fmla="*/ 554 w 578"/>
                <a:gd name="T41" fmla="*/ 180 h 415"/>
                <a:gd name="T42" fmla="*/ 544 w 578"/>
                <a:gd name="T43" fmla="*/ 178 h 415"/>
                <a:gd name="T44" fmla="*/ 544 w 578"/>
                <a:gd name="T45" fmla="*/ 175 h 415"/>
                <a:gd name="T46" fmla="*/ 555 w 578"/>
                <a:gd name="T47" fmla="*/ 173 h 415"/>
                <a:gd name="T48" fmla="*/ 568 w 578"/>
                <a:gd name="T49" fmla="*/ 143 h 415"/>
                <a:gd name="T50" fmla="*/ 566 w 578"/>
                <a:gd name="T51" fmla="*/ 122 h 415"/>
                <a:gd name="T52" fmla="*/ 527 w 578"/>
                <a:gd name="T53" fmla="*/ 100 h 415"/>
                <a:gd name="T54" fmla="*/ 520 w 578"/>
                <a:gd name="T55" fmla="*/ 99 h 415"/>
                <a:gd name="T56" fmla="*/ 520 w 578"/>
                <a:gd name="T57" fmla="*/ 97 h 415"/>
                <a:gd name="T58" fmla="*/ 538 w 578"/>
                <a:gd name="T59" fmla="*/ 89 h 415"/>
                <a:gd name="T60" fmla="*/ 554 w 578"/>
                <a:gd name="T61" fmla="*/ 57 h 415"/>
                <a:gd name="T62" fmla="*/ 549 w 578"/>
                <a:gd name="T63" fmla="*/ 26 h 415"/>
                <a:gd name="T64" fmla="*/ 516 w 578"/>
                <a:gd name="T65" fmla="*/ 2 h 415"/>
                <a:gd name="T66" fmla="*/ 338 w 578"/>
                <a:gd name="T67" fmla="*/ 3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8" h="415">
                  <a:moveTo>
                    <a:pt x="338" y="30"/>
                  </a:moveTo>
                  <a:cubicBezTo>
                    <a:pt x="229" y="72"/>
                    <a:pt x="229" y="72"/>
                    <a:pt x="229" y="72"/>
                  </a:cubicBezTo>
                  <a:cubicBezTo>
                    <a:pt x="216" y="77"/>
                    <a:pt x="204" y="84"/>
                    <a:pt x="195" y="94"/>
                  </a:cubicBezTo>
                  <a:cubicBezTo>
                    <a:pt x="156" y="131"/>
                    <a:pt x="156" y="131"/>
                    <a:pt x="156" y="131"/>
                  </a:cubicBezTo>
                  <a:cubicBezTo>
                    <a:pt x="0" y="173"/>
                    <a:pt x="0" y="173"/>
                    <a:pt x="0" y="173"/>
                  </a:cubicBezTo>
                  <a:cubicBezTo>
                    <a:pt x="76" y="415"/>
                    <a:pt x="76" y="415"/>
                    <a:pt x="76" y="415"/>
                  </a:cubicBezTo>
                  <a:cubicBezTo>
                    <a:pt x="234" y="388"/>
                    <a:pt x="234" y="388"/>
                    <a:pt x="234" y="388"/>
                  </a:cubicBezTo>
                  <a:cubicBezTo>
                    <a:pt x="317" y="406"/>
                    <a:pt x="317" y="406"/>
                    <a:pt x="317" y="406"/>
                  </a:cubicBezTo>
                  <a:cubicBezTo>
                    <a:pt x="328" y="409"/>
                    <a:pt x="339" y="409"/>
                    <a:pt x="350" y="409"/>
                  </a:cubicBezTo>
                  <a:cubicBezTo>
                    <a:pt x="450" y="405"/>
                    <a:pt x="450" y="405"/>
                    <a:pt x="450" y="405"/>
                  </a:cubicBezTo>
                  <a:cubicBezTo>
                    <a:pt x="462" y="404"/>
                    <a:pt x="474" y="401"/>
                    <a:pt x="484" y="396"/>
                  </a:cubicBezTo>
                  <a:cubicBezTo>
                    <a:pt x="558" y="341"/>
                    <a:pt x="558" y="341"/>
                    <a:pt x="558" y="341"/>
                  </a:cubicBezTo>
                  <a:cubicBezTo>
                    <a:pt x="569" y="336"/>
                    <a:pt x="575" y="325"/>
                    <a:pt x="574" y="314"/>
                  </a:cubicBezTo>
                  <a:cubicBezTo>
                    <a:pt x="574" y="295"/>
                    <a:pt x="574" y="295"/>
                    <a:pt x="574" y="295"/>
                  </a:cubicBezTo>
                  <a:cubicBezTo>
                    <a:pt x="573" y="283"/>
                    <a:pt x="564" y="272"/>
                    <a:pt x="552" y="268"/>
                  </a:cubicBezTo>
                  <a:cubicBezTo>
                    <a:pt x="552" y="268"/>
                    <a:pt x="552" y="268"/>
                    <a:pt x="552" y="268"/>
                  </a:cubicBezTo>
                  <a:cubicBezTo>
                    <a:pt x="551" y="268"/>
                    <a:pt x="551" y="266"/>
                    <a:pt x="552" y="266"/>
                  </a:cubicBezTo>
                  <a:cubicBezTo>
                    <a:pt x="560" y="263"/>
                    <a:pt x="560" y="263"/>
                    <a:pt x="560" y="263"/>
                  </a:cubicBezTo>
                  <a:cubicBezTo>
                    <a:pt x="572" y="259"/>
                    <a:pt x="578" y="249"/>
                    <a:pt x="578" y="236"/>
                  </a:cubicBezTo>
                  <a:cubicBezTo>
                    <a:pt x="575" y="210"/>
                    <a:pt x="575" y="210"/>
                    <a:pt x="575" y="210"/>
                  </a:cubicBezTo>
                  <a:cubicBezTo>
                    <a:pt x="574" y="197"/>
                    <a:pt x="566" y="184"/>
                    <a:pt x="554" y="180"/>
                  </a:cubicBezTo>
                  <a:cubicBezTo>
                    <a:pt x="544" y="178"/>
                    <a:pt x="544" y="178"/>
                    <a:pt x="544" y="178"/>
                  </a:cubicBezTo>
                  <a:cubicBezTo>
                    <a:pt x="542" y="177"/>
                    <a:pt x="542" y="175"/>
                    <a:pt x="544" y="175"/>
                  </a:cubicBezTo>
                  <a:cubicBezTo>
                    <a:pt x="555" y="173"/>
                    <a:pt x="555" y="173"/>
                    <a:pt x="555" y="173"/>
                  </a:cubicBezTo>
                  <a:cubicBezTo>
                    <a:pt x="570" y="170"/>
                    <a:pt x="570" y="158"/>
                    <a:pt x="568" y="143"/>
                  </a:cubicBezTo>
                  <a:cubicBezTo>
                    <a:pt x="566" y="122"/>
                    <a:pt x="566" y="122"/>
                    <a:pt x="566" y="122"/>
                  </a:cubicBezTo>
                  <a:cubicBezTo>
                    <a:pt x="560" y="99"/>
                    <a:pt x="541" y="100"/>
                    <a:pt x="527" y="100"/>
                  </a:cubicBezTo>
                  <a:cubicBezTo>
                    <a:pt x="520" y="99"/>
                    <a:pt x="520" y="99"/>
                    <a:pt x="520" y="99"/>
                  </a:cubicBezTo>
                  <a:cubicBezTo>
                    <a:pt x="519" y="99"/>
                    <a:pt x="519" y="97"/>
                    <a:pt x="520" y="97"/>
                  </a:cubicBezTo>
                  <a:cubicBezTo>
                    <a:pt x="538" y="89"/>
                    <a:pt x="538" y="89"/>
                    <a:pt x="538" y="89"/>
                  </a:cubicBezTo>
                  <a:cubicBezTo>
                    <a:pt x="550" y="83"/>
                    <a:pt x="557" y="70"/>
                    <a:pt x="554" y="57"/>
                  </a:cubicBezTo>
                  <a:cubicBezTo>
                    <a:pt x="549" y="26"/>
                    <a:pt x="549" y="26"/>
                    <a:pt x="549" y="26"/>
                  </a:cubicBezTo>
                  <a:cubicBezTo>
                    <a:pt x="546" y="10"/>
                    <a:pt x="531" y="0"/>
                    <a:pt x="516" y="2"/>
                  </a:cubicBezTo>
                  <a:lnTo>
                    <a:pt x="338" y="3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63" name="Freeform 9"/>
            <p:cNvSpPr/>
            <p:nvPr/>
          </p:nvSpPr>
          <p:spPr bwMode="auto">
            <a:xfrm>
              <a:off x="0" y="3251794"/>
              <a:ext cx="1014413" cy="1212056"/>
            </a:xfrm>
            <a:custGeom>
              <a:avLst/>
              <a:gdLst>
                <a:gd name="T0" fmla="*/ 0 w 394"/>
                <a:gd name="T1" fmla="*/ 85 h 471"/>
                <a:gd name="T2" fmla="*/ 0 w 394"/>
                <a:gd name="T3" fmla="*/ 471 h 471"/>
                <a:gd name="T4" fmla="*/ 377 w 394"/>
                <a:gd name="T5" fmla="*/ 346 h 471"/>
                <a:gd name="T6" fmla="*/ 391 w 394"/>
                <a:gd name="T7" fmla="*/ 322 h 471"/>
                <a:gd name="T8" fmla="*/ 310 w 394"/>
                <a:gd name="T9" fmla="*/ 0 h 471"/>
                <a:gd name="T10" fmla="*/ 0 w 394"/>
                <a:gd name="T11" fmla="*/ 85 h 471"/>
              </a:gdLst>
              <a:ahLst/>
              <a:cxnLst>
                <a:cxn ang="0">
                  <a:pos x="T0" y="T1"/>
                </a:cxn>
                <a:cxn ang="0">
                  <a:pos x="T2" y="T3"/>
                </a:cxn>
                <a:cxn ang="0">
                  <a:pos x="T4" y="T5"/>
                </a:cxn>
                <a:cxn ang="0">
                  <a:pos x="T6" y="T7"/>
                </a:cxn>
                <a:cxn ang="0">
                  <a:pos x="T8" y="T9"/>
                </a:cxn>
                <a:cxn ang="0">
                  <a:pos x="T10" y="T11"/>
                </a:cxn>
              </a:cxnLst>
              <a:rect l="0" t="0" r="r" b="b"/>
              <a:pathLst>
                <a:path w="394" h="471">
                  <a:moveTo>
                    <a:pt x="0" y="85"/>
                  </a:moveTo>
                  <a:cubicBezTo>
                    <a:pt x="0" y="471"/>
                    <a:pt x="0" y="471"/>
                    <a:pt x="0" y="471"/>
                  </a:cubicBezTo>
                  <a:cubicBezTo>
                    <a:pt x="377" y="346"/>
                    <a:pt x="377" y="346"/>
                    <a:pt x="377" y="346"/>
                  </a:cubicBezTo>
                  <a:cubicBezTo>
                    <a:pt x="388" y="343"/>
                    <a:pt x="394" y="332"/>
                    <a:pt x="391" y="322"/>
                  </a:cubicBezTo>
                  <a:cubicBezTo>
                    <a:pt x="310" y="0"/>
                    <a:pt x="310" y="0"/>
                    <a:pt x="310" y="0"/>
                  </a:cubicBezTo>
                  <a:lnTo>
                    <a:pt x="0" y="85"/>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64" name="Freeform 10"/>
            <p:cNvSpPr/>
            <p:nvPr/>
          </p:nvSpPr>
          <p:spPr bwMode="auto">
            <a:xfrm>
              <a:off x="802482" y="3241078"/>
              <a:ext cx="334565" cy="841772"/>
            </a:xfrm>
            <a:custGeom>
              <a:avLst/>
              <a:gdLst>
                <a:gd name="T0" fmla="*/ 80 w 130"/>
                <a:gd name="T1" fmla="*/ 327 h 327"/>
                <a:gd name="T2" fmla="*/ 107 w 130"/>
                <a:gd name="T3" fmla="*/ 322 h 327"/>
                <a:gd name="T4" fmla="*/ 127 w 130"/>
                <a:gd name="T5" fmla="*/ 292 h 327"/>
                <a:gd name="T6" fmla="*/ 58 w 130"/>
                <a:gd name="T7" fmla="*/ 18 h 327"/>
                <a:gd name="T8" fmla="*/ 33 w 130"/>
                <a:gd name="T9" fmla="*/ 3 h 327"/>
                <a:gd name="T10" fmla="*/ 0 w 130"/>
                <a:gd name="T11" fmla="*/ 10 h 327"/>
                <a:gd name="T12" fmla="*/ 80 w 130"/>
                <a:gd name="T13" fmla="*/ 327 h 327"/>
              </a:gdLst>
              <a:ahLst/>
              <a:cxnLst>
                <a:cxn ang="0">
                  <a:pos x="T0" y="T1"/>
                </a:cxn>
                <a:cxn ang="0">
                  <a:pos x="T2" y="T3"/>
                </a:cxn>
                <a:cxn ang="0">
                  <a:pos x="T4" y="T5"/>
                </a:cxn>
                <a:cxn ang="0">
                  <a:pos x="T6" y="T7"/>
                </a:cxn>
                <a:cxn ang="0">
                  <a:pos x="T8" y="T9"/>
                </a:cxn>
                <a:cxn ang="0">
                  <a:pos x="T10" y="T11"/>
                </a:cxn>
                <a:cxn ang="0">
                  <a:pos x="T12" y="T13"/>
                </a:cxn>
              </a:cxnLst>
              <a:rect l="0" t="0" r="r" b="b"/>
              <a:pathLst>
                <a:path w="130" h="327">
                  <a:moveTo>
                    <a:pt x="80" y="327"/>
                  </a:moveTo>
                  <a:cubicBezTo>
                    <a:pt x="107" y="322"/>
                    <a:pt x="107" y="322"/>
                    <a:pt x="107" y="322"/>
                  </a:cubicBezTo>
                  <a:cubicBezTo>
                    <a:pt x="121" y="320"/>
                    <a:pt x="130" y="306"/>
                    <a:pt x="127" y="292"/>
                  </a:cubicBezTo>
                  <a:cubicBezTo>
                    <a:pt x="58" y="18"/>
                    <a:pt x="58" y="18"/>
                    <a:pt x="58" y="18"/>
                  </a:cubicBezTo>
                  <a:cubicBezTo>
                    <a:pt x="56" y="7"/>
                    <a:pt x="44" y="0"/>
                    <a:pt x="33" y="3"/>
                  </a:cubicBezTo>
                  <a:cubicBezTo>
                    <a:pt x="0" y="10"/>
                    <a:pt x="0" y="10"/>
                    <a:pt x="0" y="10"/>
                  </a:cubicBezTo>
                  <a:lnTo>
                    <a:pt x="80" y="32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65" name="Freeform 11"/>
            <p:cNvSpPr/>
            <p:nvPr/>
          </p:nvSpPr>
          <p:spPr bwMode="auto">
            <a:xfrm>
              <a:off x="851297" y="3287512"/>
              <a:ext cx="239315" cy="748904"/>
            </a:xfrm>
            <a:custGeom>
              <a:avLst/>
              <a:gdLst>
                <a:gd name="T0" fmla="*/ 0 w 93"/>
                <a:gd name="T1" fmla="*/ 4 h 291"/>
                <a:gd name="T2" fmla="*/ 18 w 93"/>
                <a:gd name="T3" fmla="*/ 0 h 291"/>
                <a:gd name="T4" fmla="*/ 18 w 93"/>
                <a:gd name="T5" fmla="*/ 0 h 291"/>
                <a:gd name="T6" fmla="*/ 24 w 93"/>
                <a:gd name="T7" fmla="*/ 4 h 291"/>
                <a:gd name="T8" fmla="*/ 92 w 93"/>
                <a:gd name="T9" fmla="*/ 277 h 291"/>
                <a:gd name="T10" fmla="*/ 91 w 93"/>
                <a:gd name="T11" fmla="*/ 284 h 291"/>
                <a:gd name="T12" fmla="*/ 85 w 93"/>
                <a:gd name="T13" fmla="*/ 288 h 291"/>
                <a:gd name="T14" fmla="*/ 73 w 93"/>
                <a:gd name="T15" fmla="*/ 291 h 291"/>
                <a:gd name="T16" fmla="*/ 0 w 93"/>
                <a:gd name="T17" fmla="*/ 4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291">
                  <a:moveTo>
                    <a:pt x="0" y="4"/>
                  </a:moveTo>
                  <a:cubicBezTo>
                    <a:pt x="18" y="0"/>
                    <a:pt x="18" y="0"/>
                    <a:pt x="18" y="0"/>
                  </a:cubicBezTo>
                  <a:cubicBezTo>
                    <a:pt x="18" y="0"/>
                    <a:pt x="18" y="0"/>
                    <a:pt x="18" y="0"/>
                  </a:cubicBezTo>
                  <a:cubicBezTo>
                    <a:pt x="21" y="0"/>
                    <a:pt x="23" y="2"/>
                    <a:pt x="24" y="4"/>
                  </a:cubicBezTo>
                  <a:cubicBezTo>
                    <a:pt x="92" y="277"/>
                    <a:pt x="92" y="277"/>
                    <a:pt x="92" y="277"/>
                  </a:cubicBezTo>
                  <a:cubicBezTo>
                    <a:pt x="93" y="281"/>
                    <a:pt x="92" y="283"/>
                    <a:pt x="91" y="284"/>
                  </a:cubicBezTo>
                  <a:cubicBezTo>
                    <a:pt x="90" y="286"/>
                    <a:pt x="88" y="288"/>
                    <a:pt x="85" y="288"/>
                  </a:cubicBezTo>
                  <a:cubicBezTo>
                    <a:pt x="73" y="291"/>
                    <a:pt x="73" y="291"/>
                    <a:pt x="73" y="291"/>
                  </a:cubicBez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66" name="Freeform 12"/>
            <p:cNvSpPr/>
            <p:nvPr/>
          </p:nvSpPr>
          <p:spPr bwMode="auto">
            <a:xfrm>
              <a:off x="1566863" y="1904006"/>
              <a:ext cx="113109" cy="209550"/>
            </a:xfrm>
            <a:custGeom>
              <a:avLst/>
              <a:gdLst>
                <a:gd name="T0" fmla="*/ 0 w 44"/>
                <a:gd name="T1" fmla="*/ 1 h 81"/>
                <a:gd name="T2" fmla="*/ 9 w 44"/>
                <a:gd name="T3" fmla="*/ 81 h 81"/>
                <a:gd name="T4" fmla="*/ 41 w 44"/>
                <a:gd name="T5" fmla="*/ 37 h 81"/>
                <a:gd name="T6" fmla="*/ 0 w 44"/>
                <a:gd name="T7" fmla="*/ 1 h 81"/>
              </a:gdLst>
              <a:ahLst/>
              <a:cxnLst>
                <a:cxn ang="0">
                  <a:pos x="T0" y="T1"/>
                </a:cxn>
                <a:cxn ang="0">
                  <a:pos x="T2" y="T3"/>
                </a:cxn>
                <a:cxn ang="0">
                  <a:pos x="T4" y="T5"/>
                </a:cxn>
                <a:cxn ang="0">
                  <a:pos x="T6" y="T7"/>
                </a:cxn>
              </a:cxnLst>
              <a:rect l="0" t="0" r="r" b="b"/>
              <a:pathLst>
                <a:path w="44" h="81">
                  <a:moveTo>
                    <a:pt x="0" y="1"/>
                  </a:moveTo>
                  <a:cubicBezTo>
                    <a:pt x="9" y="81"/>
                    <a:pt x="9" y="81"/>
                    <a:pt x="9" y="81"/>
                  </a:cubicBezTo>
                  <a:cubicBezTo>
                    <a:pt x="30" y="77"/>
                    <a:pt x="44" y="58"/>
                    <a:pt x="41" y="37"/>
                  </a:cubicBezTo>
                  <a:cubicBezTo>
                    <a:pt x="39" y="16"/>
                    <a:pt x="20" y="0"/>
                    <a:pt x="0" y="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67" name="Freeform 13"/>
            <p:cNvSpPr/>
            <p:nvPr/>
          </p:nvSpPr>
          <p:spPr bwMode="auto">
            <a:xfrm>
              <a:off x="1462087" y="1909959"/>
              <a:ext cx="100013" cy="110729"/>
            </a:xfrm>
            <a:custGeom>
              <a:avLst/>
              <a:gdLst>
                <a:gd name="T0" fmla="*/ 39 w 39"/>
                <a:gd name="T1" fmla="*/ 38 h 43"/>
                <a:gd name="T2" fmla="*/ 34 w 39"/>
                <a:gd name="T3" fmla="*/ 0 h 43"/>
                <a:gd name="T4" fmla="*/ 2 w 39"/>
                <a:gd name="T5" fmla="*/ 43 h 43"/>
                <a:gd name="T6" fmla="*/ 39 w 39"/>
                <a:gd name="T7" fmla="*/ 38 h 43"/>
              </a:gdLst>
              <a:ahLst/>
              <a:cxnLst>
                <a:cxn ang="0">
                  <a:pos x="T0" y="T1"/>
                </a:cxn>
                <a:cxn ang="0">
                  <a:pos x="T2" y="T3"/>
                </a:cxn>
                <a:cxn ang="0">
                  <a:pos x="T4" y="T5"/>
                </a:cxn>
                <a:cxn ang="0">
                  <a:pos x="T6" y="T7"/>
                </a:cxn>
              </a:cxnLst>
              <a:rect l="0" t="0" r="r" b="b"/>
              <a:pathLst>
                <a:path w="39" h="43">
                  <a:moveTo>
                    <a:pt x="39" y="38"/>
                  </a:moveTo>
                  <a:cubicBezTo>
                    <a:pt x="34" y="0"/>
                    <a:pt x="34" y="0"/>
                    <a:pt x="34" y="0"/>
                  </a:cubicBezTo>
                  <a:cubicBezTo>
                    <a:pt x="14" y="4"/>
                    <a:pt x="0" y="22"/>
                    <a:pt x="2" y="43"/>
                  </a:cubicBezTo>
                  <a:lnTo>
                    <a:pt x="39" y="3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68" name="Freeform 14"/>
            <p:cNvSpPr/>
            <p:nvPr/>
          </p:nvSpPr>
          <p:spPr bwMode="auto">
            <a:xfrm>
              <a:off x="1469232" y="2025450"/>
              <a:ext cx="105965" cy="92869"/>
            </a:xfrm>
            <a:custGeom>
              <a:avLst/>
              <a:gdLst>
                <a:gd name="T0" fmla="*/ 0 w 41"/>
                <a:gd name="T1" fmla="*/ 5 h 36"/>
                <a:gd name="T2" fmla="*/ 41 w 41"/>
                <a:gd name="T3" fmla="*/ 35 h 36"/>
                <a:gd name="T4" fmla="*/ 36 w 41"/>
                <a:gd name="T5" fmla="*/ 0 h 36"/>
                <a:gd name="T6" fmla="*/ 0 w 41"/>
                <a:gd name="T7" fmla="*/ 5 h 36"/>
              </a:gdLst>
              <a:ahLst/>
              <a:cxnLst>
                <a:cxn ang="0">
                  <a:pos x="T0" y="T1"/>
                </a:cxn>
                <a:cxn ang="0">
                  <a:pos x="T2" y="T3"/>
                </a:cxn>
                <a:cxn ang="0">
                  <a:pos x="T4" y="T5"/>
                </a:cxn>
                <a:cxn ang="0">
                  <a:pos x="T6" y="T7"/>
                </a:cxn>
              </a:cxnLst>
              <a:rect l="0" t="0" r="r" b="b"/>
              <a:pathLst>
                <a:path w="41" h="36">
                  <a:moveTo>
                    <a:pt x="0" y="5"/>
                  </a:moveTo>
                  <a:cubicBezTo>
                    <a:pt x="5" y="23"/>
                    <a:pt x="22" y="36"/>
                    <a:pt x="41" y="35"/>
                  </a:cubicBezTo>
                  <a:cubicBezTo>
                    <a:pt x="36" y="0"/>
                    <a:pt x="36" y="0"/>
                    <a:pt x="36" y="0"/>
                  </a:cubicBezTo>
                  <a:lnTo>
                    <a:pt x="0" y="5"/>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69" name="Freeform 15"/>
            <p:cNvSpPr/>
            <p:nvPr/>
          </p:nvSpPr>
          <p:spPr bwMode="auto">
            <a:xfrm>
              <a:off x="3227784" y="2713631"/>
              <a:ext cx="113109" cy="205979"/>
            </a:xfrm>
            <a:custGeom>
              <a:avLst/>
              <a:gdLst>
                <a:gd name="T0" fmla="*/ 0 w 44"/>
                <a:gd name="T1" fmla="*/ 1 h 80"/>
                <a:gd name="T2" fmla="*/ 10 w 44"/>
                <a:gd name="T3" fmla="*/ 80 h 80"/>
                <a:gd name="T4" fmla="*/ 41 w 44"/>
                <a:gd name="T5" fmla="*/ 36 h 80"/>
                <a:gd name="T6" fmla="*/ 0 w 44"/>
                <a:gd name="T7" fmla="*/ 1 h 80"/>
              </a:gdLst>
              <a:ahLst/>
              <a:cxnLst>
                <a:cxn ang="0">
                  <a:pos x="T0" y="T1"/>
                </a:cxn>
                <a:cxn ang="0">
                  <a:pos x="T2" y="T3"/>
                </a:cxn>
                <a:cxn ang="0">
                  <a:pos x="T4" y="T5"/>
                </a:cxn>
                <a:cxn ang="0">
                  <a:pos x="T6" y="T7"/>
                </a:cxn>
              </a:cxnLst>
              <a:rect l="0" t="0" r="r" b="b"/>
              <a:pathLst>
                <a:path w="44" h="80">
                  <a:moveTo>
                    <a:pt x="0" y="1"/>
                  </a:moveTo>
                  <a:cubicBezTo>
                    <a:pt x="10" y="80"/>
                    <a:pt x="10" y="80"/>
                    <a:pt x="10" y="80"/>
                  </a:cubicBezTo>
                  <a:cubicBezTo>
                    <a:pt x="30" y="76"/>
                    <a:pt x="44" y="57"/>
                    <a:pt x="41" y="36"/>
                  </a:cubicBezTo>
                  <a:cubicBezTo>
                    <a:pt x="39" y="15"/>
                    <a:pt x="21" y="0"/>
                    <a:pt x="0" y="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70" name="Freeform 16"/>
            <p:cNvSpPr/>
            <p:nvPr/>
          </p:nvSpPr>
          <p:spPr bwMode="auto">
            <a:xfrm>
              <a:off x="3121818" y="2716012"/>
              <a:ext cx="100013" cy="110729"/>
            </a:xfrm>
            <a:custGeom>
              <a:avLst/>
              <a:gdLst>
                <a:gd name="T0" fmla="*/ 39 w 39"/>
                <a:gd name="T1" fmla="*/ 39 h 43"/>
                <a:gd name="T2" fmla="*/ 34 w 39"/>
                <a:gd name="T3" fmla="*/ 0 h 43"/>
                <a:gd name="T4" fmla="*/ 2 w 39"/>
                <a:gd name="T5" fmla="*/ 43 h 43"/>
                <a:gd name="T6" fmla="*/ 39 w 39"/>
                <a:gd name="T7" fmla="*/ 39 h 43"/>
              </a:gdLst>
              <a:ahLst/>
              <a:cxnLst>
                <a:cxn ang="0">
                  <a:pos x="T0" y="T1"/>
                </a:cxn>
                <a:cxn ang="0">
                  <a:pos x="T2" y="T3"/>
                </a:cxn>
                <a:cxn ang="0">
                  <a:pos x="T4" y="T5"/>
                </a:cxn>
                <a:cxn ang="0">
                  <a:pos x="T6" y="T7"/>
                </a:cxn>
              </a:cxnLst>
              <a:rect l="0" t="0" r="r" b="b"/>
              <a:pathLst>
                <a:path w="39" h="43">
                  <a:moveTo>
                    <a:pt x="39" y="39"/>
                  </a:moveTo>
                  <a:cubicBezTo>
                    <a:pt x="34" y="0"/>
                    <a:pt x="34" y="0"/>
                    <a:pt x="34" y="0"/>
                  </a:cubicBezTo>
                  <a:cubicBezTo>
                    <a:pt x="14" y="5"/>
                    <a:pt x="0" y="23"/>
                    <a:pt x="2" y="43"/>
                  </a:cubicBezTo>
                  <a:lnTo>
                    <a:pt x="39" y="39"/>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71" name="Freeform 17"/>
            <p:cNvSpPr/>
            <p:nvPr/>
          </p:nvSpPr>
          <p:spPr bwMode="auto">
            <a:xfrm>
              <a:off x="3128962" y="2833884"/>
              <a:ext cx="105965" cy="90488"/>
            </a:xfrm>
            <a:custGeom>
              <a:avLst/>
              <a:gdLst>
                <a:gd name="T0" fmla="*/ 0 w 41"/>
                <a:gd name="T1" fmla="*/ 4 h 35"/>
                <a:gd name="T2" fmla="*/ 41 w 41"/>
                <a:gd name="T3" fmla="*/ 34 h 35"/>
                <a:gd name="T4" fmla="*/ 37 w 41"/>
                <a:gd name="T5" fmla="*/ 0 h 35"/>
                <a:gd name="T6" fmla="*/ 0 w 41"/>
                <a:gd name="T7" fmla="*/ 4 h 35"/>
              </a:gdLst>
              <a:ahLst/>
              <a:cxnLst>
                <a:cxn ang="0">
                  <a:pos x="T0" y="T1"/>
                </a:cxn>
                <a:cxn ang="0">
                  <a:pos x="T2" y="T3"/>
                </a:cxn>
                <a:cxn ang="0">
                  <a:pos x="T4" y="T5"/>
                </a:cxn>
                <a:cxn ang="0">
                  <a:pos x="T6" y="T7"/>
                </a:cxn>
              </a:cxnLst>
              <a:rect l="0" t="0" r="r" b="b"/>
              <a:pathLst>
                <a:path w="41" h="35">
                  <a:moveTo>
                    <a:pt x="0" y="4"/>
                  </a:moveTo>
                  <a:cubicBezTo>
                    <a:pt x="5" y="22"/>
                    <a:pt x="22" y="35"/>
                    <a:pt x="41" y="34"/>
                  </a:cubicBezTo>
                  <a:cubicBezTo>
                    <a:pt x="37" y="0"/>
                    <a:pt x="37" y="0"/>
                    <a:pt x="37" y="0"/>
                  </a:cubicBezTo>
                  <a:lnTo>
                    <a:pt x="0" y="4"/>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72" name="Freeform 18"/>
            <p:cNvSpPr/>
            <p:nvPr/>
          </p:nvSpPr>
          <p:spPr bwMode="auto">
            <a:xfrm>
              <a:off x="979885" y="2713631"/>
              <a:ext cx="50006" cy="91679"/>
            </a:xfrm>
            <a:custGeom>
              <a:avLst/>
              <a:gdLst>
                <a:gd name="T0" fmla="*/ 19 w 19"/>
                <a:gd name="T1" fmla="*/ 30 h 36"/>
                <a:gd name="T2" fmla="*/ 14 w 19"/>
                <a:gd name="T3" fmla="*/ 35 h 36"/>
                <a:gd name="T4" fmla="*/ 9 w 19"/>
                <a:gd name="T5" fmla="*/ 36 h 36"/>
                <a:gd name="T6" fmla="*/ 3 w 19"/>
                <a:gd name="T7" fmla="*/ 32 h 36"/>
                <a:gd name="T8" fmla="*/ 0 w 19"/>
                <a:gd name="T9" fmla="*/ 6 h 36"/>
                <a:gd name="T10" fmla="*/ 5 w 19"/>
                <a:gd name="T11" fmla="*/ 1 h 36"/>
                <a:gd name="T12" fmla="*/ 10 w 19"/>
                <a:gd name="T13" fmla="*/ 0 h 36"/>
                <a:gd name="T14" fmla="*/ 15 w 19"/>
                <a:gd name="T15" fmla="*/ 4 h 36"/>
                <a:gd name="T16" fmla="*/ 19 w 19"/>
                <a:gd name="T17"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6">
                  <a:moveTo>
                    <a:pt x="19" y="30"/>
                  </a:moveTo>
                  <a:cubicBezTo>
                    <a:pt x="19" y="32"/>
                    <a:pt x="17" y="35"/>
                    <a:pt x="14" y="35"/>
                  </a:cubicBezTo>
                  <a:cubicBezTo>
                    <a:pt x="9" y="36"/>
                    <a:pt x="9" y="36"/>
                    <a:pt x="9" y="36"/>
                  </a:cubicBezTo>
                  <a:cubicBezTo>
                    <a:pt x="6" y="36"/>
                    <a:pt x="4" y="34"/>
                    <a:pt x="3" y="32"/>
                  </a:cubicBezTo>
                  <a:cubicBezTo>
                    <a:pt x="0" y="6"/>
                    <a:pt x="0" y="6"/>
                    <a:pt x="0" y="6"/>
                  </a:cubicBezTo>
                  <a:cubicBezTo>
                    <a:pt x="0" y="4"/>
                    <a:pt x="2" y="1"/>
                    <a:pt x="5" y="1"/>
                  </a:cubicBezTo>
                  <a:cubicBezTo>
                    <a:pt x="10" y="0"/>
                    <a:pt x="10" y="0"/>
                    <a:pt x="10" y="0"/>
                  </a:cubicBezTo>
                  <a:cubicBezTo>
                    <a:pt x="13" y="0"/>
                    <a:pt x="15" y="2"/>
                    <a:pt x="15" y="4"/>
                  </a:cubicBezTo>
                  <a:lnTo>
                    <a:pt x="19" y="3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73" name="Freeform 19"/>
            <p:cNvSpPr/>
            <p:nvPr/>
          </p:nvSpPr>
          <p:spPr bwMode="auto">
            <a:xfrm>
              <a:off x="1032271" y="2679103"/>
              <a:ext cx="51197" cy="121444"/>
            </a:xfrm>
            <a:custGeom>
              <a:avLst/>
              <a:gdLst>
                <a:gd name="T0" fmla="*/ 20 w 20"/>
                <a:gd name="T1" fmla="*/ 40 h 47"/>
                <a:gd name="T2" fmla="*/ 16 w 20"/>
                <a:gd name="T3" fmla="*/ 46 h 47"/>
                <a:gd name="T4" fmla="*/ 10 w 20"/>
                <a:gd name="T5" fmla="*/ 46 h 47"/>
                <a:gd name="T6" fmla="*/ 5 w 20"/>
                <a:gd name="T7" fmla="*/ 42 h 47"/>
                <a:gd name="T8" fmla="*/ 0 w 20"/>
                <a:gd name="T9" fmla="*/ 7 h 47"/>
                <a:gd name="T10" fmla="*/ 5 w 20"/>
                <a:gd name="T11" fmla="*/ 1 h 47"/>
                <a:gd name="T12" fmla="*/ 10 w 20"/>
                <a:gd name="T13" fmla="*/ 1 h 47"/>
                <a:gd name="T14" fmla="*/ 16 w 20"/>
                <a:gd name="T15" fmla="*/ 5 h 47"/>
                <a:gd name="T16" fmla="*/ 20 w 20"/>
                <a:gd name="T17"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7">
                  <a:moveTo>
                    <a:pt x="20" y="40"/>
                  </a:moveTo>
                  <a:cubicBezTo>
                    <a:pt x="20" y="43"/>
                    <a:pt x="18" y="45"/>
                    <a:pt x="16" y="46"/>
                  </a:cubicBezTo>
                  <a:cubicBezTo>
                    <a:pt x="10" y="46"/>
                    <a:pt x="10" y="46"/>
                    <a:pt x="10" y="46"/>
                  </a:cubicBezTo>
                  <a:cubicBezTo>
                    <a:pt x="8" y="47"/>
                    <a:pt x="5" y="45"/>
                    <a:pt x="5" y="42"/>
                  </a:cubicBezTo>
                  <a:cubicBezTo>
                    <a:pt x="0" y="7"/>
                    <a:pt x="0" y="7"/>
                    <a:pt x="0" y="7"/>
                  </a:cubicBezTo>
                  <a:cubicBezTo>
                    <a:pt x="0" y="4"/>
                    <a:pt x="2" y="2"/>
                    <a:pt x="5" y="1"/>
                  </a:cubicBezTo>
                  <a:cubicBezTo>
                    <a:pt x="10" y="1"/>
                    <a:pt x="10" y="1"/>
                    <a:pt x="10" y="1"/>
                  </a:cubicBezTo>
                  <a:cubicBezTo>
                    <a:pt x="13" y="0"/>
                    <a:pt x="15" y="2"/>
                    <a:pt x="16" y="5"/>
                  </a:cubicBezTo>
                  <a:lnTo>
                    <a:pt x="20" y="4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74" name="Freeform 20"/>
            <p:cNvSpPr/>
            <p:nvPr/>
          </p:nvSpPr>
          <p:spPr bwMode="auto">
            <a:xfrm>
              <a:off x="1083469" y="2641003"/>
              <a:ext cx="55959" cy="152400"/>
            </a:xfrm>
            <a:custGeom>
              <a:avLst/>
              <a:gdLst>
                <a:gd name="T0" fmla="*/ 22 w 22"/>
                <a:gd name="T1" fmla="*/ 52 h 59"/>
                <a:gd name="T2" fmla="*/ 17 w 22"/>
                <a:gd name="T3" fmla="*/ 58 h 59"/>
                <a:gd name="T4" fmla="*/ 12 w 22"/>
                <a:gd name="T5" fmla="*/ 59 h 59"/>
                <a:gd name="T6" fmla="*/ 6 w 22"/>
                <a:gd name="T7" fmla="*/ 54 h 59"/>
                <a:gd name="T8" fmla="*/ 1 w 22"/>
                <a:gd name="T9" fmla="*/ 7 h 59"/>
                <a:gd name="T10" fmla="*/ 5 w 22"/>
                <a:gd name="T11" fmla="*/ 1 h 59"/>
                <a:gd name="T12" fmla="*/ 10 w 22"/>
                <a:gd name="T13" fmla="*/ 0 h 59"/>
                <a:gd name="T14" fmla="*/ 16 w 22"/>
                <a:gd name="T15" fmla="*/ 5 h 59"/>
                <a:gd name="T16" fmla="*/ 22 w 22"/>
                <a:gd name="T17"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9">
                  <a:moveTo>
                    <a:pt x="22" y="52"/>
                  </a:moveTo>
                  <a:cubicBezTo>
                    <a:pt x="22" y="55"/>
                    <a:pt x="20" y="58"/>
                    <a:pt x="17" y="58"/>
                  </a:cubicBezTo>
                  <a:cubicBezTo>
                    <a:pt x="12" y="59"/>
                    <a:pt x="12" y="59"/>
                    <a:pt x="12" y="59"/>
                  </a:cubicBezTo>
                  <a:cubicBezTo>
                    <a:pt x="9" y="59"/>
                    <a:pt x="7" y="57"/>
                    <a:pt x="6" y="54"/>
                  </a:cubicBezTo>
                  <a:cubicBezTo>
                    <a:pt x="1" y="7"/>
                    <a:pt x="1" y="7"/>
                    <a:pt x="1" y="7"/>
                  </a:cubicBezTo>
                  <a:cubicBezTo>
                    <a:pt x="0" y="4"/>
                    <a:pt x="2" y="1"/>
                    <a:pt x="5" y="1"/>
                  </a:cubicBezTo>
                  <a:cubicBezTo>
                    <a:pt x="10" y="0"/>
                    <a:pt x="10" y="0"/>
                    <a:pt x="10" y="0"/>
                  </a:cubicBezTo>
                  <a:cubicBezTo>
                    <a:pt x="13" y="0"/>
                    <a:pt x="15" y="2"/>
                    <a:pt x="16" y="5"/>
                  </a:cubicBezTo>
                  <a:lnTo>
                    <a:pt x="22" y="52"/>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75" name="Freeform 21"/>
            <p:cNvSpPr/>
            <p:nvPr/>
          </p:nvSpPr>
          <p:spPr bwMode="auto">
            <a:xfrm>
              <a:off x="983456" y="2798165"/>
              <a:ext cx="223838" cy="61913"/>
            </a:xfrm>
            <a:custGeom>
              <a:avLst/>
              <a:gdLst>
                <a:gd name="T0" fmla="*/ 7 w 87"/>
                <a:gd name="T1" fmla="*/ 23 h 24"/>
                <a:gd name="T2" fmla="*/ 1 w 87"/>
                <a:gd name="T3" fmla="*/ 19 h 24"/>
                <a:gd name="T4" fmla="*/ 1 w 87"/>
                <a:gd name="T5" fmla="*/ 15 h 24"/>
                <a:gd name="T6" fmla="*/ 5 w 87"/>
                <a:gd name="T7" fmla="*/ 9 h 24"/>
                <a:gd name="T8" fmla="*/ 81 w 87"/>
                <a:gd name="T9" fmla="*/ 0 h 24"/>
                <a:gd name="T10" fmla="*/ 86 w 87"/>
                <a:gd name="T11" fmla="*/ 4 h 24"/>
                <a:gd name="T12" fmla="*/ 87 w 87"/>
                <a:gd name="T13" fmla="*/ 9 h 24"/>
                <a:gd name="T14" fmla="*/ 83 w 87"/>
                <a:gd name="T15" fmla="*/ 14 h 24"/>
                <a:gd name="T16" fmla="*/ 7 w 87"/>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4">
                  <a:moveTo>
                    <a:pt x="7" y="23"/>
                  </a:moveTo>
                  <a:cubicBezTo>
                    <a:pt x="4" y="24"/>
                    <a:pt x="1" y="22"/>
                    <a:pt x="1" y="19"/>
                  </a:cubicBezTo>
                  <a:cubicBezTo>
                    <a:pt x="1" y="15"/>
                    <a:pt x="1" y="15"/>
                    <a:pt x="1" y="15"/>
                  </a:cubicBezTo>
                  <a:cubicBezTo>
                    <a:pt x="0" y="12"/>
                    <a:pt x="2" y="10"/>
                    <a:pt x="5" y="9"/>
                  </a:cubicBezTo>
                  <a:cubicBezTo>
                    <a:pt x="81" y="0"/>
                    <a:pt x="81" y="0"/>
                    <a:pt x="81" y="0"/>
                  </a:cubicBezTo>
                  <a:cubicBezTo>
                    <a:pt x="84" y="0"/>
                    <a:pt x="86" y="2"/>
                    <a:pt x="86" y="4"/>
                  </a:cubicBezTo>
                  <a:cubicBezTo>
                    <a:pt x="87" y="9"/>
                    <a:pt x="87" y="9"/>
                    <a:pt x="87" y="9"/>
                  </a:cubicBezTo>
                  <a:cubicBezTo>
                    <a:pt x="87" y="11"/>
                    <a:pt x="85" y="14"/>
                    <a:pt x="83" y="14"/>
                  </a:cubicBezTo>
                  <a:lnTo>
                    <a:pt x="7" y="23"/>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76" name="Freeform 22"/>
            <p:cNvSpPr/>
            <p:nvPr/>
          </p:nvSpPr>
          <p:spPr bwMode="auto">
            <a:xfrm>
              <a:off x="1139428" y="2667197"/>
              <a:ext cx="52388" cy="117872"/>
            </a:xfrm>
            <a:custGeom>
              <a:avLst/>
              <a:gdLst>
                <a:gd name="T0" fmla="*/ 20 w 20"/>
                <a:gd name="T1" fmla="*/ 40 h 46"/>
                <a:gd name="T2" fmla="*/ 15 w 20"/>
                <a:gd name="T3" fmla="*/ 45 h 46"/>
                <a:gd name="T4" fmla="*/ 10 w 20"/>
                <a:gd name="T5" fmla="*/ 46 h 46"/>
                <a:gd name="T6" fmla="*/ 5 w 20"/>
                <a:gd name="T7" fmla="*/ 42 h 46"/>
                <a:gd name="T8" fmla="*/ 0 w 20"/>
                <a:gd name="T9" fmla="*/ 7 h 46"/>
                <a:gd name="T10" fmla="*/ 5 w 20"/>
                <a:gd name="T11" fmla="*/ 1 h 46"/>
                <a:gd name="T12" fmla="*/ 10 w 20"/>
                <a:gd name="T13" fmla="*/ 1 h 46"/>
                <a:gd name="T14" fmla="*/ 15 w 20"/>
                <a:gd name="T15" fmla="*/ 5 h 46"/>
                <a:gd name="T16" fmla="*/ 20 w 20"/>
                <a:gd name="T1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20" y="40"/>
                  </a:moveTo>
                  <a:cubicBezTo>
                    <a:pt x="20" y="43"/>
                    <a:pt x="18" y="45"/>
                    <a:pt x="15" y="45"/>
                  </a:cubicBezTo>
                  <a:cubicBezTo>
                    <a:pt x="10" y="46"/>
                    <a:pt x="10" y="46"/>
                    <a:pt x="10" y="46"/>
                  </a:cubicBezTo>
                  <a:cubicBezTo>
                    <a:pt x="7" y="46"/>
                    <a:pt x="5" y="45"/>
                    <a:pt x="5" y="42"/>
                  </a:cubicBezTo>
                  <a:cubicBezTo>
                    <a:pt x="0" y="7"/>
                    <a:pt x="0" y="7"/>
                    <a:pt x="0" y="7"/>
                  </a:cubicBezTo>
                  <a:cubicBezTo>
                    <a:pt x="0" y="4"/>
                    <a:pt x="2" y="2"/>
                    <a:pt x="5" y="1"/>
                  </a:cubicBezTo>
                  <a:cubicBezTo>
                    <a:pt x="10" y="1"/>
                    <a:pt x="10" y="1"/>
                    <a:pt x="10" y="1"/>
                  </a:cubicBezTo>
                  <a:cubicBezTo>
                    <a:pt x="13" y="0"/>
                    <a:pt x="15" y="2"/>
                    <a:pt x="15" y="5"/>
                  </a:cubicBezTo>
                  <a:lnTo>
                    <a:pt x="20" y="4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77" name="Freeform 23"/>
            <p:cNvSpPr/>
            <p:nvPr/>
          </p:nvSpPr>
          <p:spPr bwMode="auto">
            <a:xfrm>
              <a:off x="3323035" y="1682550"/>
              <a:ext cx="48815" cy="92869"/>
            </a:xfrm>
            <a:custGeom>
              <a:avLst/>
              <a:gdLst>
                <a:gd name="T0" fmla="*/ 18 w 19"/>
                <a:gd name="T1" fmla="*/ 29 h 36"/>
                <a:gd name="T2" fmla="*/ 14 w 19"/>
                <a:gd name="T3" fmla="*/ 35 h 36"/>
                <a:gd name="T4" fmla="*/ 9 w 19"/>
                <a:gd name="T5" fmla="*/ 36 h 36"/>
                <a:gd name="T6" fmla="*/ 3 w 19"/>
                <a:gd name="T7" fmla="*/ 31 h 36"/>
                <a:gd name="T8" fmla="*/ 0 w 19"/>
                <a:gd name="T9" fmla="*/ 6 h 36"/>
                <a:gd name="T10" fmla="*/ 5 w 19"/>
                <a:gd name="T11" fmla="*/ 1 h 36"/>
                <a:gd name="T12" fmla="*/ 10 w 19"/>
                <a:gd name="T13" fmla="*/ 0 h 36"/>
                <a:gd name="T14" fmla="*/ 15 w 19"/>
                <a:gd name="T15" fmla="*/ 4 h 36"/>
                <a:gd name="T16" fmla="*/ 18 w 19"/>
                <a:gd name="T17"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6">
                  <a:moveTo>
                    <a:pt x="18" y="29"/>
                  </a:moveTo>
                  <a:cubicBezTo>
                    <a:pt x="19" y="32"/>
                    <a:pt x="17" y="35"/>
                    <a:pt x="14" y="35"/>
                  </a:cubicBezTo>
                  <a:cubicBezTo>
                    <a:pt x="9" y="36"/>
                    <a:pt x="9" y="36"/>
                    <a:pt x="9" y="36"/>
                  </a:cubicBezTo>
                  <a:cubicBezTo>
                    <a:pt x="6" y="36"/>
                    <a:pt x="4" y="34"/>
                    <a:pt x="3" y="31"/>
                  </a:cubicBezTo>
                  <a:cubicBezTo>
                    <a:pt x="0" y="6"/>
                    <a:pt x="0" y="6"/>
                    <a:pt x="0" y="6"/>
                  </a:cubicBezTo>
                  <a:cubicBezTo>
                    <a:pt x="0" y="3"/>
                    <a:pt x="2" y="1"/>
                    <a:pt x="5" y="1"/>
                  </a:cubicBezTo>
                  <a:cubicBezTo>
                    <a:pt x="10" y="0"/>
                    <a:pt x="10" y="0"/>
                    <a:pt x="10" y="0"/>
                  </a:cubicBezTo>
                  <a:cubicBezTo>
                    <a:pt x="12" y="0"/>
                    <a:pt x="15" y="1"/>
                    <a:pt x="15" y="4"/>
                  </a:cubicBezTo>
                  <a:lnTo>
                    <a:pt x="18" y="29"/>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78" name="Freeform 24"/>
            <p:cNvSpPr/>
            <p:nvPr/>
          </p:nvSpPr>
          <p:spPr bwMode="auto">
            <a:xfrm>
              <a:off x="3374230" y="1649212"/>
              <a:ext cx="51197" cy="119063"/>
            </a:xfrm>
            <a:custGeom>
              <a:avLst/>
              <a:gdLst>
                <a:gd name="T0" fmla="*/ 20 w 20"/>
                <a:gd name="T1" fmla="*/ 40 h 46"/>
                <a:gd name="T2" fmla="*/ 15 w 20"/>
                <a:gd name="T3" fmla="*/ 45 h 46"/>
                <a:gd name="T4" fmla="*/ 10 w 20"/>
                <a:gd name="T5" fmla="*/ 46 h 46"/>
                <a:gd name="T6" fmla="*/ 5 w 20"/>
                <a:gd name="T7" fmla="*/ 42 h 46"/>
                <a:gd name="T8" fmla="*/ 0 w 20"/>
                <a:gd name="T9" fmla="*/ 7 h 46"/>
                <a:gd name="T10" fmla="*/ 5 w 20"/>
                <a:gd name="T11" fmla="*/ 1 h 46"/>
                <a:gd name="T12" fmla="*/ 10 w 20"/>
                <a:gd name="T13" fmla="*/ 0 h 46"/>
                <a:gd name="T14" fmla="*/ 15 w 20"/>
                <a:gd name="T15" fmla="*/ 5 h 46"/>
                <a:gd name="T16" fmla="*/ 20 w 20"/>
                <a:gd name="T1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20" y="40"/>
                  </a:moveTo>
                  <a:cubicBezTo>
                    <a:pt x="20" y="43"/>
                    <a:pt x="18" y="45"/>
                    <a:pt x="15" y="45"/>
                  </a:cubicBezTo>
                  <a:cubicBezTo>
                    <a:pt x="10" y="46"/>
                    <a:pt x="10" y="46"/>
                    <a:pt x="10" y="46"/>
                  </a:cubicBezTo>
                  <a:cubicBezTo>
                    <a:pt x="7" y="46"/>
                    <a:pt x="5" y="44"/>
                    <a:pt x="5" y="42"/>
                  </a:cubicBezTo>
                  <a:cubicBezTo>
                    <a:pt x="0" y="7"/>
                    <a:pt x="0" y="7"/>
                    <a:pt x="0" y="7"/>
                  </a:cubicBezTo>
                  <a:cubicBezTo>
                    <a:pt x="0" y="4"/>
                    <a:pt x="2" y="1"/>
                    <a:pt x="5" y="1"/>
                  </a:cubicBezTo>
                  <a:cubicBezTo>
                    <a:pt x="10" y="0"/>
                    <a:pt x="10" y="0"/>
                    <a:pt x="10" y="0"/>
                  </a:cubicBezTo>
                  <a:cubicBezTo>
                    <a:pt x="13" y="0"/>
                    <a:pt x="15" y="2"/>
                    <a:pt x="15" y="5"/>
                  </a:cubicBezTo>
                  <a:lnTo>
                    <a:pt x="20" y="4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79" name="Freeform 25"/>
            <p:cNvSpPr/>
            <p:nvPr/>
          </p:nvSpPr>
          <p:spPr bwMode="auto">
            <a:xfrm>
              <a:off x="3425428" y="1611113"/>
              <a:ext cx="57150" cy="151210"/>
            </a:xfrm>
            <a:custGeom>
              <a:avLst/>
              <a:gdLst>
                <a:gd name="T0" fmla="*/ 21 w 22"/>
                <a:gd name="T1" fmla="*/ 52 h 59"/>
                <a:gd name="T2" fmla="*/ 17 w 22"/>
                <a:gd name="T3" fmla="*/ 58 h 59"/>
                <a:gd name="T4" fmla="*/ 12 w 22"/>
                <a:gd name="T5" fmla="*/ 58 h 59"/>
                <a:gd name="T6" fmla="*/ 6 w 22"/>
                <a:gd name="T7" fmla="*/ 54 h 59"/>
                <a:gd name="T8" fmla="*/ 0 w 22"/>
                <a:gd name="T9" fmla="*/ 6 h 59"/>
                <a:gd name="T10" fmla="*/ 5 w 22"/>
                <a:gd name="T11" fmla="*/ 1 h 59"/>
                <a:gd name="T12" fmla="*/ 10 w 22"/>
                <a:gd name="T13" fmla="*/ 0 h 59"/>
                <a:gd name="T14" fmla="*/ 16 w 22"/>
                <a:gd name="T15" fmla="*/ 4 h 59"/>
                <a:gd name="T16" fmla="*/ 21 w 22"/>
                <a:gd name="T17"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9">
                  <a:moveTo>
                    <a:pt x="21" y="52"/>
                  </a:moveTo>
                  <a:cubicBezTo>
                    <a:pt x="22" y="55"/>
                    <a:pt x="20" y="57"/>
                    <a:pt x="17" y="58"/>
                  </a:cubicBezTo>
                  <a:cubicBezTo>
                    <a:pt x="12" y="58"/>
                    <a:pt x="12" y="58"/>
                    <a:pt x="12" y="58"/>
                  </a:cubicBezTo>
                  <a:cubicBezTo>
                    <a:pt x="9" y="59"/>
                    <a:pt x="7" y="57"/>
                    <a:pt x="6" y="54"/>
                  </a:cubicBezTo>
                  <a:cubicBezTo>
                    <a:pt x="0" y="6"/>
                    <a:pt x="0" y="6"/>
                    <a:pt x="0" y="6"/>
                  </a:cubicBezTo>
                  <a:cubicBezTo>
                    <a:pt x="0" y="4"/>
                    <a:pt x="2" y="1"/>
                    <a:pt x="5" y="1"/>
                  </a:cubicBezTo>
                  <a:cubicBezTo>
                    <a:pt x="10" y="0"/>
                    <a:pt x="10" y="0"/>
                    <a:pt x="10" y="0"/>
                  </a:cubicBezTo>
                  <a:cubicBezTo>
                    <a:pt x="13" y="0"/>
                    <a:pt x="15" y="2"/>
                    <a:pt x="16" y="4"/>
                  </a:cubicBezTo>
                  <a:lnTo>
                    <a:pt x="21" y="52"/>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80" name="Freeform 26"/>
            <p:cNvSpPr/>
            <p:nvPr/>
          </p:nvSpPr>
          <p:spPr bwMode="auto">
            <a:xfrm>
              <a:off x="3325415" y="1765894"/>
              <a:ext cx="223838" cy="64294"/>
            </a:xfrm>
            <a:custGeom>
              <a:avLst/>
              <a:gdLst>
                <a:gd name="T0" fmla="*/ 6 w 87"/>
                <a:gd name="T1" fmla="*/ 24 h 25"/>
                <a:gd name="T2" fmla="*/ 1 w 87"/>
                <a:gd name="T3" fmla="*/ 20 h 25"/>
                <a:gd name="T4" fmla="*/ 0 w 87"/>
                <a:gd name="T5" fmla="*/ 16 h 25"/>
                <a:gd name="T6" fmla="*/ 5 w 87"/>
                <a:gd name="T7" fmla="*/ 10 h 25"/>
                <a:gd name="T8" fmla="*/ 81 w 87"/>
                <a:gd name="T9" fmla="*/ 1 h 25"/>
                <a:gd name="T10" fmla="*/ 86 w 87"/>
                <a:gd name="T11" fmla="*/ 5 h 25"/>
                <a:gd name="T12" fmla="*/ 87 w 87"/>
                <a:gd name="T13" fmla="*/ 9 h 25"/>
                <a:gd name="T14" fmla="*/ 82 w 87"/>
                <a:gd name="T15" fmla="*/ 15 h 25"/>
                <a:gd name="T16" fmla="*/ 6 w 87"/>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5">
                  <a:moveTo>
                    <a:pt x="6" y="24"/>
                  </a:moveTo>
                  <a:cubicBezTo>
                    <a:pt x="4" y="25"/>
                    <a:pt x="1" y="23"/>
                    <a:pt x="1" y="20"/>
                  </a:cubicBezTo>
                  <a:cubicBezTo>
                    <a:pt x="0" y="16"/>
                    <a:pt x="0" y="16"/>
                    <a:pt x="0" y="16"/>
                  </a:cubicBezTo>
                  <a:cubicBezTo>
                    <a:pt x="0" y="13"/>
                    <a:pt x="2" y="10"/>
                    <a:pt x="5" y="10"/>
                  </a:cubicBezTo>
                  <a:cubicBezTo>
                    <a:pt x="81" y="1"/>
                    <a:pt x="81" y="1"/>
                    <a:pt x="81" y="1"/>
                  </a:cubicBezTo>
                  <a:cubicBezTo>
                    <a:pt x="83" y="0"/>
                    <a:pt x="86" y="2"/>
                    <a:pt x="86" y="5"/>
                  </a:cubicBezTo>
                  <a:cubicBezTo>
                    <a:pt x="87" y="9"/>
                    <a:pt x="87" y="9"/>
                    <a:pt x="87" y="9"/>
                  </a:cubicBezTo>
                  <a:cubicBezTo>
                    <a:pt x="87" y="12"/>
                    <a:pt x="85" y="14"/>
                    <a:pt x="82" y="15"/>
                  </a:cubicBezTo>
                  <a:lnTo>
                    <a:pt x="6" y="24"/>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81" name="Freeform 27"/>
            <p:cNvSpPr/>
            <p:nvPr/>
          </p:nvSpPr>
          <p:spPr bwMode="auto">
            <a:xfrm>
              <a:off x="3482578" y="1636115"/>
              <a:ext cx="51197" cy="119063"/>
            </a:xfrm>
            <a:custGeom>
              <a:avLst/>
              <a:gdLst>
                <a:gd name="T0" fmla="*/ 20 w 20"/>
                <a:gd name="T1" fmla="*/ 40 h 46"/>
                <a:gd name="T2" fmla="*/ 15 w 20"/>
                <a:gd name="T3" fmla="*/ 45 h 46"/>
                <a:gd name="T4" fmla="*/ 10 w 20"/>
                <a:gd name="T5" fmla="*/ 46 h 46"/>
                <a:gd name="T6" fmla="*/ 4 w 20"/>
                <a:gd name="T7" fmla="*/ 42 h 46"/>
                <a:gd name="T8" fmla="*/ 0 w 20"/>
                <a:gd name="T9" fmla="*/ 6 h 46"/>
                <a:gd name="T10" fmla="*/ 4 w 20"/>
                <a:gd name="T11" fmla="*/ 1 h 46"/>
                <a:gd name="T12" fmla="*/ 10 w 20"/>
                <a:gd name="T13" fmla="*/ 0 h 46"/>
                <a:gd name="T14" fmla="*/ 15 w 20"/>
                <a:gd name="T15" fmla="*/ 5 h 46"/>
                <a:gd name="T16" fmla="*/ 20 w 20"/>
                <a:gd name="T1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20" y="40"/>
                  </a:moveTo>
                  <a:cubicBezTo>
                    <a:pt x="20" y="42"/>
                    <a:pt x="18" y="45"/>
                    <a:pt x="15" y="45"/>
                  </a:cubicBezTo>
                  <a:cubicBezTo>
                    <a:pt x="10" y="46"/>
                    <a:pt x="10" y="46"/>
                    <a:pt x="10" y="46"/>
                  </a:cubicBezTo>
                  <a:cubicBezTo>
                    <a:pt x="7" y="46"/>
                    <a:pt x="5" y="44"/>
                    <a:pt x="4" y="42"/>
                  </a:cubicBezTo>
                  <a:cubicBezTo>
                    <a:pt x="0" y="6"/>
                    <a:pt x="0" y="6"/>
                    <a:pt x="0" y="6"/>
                  </a:cubicBezTo>
                  <a:cubicBezTo>
                    <a:pt x="0" y="4"/>
                    <a:pt x="2" y="1"/>
                    <a:pt x="4" y="1"/>
                  </a:cubicBezTo>
                  <a:cubicBezTo>
                    <a:pt x="10" y="0"/>
                    <a:pt x="10" y="0"/>
                    <a:pt x="10" y="0"/>
                  </a:cubicBezTo>
                  <a:cubicBezTo>
                    <a:pt x="12" y="0"/>
                    <a:pt x="15" y="2"/>
                    <a:pt x="15" y="5"/>
                  </a:cubicBezTo>
                  <a:lnTo>
                    <a:pt x="20" y="4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82" name="Freeform 28"/>
            <p:cNvSpPr/>
            <p:nvPr/>
          </p:nvSpPr>
          <p:spPr bwMode="auto">
            <a:xfrm>
              <a:off x="534590" y="2182613"/>
              <a:ext cx="41672" cy="57150"/>
            </a:xfrm>
            <a:custGeom>
              <a:avLst/>
              <a:gdLst>
                <a:gd name="T0" fmla="*/ 16 w 16"/>
                <a:gd name="T1" fmla="*/ 16 h 22"/>
                <a:gd name="T2" fmla="*/ 12 w 16"/>
                <a:gd name="T3" fmla="*/ 21 h 22"/>
                <a:gd name="T4" fmla="*/ 7 w 16"/>
                <a:gd name="T5" fmla="*/ 22 h 22"/>
                <a:gd name="T6" fmla="*/ 1 w 16"/>
                <a:gd name="T7" fmla="*/ 18 h 22"/>
                <a:gd name="T8" fmla="*/ 0 w 16"/>
                <a:gd name="T9" fmla="*/ 6 h 22"/>
                <a:gd name="T10" fmla="*/ 4 w 16"/>
                <a:gd name="T11" fmla="*/ 1 h 22"/>
                <a:gd name="T12" fmla="*/ 9 w 16"/>
                <a:gd name="T13" fmla="*/ 0 h 22"/>
                <a:gd name="T14" fmla="*/ 15 w 16"/>
                <a:gd name="T15" fmla="*/ 4 h 22"/>
                <a:gd name="T16" fmla="*/ 16 w 16"/>
                <a:gd name="T1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2">
                  <a:moveTo>
                    <a:pt x="16" y="16"/>
                  </a:moveTo>
                  <a:cubicBezTo>
                    <a:pt x="16" y="18"/>
                    <a:pt x="14" y="21"/>
                    <a:pt x="12" y="21"/>
                  </a:cubicBezTo>
                  <a:cubicBezTo>
                    <a:pt x="7" y="22"/>
                    <a:pt x="7" y="22"/>
                    <a:pt x="7" y="22"/>
                  </a:cubicBezTo>
                  <a:cubicBezTo>
                    <a:pt x="4" y="22"/>
                    <a:pt x="2" y="20"/>
                    <a:pt x="1" y="18"/>
                  </a:cubicBezTo>
                  <a:cubicBezTo>
                    <a:pt x="0" y="6"/>
                    <a:pt x="0" y="6"/>
                    <a:pt x="0" y="6"/>
                  </a:cubicBezTo>
                  <a:cubicBezTo>
                    <a:pt x="0" y="3"/>
                    <a:pt x="1" y="1"/>
                    <a:pt x="4" y="1"/>
                  </a:cubicBezTo>
                  <a:cubicBezTo>
                    <a:pt x="9" y="0"/>
                    <a:pt x="9" y="0"/>
                    <a:pt x="9" y="0"/>
                  </a:cubicBezTo>
                  <a:cubicBezTo>
                    <a:pt x="12" y="0"/>
                    <a:pt x="14" y="1"/>
                    <a:pt x="15" y="4"/>
                  </a:cubicBezTo>
                  <a:lnTo>
                    <a:pt x="16" y="1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83" name="Freeform 29"/>
            <p:cNvSpPr/>
            <p:nvPr/>
          </p:nvSpPr>
          <p:spPr bwMode="auto">
            <a:xfrm>
              <a:off x="584597" y="2144513"/>
              <a:ext cx="45244" cy="86916"/>
            </a:xfrm>
            <a:custGeom>
              <a:avLst/>
              <a:gdLst>
                <a:gd name="T0" fmla="*/ 18 w 18"/>
                <a:gd name="T1" fmla="*/ 28 h 34"/>
                <a:gd name="T2" fmla="*/ 14 w 18"/>
                <a:gd name="T3" fmla="*/ 34 h 34"/>
                <a:gd name="T4" fmla="*/ 9 w 18"/>
                <a:gd name="T5" fmla="*/ 34 h 34"/>
                <a:gd name="T6" fmla="*/ 3 w 18"/>
                <a:gd name="T7" fmla="*/ 30 h 34"/>
                <a:gd name="T8" fmla="*/ 0 w 18"/>
                <a:gd name="T9" fmla="*/ 7 h 34"/>
                <a:gd name="T10" fmla="*/ 5 w 18"/>
                <a:gd name="T11" fmla="*/ 1 h 34"/>
                <a:gd name="T12" fmla="*/ 10 w 18"/>
                <a:gd name="T13" fmla="*/ 1 h 34"/>
                <a:gd name="T14" fmla="*/ 15 w 18"/>
                <a:gd name="T15" fmla="*/ 5 h 34"/>
                <a:gd name="T16" fmla="*/ 18 w 18"/>
                <a:gd name="T17"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8"/>
                  </a:moveTo>
                  <a:cubicBezTo>
                    <a:pt x="18" y="31"/>
                    <a:pt x="16" y="33"/>
                    <a:pt x="14" y="34"/>
                  </a:cubicBezTo>
                  <a:cubicBezTo>
                    <a:pt x="9" y="34"/>
                    <a:pt x="9" y="34"/>
                    <a:pt x="9" y="34"/>
                  </a:cubicBezTo>
                  <a:cubicBezTo>
                    <a:pt x="6" y="34"/>
                    <a:pt x="4" y="33"/>
                    <a:pt x="3" y="30"/>
                  </a:cubicBezTo>
                  <a:cubicBezTo>
                    <a:pt x="0" y="7"/>
                    <a:pt x="0" y="7"/>
                    <a:pt x="0" y="7"/>
                  </a:cubicBezTo>
                  <a:cubicBezTo>
                    <a:pt x="0" y="4"/>
                    <a:pt x="2" y="2"/>
                    <a:pt x="5" y="1"/>
                  </a:cubicBezTo>
                  <a:cubicBezTo>
                    <a:pt x="10" y="1"/>
                    <a:pt x="10" y="1"/>
                    <a:pt x="10" y="1"/>
                  </a:cubicBezTo>
                  <a:cubicBezTo>
                    <a:pt x="12" y="0"/>
                    <a:pt x="15" y="2"/>
                    <a:pt x="15" y="5"/>
                  </a:cubicBezTo>
                  <a:lnTo>
                    <a:pt x="18" y="2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84" name="Freeform 30"/>
            <p:cNvSpPr/>
            <p:nvPr/>
          </p:nvSpPr>
          <p:spPr bwMode="auto">
            <a:xfrm>
              <a:off x="629840" y="2109985"/>
              <a:ext cx="52388" cy="116681"/>
            </a:xfrm>
            <a:custGeom>
              <a:avLst/>
              <a:gdLst>
                <a:gd name="T0" fmla="*/ 19 w 20"/>
                <a:gd name="T1" fmla="*/ 39 h 45"/>
                <a:gd name="T2" fmla="*/ 15 w 20"/>
                <a:gd name="T3" fmla="*/ 44 h 45"/>
                <a:gd name="T4" fmla="*/ 10 w 20"/>
                <a:gd name="T5" fmla="*/ 45 h 45"/>
                <a:gd name="T6" fmla="*/ 5 w 20"/>
                <a:gd name="T7" fmla="*/ 41 h 45"/>
                <a:gd name="T8" fmla="*/ 1 w 20"/>
                <a:gd name="T9" fmla="*/ 7 h 45"/>
                <a:gd name="T10" fmla="*/ 5 w 20"/>
                <a:gd name="T11" fmla="*/ 1 h 45"/>
                <a:gd name="T12" fmla="*/ 10 w 20"/>
                <a:gd name="T13" fmla="*/ 1 h 45"/>
                <a:gd name="T14" fmla="*/ 15 w 20"/>
                <a:gd name="T15" fmla="*/ 5 h 45"/>
                <a:gd name="T16" fmla="*/ 19 w 20"/>
                <a:gd name="T17" fmla="*/ 3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5">
                  <a:moveTo>
                    <a:pt x="19" y="39"/>
                  </a:moveTo>
                  <a:cubicBezTo>
                    <a:pt x="20" y="41"/>
                    <a:pt x="18" y="44"/>
                    <a:pt x="15" y="44"/>
                  </a:cubicBezTo>
                  <a:cubicBezTo>
                    <a:pt x="10" y="45"/>
                    <a:pt x="10" y="45"/>
                    <a:pt x="10" y="45"/>
                  </a:cubicBezTo>
                  <a:cubicBezTo>
                    <a:pt x="8" y="45"/>
                    <a:pt x="5" y="43"/>
                    <a:pt x="5" y="41"/>
                  </a:cubicBezTo>
                  <a:cubicBezTo>
                    <a:pt x="1" y="7"/>
                    <a:pt x="1" y="7"/>
                    <a:pt x="1" y="7"/>
                  </a:cubicBezTo>
                  <a:cubicBezTo>
                    <a:pt x="0" y="4"/>
                    <a:pt x="2" y="2"/>
                    <a:pt x="5" y="1"/>
                  </a:cubicBezTo>
                  <a:cubicBezTo>
                    <a:pt x="10" y="1"/>
                    <a:pt x="10" y="1"/>
                    <a:pt x="10" y="1"/>
                  </a:cubicBezTo>
                  <a:cubicBezTo>
                    <a:pt x="13" y="0"/>
                    <a:pt x="15" y="2"/>
                    <a:pt x="15" y="5"/>
                  </a:cubicBezTo>
                  <a:lnTo>
                    <a:pt x="19" y="39"/>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85" name="Freeform 31"/>
            <p:cNvSpPr/>
            <p:nvPr/>
          </p:nvSpPr>
          <p:spPr bwMode="auto">
            <a:xfrm>
              <a:off x="527447" y="2074266"/>
              <a:ext cx="110728" cy="97631"/>
            </a:xfrm>
            <a:custGeom>
              <a:avLst/>
              <a:gdLst>
                <a:gd name="T0" fmla="*/ 2 w 43"/>
                <a:gd name="T1" fmla="*/ 38 h 38"/>
                <a:gd name="T2" fmla="*/ 1 w 43"/>
                <a:gd name="T3" fmla="*/ 38 h 38"/>
                <a:gd name="T4" fmla="*/ 0 w 43"/>
                <a:gd name="T5" fmla="*/ 35 h 38"/>
                <a:gd name="T6" fmla="*/ 13 w 43"/>
                <a:gd name="T7" fmla="*/ 19 h 38"/>
                <a:gd name="T8" fmla="*/ 14 w 43"/>
                <a:gd name="T9" fmla="*/ 18 h 38"/>
                <a:gd name="T10" fmla="*/ 26 w 43"/>
                <a:gd name="T11" fmla="*/ 17 h 38"/>
                <a:gd name="T12" fmla="*/ 39 w 43"/>
                <a:gd name="T13" fmla="*/ 1 h 38"/>
                <a:gd name="T14" fmla="*/ 42 w 43"/>
                <a:gd name="T15" fmla="*/ 1 h 38"/>
                <a:gd name="T16" fmla="*/ 42 w 43"/>
                <a:gd name="T17" fmla="*/ 4 h 38"/>
                <a:gd name="T18" fmla="*/ 29 w 43"/>
                <a:gd name="T19" fmla="*/ 20 h 38"/>
                <a:gd name="T20" fmla="*/ 28 w 43"/>
                <a:gd name="T21" fmla="*/ 21 h 38"/>
                <a:gd name="T22" fmla="*/ 15 w 43"/>
                <a:gd name="T23" fmla="*/ 22 h 38"/>
                <a:gd name="T24" fmla="*/ 3 w 43"/>
                <a:gd name="T25" fmla="*/ 37 h 38"/>
                <a:gd name="T26" fmla="*/ 2 w 43"/>
                <a:gd name="T2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38">
                  <a:moveTo>
                    <a:pt x="2" y="38"/>
                  </a:moveTo>
                  <a:cubicBezTo>
                    <a:pt x="2" y="38"/>
                    <a:pt x="1" y="38"/>
                    <a:pt x="1" y="38"/>
                  </a:cubicBezTo>
                  <a:cubicBezTo>
                    <a:pt x="0" y="37"/>
                    <a:pt x="0" y="36"/>
                    <a:pt x="0" y="35"/>
                  </a:cubicBezTo>
                  <a:cubicBezTo>
                    <a:pt x="13" y="19"/>
                    <a:pt x="13" y="19"/>
                    <a:pt x="13" y="19"/>
                  </a:cubicBezTo>
                  <a:cubicBezTo>
                    <a:pt x="13" y="19"/>
                    <a:pt x="14" y="18"/>
                    <a:pt x="14" y="18"/>
                  </a:cubicBezTo>
                  <a:cubicBezTo>
                    <a:pt x="26" y="17"/>
                    <a:pt x="26" y="17"/>
                    <a:pt x="26" y="17"/>
                  </a:cubicBezTo>
                  <a:cubicBezTo>
                    <a:pt x="39" y="1"/>
                    <a:pt x="39" y="1"/>
                    <a:pt x="39" y="1"/>
                  </a:cubicBezTo>
                  <a:cubicBezTo>
                    <a:pt x="40" y="0"/>
                    <a:pt x="41" y="0"/>
                    <a:pt x="42" y="1"/>
                  </a:cubicBezTo>
                  <a:cubicBezTo>
                    <a:pt x="43" y="2"/>
                    <a:pt x="43" y="3"/>
                    <a:pt x="42" y="4"/>
                  </a:cubicBezTo>
                  <a:cubicBezTo>
                    <a:pt x="29" y="20"/>
                    <a:pt x="29" y="20"/>
                    <a:pt x="29" y="20"/>
                  </a:cubicBezTo>
                  <a:cubicBezTo>
                    <a:pt x="29" y="20"/>
                    <a:pt x="28" y="21"/>
                    <a:pt x="28" y="21"/>
                  </a:cubicBezTo>
                  <a:cubicBezTo>
                    <a:pt x="15" y="22"/>
                    <a:pt x="15" y="22"/>
                    <a:pt x="15" y="22"/>
                  </a:cubicBezTo>
                  <a:cubicBezTo>
                    <a:pt x="3" y="37"/>
                    <a:pt x="3" y="37"/>
                    <a:pt x="3" y="37"/>
                  </a:cubicBezTo>
                  <a:cubicBezTo>
                    <a:pt x="3" y="38"/>
                    <a:pt x="3" y="38"/>
                    <a:pt x="2" y="38"/>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86" name="Freeform 32"/>
            <p:cNvSpPr>
              <a:spLocks noEditPoints="1"/>
            </p:cNvSpPr>
            <p:nvPr/>
          </p:nvSpPr>
          <p:spPr bwMode="auto">
            <a:xfrm>
              <a:off x="467916" y="2087363"/>
              <a:ext cx="239315" cy="208360"/>
            </a:xfrm>
            <a:custGeom>
              <a:avLst/>
              <a:gdLst>
                <a:gd name="T0" fmla="*/ 86 w 93"/>
                <a:gd name="T1" fmla="*/ 59 h 81"/>
                <a:gd name="T2" fmla="*/ 23 w 93"/>
                <a:gd name="T3" fmla="*/ 66 h 81"/>
                <a:gd name="T4" fmla="*/ 15 w 93"/>
                <a:gd name="T5" fmla="*/ 4 h 81"/>
                <a:gd name="T6" fmla="*/ 10 w 93"/>
                <a:gd name="T7" fmla="*/ 0 h 81"/>
                <a:gd name="T8" fmla="*/ 5 w 93"/>
                <a:gd name="T9" fmla="*/ 1 h 81"/>
                <a:gd name="T10" fmla="*/ 1 w 93"/>
                <a:gd name="T11" fmla="*/ 6 h 81"/>
                <a:gd name="T12" fmla="*/ 9 w 93"/>
                <a:gd name="T13" fmla="*/ 73 h 81"/>
                <a:gd name="T14" fmla="*/ 9 w 93"/>
                <a:gd name="T15" fmla="*/ 77 h 81"/>
                <a:gd name="T16" fmla="*/ 10 w 93"/>
                <a:gd name="T17" fmla="*/ 79 h 81"/>
                <a:gd name="T18" fmla="*/ 15 w 93"/>
                <a:gd name="T19" fmla="*/ 81 h 81"/>
                <a:gd name="T20" fmla="*/ 15 w 93"/>
                <a:gd name="T21" fmla="*/ 81 h 81"/>
                <a:gd name="T22" fmla="*/ 20 w 93"/>
                <a:gd name="T23" fmla="*/ 81 h 81"/>
                <a:gd name="T24" fmla="*/ 88 w 93"/>
                <a:gd name="T25" fmla="*/ 72 h 81"/>
                <a:gd name="T26" fmla="*/ 92 w 93"/>
                <a:gd name="T27" fmla="*/ 67 h 81"/>
                <a:gd name="T28" fmla="*/ 92 w 93"/>
                <a:gd name="T29" fmla="*/ 63 h 81"/>
                <a:gd name="T30" fmla="*/ 86 w 93"/>
                <a:gd name="T31" fmla="*/ 59 h 81"/>
                <a:gd name="T32" fmla="*/ 9 w 93"/>
                <a:gd name="T33" fmla="*/ 9 h 81"/>
                <a:gd name="T34" fmla="*/ 12 w 93"/>
                <a:gd name="T35" fmla="*/ 12 h 81"/>
                <a:gd name="T36" fmla="*/ 9 w 93"/>
                <a:gd name="T37" fmla="*/ 16 h 81"/>
                <a:gd name="T38" fmla="*/ 6 w 93"/>
                <a:gd name="T39" fmla="*/ 13 h 81"/>
                <a:gd name="T40" fmla="*/ 9 w 93"/>
                <a:gd name="T41" fmla="*/ 9 h 81"/>
                <a:gd name="T42" fmla="*/ 11 w 93"/>
                <a:gd name="T43" fmla="*/ 31 h 81"/>
                <a:gd name="T44" fmla="*/ 15 w 93"/>
                <a:gd name="T45" fmla="*/ 34 h 81"/>
                <a:gd name="T46" fmla="*/ 12 w 93"/>
                <a:gd name="T47" fmla="*/ 38 h 81"/>
                <a:gd name="T48" fmla="*/ 8 w 93"/>
                <a:gd name="T49" fmla="*/ 35 h 81"/>
                <a:gd name="T50" fmla="*/ 11 w 93"/>
                <a:gd name="T51" fmla="*/ 31 h 81"/>
                <a:gd name="T52" fmla="*/ 14 w 93"/>
                <a:gd name="T53" fmla="*/ 53 h 81"/>
                <a:gd name="T54" fmla="*/ 18 w 93"/>
                <a:gd name="T55" fmla="*/ 56 h 81"/>
                <a:gd name="T56" fmla="*/ 15 w 93"/>
                <a:gd name="T57" fmla="*/ 60 h 81"/>
                <a:gd name="T58" fmla="*/ 11 w 93"/>
                <a:gd name="T59" fmla="*/ 57 h 81"/>
                <a:gd name="T60" fmla="*/ 14 w 93"/>
                <a:gd name="T61"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81">
                  <a:moveTo>
                    <a:pt x="86" y="59"/>
                  </a:moveTo>
                  <a:cubicBezTo>
                    <a:pt x="23" y="66"/>
                    <a:pt x="23" y="66"/>
                    <a:pt x="23" y="66"/>
                  </a:cubicBezTo>
                  <a:cubicBezTo>
                    <a:pt x="15" y="4"/>
                    <a:pt x="15" y="4"/>
                    <a:pt x="15" y="4"/>
                  </a:cubicBezTo>
                  <a:cubicBezTo>
                    <a:pt x="15" y="2"/>
                    <a:pt x="13" y="0"/>
                    <a:pt x="10" y="0"/>
                  </a:cubicBezTo>
                  <a:cubicBezTo>
                    <a:pt x="5" y="1"/>
                    <a:pt x="5" y="1"/>
                    <a:pt x="5" y="1"/>
                  </a:cubicBezTo>
                  <a:cubicBezTo>
                    <a:pt x="2" y="1"/>
                    <a:pt x="0" y="4"/>
                    <a:pt x="1" y="6"/>
                  </a:cubicBezTo>
                  <a:cubicBezTo>
                    <a:pt x="9" y="73"/>
                    <a:pt x="9" y="73"/>
                    <a:pt x="9" y="73"/>
                  </a:cubicBezTo>
                  <a:cubicBezTo>
                    <a:pt x="9" y="77"/>
                    <a:pt x="9" y="77"/>
                    <a:pt x="9" y="77"/>
                  </a:cubicBezTo>
                  <a:cubicBezTo>
                    <a:pt x="10" y="78"/>
                    <a:pt x="10" y="78"/>
                    <a:pt x="10" y="79"/>
                  </a:cubicBezTo>
                  <a:cubicBezTo>
                    <a:pt x="11" y="80"/>
                    <a:pt x="13" y="81"/>
                    <a:pt x="15" y="81"/>
                  </a:cubicBezTo>
                  <a:cubicBezTo>
                    <a:pt x="15" y="81"/>
                    <a:pt x="15" y="81"/>
                    <a:pt x="15" y="81"/>
                  </a:cubicBezTo>
                  <a:cubicBezTo>
                    <a:pt x="20" y="81"/>
                    <a:pt x="20" y="81"/>
                    <a:pt x="20" y="81"/>
                  </a:cubicBezTo>
                  <a:cubicBezTo>
                    <a:pt x="88" y="72"/>
                    <a:pt x="88" y="72"/>
                    <a:pt x="88" y="72"/>
                  </a:cubicBezTo>
                  <a:cubicBezTo>
                    <a:pt x="91" y="72"/>
                    <a:pt x="93" y="69"/>
                    <a:pt x="92" y="67"/>
                  </a:cubicBezTo>
                  <a:cubicBezTo>
                    <a:pt x="92" y="63"/>
                    <a:pt x="92" y="63"/>
                    <a:pt x="92" y="63"/>
                  </a:cubicBezTo>
                  <a:cubicBezTo>
                    <a:pt x="91" y="60"/>
                    <a:pt x="89" y="58"/>
                    <a:pt x="86" y="59"/>
                  </a:cubicBezTo>
                  <a:close/>
                  <a:moveTo>
                    <a:pt x="9" y="9"/>
                  </a:moveTo>
                  <a:cubicBezTo>
                    <a:pt x="11" y="9"/>
                    <a:pt x="12" y="11"/>
                    <a:pt x="12" y="12"/>
                  </a:cubicBezTo>
                  <a:cubicBezTo>
                    <a:pt x="13" y="14"/>
                    <a:pt x="11" y="16"/>
                    <a:pt x="9" y="16"/>
                  </a:cubicBezTo>
                  <a:cubicBezTo>
                    <a:pt x="7" y="17"/>
                    <a:pt x="6" y="15"/>
                    <a:pt x="6" y="13"/>
                  </a:cubicBezTo>
                  <a:cubicBezTo>
                    <a:pt x="5" y="11"/>
                    <a:pt x="7" y="10"/>
                    <a:pt x="9" y="9"/>
                  </a:cubicBezTo>
                  <a:close/>
                  <a:moveTo>
                    <a:pt x="11" y="31"/>
                  </a:moveTo>
                  <a:cubicBezTo>
                    <a:pt x="13" y="31"/>
                    <a:pt x="15" y="32"/>
                    <a:pt x="15" y="34"/>
                  </a:cubicBezTo>
                  <a:cubicBezTo>
                    <a:pt x="15" y="36"/>
                    <a:pt x="14" y="38"/>
                    <a:pt x="12" y="38"/>
                  </a:cubicBezTo>
                  <a:cubicBezTo>
                    <a:pt x="10" y="39"/>
                    <a:pt x="8" y="37"/>
                    <a:pt x="8" y="35"/>
                  </a:cubicBezTo>
                  <a:cubicBezTo>
                    <a:pt x="8" y="33"/>
                    <a:pt x="9" y="32"/>
                    <a:pt x="11" y="31"/>
                  </a:cubicBezTo>
                  <a:close/>
                  <a:moveTo>
                    <a:pt x="14" y="53"/>
                  </a:moveTo>
                  <a:cubicBezTo>
                    <a:pt x="16" y="53"/>
                    <a:pt x="18" y="54"/>
                    <a:pt x="18" y="56"/>
                  </a:cubicBezTo>
                  <a:cubicBezTo>
                    <a:pt x="18" y="58"/>
                    <a:pt x="17" y="60"/>
                    <a:pt x="15" y="60"/>
                  </a:cubicBezTo>
                  <a:cubicBezTo>
                    <a:pt x="13" y="60"/>
                    <a:pt x="11" y="59"/>
                    <a:pt x="11" y="57"/>
                  </a:cubicBezTo>
                  <a:cubicBezTo>
                    <a:pt x="11" y="55"/>
                    <a:pt x="12" y="53"/>
                    <a:pt x="14" y="5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87" name="Freeform 33"/>
            <p:cNvSpPr/>
            <p:nvPr/>
          </p:nvSpPr>
          <p:spPr bwMode="auto">
            <a:xfrm>
              <a:off x="2094309" y="2164753"/>
              <a:ext cx="44053" cy="55960"/>
            </a:xfrm>
            <a:custGeom>
              <a:avLst/>
              <a:gdLst>
                <a:gd name="T0" fmla="*/ 17 w 17"/>
                <a:gd name="T1" fmla="*/ 16 h 22"/>
                <a:gd name="T2" fmla="*/ 12 w 17"/>
                <a:gd name="T3" fmla="*/ 21 h 22"/>
                <a:gd name="T4" fmla="*/ 7 w 17"/>
                <a:gd name="T5" fmla="*/ 22 h 22"/>
                <a:gd name="T6" fmla="*/ 2 w 17"/>
                <a:gd name="T7" fmla="*/ 18 h 22"/>
                <a:gd name="T8" fmla="*/ 1 w 17"/>
                <a:gd name="T9" fmla="*/ 6 h 22"/>
                <a:gd name="T10" fmla="*/ 5 w 17"/>
                <a:gd name="T11" fmla="*/ 1 h 22"/>
                <a:gd name="T12" fmla="*/ 10 w 17"/>
                <a:gd name="T13" fmla="*/ 0 h 22"/>
                <a:gd name="T14" fmla="*/ 15 w 17"/>
                <a:gd name="T15" fmla="*/ 4 h 22"/>
                <a:gd name="T16" fmla="*/ 17 w 17"/>
                <a:gd name="T1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2">
                  <a:moveTo>
                    <a:pt x="17" y="16"/>
                  </a:moveTo>
                  <a:cubicBezTo>
                    <a:pt x="17" y="19"/>
                    <a:pt x="15" y="21"/>
                    <a:pt x="12" y="21"/>
                  </a:cubicBezTo>
                  <a:cubicBezTo>
                    <a:pt x="7" y="22"/>
                    <a:pt x="7" y="22"/>
                    <a:pt x="7" y="22"/>
                  </a:cubicBezTo>
                  <a:cubicBezTo>
                    <a:pt x="5" y="22"/>
                    <a:pt x="2" y="21"/>
                    <a:pt x="2" y="18"/>
                  </a:cubicBezTo>
                  <a:cubicBezTo>
                    <a:pt x="1" y="6"/>
                    <a:pt x="1" y="6"/>
                    <a:pt x="1" y="6"/>
                  </a:cubicBezTo>
                  <a:cubicBezTo>
                    <a:pt x="0" y="4"/>
                    <a:pt x="2" y="1"/>
                    <a:pt x="5" y="1"/>
                  </a:cubicBezTo>
                  <a:cubicBezTo>
                    <a:pt x="10" y="0"/>
                    <a:pt x="10" y="0"/>
                    <a:pt x="10" y="0"/>
                  </a:cubicBezTo>
                  <a:cubicBezTo>
                    <a:pt x="12" y="0"/>
                    <a:pt x="15" y="2"/>
                    <a:pt x="15" y="4"/>
                  </a:cubicBezTo>
                  <a:lnTo>
                    <a:pt x="17" y="1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88" name="Freeform 34"/>
            <p:cNvSpPr/>
            <p:nvPr/>
          </p:nvSpPr>
          <p:spPr bwMode="auto">
            <a:xfrm>
              <a:off x="2146697" y="2129034"/>
              <a:ext cx="46434" cy="86916"/>
            </a:xfrm>
            <a:custGeom>
              <a:avLst/>
              <a:gdLst>
                <a:gd name="T0" fmla="*/ 18 w 18"/>
                <a:gd name="T1" fmla="*/ 27 h 34"/>
                <a:gd name="T2" fmla="*/ 13 w 18"/>
                <a:gd name="T3" fmla="*/ 33 h 34"/>
                <a:gd name="T4" fmla="*/ 8 w 18"/>
                <a:gd name="T5" fmla="*/ 33 h 34"/>
                <a:gd name="T6" fmla="*/ 3 w 18"/>
                <a:gd name="T7" fmla="*/ 29 h 34"/>
                <a:gd name="T8" fmla="*/ 0 w 18"/>
                <a:gd name="T9" fmla="*/ 6 h 34"/>
                <a:gd name="T10" fmla="*/ 4 w 18"/>
                <a:gd name="T11" fmla="*/ 1 h 34"/>
                <a:gd name="T12" fmla="*/ 9 w 18"/>
                <a:gd name="T13" fmla="*/ 0 h 34"/>
                <a:gd name="T14" fmla="*/ 15 w 18"/>
                <a:gd name="T15" fmla="*/ 4 h 34"/>
                <a:gd name="T16" fmla="*/ 18 w 18"/>
                <a:gd name="T17"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7"/>
                  </a:moveTo>
                  <a:cubicBezTo>
                    <a:pt x="18" y="30"/>
                    <a:pt x="16" y="33"/>
                    <a:pt x="13" y="33"/>
                  </a:cubicBezTo>
                  <a:cubicBezTo>
                    <a:pt x="8" y="33"/>
                    <a:pt x="8" y="33"/>
                    <a:pt x="8" y="33"/>
                  </a:cubicBezTo>
                  <a:cubicBezTo>
                    <a:pt x="6" y="34"/>
                    <a:pt x="3" y="32"/>
                    <a:pt x="3" y="29"/>
                  </a:cubicBezTo>
                  <a:cubicBezTo>
                    <a:pt x="0" y="6"/>
                    <a:pt x="0" y="6"/>
                    <a:pt x="0" y="6"/>
                  </a:cubicBezTo>
                  <a:cubicBezTo>
                    <a:pt x="0" y="3"/>
                    <a:pt x="2" y="1"/>
                    <a:pt x="4" y="1"/>
                  </a:cubicBezTo>
                  <a:cubicBezTo>
                    <a:pt x="9" y="0"/>
                    <a:pt x="9" y="0"/>
                    <a:pt x="9" y="0"/>
                  </a:cubicBezTo>
                  <a:cubicBezTo>
                    <a:pt x="12" y="0"/>
                    <a:pt x="14" y="2"/>
                    <a:pt x="15" y="4"/>
                  </a:cubicBezTo>
                  <a:lnTo>
                    <a:pt x="18" y="2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89" name="Freeform 35"/>
            <p:cNvSpPr/>
            <p:nvPr/>
          </p:nvSpPr>
          <p:spPr bwMode="auto">
            <a:xfrm>
              <a:off x="2193131" y="2094506"/>
              <a:ext cx="48815" cy="114300"/>
            </a:xfrm>
            <a:custGeom>
              <a:avLst/>
              <a:gdLst>
                <a:gd name="T0" fmla="*/ 19 w 19"/>
                <a:gd name="T1" fmla="*/ 38 h 44"/>
                <a:gd name="T2" fmla="*/ 15 w 19"/>
                <a:gd name="T3" fmla="*/ 43 h 44"/>
                <a:gd name="T4" fmla="*/ 10 w 19"/>
                <a:gd name="T5" fmla="*/ 44 h 44"/>
                <a:gd name="T6" fmla="*/ 4 w 19"/>
                <a:gd name="T7" fmla="*/ 40 h 44"/>
                <a:gd name="T8" fmla="*/ 0 w 19"/>
                <a:gd name="T9" fmla="*/ 6 h 44"/>
                <a:gd name="T10" fmla="*/ 4 w 19"/>
                <a:gd name="T11" fmla="*/ 1 h 44"/>
                <a:gd name="T12" fmla="*/ 9 w 19"/>
                <a:gd name="T13" fmla="*/ 0 h 44"/>
                <a:gd name="T14" fmla="*/ 15 w 19"/>
                <a:gd name="T15" fmla="*/ 4 h 44"/>
                <a:gd name="T16" fmla="*/ 19 w 19"/>
                <a:gd name="T17"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4">
                  <a:moveTo>
                    <a:pt x="19" y="38"/>
                  </a:moveTo>
                  <a:cubicBezTo>
                    <a:pt x="19" y="41"/>
                    <a:pt x="17" y="43"/>
                    <a:pt x="15" y="43"/>
                  </a:cubicBezTo>
                  <a:cubicBezTo>
                    <a:pt x="10" y="44"/>
                    <a:pt x="10" y="44"/>
                    <a:pt x="10" y="44"/>
                  </a:cubicBezTo>
                  <a:cubicBezTo>
                    <a:pt x="7" y="44"/>
                    <a:pt x="5" y="43"/>
                    <a:pt x="4" y="40"/>
                  </a:cubicBezTo>
                  <a:cubicBezTo>
                    <a:pt x="0" y="6"/>
                    <a:pt x="0" y="6"/>
                    <a:pt x="0" y="6"/>
                  </a:cubicBezTo>
                  <a:cubicBezTo>
                    <a:pt x="0" y="3"/>
                    <a:pt x="2" y="1"/>
                    <a:pt x="4" y="1"/>
                  </a:cubicBezTo>
                  <a:cubicBezTo>
                    <a:pt x="9" y="0"/>
                    <a:pt x="9" y="0"/>
                    <a:pt x="9" y="0"/>
                  </a:cubicBezTo>
                  <a:cubicBezTo>
                    <a:pt x="12" y="0"/>
                    <a:pt x="14" y="2"/>
                    <a:pt x="15" y="4"/>
                  </a:cubicBezTo>
                  <a:lnTo>
                    <a:pt x="19" y="3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90" name="Freeform 36"/>
            <p:cNvSpPr/>
            <p:nvPr/>
          </p:nvSpPr>
          <p:spPr bwMode="auto">
            <a:xfrm>
              <a:off x="2087165" y="2056407"/>
              <a:ext cx="113109" cy="97631"/>
            </a:xfrm>
            <a:custGeom>
              <a:avLst/>
              <a:gdLst>
                <a:gd name="T0" fmla="*/ 3 w 44"/>
                <a:gd name="T1" fmla="*/ 38 h 38"/>
                <a:gd name="T2" fmla="*/ 1 w 44"/>
                <a:gd name="T3" fmla="*/ 38 h 38"/>
                <a:gd name="T4" fmla="*/ 1 w 44"/>
                <a:gd name="T5" fmla="*/ 35 h 38"/>
                <a:gd name="T6" fmla="*/ 13 w 44"/>
                <a:gd name="T7" fmla="*/ 19 h 38"/>
                <a:gd name="T8" fmla="*/ 15 w 44"/>
                <a:gd name="T9" fmla="*/ 19 h 38"/>
                <a:gd name="T10" fmla="*/ 27 w 44"/>
                <a:gd name="T11" fmla="*/ 17 h 38"/>
                <a:gd name="T12" fmla="*/ 40 w 44"/>
                <a:gd name="T13" fmla="*/ 1 h 38"/>
                <a:gd name="T14" fmla="*/ 43 w 44"/>
                <a:gd name="T15" fmla="*/ 1 h 38"/>
                <a:gd name="T16" fmla="*/ 43 w 44"/>
                <a:gd name="T17" fmla="*/ 4 h 38"/>
                <a:gd name="T18" fmla="*/ 29 w 44"/>
                <a:gd name="T19" fmla="*/ 20 h 38"/>
                <a:gd name="T20" fmla="*/ 28 w 44"/>
                <a:gd name="T21" fmla="*/ 21 h 38"/>
                <a:gd name="T22" fmla="*/ 16 w 44"/>
                <a:gd name="T23" fmla="*/ 22 h 38"/>
                <a:gd name="T24" fmla="*/ 4 w 44"/>
                <a:gd name="T25" fmla="*/ 38 h 38"/>
                <a:gd name="T26" fmla="*/ 3 w 44"/>
                <a:gd name="T2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38">
                  <a:moveTo>
                    <a:pt x="3" y="38"/>
                  </a:moveTo>
                  <a:cubicBezTo>
                    <a:pt x="2" y="38"/>
                    <a:pt x="2" y="38"/>
                    <a:pt x="1" y="38"/>
                  </a:cubicBezTo>
                  <a:cubicBezTo>
                    <a:pt x="0" y="37"/>
                    <a:pt x="0" y="36"/>
                    <a:pt x="1" y="35"/>
                  </a:cubicBezTo>
                  <a:cubicBezTo>
                    <a:pt x="13" y="19"/>
                    <a:pt x="13" y="19"/>
                    <a:pt x="13" y="19"/>
                  </a:cubicBezTo>
                  <a:cubicBezTo>
                    <a:pt x="14" y="19"/>
                    <a:pt x="14" y="19"/>
                    <a:pt x="15" y="19"/>
                  </a:cubicBezTo>
                  <a:cubicBezTo>
                    <a:pt x="27" y="17"/>
                    <a:pt x="27" y="17"/>
                    <a:pt x="27" y="17"/>
                  </a:cubicBezTo>
                  <a:cubicBezTo>
                    <a:pt x="40" y="1"/>
                    <a:pt x="40" y="1"/>
                    <a:pt x="40" y="1"/>
                  </a:cubicBezTo>
                  <a:cubicBezTo>
                    <a:pt x="41" y="1"/>
                    <a:pt x="42" y="0"/>
                    <a:pt x="43" y="1"/>
                  </a:cubicBezTo>
                  <a:cubicBezTo>
                    <a:pt x="44" y="2"/>
                    <a:pt x="44" y="3"/>
                    <a:pt x="43" y="4"/>
                  </a:cubicBezTo>
                  <a:cubicBezTo>
                    <a:pt x="29" y="20"/>
                    <a:pt x="29" y="20"/>
                    <a:pt x="29" y="20"/>
                  </a:cubicBezTo>
                  <a:cubicBezTo>
                    <a:pt x="29" y="21"/>
                    <a:pt x="29" y="21"/>
                    <a:pt x="28" y="21"/>
                  </a:cubicBezTo>
                  <a:cubicBezTo>
                    <a:pt x="16" y="22"/>
                    <a:pt x="16" y="22"/>
                    <a:pt x="16" y="22"/>
                  </a:cubicBezTo>
                  <a:cubicBezTo>
                    <a:pt x="4" y="38"/>
                    <a:pt x="4" y="38"/>
                    <a:pt x="4" y="38"/>
                  </a:cubicBezTo>
                  <a:cubicBezTo>
                    <a:pt x="4" y="38"/>
                    <a:pt x="3" y="38"/>
                    <a:pt x="3" y="38"/>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91" name="Freeform 37"/>
            <p:cNvSpPr>
              <a:spLocks noEditPoints="1"/>
            </p:cNvSpPr>
            <p:nvPr/>
          </p:nvSpPr>
          <p:spPr bwMode="auto">
            <a:xfrm>
              <a:off x="2030015" y="2069503"/>
              <a:ext cx="236934" cy="210741"/>
            </a:xfrm>
            <a:custGeom>
              <a:avLst/>
              <a:gdLst>
                <a:gd name="T0" fmla="*/ 86 w 92"/>
                <a:gd name="T1" fmla="*/ 59 h 82"/>
                <a:gd name="T2" fmla="*/ 23 w 92"/>
                <a:gd name="T3" fmla="*/ 67 h 82"/>
                <a:gd name="T4" fmla="*/ 15 w 92"/>
                <a:gd name="T5" fmla="*/ 5 h 82"/>
                <a:gd name="T6" fmla="*/ 10 w 92"/>
                <a:gd name="T7" fmla="*/ 0 h 82"/>
                <a:gd name="T8" fmla="*/ 4 w 92"/>
                <a:gd name="T9" fmla="*/ 1 h 82"/>
                <a:gd name="T10" fmla="*/ 0 w 92"/>
                <a:gd name="T11" fmla="*/ 6 h 82"/>
                <a:gd name="T12" fmla="*/ 9 w 92"/>
                <a:gd name="T13" fmla="*/ 73 h 82"/>
                <a:gd name="T14" fmla="*/ 9 w 92"/>
                <a:gd name="T15" fmla="*/ 77 h 82"/>
                <a:gd name="T16" fmla="*/ 10 w 92"/>
                <a:gd name="T17" fmla="*/ 79 h 82"/>
                <a:gd name="T18" fmla="*/ 14 w 92"/>
                <a:gd name="T19" fmla="*/ 82 h 82"/>
                <a:gd name="T20" fmla="*/ 14 w 92"/>
                <a:gd name="T21" fmla="*/ 82 h 82"/>
                <a:gd name="T22" fmla="*/ 19 w 92"/>
                <a:gd name="T23" fmla="*/ 81 h 82"/>
                <a:gd name="T24" fmla="*/ 88 w 92"/>
                <a:gd name="T25" fmla="*/ 72 h 82"/>
                <a:gd name="T26" fmla="*/ 92 w 92"/>
                <a:gd name="T27" fmla="*/ 67 h 82"/>
                <a:gd name="T28" fmla="*/ 91 w 92"/>
                <a:gd name="T29" fmla="*/ 63 h 82"/>
                <a:gd name="T30" fmla="*/ 86 w 92"/>
                <a:gd name="T31" fmla="*/ 59 h 82"/>
                <a:gd name="T32" fmla="*/ 8 w 92"/>
                <a:gd name="T33" fmla="*/ 10 h 82"/>
                <a:gd name="T34" fmla="*/ 12 w 92"/>
                <a:gd name="T35" fmla="*/ 13 h 82"/>
                <a:gd name="T36" fmla="*/ 9 w 92"/>
                <a:gd name="T37" fmla="*/ 17 h 82"/>
                <a:gd name="T38" fmla="*/ 5 w 92"/>
                <a:gd name="T39" fmla="*/ 14 h 82"/>
                <a:gd name="T40" fmla="*/ 8 w 92"/>
                <a:gd name="T41" fmla="*/ 10 h 82"/>
                <a:gd name="T42" fmla="*/ 11 w 92"/>
                <a:gd name="T43" fmla="*/ 32 h 82"/>
                <a:gd name="T44" fmla="*/ 15 w 92"/>
                <a:gd name="T45" fmla="*/ 35 h 82"/>
                <a:gd name="T46" fmla="*/ 12 w 92"/>
                <a:gd name="T47" fmla="*/ 39 h 82"/>
                <a:gd name="T48" fmla="*/ 8 w 92"/>
                <a:gd name="T49" fmla="*/ 36 h 82"/>
                <a:gd name="T50" fmla="*/ 11 w 92"/>
                <a:gd name="T51" fmla="*/ 32 h 82"/>
                <a:gd name="T52" fmla="*/ 14 w 92"/>
                <a:gd name="T53" fmla="*/ 54 h 82"/>
                <a:gd name="T54" fmla="*/ 17 w 92"/>
                <a:gd name="T55" fmla="*/ 57 h 82"/>
                <a:gd name="T56" fmla="*/ 14 w 92"/>
                <a:gd name="T57" fmla="*/ 61 h 82"/>
                <a:gd name="T58" fmla="*/ 10 w 92"/>
                <a:gd name="T59" fmla="*/ 57 h 82"/>
                <a:gd name="T60" fmla="*/ 14 w 92"/>
                <a:gd name="T61" fmla="*/ 5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82">
                  <a:moveTo>
                    <a:pt x="86" y="59"/>
                  </a:moveTo>
                  <a:cubicBezTo>
                    <a:pt x="23" y="67"/>
                    <a:pt x="23" y="67"/>
                    <a:pt x="23" y="67"/>
                  </a:cubicBezTo>
                  <a:cubicBezTo>
                    <a:pt x="15" y="5"/>
                    <a:pt x="15" y="5"/>
                    <a:pt x="15" y="5"/>
                  </a:cubicBezTo>
                  <a:cubicBezTo>
                    <a:pt x="15" y="2"/>
                    <a:pt x="12" y="0"/>
                    <a:pt x="10" y="0"/>
                  </a:cubicBezTo>
                  <a:cubicBezTo>
                    <a:pt x="4" y="1"/>
                    <a:pt x="4" y="1"/>
                    <a:pt x="4" y="1"/>
                  </a:cubicBezTo>
                  <a:cubicBezTo>
                    <a:pt x="2" y="1"/>
                    <a:pt x="0" y="4"/>
                    <a:pt x="0" y="6"/>
                  </a:cubicBezTo>
                  <a:cubicBezTo>
                    <a:pt x="9" y="73"/>
                    <a:pt x="9" y="73"/>
                    <a:pt x="9" y="73"/>
                  </a:cubicBezTo>
                  <a:cubicBezTo>
                    <a:pt x="9" y="77"/>
                    <a:pt x="9" y="77"/>
                    <a:pt x="9" y="77"/>
                  </a:cubicBezTo>
                  <a:cubicBezTo>
                    <a:pt x="9" y="78"/>
                    <a:pt x="9" y="79"/>
                    <a:pt x="10" y="79"/>
                  </a:cubicBezTo>
                  <a:cubicBezTo>
                    <a:pt x="11" y="81"/>
                    <a:pt x="12" y="82"/>
                    <a:pt x="14" y="82"/>
                  </a:cubicBezTo>
                  <a:cubicBezTo>
                    <a:pt x="14" y="82"/>
                    <a:pt x="14" y="82"/>
                    <a:pt x="14" y="82"/>
                  </a:cubicBezTo>
                  <a:cubicBezTo>
                    <a:pt x="19" y="81"/>
                    <a:pt x="19" y="81"/>
                    <a:pt x="19" y="81"/>
                  </a:cubicBezTo>
                  <a:cubicBezTo>
                    <a:pt x="88" y="72"/>
                    <a:pt x="88" y="72"/>
                    <a:pt x="88" y="72"/>
                  </a:cubicBezTo>
                  <a:cubicBezTo>
                    <a:pt x="90" y="72"/>
                    <a:pt x="92" y="70"/>
                    <a:pt x="92" y="67"/>
                  </a:cubicBezTo>
                  <a:cubicBezTo>
                    <a:pt x="91" y="63"/>
                    <a:pt x="91" y="63"/>
                    <a:pt x="91" y="63"/>
                  </a:cubicBezTo>
                  <a:cubicBezTo>
                    <a:pt x="91" y="60"/>
                    <a:pt x="89" y="59"/>
                    <a:pt x="86" y="59"/>
                  </a:cubicBezTo>
                  <a:close/>
                  <a:moveTo>
                    <a:pt x="8" y="10"/>
                  </a:moveTo>
                  <a:cubicBezTo>
                    <a:pt x="10" y="9"/>
                    <a:pt x="12" y="11"/>
                    <a:pt x="12" y="13"/>
                  </a:cubicBezTo>
                  <a:cubicBezTo>
                    <a:pt x="12" y="15"/>
                    <a:pt x="11" y="16"/>
                    <a:pt x="9" y="17"/>
                  </a:cubicBezTo>
                  <a:cubicBezTo>
                    <a:pt x="7" y="17"/>
                    <a:pt x="5" y="16"/>
                    <a:pt x="5" y="14"/>
                  </a:cubicBezTo>
                  <a:cubicBezTo>
                    <a:pt x="5" y="12"/>
                    <a:pt x="6" y="10"/>
                    <a:pt x="8" y="10"/>
                  </a:cubicBezTo>
                  <a:close/>
                  <a:moveTo>
                    <a:pt x="11" y="32"/>
                  </a:moveTo>
                  <a:cubicBezTo>
                    <a:pt x="13" y="31"/>
                    <a:pt x="15" y="33"/>
                    <a:pt x="15" y="35"/>
                  </a:cubicBezTo>
                  <a:cubicBezTo>
                    <a:pt x="15" y="37"/>
                    <a:pt x="14" y="38"/>
                    <a:pt x="12" y="39"/>
                  </a:cubicBezTo>
                  <a:cubicBezTo>
                    <a:pt x="10" y="39"/>
                    <a:pt x="8" y="37"/>
                    <a:pt x="8" y="36"/>
                  </a:cubicBezTo>
                  <a:cubicBezTo>
                    <a:pt x="8" y="34"/>
                    <a:pt x="9" y="32"/>
                    <a:pt x="11" y="32"/>
                  </a:cubicBezTo>
                  <a:close/>
                  <a:moveTo>
                    <a:pt x="14" y="54"/>
                  </a:moveTo>
                  <a:cubicBezTo>
                    <a:pt x="15" y="53"/>
                    <a:pt x="17" y="55"/>
                    <a:pt x="17" y="57"/>
                  </a:cubicBezTo>
                  <a:cubicBezTo>
                    <a:pt x="18" y="59"/>
                    <a:pt x="16" y="60"/>
                    <a:pt x="14" y="61"/>
                  </a:cubicBezTo>
                  <a:cubicBezTo>
                    <a:pt x="12" y="61"/>
                    <a:pt x="11" y="59"/>
                    <a:pt x="10" y="57"/>
                  </a:cubicBezTo>
                  <a:cubicBezTo>
                    <a:pt x="10" y="56"/>
                    <a:pt x="12" y="54"/>
                    <a:pt x="14" y="54"/>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92" name="Freeform 38"/>
            <p:cNvSpPr/>
            <p:nvPr/>
          </p:nvSpPr>
          <p:spPr bwMode="auto">
            <a:xfrm>
              <a:off x="2869406" y="1987350"/>
              <a:ext cx="44053" cy="55960"/>
            </a:xfrm>
            <a:custGeom>
              <a:avLst/>
              <a:gdLst>
                <a:gd name="T0" fmla="*/ 17 w 17"/>
                <a:gd name="T1" fmla="*/ 16 h 22"/>
                <a:gd name="T2" fmla="*/ 12 w 17"/>
                <a:gd name="T3" fmla="*/ 21 h 22"/>
                <a:gd name="T4" fmla="*/ 7 w 17"/>
                <a:gd name="T5" fmla="*/ 22 h 22"/>
                <a:gd name="T6" fmla="*/ 2 w 17"/>
                <a:gd name="T7" fmla="*/ 18 h 22"/>
                <a:gd name="T8" fmla="*/ 1 w 17"/>
                <a:gd name="T9" fmla="*/ 6 h 22"/>
                <a:gd name="T10" fmla="*/ 5 w 17"/>
                <a:gd name="T11" fmla="*/ 1 h 22"/>
                <a:gd name="T12" fmla="*/ 10 w 17"/>
                <a:gd name="T13" fmla="*/ 0 h 22"/>
                <a:gd name="T14" fmla="*/ 15 w 17"/>
                <a:gd name="T15" fmla="*/ 4 h 22"/>
                <a:gd name="T16" fmla="*/ 17 w 17"/>
                <a:gd name="T1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2">
                  <a:moveTo>
                    <a:pt x="17" y="16"/>
                  </a:moveTo>
                  <a:cubicBezTo>
                    <a:pt x="17" y="19"/>
                    <a:pt x="15" y="21"/>
                    <a:pt x="12" y="21"/>
                  </a:cubicBezTo>
                  <a:cubicBezTo>
                    <a:pt x="7" y="22"/>
                    <a:pt x="7" y="22"/>
                    <a:pt x="7" y="22"/>
                  </a:cubicBezTo>
                  <a:cubicBezTo>
                    <a:pt x="5" y="22"/>
                    <a:pt x="2" y="20"/>
                    <a:pt x="2" y="18"/>
                  </a:cubicBezTo>
                  <a:cubicBezTo>
                    <a:pt x="1" y="6"/>
                    <a:pt x="1" y="6"/>
                    <a:pt x="1" y="6"/>
                  </a:cubicBezTo>
                  <a:cubicBezTo>
                    <a:pt x="0" y="3"/>
                    <a:pt x="2" y="1"/>
                    <a:pt x="5" y="1"/>
                  </a:cubicBezTo>
                  <a:cubicBezTo>
                    <a:pt x="10" y="0"/>
                    <a:pt x="10" y="0"/>
                    <a:pt x="10" y="0"/>
                  </a:cubicBezTo>
                  <a:cubicBezTo>
                    <a:pt x="12" y="0"/>
                    <a:pt x="15" y="2"/>
                    <a:pt x="15" y="4"/>
                  </a:cubicBezTo>
                  <a:lnTo>
                    <a:pt x="17" y="1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93" name="Freeform 39"/>
            <p:cNvSpPr/>
            <p:nvPr/>
          </p:nvSpPr>
          <p:spPr bwMode="auto">
            <a:xfrm>
              <a:off x="2920603" y="1950441"/>
              <a:ext cx="46434" cy="88106"/>
            </a:xfrm>
            <a:custGeom>
              <a:avLst/>
              <a:gdLst>
                <a:gd name="T0" fmla="*/ 18 w 18"/>
                <a:gd name="T1" fmla="*/ 27 h 34"/>
                <a:gd name="T2" fmla="*/ 13 w 18"/>
                <a:gd name="T3" fmla="*/ 33 h 34"/>
                <a:gd name="T4" fmla="*/ 8 w 18"/>
                <a:gd name="T5" fmla="*/ 33 h 34"/>
                <a:gd name="T6" fmla="*/ 3 w 18"/>
                <a:gd name="T7" fmla="*/ 29 h 34"/>
                <a:gd name="T8" fmla="*/ 0 w 18"/>
                <a:gd name="T9" fmla="*/ 6 h 34"/>
                <a:gd name="T10" fmla="*/ 4 w 18"/>
                <a:gd name="T11" fmla="*/ 1 h 34"/>
                <a:gd name="T12" fmla="*/ 9 w 18"/>
                <a:gd name="T13" fmla="*/ 0 h 34"/>
                <a:gd name="T14" fmla="*/ 15 w 18"/>
                <a:gd name="T15" fmla="*/ 4 h 34"/>
                <a:gd name="T16" fmla="*/ 18 w 18"/>
                <a:gd name="T17"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7"/>
                  </a:moveTo>
                  <a:cubicBezTo>
                    <a:pt x="18" y="30"/>
                    <a:pt x="16" y="32"/>
                    <a:pt x="13" y="33"/>
                  </a:cubicBezTo>
                  <a:cubicBezTo>
                    <a:pt x="8" y="33"/>
                    <a:pt x="8" y="33"/>
                    <a:pt x="8" y="33"/>
                  </a:cubicBezTo>
                  <a:cubicBezTo>
                    <a:pt x="6" y="34"/>
                    <a:pt x="3" y="32"/>
                    <a:pt x="3" y="29"/>
                  </a:cubicBezTo>
                  <a:cubicBezTo>
                    <a:pt x="0" y="6"/>
                    <a:pt x="0" y="6"/>
                    <a:pt x="0" y="6"/>
                  </a:cubicBezTo>
                  <a:cubicBezTo>
                    <a:pt x="0" y="3"/>
                    <a:pt x="2" y="1"/>
                    <a:pt x="4" y="1"/>
                  </a:cubicBezTo>
                  <a:cubicBezTo>
                    <a:pt x="9" y="0"/>
                    <a:pt x="9" y="0"/>
                    <a:pt x="9" y="0"/>
                  </a:cubicBezTo>
                  <a:cubicBezTo>
                    <a:pt x="12" y="0"/>
                    <a:pt x="14" y="1"/>
                    <a:pt x="15" y="4"/>
                  </a:cubicBezTo>
                  <a:lnTo>
                    <a:pt x="18" y="2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94" name="Freeform 40"/>
            <p:cNvSpPr/>
            <p:nvPr/>
          </p:nvSpPr>
          <p:spPr bwMode="auto">
            <a:xfrm>
              <a:off x="2967037" y="1917103"/>
              <a:ext cx="48815" cy="113110"/>
            </a:xfrm>
            <a:custGeom>
              <a:avLst/>
              <a:gdLst>
                <a:gd name="T0" fmla="*/ 19 w 19"/>
                <a:gd name="T1" fmla="*/ 38 h 44"/>
                <a:gd name="T2" fmla="*/ 15 w 19"/>
                <a:gd name="T3" fmla="*/ 43 h 44"/>
                <a:gd name="T4" fmla="*/ 10 w 19"/>
                <a:gd name="T5" fmla="*/ 44 h 44"/>
                <a:gd name="T6" fmla="*/ 4 w 19"/>
                <a:gd name="T7" fmla="*/ 40 h 44"/>
                <a:gd name="T8" fmla="*/ 0 w 19"/>
                <a:gd name="T9" fmla="*/ 6 h 44"/>
                <a:gd name="T10" fmla="*/ 4 w 19"/>
                <a:gd name="T11" fmla="*/ 1 h 44"/>
                <a:gd name="T12" fmla="*/ 10 w 19"/>
                <a:gd name="T13" fmla="*/ 0 h 44"/>
                <a:gd name="T14" fmla="*/ 15 w 19"/>
                <a:gd name="T15" fmla="*/ 4 h 44"/>
                <a:gd name="T16" fmla="*/ 19 w 19"/>
                <a:gd name="T17"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4">
                  <a:moveTo>
                    <a:pt x="19" y="38"/>
                  </a:moveTo>
                  <a:cubicBezTo>
                    <a:pt x="19" y="41"/>
                    <a:pt x="17" y="43"/>
                    <a:pt x="15" y="43"/>
                  </a:cubicBezTo>
                  <a:cubicBezTo>
                    <a:pt x="10" y="44"/>
                    <a:pt x="10" y="44"/>
                    <a:pt x="10" y="44"/>
                  </a:cubicBezTo>
                  <a:cubicBezTo>
                    <a:pt x="7" y="44"/>
                    <a:pt x="5" y="42"/>
                    <a:pt x="4" y="40"/>
                  </a:cubicBezTo>
                  <a:cubicBezTo>
                    <a:pt x="0" y="6"/>
                    <a:pt x="0" y="6"/>
                    <a:pt x="0" y="6"/>
                  </a:cubicBezTo>
                  <a:cubicBezTo>
                    <a:pt x="0" y="3"/>
                    <a:pt x="2" y="1"/>
                    <a:pt x="4" y="1"/>
                  </a:cubicBezTo>
                  <a:cubicBezTo>
                    <a:pt x="10" y="0"/>
                    <a:pt x="10" y="0"/>
                    <a:pt x="10" y="0"/>
                  </a:cubicBezTo>
                  <a:cubicBezTo>
                    <a:pt x="12" y="0"/>
                    <a:pt x="15" y="2"/>
                    <a:pt x="15" y="4"/>
                  </a:cubicBezTo>
                  <a:lnTo>
                    <a:pt x="19" y="3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95" name="Freeform 41"/>
            <p:cNvSpPr/>
            <p:nvPr/>
          </p:nvSpPr>
          <p:spPr bwMode="auto">
            <a:xfrm>
              <a:off x="2862262" y="1879003"/>
              <a:ext cx="113109" cy="97631"/>
            </a:xfrm>
            <a:custGeom>
              <a:avLst/>
              <a:gdLst>
                <a:gd name="T0" fmla="*/ 3 w 44"/>
                <a:gd name="T1" fmla="*/ 38 h 38"/>
                <a:gd name="T2" fmla="*/ 1 w 44"/>
                <a:gd name="T3" fmla="*/ 38 h 38"/>
                <a:gd name="T4" fmla="*/ 1 w 44"/>
                <a:gd name="T5" fmla="*/ 35 h 38"/>
                <a:gd name="T6" fmla="*/ 13 w 44"/>
                <a:gd name="T7" fmla="*/ 19 h 38"/>
                <a:gd name="T8" fmla="*/ 15 w 44"/>
                <a:gd name="T9" fmla="*/ 18 h 38"/>
                <a:gd name="T10" fmla="*/ 27 w 44"/>
                <a:gd name="T11" fmla="*/ 17 h 38"/>
                <a:gd name="T12" fmla="*/ 40 w 44"/>
                <a:gd name="T13" fmla="*/ 1 h 38"/>
                <a:gd name="T14" fmla="*/ 43 w 44"/>
                <a:gd name="T15" fmla="*/ 1 h 38"/>
                <a:gd name="T16" fmla="*/ 43 w 44"/>
                <a:gd name="T17" fmla="*/ 4 h 38"/>
                <a:gd name="T18" fmla="*/ 30 w 44"/>
                <a:gd name="T19" fmla="*/ 20 h 38"/>
                <a:gd name="T20" fmla="*/ 28 w 44"/>
                <a:gd name="T21" fmla="*/ 21 h 38"/>
                <a:gd name="T22" fmla="*/ 16 w 44"/>
                <a:gd name="T23" fmla="*/ 22 h 38"/>
                <a:gd name="T24" fmla="*/ 4 w 44"/>
                <a:gd name="T25" fmla="*/ 38 h 38"/>
                <a:gd name="T26" fmla="*/ 3 w 44"/>
                <a:gd name="T2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38">
                  <a:moveTo>
                    <a:pt x="3" y="38"/>
                  </a:moveTo>
                  <a:cubicBezTo>
                    <a:pt x="2" y="38"/>
                    <a:pt x="2" y="38"/>
                    <a:pt x="1" y="38"/>
                  </a:cubicBezTo>
                  <a:cubicBezTo>
                    <a:pt x="0" y="37"/>
                    <a:pt x="0" y="36"/>
                    <a:pt x="1" y="35"/>
                  </a:cubicBezTo>
                  <a:cubicBezTo>
                    <a:pt x="13" y="19"/>
                    <a:pt x="13" y="19"/>
                    <a:pt x="13" y="19"/>
                  </a:cubicBezTo>
                  <a:cubicBezTo>
                    <a:pt x="14" y="19"/>
                    <a:pt x="14" y="18"/>
                    <a:pt x="15" y="18"/>
                  </a:cubicBezTo>
                  <a:cubicBezTo>
                    <a:pt x="27" y="17"/>
                    <a:pt x="27" y="17"/>
                    <a:pt x="27" y="17"/>
                  </a:cubicBezTo>
                  <a:cubicBezTo>
                    <a:pt x="40" y="1"/>
                    <a:pt x="40" y="1"/>
                    <a:pt x="40" y="1"/>
                  </a:cubicBezTo>
                  <a:cubicBezTo>
                    <a:pt x="41" y="1"/>
                    <a:pt x="42" y="0"/>
                    <a:pt x="43" y="1"/>
                  </a:cubicBezTo>
                  <a:cubicBezTo>
                    <a:pt x="44" y="2"/>
                    <a:pt x="44" y="3"/>
                    <a:pt x="43" y="4"/>
                  </a:cubicBezTo>
                  <a:cubicBezTo>
                    <a:pt x="30" y="20"/>
                    <a:pt x="30" y="20"/>
                    <a:pt x="30" y="20"/>
                  </a:cubicBezTo>
                  <a:cubicBezTo>
                    <a:pt x="29" y="21"/>
                    <a:pt x="29" y="21"/>
                    <a:pt x="28" y="21"/>
                  </a:cubicBezTo>
                  <a:cubicBezTo>
                    <a:pt x="16" y="22"/>
                    <a:pt x="16" y="22"/>
                    <a:pt x="16" y="22"/>
                  </a:cubicBezTo>
                  <a:cubicBezTo>
                    <a:pt x="4" y="38"/>
                    <a:pt x="4" y="38"/>
                    <a:pt x="4" y="38"/>
                  </a:cubicBezTo>
                  <a:cubicBezTo>
                    <a:pt x="4" y="38"/>
                    <a:pt x="3" y="38"/>
                    <a:pt x="3" y="38"/>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96" name="Freeform 42"/>
            <p:cNvSpPr>
              <a:spLocks noEditPoints="1"/>
            </p:cNvSpPr>
            <p:nvPr/>
          </p:nvSpPr>
          <p:spPr bwMode="auto">
            <a:xfrm>
              <a:off x="2805112" y="1892100"/>
              <a:ext cx="236934" cy="210741"/>
            </a:xfrm>
            <a:custGeom>
              <a:avLst/>
              <a:gdLst>
                <a:gd name="T0" fmla="*/ 86 w 92"/>
                <a:gd name="T1" fmla="*/ 59 h 82"/>
                <a:gd name="T2" fmla="*/ 23 w 92"/>
                <a:gd name="T3" fmla="*/ 67 h 82"/>
                <a:gd name="T4" fmla="*/ 15 w 92"/>
                <a:gd name="T5" fmla="*/ 5 h 82"/>
                <a:gd name="T6" fmla="*/ 10 w 92"/>
                <a:gd name="T7" fmla="*/ 0 h 82"/>
                <a:gd name="T8" fmla="*/ 5 w 92"/>
                <a:gd name="T9" fmla="*/ 1 h 82"/>
                <a:gd name="T10" fmla="*/ 0 w 92"/>
                <a:gd name="T11" fmla="*/ 6 h 82"/>
                <a:gd name="T12" fmla="*/ 9 w 92"/>
                <a:gd name="T13" fmla="*/ 73 h 82"/>
                <a:gd name="T14" fmla="*/ 9 w 92"/>
                <a:gd name="T15" fmla="*/ 77 h 82"/>
                <a:gd name="T16" fmla="*/ 10 w 92"/>
                <a:gd name="T17" fmla="*/ 79 h 82"/>
                <a:gd name="T18" fmla="*/ 14 w 92"/>
                <a:gd name="T19" fmla="*/ 81 h 82"/>
                <a:gd name="T20" fmla="*/ 14 w 92"/>
                <a:gd name="T21" fmla="*/ 81 h 82"/>
                <a:gd name="T22" fmla="*/ 20 w 92"/>
                <a:gd name="T23" fmla="*/ 81 h 82"/>
                <a:gd name="T24" fmla="*/ 88 w 92"/>
                <a:gd name="T25" fmla="*/ 72 h 82"/>
                <a:gd name="T26" fmla="*/ 92 w 92"/>
                <a:gd name="T27" fmla="*/ 67 h 82"/>
                <a:gd name="T28" fmla="*/ 91 w 92"/>
                <a:gd name="T29" fmla="*/ 63 h 82"/>
                <a:gd name="T30" fmla="*/ 86 w 92"/>
                <a:gd name="T31" fmla="*/ 59 h 82"/>
                <a:gd name="T32" fmla="*/ 8 w 92"/>
                <a:gd name="T33" fmla="*/ 10 h 82"/>
                <a:gd name="T34" fmla="*/ 12 w 92"/>
                <a:gd name="T35" fmla="*/ 13 h 82"/>
                <a:gd name="T36" fmla="*/ 9 w 92"/>
                <a:gd name="T37" fmla="*/ 17 h 82"/>
                <a:gd name="T38" fmla="*/ 5 w 92"/>
                <a:gd name="T39" fmla="*/ 14 h 82"/>
                <a:gd name="T40" fmla="*/ 8 w 92"/>
                <a:gd name="T41" fmla="*/ 10 h 82"/>
                <a:gd name="T42" fmla="*/ 11 w 92"/>
                <a:gd name="T43" fmla="*/ 31 h 82"/>
                <a:gd name="T44" fmla="*/ 15 w 92"/>
                <a:gd name="T45" fmla="*/ 35 h 82"/>
                <a:gd name="T46" fmla="*/ 12 w 92"/>
                <a:gd name="T47" fmla="*/ 38 h 82"/>
                <a:gd name="T48" fmla="*/ 8 w 92"/>
                <a:gd name="T49" fmla="*/ 35 h 82"/>
                <a:gd name="T50" fmla="*/ 11 w 92"/>
                <a:gd name="T51" fmla="*/ 31 h 82"/>
                <a:gd name="T52" fmla="*/ 14 w 92"/>
                <a:gd name="T53" fmla="*/ 53 h 82"/>
                <a:gd name="T54" fmla="*/ 18 w 92"/>
                <a:gd name="T55" fmla="*/ 56 h 82"/>
                <a:gd name="T56" fmla="*/ 14 w 92"/>
                <a:gd name="T57" fmla="*/ 60 h 82"/>
                <a:gd name="T58" fmla="*/ 11 w 92"/>
                <a:gd name="T59" fmla="*/ 57 h 82"/>
                <a:gd name="T60" fmla="*/ 14 w 92"/>
                <a:gd name="T61" fmla="*/ 5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82">
                  <a:moveTo>
                    <a:pt x="86" y="59"/>
                  </a:moveTo>
                  <a:cubicBezTo>
                    <a:pt x="23" y="67"/>
                    <a:pt x="23" y="67"/>
                    <a:pt x="23" y="67"/>
                  </a:cubicBezTo>
                  <a:cubicBezTo>
                    <a:pt x="15" y="5"/>
                    <a:pt x="15" y="5"/>
                    <a:pt x="15" y="5"/>
                  </a:cubicBezTo>
                  <a:cubicBezTo>
                    <a:pt x="15" y="2"/>
                    <a:pt x="12" y="0"/>
                    <a:pt x="10" y="0"/>
                  </a:cubicBezTo>
                  <a:cubicBezTo>
                    <a:pt x="5" y="1"/>
                    <a:pt x="5" y="1"/>
                    <a:pt x="5" y="1"/>
                  </a:cubicBezTo>
                  <a:cubicBezTo>
                    <a:pt x="2" y="1"/>
                    <a:pt x="0" y="4"/>
                    <a:pt x="0" y="6"/>
                  </a:cubicBezTo>
                  <a:cubicBezTo>
                    <a:pt x="9" y="73"/>
                    <a:pt x="9" y="73"/>
                    <a:pt x="9" y="73"/>
                  </a:cubicBezTo>
                  <a:cubicBezTo>
                    <a:pt x="9" y="77"/>
                    <a:pt x="9" y="77"/>
                    <a:pt x="9" y="77"/>
                  </a:cubicBezTo>
                  <a:cubicBezTo>
                    <a:pt x="9" y="78"/>
                    <a:pt x="9" y="79"/>
                    <a:pt x="10" y="79"/>
                  </a:cubicBezTo>
                  <a:cubicBezTo>
                    <a:pt x="11" y="81"/>
                    <a:pt x="12" y="82"/>
                    <a:pt x="14" y="81"/>
                  </a:cubicBezTo>
                  <a:cubicBezTo>
                    <a:pt x="14" y="81"/>
                    <a:pt x="14" y="81"/>
                    <a:pt x="14" y="81"/>
                  </a:cubicBezTo>
                  <a:cubicBezTo>
                    <a:pt x="20" y="81"/>
                    <a:pt x="20" y="81"/>
                    <a:pt x="20" y="81"/>
                  </a:cubicBezTo>
                  <a:cubicBezTo>
                    <a:pt x="88" y="72"/>
                    <a:pt x="88" y="72"/>
                    <a:pt x="88" y="72"/>
                  </a:cubicBezTo>
                  <a:cubicBezTo>
                    <a:pt x="90" y="72"/>
                    <a:pt x="92" y="70"/>
                    <a:pt x="92" y="67"/>
                  </a:cubicBezTo>
                  <a:cubicBezTo>
                    <a:pt x="91" y="63"/>
                    <a:pt x="91" y="63"/>
                    <a:pt x="91" y="63"/>
                  </a:cubicBezTo>
                  <a:cubicBezTo>
                    <a:pt x="91" y="60"/>
                    <a:pt x="89" y="58"/>
                    <a:pt x="86" y="59"/>
                  </a:cubicBezTo>
                  <a:close/>
                  <a:moveTo>
                    <a:pt x="8" y="10"/>
                  </a:moveTo>
                  <a:cubicBezTo>
                    <a:pt x="10" y="9"/>
                    <a:pt x="12" y="11"/>
                    <a:pt x="12" y="13"/>
                  </a:cubicBezTo>
                  <a:cubicBezTo>
                    <a:pt x="12" y="15"/>
                    <a:pt x="11" y="16"/>
                    <a:pt x="9" y="17"/>
                  </a:cubicBezTo>
                  <a:cubicBezTo>
                    <a:pt x="7" y="17"/>
                    <a:pt x="5" y="15"/>
                    <a:pt x="5" y="14"/>
                  </a:cubicBezTo>
                  <a:cubicBezTo>
                    <a:pt x="5" y="12"/>
                    <a:pt x="6" y="10"/>
                    <a:pt x="8" y="10"/>
                  </a:cubicBezTo>
                  <a:close/>
                  <a:moveTo>
                    <a:pt x="11" y="31"/>
                  </a:moveTo>
                  <a:cubicBezTo>
                    <a:pt x="13" y="31"/>
                    <a:pt x="15" y="33"/>
                    <a:pt x="15" y="35"/>
                  </a:cubicBezTo>
                  <a:cubicBezTo>
                    <a:pt x="15" y="36"/>
                    <a:pt x="14" y="38"/>
                    <a:pt x="12" y="38"/>
                  </a:cubicBezTo>
                  <a:cubicBezTo>
                    <a:pt x="10" y="39"/>
                    <a:pt x="8" y="37"/>
                    <a:pt x="8" y="35"/>
                  </a:cubicBezTo>
                  <a:cubicBezTo>
                    <a:pt x="8" y="33"/>
                    <a:pt x="9" y="32"/>
                    <a:pt x="11" y="31"/>
                  </a:cubicBezTo>
                  <a:close/>
                  <a:moveTo>
                    <a:pt x="14" y="53"/>
                  </a:moveTo>
                  <a:cubicBezTo>
                    <a:pt x="16" y="53"/>
                    <a:pt x="17" y="55"/>
                    <a:pt x="18" y="56"/>
                  </a:cubicBezTo>
                  <a:cubicBezTo>
                    <a:pt x="18" y="58"/>
                    <a:pt x="16" y="60"/>
                    <a:pt x="14" y="60"/>
                  </a:cubicBezTo>
                  <a:cubicBezTo>
                    <a:pt x="13" y="61"/>
                    <a:pt x="11" y="59"/>
                    <a:pt x="11" y="57"/>
                  </a:cubicBezTo>
                  <a:cubicBezTo>
                    <a:pt x="10" y="55"/>
                    <a:pt x="12" y="54"/>
                    <a:pt x="14" y="5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97" name="Freeform 43"/>
            <p:cNvSpPr>
              <a:spLocks noEditPoints="1"/>
            </p:cNvSpPr>
            <p:nvPr/>
          </p:nvSpPr>
          <p:spPr bwMode="auto">
            <a:xfrm>
              <a:off x="388144" y="2517178"/>
              <a:ext cx="234553" cy="201216"/>
            </a:xfrm>
            <a:custGeom>
              <a:avLst/>
              <a:gdLst>
                <a:gd name="T0" fmla="*/ 72 w 91"/>
                <a:gd name="T1" fmla="*/ 11 h 78"/>
                <a:gd name="T2" fmla="*/ 72 w 91"/>
                <a:gd name="T3" fmla="*/ 11 h 78"/>
                <a:gd name="T4" fmla="*/ 70 w 91"/>
                <a:gd name="T5" fmla="*/ 9 h 78"/>
                <a:gd name="T6" fmla="*/ 62 w 91"/>
                <a:gd name="T7" fmla="*/ 10 h 78"/>
                <a:gd name="T8" fmla="*/ 61 w 91"/>
                <a:gd name="T9" fmla="*/ 12 h 78"/>
                <a:gd name="T10" fmla="*/ 56 w 91"/>
                <a:gd name="T11" fmla="*/ 12 h 78"/>
                <a:gd name="T12" fmla="*/ 56 w 91"/>
                <a:gd name="T13" fmla="*/ 7 h 78"/>
                <a:gd name="T14" fmla="*/ 44 w 91"/>
                <a:gd name="T15" fmla="*/ 1 h 78"/>
                <a:gd name="T16" fmla="*/ 37 w 91"/>
                <a:gd name="T17" fmla="*/ 2 h 78"/>
                <a:gd name="T18" fmla="*/ 27 w 91"/>
                <a:gd name="T19" fmla="*/ 11 h 78"/>
                <a:gd name="T20" fmla="*/ 28 w 91"/>
                <a:gd name="T21" fmla="*/ 16 h 78"/>
                <a:gd name="T22" fmla="*/ 23 w 91"/>
                <a:gd name="T23" fmla="*/ 16 h 78"/>
                <a:gd name="T24" fmla="*/ 21 w 91"/>
                <a:gd name="T25" fmla="*/ 15 h 78"/>
                <a:gd name="T26" fmla="*/ 14 w 91"/>
                <a:gd name="T27" fmla="*/ 16 h 78"/>
                <a:gd name="T28" fmla="*/ 12 w 91"/>
                <a:gd name="T29" fmla="*/ 18 h 78"/>
                <a:gd name="T30" fmla="*/ 12 w 91"/>
                <a:gd name="T31" fmla="*/ 18 h 78"/>
                <a:gd name="T32" fmla="*/ 1 w 91"/>
                <a:gd name="T33" fmla="*/ 35 h 78"/>
                <a:gd name="T34" fmla="*/ 4 w 91"/>
                <a:gd name="T35" fmla="*/ 63 h 78"/>
                <a:gd name="T36" fmla="*/ 21 w 91"/>
                <a:gd name="T37" fmla="*/ 77 h 78"/>
                <a:gd name="T38" fmla="*/ 77 w 91"/>
                <a:gd name="T39" fmla="*/ 70 h 78"/>
                <a:gd name="T40" fmla="*/ 90 w 91"/>
                <a:gd name="T41" fmla="*/ 53 h 78"/>
                <a:gd name="T42" fmla="*/ 86 w 91"/>
                <a:gd name="T43" fmla="*/ 24 h 78"/>
                <a:gd name="T44" fmla="*/ 72 w 91"/>
                <a:gd name="T45" fmla="*/ 11 h 78"/>
                <a:gd name="T46" fmla="*/ 32 w 91"/>
                <a:gd name="T47" fmla="*/ 10 h 78"/>
                <a:gd name="T48" fmla="*/ 37 w 91"/>
                <a:gd name="T49" fmla="*/ 7 h 78"/>
                <a:gd name="T50" fmla="*/ 45 w 91"/>
                <a:gd name="T51" fmla="*/ 6 h 78"/>
                <a:gd name="T52" fmla="*/ 51 w 91"/>
                <a:gd name="T53" fmla="*/ 8 h 78"/>
                <a:gd name="T54" fmla="*/ 51 w 91"/>
                <a:gd name="T55" fmla="*/ 13 h 78"/>
                <a:gd name="T56" fmla="*/ 33 w 91"/>
                <a:gd name="T57" fmla="*/ 15 h 78"/>
                <a:gd name="T58" fmla="*/ 32 w 91"/>
                <a:gd name="T59" fmla="*/ 1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 h="78">
                  <a:moveTo>
                    <a:pt x="72" y="11"/>
                  </a:moveTo>
                  <a:cubicBezTo>
                    <a:pt x="72" y="11"/>
                    <a:pt x="72" y="11"/>
                    <a:pt x="72" y="11"/>
                  </a:cubicBezTo>
                  <a:cubicBezTo>
                    <a:pt x="72" y="10"/>
                    <a:pt x="71" y="9"/>
                    <a:pt x="70" y="9"/>
                  </a:cubicBezTo>
                  <a:cubicBezTo>
                    <a:pt x="62" y="10"/>
                    <a:pt x="62" y="10"/>
                    <a:pt x="62" y="10"/>
                  </a:cubicBezTo>
                  <a:cubicBezTo>
                    <a:pt x="61" y="10"/>
                    <a:pt x="61" y="11"/>
                    <a:pt x="61" y="12"/>
                  </a:cubicBezTo>
                  <a:cubicBezTo>
                    <a:pt x="56" y="12"/>
                    <a:pt x="56" y="12"/>
                    <a:pt x="56" y="12"/>
                  </a:cubicBezTo>
                  <a:cubicBezTo>
                    <a:pt x="56" y="7"/>
                    <a:pt x="56" y="7"/>
                    <a:pt x="56" y="7"/>
                  </a:cubicBezTo>
                  <a:cubicBezTo>
                    <a:pt x="55" y="1"/>
                    <a:pt x="50" y="0"/>
                    <a:pt x="44" y="1"/>
                  </a:cubicBezTo>
                  <a:cubicBezTo>
                    <a:pt x="37" y="2"/>
                    <a:pt x="37" y="2"/>
                    <a:pt x="37" y="2"/>
                  </a:cubicBezTo>
                  <a:cubicBezTo>
                    <a:pt x="31" y="2"/>
                    <a:pt x="26" y="5"/>
                    <a:pt x="27" y="11"/>
                  </a:cubicBezTo>
                  <a:cubicBezTo>
                    <a:pt x="28" y="16"/>
                    <a:pt x="28" y="16"/>
                    <a:pt x="28" y="16"/>
                  </a:cubicBezTo>
                  <a:cubicBezTo>
                    <a:pt x="23" y="16"/>
                    <a:pt x="23" y="16"/>
                    <a:pt x="23" y="16"/>
                  </a:cubicBezTo>
                  <a:cubicBezTo>
                    <a:pt x="23" y="15"/>
                    <a:pt x="22" y="15"/>
                    <a:pt x="21" y="15"/>
                  </a:cubicBezTo>
                  <a:cubicBezTo>
                    <a:pt x="14" y="16"/>
                    <a:pt x="14" y="16"/>
                    <a:pt x="14" y="16"/>
                  </a:cubicBezTo>
                  <a:cubicBezTo>
                    <a:pt x="13" y="16"/>
                    <a:pt x="12" y="17"/>
                    <a:pt x="12" y="18"/>
                  </a:cubicBezTo>
                  <a:cubicBezTo>
                    <a:pt x="12" y="18"/>
                    <a:pt x="12" y="18"/>
                    <a:pt x="12" y="18"/>
                  </a:cubicBezTo>
                  <a:cubicBezTo>
                    <a:pt x="5" y="20"/>
                    <a:pt x="0" y="27"/>
                    <a:pt x="1" y="35"/>
                  </a:cubicBezTo>
                  <a:cubicBezTo>
                    <a:pt x="4" y="63"/>
                    <a:pt x="4" y="63"/>
                    <a:pt x="4" y="63"/>
                  </a:cubicBezTo>
                  <a:cubicBezTo>
                    <a:pt x="5" y="72"/>
                    <a:pt x="13" y="78"/>
                    <a:pt x="21" y="77"/>
                  </a:cubicBezTo>
                  <a:cubicBezTo>
                    <a:pt x="77" y="70"/>
                    <a:pt x="77" y="70"/>
                    <a:pt x="77" y="70"/>
                  </a:cubicBezTo>
                  <a:cubicBezTo>
                    <a:pt x="85" y="69"/>
                    <a:pt x="91" y="61"/>
                    <a:pt x="90" y="53"/>
                  </a:cubicBezTo>
                  <a:cubicBezTo>
                    <a:pt x="86" y="24"/>
                    <a:pt x="86" y="24"/>
                    <a:pt x="86" y="24"/>
                  </a:cubicBezTo>
                  <a:cubicBezTo>
                    <a:pt x="85" y="17"/>
                    <a:pt x="79" y="11"/>
                    <a:pt x="72" y="11"/>
                  </a:cubicBezTo>
                  <a:close/>
                  <a:moveTo>
                    <a:pt x="32" y="10"/>
                  </a:moveTo>
                  <a:cubicBezTo>
                    <a:pt x="32" y="9"/>
                    <a:pt x="32" y="8"/>
                    <a:pt x="37" y="7"/>
                  </a:cubicBezTo>
                  <a:cubicBezTo>
                    <a:pt x="45" y="6"/>
                    <a:pt x="45" y="6"/>
                    <a:pt x="45" y="6"/>
                  </a:cubicBezTo>
                  <a:cubicBezTo>
                    <a:pt x="50" y="5"/>
                    <a:pt x="50" y="7"/>
                    <a:pt x="51" y="8"/>
                  </a:cubicBezTo>
                  <a:cubicBezTo>
                    <a:pt x="51" y="13"/>
                    <a:pt x="51" y="13"/>
                    <a:pt x="51" y="13"/>
                  </a:cubicBezTo>
                  <a:cubicBezTo>
                    <a:pt x="33" y="15"/>
                    <a:pt x="33" y="15"/>
                    <a:pt x="33" y="15"/>
                  </a:cubicBezTo>
                  <a:lnTo>
                    <a:pt x="32" y="1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98" name="Freeform 44"/>
            <p:cNvSpPr>
              <a:spLocks noEditPoints="1"/>
            </p:cNvSpPr>
            <p:nvPr/>
          </p:nvSpPr>
          <p:spPr bwMode="auto">
            <a:xfrm>
              <a:off x="1721644" y="2151656"/>
              <a:ext cx="164306" cy="139304"/>
            </a:xfrm>
            <a:custGeom>
              <a:avLst/>
              <a:gdLst>
                <a:gd name="T0" fmla="*/ 51 w 64"/>
                <a:gd name="T1" fmla="*/ 7 h 54"/>
                <a:gd name="T2" fmla="*/ 51 w 64"/>
                <a:gd name="T3" fmla="*/ 7 h 54"/>
                <a:gd name="T4" fmla="*/ 49 w 64"/>
                <a:gd name="T5" fmla="*/ 6 h 54"/>
                <a:gd name="T6" fmla="*/ 44 w 64"/>
                <a:gd name="T7" fmla="*/ 6 h 54"/>
                <a:gd name="T8" fmla="*/ 43 w 64"/>
                <a:gd name="T9" fmla="*/ 8 h 54"/>
                <a:gd name="T10" fmla="*/ 40 w 64"/>
                <a:gd name="T11" fmla="*/ 8 h 54"/>
                <a:gd name="T12" fmla="*/ 39 w 64"/>
                <a:gd name="T13" fmla="*/ 4 h 54"/>
                <a:gd name="T14" fmla="*/ 31 w 64"/>
                <a:gd name="T15" fmla="*/ 0 h 54"/>
                <a:gd name="T16" fmla="*/ 26 w 64"/>
                <a:gd name="T17" fmla="*/ 1 h 54"/>
                <a:gd name="T18" fmla="*/ 19 w 64"/>
                <a:gd name="T19" fmla="*/ 7 h 54"/>
                <a:gd name="T20" fmla="*/ 20 w 64"/>
                <a:gd name="T21" fmla="*/ 11 h 54"/>
                <a:gd name="T22" fmla="*/ 17 w 64"/>
                <a:gd name="T23" fmla="*/ 11 h 54"/>
                <a:gd name="T24" fmla="*/ 15 w 64"/>
                <a:gd name="T25" fmla="*/ 10 h 54"/>
                <a:gd name="T26" fmla="*/ 10 w 64"/>
                <a:gd name="T27" fmla="*/ 10 h 54"/>
                <a:gd name="T28" fmla="*/ 9 w 64"/>
                <a:gd name="T29" fmla="*/ 12 h 54"/>
                <a:gd name="T30" fmla="*/ 9 w 64"/>
                <a:gd name="T31" fmla="*/ 12 h 54"/>
                <a:gd name="T32" fmla="*/ 1 w 64"/>
                <a:gd name="T33" fmla="*/ 24 h 54"/>
                <a:gd name="T34" fmla="*/ 3 w 64"/>
                <a:gd name="T35" fmla="*/ 43 h 54"/>
                <a:gd name="T36" fmla="*/ 15 w 64"/>
                <a:gd name="T37" fmla="*/ 53 h 54"/>
                <a:gd name="T38" fmla="*/ 54 w 64"/>
                <a:gd name="T39" fmla="*/ 48 h 54"/>
                <a:gd name="T40" fmla="*/ 63 w 64"/>
                <a:gd name="T41" fmla="*/ 36 h 54"/>
                <a:gd name="T42" fmla="*/ 61 w 64"/>
                <a:gd name="T43" fmla="*/ 16 h 54"/>
                <a:gd name="T44" fmla="*/ 51 w 64"/>
                <a:gd name="T45" fmla="*/ 7 h 54"/>
                <a:gd name="T46" fmla="*/ 23 w 64"/>
                <a:gd name="T47" fmla="*/ 6 h 54"/>
                <a:gd name="T48" fmla="*/ 26 w 64"/>
                <a:gd name="T49" fmla="*/ 4 h 54"/>
                <a:gd name="T50" fmla="*/ 32 w 64"/>
                <a:gd name="T51" fmla="*/ 4 h 54"/>
                <a:gd name="T52" fmla="*/ 36 w 64"/>
                <a:gd name="T53" fmla="*/ 5 h 54"/>
                <a:gd name="T54" fmla="*/ 36 w 64"/>
                <a:gd name="T55" fmla="*/ 9 h 54"/>
                <a:gd name="T56" fmla="*/ 23 w 64"/>
                <a:gd name="T57" fmla="*/ 10 h 54"/>
                <a:gd name="T58" fmla="*/ 23 w 64"/>
                <a:gd name="T59" fmla="*/ 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4" h="54">
                  <a:moveTo>
                    <a:pt x="51" y="7"/>
                  </a:moveTo>
                  <a:cubicBezTo>
                    <a:pt x="51" y="7"/>
                    <a:pt x="51" y="7"/>
                    <a:pt x="51" y="7"/>
                  </a:cubicBezTo>
                  <a:cubicBezTo>
                    <a:pt x="50" y="6"/>
                    <a:pt x="50" y="6"/>
                    <a:pt x="49" y="6"/>
                  </a:cubicBezTo>
                  <a:cubicBezTo>
                    <a:pt x="44" y="6"/>
                    <a:pt x="44" y="6"/>
                    <a:pt x="44" y="6"/>
                  </a:cubicBezTo>
                  <a:cubicBezTo>
                    <a:pt x="43" y="6"/>
                    <a:pt x="43" y="7"/>
                    <a:pt x="43" y="8"/>
                  </a:cubicBezTo>
                  <a:cubicBezTo>
                    <a:pt x="40" y="8"/>
                    <a:pt x="40" y="8"/>
                    <a:pt x="40" y="8"/>
                  </a:cubicBezTo>
                  <a:cubicBezTo>
                    <a:pt x="39" y="4"/>
                    <a:pt x="39" y="4"/>
                    <a:pt x="39" y="4"/>
                  </a:cubicBezTo>
                  <a:cubicBezTo>
                    <a:pt x="39" y="0"/>
                    <a:pt x="35" y="0"/>
                    <a:pt x="31" y="0"/>
                  </a:cubicBezTo>
                  <a:cubicBezTo>
                    <a:pt x="26" y="1"/>
                    <a:pt x="26" y="1"/>
                    <a:pt x="26" y="1"/>
                  </a:cubicBezTo>
                  <a:cubicBezTo>
                    <a:pt x="22" y="1"/>
                    <a:pt x="19" y="3"/>
                    <a:pt x="19" y="7"/>
                  </a:cubicBezTo>
                  <a:cubicBezTo>
                    <a:pt x="20" y="11"/>
                    <a:pt x="20" y="11"/>
                    <a:pt x="20" y="11"/>
                  </a:cubicBezTo>
                  <a:cubicBezTo>
                    <a:pt x="17" y="11"/>
                    <a:pt x="17" y="11"/>
                    <a:pt x="17" y="11"/>
                  </a:cubicBezTo>
                  <a:cubicBezTo>
                    <a:pt x="17" y="10"/>
                    <a:pt x="16" y="10"/>
                    <a:pt x="15" y="10"/>
                  </a:cubicBezTo>
                  <a:cubicBezTo>
                    <a:pt x="10" y="10"/>
                    <a:pt x="10" y="10"/>
                    <a:pt x="10" y="10"/>
                  </a:cubicBezTo>
                  <a:cubicBezTo>
                    <a:pt x="9" y="11"/>
                    <a:pt x="9" y="11"/>
                    <a:pt x="9" y="12"/>
                  </a:cubicBezTo>
                  <a:cubicBezTo>
                    <a:pt x="9" y="12"/>
                    <a:pt x="9" y="12"/>
                    <a:pt x="9" y="12"/>
                  </a:cubicBezTo>
                  <a:cubicBezTo>
                    <a:pt x="4" y="13"/>
                    <a:pt x="0" y="18"/>
                    <a:pt x="1" y="24"/>
                  </a:cubicBezTo>
                  <a:cubicBezTo>
                    <a:pt x="3" y="43"/>
                    <a:pt x="3" y="43"/>
                    <a:pt x="3" y="43"/>
                  </a:cubicBezTo>
                  <a:cubicBezTo>
                    <a:pt x="4" y="49"/>
                    <a:pt x="10" y="54"/>
                    <a:pt x="15" y="53"/>
                  </a:cubicBezTo>
                  <a:cubicBezTo>
                    <a:pt x="54" y="48"/>
                    <a:pt x="54" y="48"/>
                    <a:pt x="54" y="48"/>
                  </a:cubicBezTo>
                  <a:cubicBezTo>
                    <a:pt x="60" y="47"/>
                    <a:pt x="64" y="42"/>
                    <a:pt x="63" y="36"/>
                  </a:cubicBezTo>
                  <a:cubicBezTo>
                    <a:pt x="61" y="16"/>
                    <a:pt x="61" y="16"/>
                    <a:pt x="61" y="16"/>
                  </a:cubicBezTo>
                  <a:cubicBezTo>
                    <a:pt x="60" y="11"/>
                    <a:pt x="56" y="7"/>
                    <a:pt x="51" y="7"/>
                  </a:cubicBezTo>
                  <a:close/>
                  <a:moveTo>
                    <a:pt x="23" y="6"/>
                  </a:moveTo>
                  <a:cubicBezTo>
                    <a:pt x="23" y="6"/>
                    <a:pt x="23" y="5"/>
                    <a:pt x="26" y="4"/>
                  </a:cubicBezTo>
                  <a:cubicBezTo>
                    <a:pt x="32" y="4"/>
                    <a:pt x="32" y="4"/>
                    <a:pt x="32" y="4"/>
                  </a:cubicBezTo>
                  <a:cubicBezTo>
                    <a:pt x="36" y="3"/>
                    <a:pt x="36" y="4"/>
                    <a:pt x="36" y="5"/>
                  </a:cubicBezTo>
                  <a:cubicBezTo>
                    <a:pt x="36" y="9"/>
                    <a:pt x="36" y="9"/>
                    <a:pt x="36" y="9"/>
                  </a:cubicBezTo>
                  <a:cubicBezTo>
                    <a:pt x="23" y="10"/>
                    <a:pt x="23" y="10"/>
                    <a:pt x="23" y="10"/>
                  </a:cubicBezTo>
                  <a:lnTo>
                    <a:pt x="23"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199" name="Freeform 45"/>
            <p:cNvSpPr>
              <a:spLocks noEditPoints="1"/>
            </p:cNvSpPr>
            <p:nvPr/>
          </p:nvSpPr>
          <p:spPr bwMode="auto">
            <a:xfrm>
              <a:off x="3261122" y="1904006"/>
              <a:ext cx="161925" cy="139304"/>
            </a:xfrm>
            <a:custGeom>
              <a:avLst/>
              <a:gdLst>
                <a:gd name="T0" fmla="*/ 50 w 63"/>
                <a:gd name="T1" fmla="*/ 7 h 54"/>
                <a:gd name="T2" fmla="*/ 50 w 63"/>
                <a:gd name="T3" fmla="*/ 7 h 54"/>
                <a:gd name="T4" fmla="*/ 49 w 63"/>
                <a:gd name="T5" fmla="*/ 6 h 54"/>
                <a:gd name="T6" fmla="*/ 43 w 63"/>
                <a:gd name="T7" fmla="*/ 6 h 54"/>
                <a:gd name="T8" fmla="*/ 42 w 63"/>
                <a:gd name="T9" fmla="*/ 8 h 54"/>
                <a:gd name="T10" fmla="*/ 39 w 63"/>
                <a:gd name="T11" fmla="*/ 8 h 54"/>
                <a:gd name="T12" fmla="*/ 39 w 63"/>
                <a:gd name="T13" fmla="*/ 5 h 54"/>
                <a:gd name="T14" fmla="*/ 31 w 63"/>
                <a:gd name="T15" fmla="*/ 0 h 54"/>
                <a:gd name="T16" fmla="*/ 26 w 63"/>
                <a:gd name="T17" fmla="*/ 1 h 54"/>
                <a:gd name="T18" fmla="*/ 19 w 63"/>
                <a:gd name="T19" fmla="*/ 7 h 54"/>
                <a:gd name="T20" fmla="*/ 19 w 63"/>
                <a:gd name="T21" fmla="*/ 11 h 54"/>
                <a:gd name="T22" fmla="*/ 16 w 63"/>
                <a:gd name="T23" fmla="*/ 11 h 54"/>
                <a:gd name="T24" fmla="*/ 15 w 63"/>
                <a:gd name="T25" fmla="*/ 10 h 54"/>
                <a:gd name="T26" fmla="*/ 10 w 63"/>
                <a:gd name="T27" fmla="*/ 11 h 54"/>
                <a:gd name="T28" fmla="*/ 8 w 63"/>
                <a:gd name="T29" fmla="*/ 12 h 54"/>
                <a:gd name="T30" fmla="*/ 8 w 63"/>
                <a:gd name="T31" fmla="*/ 12 h 54"/>
                <a:gd name="T32" fmla="*/ 1 w 63"/>
                <a:gd name="T33" fmla="*/ 24 h 54"/>
                <a:gd name="T34" fmla="*/ 3 w 63"/>
                <a:gd name="T35" fmla="*/ 44 h 54"/>
                <a:gd name="T36" fmla="*/ 15 w 63"/>
                <a:gd name="T37" fmla="*/ 53 h 54"/>
                <a:gd name="T38" fmla="*/ 53 w 63"/>
                <a:gd name="T39" fmla="*/ 48 h 54"/>
                <a:gd name="T40" fmla="*/ 63 w 63"/>
                <a:gd name="T41" fmla="*/ 36 h 54"/>
                <a:gd name="T42" fmla="*/ 60 w 63"/>
                <a:gd name="T43" fmla="*/ 16 h 54"/>
                <a:gd name="T44" fmla="*/ 50 w 63"/>
                <a:gd name="T45" fmla="*/ 7 h 54"/>
                <a:gd name="T46" fmla="*/ 22 w 63"/>
                <a:gd name="T47" fmla="*/ 7 h 54"/>
                <a:gd name="T48" fmla="*/ 26 w 63"/>
                <a:gd name="T49" fmla="*/ 4 h 54"/>
                <a:gd name="T50" fmla="*/ 31 w 63"/>
                <a:gd name="T51" fmla="*/ 4 h 54"/>
                <a:gd name="T52" fmla="*/ 35 w 63"/>
                <a:gd name="T53" fmla="*/ 5 h 54"/>
                <a:gd name="T54" fmla="*/ 36 w 63"/>
                <a:gd name="T55" fmla="*/ 9 h 54"/>
                <a:gd name="T56" fmla="*/ 23 w 63"/>
                <a:gd name="T57" fmla="*/ 10 h 54"/>
                <a:gd name="T58" fmla="*/ 22 w 63"/>
                <a:gd name="T5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54">
                  <a:moveTo>
                    <a:pt x="50" y="7"/>
                  </a:moveTo>
                  <a:cubicBezTo>
                    <a:pt x="50" y="7"/>
                    <a:pt x="50" y="7"/>
                    <a:pt x="50" y="7"/>
                  </a:cubicBezTo>
                  <a:cubicBezTo>
                    <a:pt x="50" y="6"/>
                    <a:pt x="49" y="6"/>
                    <a:pt x="49" y="6"/>
                  </a:cubicBezTo>
                  <a:cubicBezTo>
                    <a:pt x="43" y="6"/>
                    <a:pt x="43" y="6"/>
                    <a:pt x="43" y="6"/>
                  </a:cubicBezTo>
                  <a:cubicBezTo>
                    <a:pt x="43" y="7"/>
                    <a:pt x="42" y="7"/>
                    <a:pt x="42" y="8"/>
                  </a:cubicBezTo>
                  <a:cubicBezTo>
                    <a:pt x="39" y="8"/>
                    <a:pt x="39" y="8"/>
                    <a:pt x="39" y="8"/>
                  </a:cubicBezTo>
                  <a:cubicBezTo>
                    <a:pt x="39" y="5"/>
                    <a:pt x="39" y="5"/>
                    <a:pt x="39" y="5"/>
                  </a:cubicBezTo>
                  <a:cubicBezTo>
                    <a:pt x="38" y="0"/>
                    <a:pt x="35" y="0"/>
                    <a:pt x="31" y="0"/>
                  </a:cubicBezTo>
                  <a:cubicBezTo>
                    <a:pt x="26" y="1"/>
                    <a:pt x="26" y="1"/>
                    <a:pt x="26" y="1"/>
                  </a:cubicBezTo>
                  <a:cubicBezTo>
                    <a:pt x="21" y="1"/>
                    <a:pt x="18" y="3"/>
                    <a:pt x="19" y="7"/>
                  </a:cubicBezTo>
                  <a:cubicBezTo>
                    <a:pt x="19" y="11"/>
                    <a:pt x="19" y="11"/>
                    <a:pt x="19" y="11"/>
                  </a:cubicBezTo>
                  <a:cubicBezTo>
                    <a:pt x="16" y="11"/>
                    <a:pt x="16" y="11"/>
                    <a:pt x="16" y="11"/>
                  </a:cubicBezTo>
                  <a:cubicBezTo>
                    <a:pt x="16" y="10"/>
                    <a:pt x="15" y="10"/>
                    <a:pt x="15" y="10"/>
                  </a:cubicBezTo>
                  <a:cubicBezTo>
                    <a:pt x="10" y="11"/>
                    <a:pt x="10" y="11"/>
                    <a:pt x="10" y="11"/>
                  </a:cubicBezTo>
                  <a:cubicBezTo>
                    <a:pt x="9" y="11"/>
                    <a:pt x="8" y="11"/>
                    <a:pt x="8" y="12"/>
                  </a:cubicBezTo>
                  <a:cubicBezTo>
                    <a:pt x="8" y="12"/>
                    <a:pt x="8" y="12"/>
                    <a:pt x="8" y="12"/>
                  </a:cubicBezTo>
                  <a:cubicBezTo>
                    <a:pt x="3" y="13"/>
                    <a:pt x="0" y="18"/>
                    <a:pt x="1" y="24"/>
                  </a:cubicBezTo>
                  <a:cubicBezTo>
                    <a:pt x="3" y="44"/>
                    <a:pt x="3" y="44"/>
                    <a:pt x="3" y="44"/>
                  </a:cubicBezTo>
                  <a:cubicBezTo>
                    <a:pt x="4" y="49"/>
                    <a:pt x="9" y="54"/>
                    <a:pt x="15" y="53"/>
                  </a:cubicBezTo>
                  <a:cubicBezTo>
                    <a:pt x="53" y="48"/>
                    <a:pt x="53" y="48"/>
                    <a:pt x="53" y="48"/>
                  </a:cubicBezTo>
                  <a:cubicBezTo>
                    <a:pt x="59" y="47"/>
                    <a:pt x="63" y="42"/>
                    <a:pt x="63" y="36"/>
                  </a:cubicBezTo>
                  <a:cubicBezTo>
                    <a:pt x="60" y="16"/>
                    <a:pt x="60" y="16"/>
                    <a:pt x="60" y="16"/>
                  </a:cubicBezTo>
                  <a:cubicBezTo>
                    <a:pt x="59" y="11"/>
                    <a:pt x="55" y="7"/>
                    <a:pt x="50" y="7"/>
                  </a:cubicBezTo>
                  <a:close/>
                  <a:moveTo>
                    <a:pt x="22" y="7"/>
                  </a:moveTo>
                  <a:cubicBezTo>
                    <a:pt x="22" y="6"/>
                    <a:pt x="22" y="5"/>
                    <a:pt x="26" y="4"/>
                  </a:cubicBezTo>
                  <a:cubicBezTo>
                    <a:pt x="31" y="4"/>
                    <a:pt x="31" y="4"/>
                    <a:pt x="31" y="4"/>
                  </a:cubicBezTo>
                  <a:cubicBezTo>
                    <a:pt x="35" y="3"/>
                    <a:pt x="35" y="4"/>
                    <a:pt x="35" y="5"/>
                  </a:cubicBezTo>
                  <a:cubicBezTo>
                    <a:pt x="36" y="9"/>
                    <a:pt x="36" y="9"/>
                    <a:pt x="36" y="9"/>
                  </a:cubicBezTo>
                  <a:cubicBezTo>
                    <a:pt x="23" y="10"/>
                    <a:pt x="23" y="10"/>
                    <a:pt x="23" y="10"/>
                  </a:cubicBezTo>
                  <a:lnTo>
                    <a:pt x="22" y="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00" name="Freeform 46"/>
            <p:cNvSpPr>
              <a:spLocks noEditPoints="1"/>
            </p:cNvSpPr>
            <p:nvPr/>
          </p:nvSpPr>
          <p:spPr bwMode="auto">
            <a:xfrm>
              <a:off x="3208735" y="1458712"/>
              <a:ext cx="163115" cy="139304"/>
            </a:xfrm>
            <a:custGeom>
              <a:avLst/>
              <a:gdLst>
                <a:gd name="T0" fmla="*/ 50 w 63"/>
                <a:gd name="T1" fmla="*/ 7 h 54"/>
                <a:gd name="T2" fmla="*/ 50 w 63"/>
                <a:gd name="T3" fmla="*/ 7 h 54"/>
                <a:gd name="T4" fmla="*/ 48 w 63"/>
                <a:gd name="T5" fmla="*/ 6 h 54"/>
                <a:gd name="T6" fmla="*/ 43 w 63"/>
                <a:gd name="T7" fmla="*/ 7 h 54"/>
                <a:gd name="T8" fmla="*/ 42 w 63"/>
                <a:gd name="T9" fmla="*/ 8 h 54"/>
                <a:gd name="T10" fmla="*/ 39 w 63"/>
                <a:gd name="T11" fmla="*/ 8 h 54"/>
                <a:gd name="T12" fmla="*/ 39 w 63"/>
                <a:gd name="T13" fmla="*/ 5 h 54"/>
                <a:gd name="T14" fmla="*/ 31 w 63"/>
                <a:gd name="T15" fmla="*/ 0 h 54"/>
                <a:gd name="T16" fmla="*/ 26 w 63"/>
                <a:gd name="T17" fmla="*/ 1 h 54"/>
                <a:gd name="T18" fmla="*/ 19 w 63"/>
                <a:gd name="T19" fmla="*/ 7 h 54"/>
                <a:gd name="T20" fmla="*/ 19 w 63"/>
                <a:gd name="T21" fmla="*/ 11 h 54"/>
                <a:gd name="T22" fmla="*/ 16 w 63"/>
                <a:gd name="T23" fmla="*/ 11 h 54"/>
                <a:gd name="T24" fmla="*/ 15 w 63"/>
                <a:gd name="T25" fmla="*/ 10 h 54"/>
                <a:gd name="T26" fmla="*/ 10 w 63"/>
                <a:gd name="T27" fmla="*/ 11 h 54"/>
                <a:gd name="T28" fmla="*/ 8 w 63"/>
                <a:gd name="T29" fmla="*/ 12 h 54"/>
                <a:gd name="T30" fmla="*/ 8 w 63"/>
                <a:gd name="T31" fmla="*/ 12 h 54"/>
                <a:gd name="T32" fmla="*/ 1 w 63"/>
                <a:gd name="T33" fmla="*/ 24 h 54"/>
                <a:gd name="T34" fmla="*/ 3 w 63"/>
                <a:gd name="T35" fmla="*/ 44 h 54"/>
                <a:gd name="T36" fmla="*/ 15 w 63"/>
                <a:gd name="T37" fmla="*/ 53 h 54"/>
                <a:gd name="T38" fmla="*/ 53 w 63"/>
                <a:gd name="T39" fmla="*/ 48 h 54"/>
                <a:gd name="T40" fmla="*/ 63 w 63"/>
                <a:gd name="T41" fmla="*/ 36 h 54"/>
                <a:gd name="T42" fmla="*/ 60 w 63"/>
                <a:gd name="T43" fmla="*/ 17 h 54"/>
                <a:gd name="T44" fmla="*/ 50 w 63"/>
                <a:gd name="T45" fmla="*/ 7 h 54"/>
                <a:gd name="T46" fmla="*/ 22 w 63"/>
                <a:gd name="T47" fmla="*/ 7 h 54"/>
                <a:gd name="T48" fmla="*/ 26 w 63"/>
                <a:gd name="T49" fmla="*/ 5 h 54"/>
                <a:gd name="T50" fmla="*/ 31 w 63"/>
                <a:gd name="T51" fmla="*/ 4 h 54"/>
                <a:gd name="T52" fmla="*/ 35 w 63"/>
                <a:gd name="T53" fmla="*/ 5 h 54"/>
                <a:gd name="T54" fmla="*/ 36 w 63"/>
                <a:gd name="T55" fmla="*/ 9 h 54"/>
                <a:gd name="T56" fmla="*/ 23 w 63"/>
                <a:gd name="T57" fmla="*/ 10 h 54"/>
                <a:gd name="T58" fmla="*/ 22 w 63"/>
                <a:gd name="T5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54">
                  <a:moveTo>
                    <a:pt x="50" y="7"/>
                  </a:moveTo>
                  <a:cubicBezTo>
                    <a:pt x="50" y="7"/>
                    <a:pt x="50" y="7"/>
                    <a:pt x="50" y="7"/>
                  </a:cubicBezTo>
                  <a:cubicBezTo>
                    <a:pt x="50" y="6"/>
                    <a:pt x="49" y="6"/>
                    <a:pt x="48" y="6"/>
                  </a:cubicBezTo>
                  <a:cubicBezTo>
                    <a:pt x="43" y="7"/>
                    <a:pt x="43" y="7"/>
                    <a:pt x="43" y="7"/>
                  </a:cubicBezTo>
                  <a:cubicBezTo>
                    <a:pt x="43" y="7"/>
                    <a:pt x="42" y="7"/>
                    <a:pt x="42" y="8"/>
                  </a:cubicBezTo>
                  <a:cubicBezTo>
                    <a:pt x="39" y="8"/>
                    <a:pt x="39" y="8"/>
                    <a:pt x="39" y="8"/>
                  </a:cubicBezTo>
                  <a:cubicBezTo>
                    <a:pt x="39" y="5"/>
                    <a:pt x="39" y="5"/>
                    <a:pt x="39" y="5"/>
                  </a:cubicBezTo>
                  <a:cubicBezTo>
                    <a:pt x="38" y="1"/>
                    <a:pt x="35" y="0"/>
                    <a:pt x="31" y="0"/>
                  </a:cubicBezTo>
                  <a:cubicBezTo>
                    <a:pt x="26" y="1"/>
                    <a:pt x="26" y="1"/>
                    <a:pt x="26" y="1"/>
                  </a:cubicBezTo>
                  <a:cubicBezTo>
                    <a:pt x="21" y="2"/>
                    <a:pt x="18" y="3"/>
                    <a:pt x="19" y="7"/>
                  </a:cubicBezTo>
                  <a:cubicBezTo>
                    <a:pt x="19" y="11"/>
                    <a:pt x="19" y="11"/>
                    <a:pt x="19" y="11"/>
                  </a:cubicBezTo>
                  <a:cubicBezTo>
                    <a:pt x="16" y="11"/>
                    <a:pt x="16" y="11"/>
                    <a:pt x="16" y="11"/>
                  </a:cubicBezTo>
                  <a:cubicBezTo>
                    <a:pt x="16" y="11"/>
                    <a:pt x="15" y="10"/>
                    <a:pt x="15" y="10"/>
                  </a:cubicBezTo>
                  <a:cubicBezTo>
                    <a:pt x="10" y="11"/>
                    <a:pt x="10" y="11"/>
                    <a:pt x="10" y="11"/>
                  </a:cubicBezTo>
                  <a:cubicBezTo>
                    <a:pt x="9" y="11"/>
                    <a:pt x="8" y="12"/>
                    <a:pt x="8" y="12"/>
                  </a:cubicBezTo>
                  <a:cubicBezTo>
                    <a:pt x="8" y="12"/>
                    <a:pt x="8" y="12"/>
                    <a:pt x="8" y="12"/>
                  </a:cubicBezTo>
                  <a:cubicBezTo>
                    <a:pt x="3" y="14"/>
                    <a:pt x="0" y="19"/>
                    <a:pt x="1" y="24"/>
                  </a:cubicBezTo>
                  <a:cubicBezTo>
                    <a:pt x="3" y="44"/>
                    <a:pt x="3" y="44"/>
                    <a:pt x="3" y="44"/>
                  </a:cubicBezTo>
                  <a:cubicBezTo>
                    <a:pt x="4" y="50"/>
                    <a:pt x="9" y="54"/>
                    <a:pt x="15" y="53"/>
                  </a:cubicBezTo>
                  <a:cubicBezTo>
                    <a:pt x="53" y="48"/>
                    <a:pt x="53" y="48"/>
                    <a:pt x="53" y="48"/>
                  </a:cubicBezTo>
                  <a:cubicBezTo>
                    <a:pt x="59" y="48"/>
                    <a:pt x="63" y="42"/>
                    <a:pt x="63" y="36"/>
                  </a:cubicBezTo>
                  <a:cubicBezTo>
                    <a:pt x="60" y="17"/>
                    <a:pt x="60" y="17"/>
                    <a:pt x="60" y="17"/>
                  </a:cubicBezTo>
                  <a:cubicBezTo>
                    <a:pt x="59" y="11"/>
                    <a:pt x="55" y="8"/>
                    <a:pt x="50" y="7"/>
                  </a:cubicBezTo>
                  <a:close/>
                  <a:moveTo>
                    <a:pt x="22" y="7"/>
                  </a:moveTo>
                  <a:cubicBezTo>
                    <a:pt x="22" y="6"/>
                    <a:pt x="22" y="5"/>
                    <a:pt x="26" y="5"/>
                  </a:cubicBezTo>
                  <a:cubicBezTo>
                    <a:pt x="31" y="4"/>
                    <a:pt x="31" y="4"/>
                    <a:pt x="31" y="4"/>
                  </a:cubicBezTo>
                  <a:cubicBezTo>
                    <a:pt x="35" y="4"/>
                    <a:pt x="35" y="5"/>
                    <a:pt x="35" y="5"/>
                  </a:cubicBezTo>
                  <a:cubicBezTo>
                    <a:pt x="36" y="9"/>
                    <a:pt x="36" y="9"/>
                    <a:pt x="36" y="9"/>
                  </a:cubicBezTo>
                  <a:cubicBezTo>
                    <a:pt x="23" y="10"/>
                    <a:pt x="23" y="10"/>
                    <a:pt x="23" y="10"/>
                  </a:cubicBezTo>
                  <a:lnTo>
                    <a:pt x="22" y="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01" name="Freeform 47"/>
            <p:cNvSpPr>
              <a:spLocks noEditPoints="1"/>
            </p:cNvSpPr>
            <p:nvPr/>
          </p:nvSpPr>
          <p:spPr bwMode="auto">
            <a:xfrm>
              <a:off x="3476624" y="2743396"/>
              <a:ext cx="161925" cy="139304"/>
            </a:xfrm>
            <a:custGeom>
              <a:avLst/>
              <a:gdLst>
                <a:gd name="T0" fmla="*/ 50 w 63"/>
                <a:gd name="T1" fmla="*/ 7 h 54"/>
                <a:gd name="T2" fmla="*/ 50 w 63"/>
                <a:gd name="T3" fmla="*/ 7 h 54"/>
                <a:gd name="T4" fmla="*/ 48 w 63"/>
                <a:gd name="T5" fmla="*/ 6 h 54"/>
                <a:gd name="T6" fmla="*/ 43 w 63"/>
                <a:gd name="T7" fmla="*/ 7 h 54"/>
                <a:gd name="T8" fmla="*/ 42 w 63"/>
                <a:gd name="T9" fmla="*/ 8 h 54"/>
                <a:gd name="T10" fmla="*/ 39 w 63"/>
                <a:gd name="T11" fmla="*/ 8 h 54"/>
                <a:gd name="T12" fmla="*/ 39 w 63"/>
                <a:gd name="T13" fmla="*/ 5 h 54"/>
                <a:gd name="T14" fmla="*/ 31 w 63"/>
                <a:gd name="T15" fmla="*/ 0 h 54"/>
                <a:gd name="T16" fmla="*/ 25 w 63"/>
                <a:gd name="T17" fmla="*/ 1 h 54"/>
                <a:gd name="T18" fmla="*/ 19 w 63"/>
                <a:gd name="T19" fmla="*/ 7 h 54"/>
                <a:gd name="T20" fmla="*/ 19 w 63"/>
                <a:gd name="T21" fmla="*/ 11 h 54"/>
                <a:gd name="T22" fmla="*/ 16 w 63"/>
                <a:gd name="T23" fmla="*/ 11 h 54"/>
                <a:gd name="T24" fmla="*/ 15 w 63"/>
                <a:gd name="T25" fmla="*/ 10 h 54"/>
                <a:gd name="T26" fmla="*/ 9 w 63"/>
                <a:gd name="T27" fmla="*/ 11 h 54"/>
                <a:gd name="T28" fmla="*/ 8 w 63"/>
                <a:gd name="T29" fmla="*/ 12 h 54"/>
                <a:gd name="T30" fmla="*/ 8 w 63"/>
                <a:gd name="T31" fmla="*/ 12 h 54"/>
                <a:gd name="T32" fmla="*/ 0 w 63"/>
                <a:gd name="T33" fmla="*/ 24 h 54"/>
                <a:gd name="T34" fmla="*/ 3 w 63"/>
                <a:gd name="T35" fmla="*/ 44 h 54"/>
                <a:gd name="T36" fmla="*/ 15 w 63"/>
                <a:gd name="T37" fmla="*/ 53 h 54"/>
                <a:gd name="T38" fmla="*/ 53 w 63"/>
                <a:gd name="T39" fmla="*/ 48 h 54"/>
                <a:gd name="T40" fmla="*/ 62 w 63"/>
                <a:gd name="T41" fmla="*/ 37 h 54"/>
                <a:gd name="T42" fmla="*/ 60 w 63"/>
                <a:gd name="T43" fmla="*/ 17 h 54"/>
                <a:gd name="T44" fmla="*/ 50 w 63"/>
                <a:gd name="T45" fmla="*/ 7 h 54"/>
                <a:gd name="T46" fmla="*/ 22 w 63"/>
                <a:gd name="T47" fmla="*/ 7 h 54"/>
                <a:gd name="T48" fmla="*/ 26 w 63"/>
                <a:gd name="T49" fmla="*/ 5 h 54"/>
                <a:gd name="T50" fmla="*/ 31 w 63"/>
                <a:gd name="T51" fmla="*/ 4 h 54"/>
                <a:gd name="T52" fmla="*/ 35 w 63"/>
                <a:gd name="T53" fmla="*/ 5 h 54"/>
                <a:gd name="T54" fmla="*/ 35 w 63"/>
                <a:gd name="T55" fmla="*/ 9 h 54"/>
                <a:gd name="T56" fmla="*/ 23 w 63"/>
                <a:gd name="T57" fmla="*/ 10 h 54"/>
                <a:gd name="T58" fmla="*/ 22 w 63"/>
                <a:gd name="T5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54">
                  <a:moveTo>
                    <a:pt x="50" y="7"/>
                  </a:moveTo>
                  <a:cubicBezTo>
                    <a:pt x="50" y="7"/>
                    <a:pt x="50" y="7"/>
                    <a:pt x="50" y="7"/>
                  </a:cubicBezTo>
                  <a:cubicBezTo>
                    <a:pt x="50" y="6"/>
                    <a:pt x="49" y="6"/>
                    <a:pt x="48" y="6"/>
                  </a:cubicBezTo>
                  <a:cubicBezTo>
                    <a:pt x="43" y="7"/>
                    <a:pt x="43" y="7"/>
                    <a:pt x="43" y="7"/>
                  </a:cubicBezTo>
                  <a:cubicBezTo>
                    <a:pt x="42" y="7"/>
                    <a:pt x="42" y="7"/>
                    <a:pt x="42" y="8"/>
                  </a:cubicBezTo>
                  <a:cubicBezTo>
                    <a:pt x="39" y="8"/>
                    <a:pt x="39" y="8"/>
                    <a:pt x="39" y="8"/>
                  </a:cubicBezTo>
                  <a:cubicBezTo>
                    <a:pt x="39" y="5"/>
                    <a:pt x="39" y="5"/>
                    <a:pt x="39" y="5"/>
                  </a:cubicBezTo>
                  <a:cubicBezTo>
                    <a:pt x="38" y="1"/>
                    <a:pt x="35" y="0"/>
                    <a:pt x="31" y="0"/>
                  </a:cubicBezTo>
                  <a:cubicBezTo>
                    <a:pt x="25" y="1"/>
                    <a:pt x="25" y="1"/>
                    <a:pt x="25" y="1"/>
                  </a:cubicBezTo>
                  <a:cubicBezTo>
                    <a:pt x="21" y="2"/>
                    <a:pt x="18" y="3"/>
                    <a:pt x="19" y="7"/>
                  </a:cubicBezTo>
                  <a:cubicBezTo>
                    <a:pt x="19" y="11"/>
                    <a:pt x="19" y="11"/>
                    <a:pt x="19" y="11"/>
                  </a:cubicBezTo>
                  <a:cubicBezTo>
                    <a:pt x="16" y="11"/>
                    <a:pt x="16" y="11"/>
                    <a:pt x="16" y="11"/>
                  </a:cubicBezTo>
                  <a:cubicBezTo>
                    <a:pt x="16" y="11"/>
                    <a:pt x="15" y="10"/>
                    <a:pt x="15" y="10"/>
                  </a:cubicBezTo>
                  <a:cubicBezTo>
                    <a:pt x="9" y="11"/>
                    <a:pt x="9" y="11"/>
                    <a:pt x="9" y="11"/>
                  </a:cubicBezTo>
                  <a:cubicBezTo>
                    <a:pt x="9" y="11"/>
                    <a:pt x="8" y="12"/>
                    <a:pt x="8" y="12"/>
                  </a:cubicBezTo>
                  <a:cubicBezTo>
                    <a:pt x="8" y="12"/>
                    <a:pt x="8" y="12"/>
                    <a:pt x="8" y="12"/>
                  </a:cubicBezTo>
                  <a:cubicBezTo>
                    <a:pt x="3" y="14"/>
                    <a:pt x="0" y="19"/>
                    <a:pt x="0" y="24"/>
                  </a:cubicBezTo>
                  <a:cubicBezTo>
                    <a:pt x="3" y="44"/>
                    <a:pt x="3" y="44"/>
                    <a:pt x="3" y="44"/>
                  </a:cubicBezTo>
                  <a:cubicBezTo>
                    <a:pt x="4" y="50"/>
                    <a:pt x="9" y="54"/>
                    <a:pt x="15" y="53"/>
                  </a:cubicBezTo>
                  <a:cubicBezTo>
                    <a:pt x="53" y="48"/>
                    <a:pt x="53" y="48"/>
                    <a:pt x="53" y="48"/>
                  </a:cubicBezTo>
                  <a:cubicBezTo>
                    <a:pt x="59" y="48"/>
                    <a:pt x="63" y="42"/>
                    <a:pt x="62" y="37"/>
                  </a:cubicBezTo>
                  <a:cubicBezTo>
                    <a:pt x="60" y="17"/>
                    <a:pt x="60" y="17"/>
                    <a:pt x="60" y="17"/>
                  </a:cubicBezTo>
                  <a:cubicBezTo>
                    <a:pt x="59" y="11"/>
                    <a:pt x="55" y="8"/>
                    <a:pt x="50" y="7"/>
                  </a:cubicBezTo>
                  <a:close/>
                  <a:moveTo>
                    <a:pt x="22" y="7"/>
                  </a:moveTo>
                  <a:cubicBezTo>
                    <a:pt x="22" y="6"/>
                    <a:pt x="22" y="5"/>
                    <a:pt x="26" y="5"/>
                  </a:cubicBezTo>
                  <a:cubicBezTo>
                    <a:pt x="31" y="4"/>
                    <a:pt x="31" y="4"/>
                    <a:pt x="31" y="4"/>
                  </a:cubicBezTo>
                  <a:cubicBezTo>
                    <a:pt x="35" y="4"/>
                    <a:pt x="35" y="5"/>
                    <a:pt x="35" y="5"/>
                  </a:cubicBezTo>
                  <a:cubicBezTo>
                    <a:pt x="35" y="9"/>
                    <a:pt x="35" y="9"/>
                    <a:pt x="35" y="9"/>
                  </a:cubicBezTo>
                  <a:cubicBezTo>
                    <a:pt x="23" y="10"/>
                    <a:pt x="23" y="10"/>
                    <a:pt x="23" y="10"/>
                  </a:cubicBezTo>
                  <a:lnTo>
                    <a:pt x="22" y="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02" name="Freeform 48"/>
            <p:cNvSpPr>
              <a:spLocks noEditPoints="1"/>
            </p:cNvSpPr>
            <p:nvPr/>
          </p:nvSpPr>
          <p:spPr bwMode="auto">
            <a:xfrm>
              <a:off x="717947" y="1976634"/>
              <a:ext cx="182165" cy="244079"/>
            </a:xfrm>
            <a:custGeom>
              <a:avLst/>
              <a:gdLst>
                <a:gd name="T0" fmla="*/ 45 w 71"/>
                <a:gd name="T1" fmla="*/ 1 h 95"/>
                <a:gd name="T2" fmla="*/ 15 w 71"/>
                <a:gd name="T3" fmla="*/ 5 h 95"/>
                <a:gd name="T4" fmla="*/ 1 w 71"/>
                <a:gd name="T5" fmla="*/ 22 h 95"/>
                <a:gd name="T6" fmla="*/ 8 w 71"/>
                <a:gd name="T7" fmla="*/ 80 h 95"/>
                <a:gd name="T8" fmla="*/ 26 w 71"/>
                <a:gd name="T9" fmla="*/ 94 h 95"/>
                <a:gd name="T10" fmla="*/ 56 w 71"/>
                <a:gd name="T11" fmla="*/ 90 h 95"/>
                <a:gd name="T12" fmla="*/ 70 w 71"/>
                <a:gd name="T13" fmla="*/ 72 h 95"/>
                <a:gd name="T14" fmla="*/ 63 w 71"/>
                <a:gd name="T15" fmla="*/ 15 h 95"/>
                <a:gd name="T16" fmla="*/ 45 w 71"/>
                <a:gd name="T17" fmla="*/ 1 h 95"/>
                <a:gd name="T18" fmla="*/ 45 w 71"/>
                <a:gd name="T19" fmla="*/ 84 h 95"/>
                <a:gd name="T20" fmla="*/ 44 w 71"/>
                <a:gd name="T21" fmla="*/ 86 h 95"/>
                <a:gd name="T22" fmla="*/ 37 w 71"/>
                <a:gd name="T23" fmla="*/ 86 h 95"/>
                <a:gd name="T24" fmla="*/ 36 w 71"/>
                <a:gd name="T25" fmla="*/ 85 h 95"/>
                <a:gd name="T26" fmla="*/ 35 w 71"/>
                <a:gd name="T27" fmla="*/ 81 h 95"/>
                <a:gd name="T28" fmla="*/ 36 w 71"/>
                <a:gd name="T29" fmla="*/ 79 h 95"/>
                <a:gd name="T30" fmla="*/ 43 w 71"/>
                <a:gd name="T31" fmla="*/ 79 h 95"/>
                <a:gd name="T32" fmla="*/ 44 w 71"/>
                <a:gd name="T33" fmla="*/ 80 h 95"/>
                <a:gd name="T34" fmla="*/ 45 w 71"/>
                <a:gd name="T35" fmla="*/ 84 h 95"/>
                <a:gd name="T36" fmla="*/ 61 w 71"/>
                <a:gd name="T37" fmla="*/ 60 h 95"/>
                <a:gd name="T38" fmla="*/ 53 w 71"/>
                <a:gd name="T39" fmla="*/ 70 h 95"/>
                <a:gd name="T40" fmla="*/ 25 w 71"/>
                <a:gd name="T41" fmla="*/ 74 h 95"/>
                <a:gd name="T42" fmla="*/ 14 w 71"/>
                <a:gd name="T43" fmla="*/ 65 h 95"/>
                <a:gd name="T44" fmla="*/ 9 w 71"/>
                <a:gd name="T45" fmla="*/ 23 h 95"/>
                <a:gd name="T46" fmla="*/ 17 w 71"/>
                <a:gd name="T47" fmla="*/ 12 h 95"/>
                <a:gd name="T48" fmla="*/ 45 w 71"/>
                <a:gd name="T49" fmla="*/ 9 h 95"/>
                <a:gd name="T50" fmla="*/ 55 w 71"/>
                <a:gd name="T51" fmla="*/ 17 h 95"/>
                <a:gd name="T52" fmla="*/ 61 w 71"/>
                <a:gd name="T53"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95">
                  <a:moveTo>
                    <a:pt x="45" y="1"/>
                  </a:moveTo>
                  <a:cubicBezTo>
                    <a:pt x="15" y="5"/>
                    <a:pt x="15" y="5"/>
                    <a:pt x="15" y="5"/>
                  </a:cubicBezTo>
                  <a:cubicBezTo>
                    <a:pt x="6" y="6"/>
                    <a:pt x="0" y="14"/>
                    <a:pt x="1" y="22"/>
                  </a:cubicBezTo>
                  <a:cubicBezTo>
                    <a:pt x="8" y="80"/>
                    <a:pt x="8" y="80"/>
                    <a:pt x="8" y="80"/>
                  </a:cubicBezTo>
                  <a:cubicBezTo>
                    <a:pt x="9" y="88"/>
                    <a:pt x="17" y="95"/>
                    <a:pt x="26" y="94"/>
                  </a:cubicBezTo>
                  <a:cubicBezTo>
                    <a:pt x="56" y="90"/>
                    <a:pt x="56" y="90"/>
                    <a:pt x="56" y="90"/>
                  </a:cubicBezTo>
                  <a:cubicBezTo>
                    <a:pt x="65" y="89"/>
                    <a:pt x="71" y="81"/>
                    <a:pt x="70" y="72"/>
                  </a:cubicBezTo>
                  <a:cubicBezTo>
                    <a:pt x="63" y="15"/>
                    <a:pt x="63" y="15"/>
                    <a:pt x="63" y="15"/>
                  </a:cubicBezTo>
                  <a:cubicBezTo>
                    <a:pt x="62" y="6"/>
                    <a:pt x="54" y="0"/>
                    <a:pt x="45" y="1"/>
                  </a:cubicBezTo>
                  <a:close/>
                  <a:moveTo>
                    <a:pt x="45" y="84"/>
                  </a:moveTo>
                  <a:cubicBezTo>
                    <a:pt x="45" y="85"/>
                    <a:pt x="44" y="86"/>
                    <a:pt x="44" y="86"/>
                  </a:cubicBezTo>
                  <a:cubicBezTo>
                    <a:pt x="37" y="86"/>
                    <a:pt x="37" y="86"/>
                    <a:pt x="37" y="86"/>
                  </a:cubicBezTo>
                  <a:cubicBezTo>
                    <a:pt x="36" y="87"/>
                    <a:pt x="36" y="86"/>
                    <a:pt x="36" y="85"/>
                  </a:cubicBezTo>
                  <a:cubicBezTo>
                    <a:pt x="35" y="81"/>
                    <a:pt x="35" y="81"/>
                    <a:pt x="35" y="81"/>
                  </a:cubicBezTo>
                  <a:cubicBezTo>
                    <a:pt x="35" y="80"/>
                    <a:pt x="36" y="80"/>
                    <a:pt x="36" y="79"/>
                  </a:cubicBezTo>
                  <a:cubicBezTo>
                    <a:pt x="43" y="79"/>
                    <a:pt x="43" y="79"/>
                    <a:pt x="43" y="79"/>
                  </a:cubicBezTo>
                  <a:cubicBezTo>
                    <a:pt x="43" y="79"/>
                    <a:pt x="44" y="79"/>
                    <a:pt x="44" y="80"/>
                  </a:cubicBezTo>
                  <a:lnTo>
                    <a:pt x="45" y="84"/>
                  </a:lnTo>
                  <a:close/>
                  <a:moveTo>
                    <a:pt x="61" y="60"/>
                  </a:moveTo>
                  <a:cubicBezTo>
                    <a:pt x="61" y="65"/>
                    <a:pt x="58" y="69"/>
                    <a:pt x="53" y="70"/>
                  </a:cubicBezTo>
                  <a:cubicBezTo>
                    <a:pt x="25" y="74"/>
                    <a:pt x="25" y="74"/>
                    <a:pt x="25" y="74"/>
                  </a:cubicBezTo>
                  <a:cubicBezTo>
                    <a:pt x="20" y="74"/>
                    <a:pt x="15" y="70"/>
                    <a:pt x="14" y="65"/>
                  </a:cubicBezTo>
                  <a:cubicBezTo>
                    <a:pt x="9" y="23"/>
                    <a:pt x="9" y="23"/>
                    <a:pt x="9" y="23"/>
                  </a:cubicBezTo>
                  <a:cubicBezTo>
                    <a:pt x="8" y="18"/>
                    <a:pt x="12" y="13"/>
                    <a:pt x="17" y="12"/>
                  </a:cubicBezTo>
                  <a:cubicBezTo>
                    <a:pt x="45" y="9"/>
                    <a:pt x="45" y="9"/>
                    <a:pt x="45" y="9"/>
                  </a:cubicBezTo>
                  <a:cubicBezTo>
                    <a:pt x="50" y="8"/>
                    <a:pt x="55" y="12"/>
                    <a:pt x="55" y="17"/>
                  </a:cubicBezTo>
                  <a:lnTo>
                    <a:pt x="61" y="6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03" name="Freeform 49"/>
            <p:cNvSpPr/>
            <p:nvPr/>
          </p:nvSpPr>
          <p:spPr bwMode="auto">
            <a:xfrm>
              <a:off x="890588" y="1983778"/>
              <a:ext cx="44053" cy="211931"/>
            </a:xfrm>
            <a:custGeom>
              <a:avLst/>
              <a:gdLst>
                <a:gd name="T0" fmla="*/ 4 w 17"/>
                <a:gd name="T1" fmla="*/ 0 h 82"/>
                <a:gd name="T2" fmla="*/ 0 w 17"/>
                <a:gd name="T3" fmla="*/ 4 h 82"/>
                <a:gd name="T4" fmla="*/ 9 w 17"/>
                <a:gd name="T5" fmla="*/ 78 h 82"/>
                <a:gd name="T6" fmla="*/ 14 w 17"/>
                <a:gd name="T7" fmla="*/ 82 h 82"/>
                <a:gd name="T8" fmla="*/ 17 w 17"/>
                <a:gd name="T9" fmla="*/ 78 h 82"/>
                <a:gd name="T10" fmla="*/ 8 w 17"/>
                <a:gd name="T11" fmla="*/ 3 h 82"/>
                <a:gd name="T12" fmla="*/ 4 w 17"/>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17" h="82">
                  <a:moveTo>
                    <a:pt x="4" y="0"/>
                  </a:moveTo>
                  <a:cubicBezTo>
                    <a:pt x="1" y="0"/>
                    <a:pt x="0" y="2"/>
                    <a:pt x="0" y="4"/>
                  </a:cubicBezTo>
                  <a:cubicBezTo>
                    <a:pt x="9" y="78"/>
                    <a:pt x="9" y="78"/>
                    <a:pt x="9" y="78"/>
                  </a:cubicBezTo>
                  <a:cubicBezTo>
                    <a:pt x="10" y="81"/>
                    <a:pt x="11" y="82"/>
                    <a:pt x="14" y="82"/>
                  </a:cubicBezTo>
                  <a:cubicBezTo>
                    <a:pt x="16" y="82"/>
                    <a:pt x="17" y="80"/>
                    <a:pt x="17" y="78"/>
                  </a:cubicBezTo>
                  <a:cubicBezTo>
                    <a:pt x="8" y="3"/>
                    <a:pt x="8" y="3"/>
                    <a:pt x="8" y="3"/>
                  </a:cubicBezTo>
                  <a:cubicBezTo>
                    <a:pt x="8" y="1"/>
                    <a:pt x="6" y="0"/>
                    <a:pt x="4"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04" name="Freeform 50"/>
            <p:cNvSpPr/>
            <p:nvPr/>
          </p:nvSpPr>
          <p:spPr bwMode="auto">
            <a:xfrm>
              <a:off x="913209" y="1992113"/>
              <a:ext cx="15478" cy="75010"/>
            </a:xfrm>
            <a:custGeom>
              <a:avLst/>
              <a:gdLst>
                <a:gd name="T0" fmla="*/ 1 w 6"/>
                <a:gd name="T1" fmla="*/ 0 h 29"/>
                <a:gd name="T2" fmla="*/ 0 w 6"/>
                <a:gd name="T3" fmla="*/ 2 h 29"/>
                <a:gd name="T4" fmla="*/ 3 w 6"/>
                <a:gd name="T5" fmla="*/ 27 h 29"/>
                <a:gd name="T6" fmla="*/ 5 w 6"/>
                <a:gd name="T7" fmla="*/ 29 h 29"/>
                <a:gd name="T8" fmla="*/ 6 w 6"/>
                <a:gd name="T9" fmla="*/ 27 h 29"/>
                <a:gd name="T10" fmla="*/ 3 w 6"/>
                <a:gd name="T11" fmla="*/ 1 h 29"/>
                <a:gd name="T12" fmla="*/ 1 w 6"/>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6" h="29">
                  <a:moveTo>
                    <a:pt x="1" y="0"/>
                  </a:moveTo>
                  <a:cubicBezTo>
                    <a:pt x="0" y="0"/>
                    <a:pt x="0" y="1"/>
                    <a:pt x="0" y="2"/>
                  </a:cubicBezTo>
                  <a:cubicBezTo>
                    <a:pt x="3" y="27"/>
                    <a:pt x="3" y="27"/>
                    <a:pt x="3" y="27"/>
                  </a:cubicBezTo>
                  <a:cubicBezTo>
                    <a:pt x="3" y="28"/>
                    <a:pt x="4" y="29"/>
                    <a:pt x="5" y="29"/>
                  </a:cubicBezTo>
                  <a:cubicBezTo>
                    <a:pt x="5" y="28"/>
                    <a:pt x="6" y="28"/>
                    <a:pt x="6" y="27"/>
                  </a:cubicBezTo>
                  <a:cubicBezTo>
                    <a:pt x="3" y="1"/>
                    <a:pt x="3" y="1"/>
                    <a:pt x="3" y="1"/>
                  </a:cubicBezTo>
                  <a:cubicBezTo>
                    <a:pt x="3" y="1"/>
                    <a:pt x="2" y="0"/>
                    <a:pt x="1"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05" name="Freeform 51"/>
            <p:cNvSpPr/>
            <p:nvPr/>
          </p:nvSpPr>
          <p:spPr bwMode="auto">
            <a:xfrm>
              <a:off x="751284" y="2030213"/>
              <a:ext cx="100013" cy="26194"/>
            </a:xfrm>
            <a:custGeom>
              <a:avLst/>
              <a:gdLst>
                <a:gd name="T0" fmla="*/ 39 w 39"/>
                <a:gd name="T1" fmla="*/ 2 h 10"/>
                <a:gd name="T2" fmla="*/ 37 w 39"/>
                <a:gd name="T3" fmla="*/ 6 h 10"/>
                <a:gd name="T4" fmla="*/ 3 w 39"/>
                <a:gd name="T5" fmla="*/ 10 h 10"/>
                <a:gd name="T6" fmla="*/ 0 w 39"/>
                <a:gd name="T7" fmla="*/ 7 h 10"/>
                <a:gd name="T8" fmla="*/ 0 w 39"/>
                <a:gd name="T9" fmla="*/ 7 h 10"/>
                <a:gd name="T10" fmla="*/ 3 w 39"/>
                <a:gd name="T11" fmla="*/ 4 h 10"/>
                <a:gd name="T12" fmla="*/ 36 w 39"/>
                <a:gd name="T13" fmla="*/ 0 h 10"/>
                <a:gd name="T14" fmla="*/ 39 w 3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10">
                  <a:moveTo>
                    <a:pt x="39" y="2"/>
                  </a:moveTo>
                  <a:cubicBezTo>
                    <a:pt x="39" y="4"/>
                    <a:pt x="38" y="5"/>
                    <a:pt x="37" y="6"/>
                  </a:cubicBezTo>
                  <a:cubicBezTo>
                    <a:pt x="3" y="10"/>
                    <a:pt x="3" y="10"/>
                    <a:pt x="3" y="10"/>
                  </a:cubicBezTo>
                  <a:cubicBezTo>
                    <a:pt x="2" y="10"/>
                    <a:pt x="0" y="9"/>
                    <a:pt x="0" y="7"/>
                  </a:cubicBezTo>
                  <a:cubicBezTo>
                    <a:pt x="0" y="7"/>
                    <a:pt x="0" y="7"/>
                    <a:pt x="0" y="7"/>
                  </a:cubicBezTo>
                  <a:cubicBezTo>
                    <a:pt x="0" y="6"/>
                    <a:pt x="1" y="4"/>
                    <a:pt x="3" y="4"/>
                  </a:cubicBezTo>
                  <a:cubicBezTo>
                    <a:pt x="36" y="0"/>
                    <a:pt x="36" y="0"/>
                    <a:pt x="36" y="0"/>
                  </a:cubicBezTo>
                  <a:cubicBezTo>
                    <a:pt x="38" y="0"/>
                    <a:pt x="39" y="1"/>
                    <a:pt x="39"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06" name="Freeform 52"/>
            <p:cNvSpPr/>
            <p:nvPr/>
          </p:nvSpPr>
          <p:spPr bwMode="auto">
            <a:xfrm>
              <a:off x="753665" y="2056407"/>
              <a:ext cx="103584" cy="26194"/>
            </a:xfrm>
            <a:custGeom>
              <a:avLst/>
              <a:gdLst>
                <a:gd name="T0" fmla="*/ 39 w 40"/>
                <a:gd name="T1" fmla="*/ 2 h 10"/>
                <a:gd name="T2" fmla="*/ 37 w 40"/>
                <a:gd name="T3" fmla="*/ 5 h 10"/>
                <a:gd name="T4" fmla="*/ 3 w 40"/>
                <a:gd name="T5" fmla="*/ 10 h 10"/>
                <a:gd name="T6" fmla="*/ 0 w 40"/>
                <a:gd name="T7" fmla="*/ 7 h 10"/>
                <a:gd name="T8" fmla="*/ 0 w 40"/>
                <a:gd name="T9" fmla="*/ 7 h 10"/>
                <a:gd name="T10" fmla="*/ 3 w 40"/>
                <a:gd name="T11" fmla="*/ 4 h 10"/>
                <a:gd name="T12" fmla="*/ 36 w 40"/>
                <a:gd name="T13" fmla="*/ 0 h 10"/>
                <a:gd name="T14" fmla="*/ 39 w 4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0">
                  <a:moveTo>
                    <a:pt x="39" y="2"/>
                  </a:moveTo>
                  <a:cubicBezTo>
                    <a:pt x="40" y="4"/>
                    <a:pt x="38" y="5"/>
                    <a:pt x="37" y="5"/>
                  </a:cubicBezTo>
                  <a:cubicBezTo>
                    <a:pt x="3" y="10"/>
                    <a:pt x="3" y="10"/>
                    <a:pt x="3" y="10"/>
                  </a:cubicBezTo>
                  <a:cubicBezTo>
                    <a:pt x="2" y="10"/>
                    <a:pt x="1" y="9"/>
                    <a:pt x="0" y="7"/>
                  </a:cubicBezTo>
                  <a:cubicBezTo>
                    <a:pt x="0" y="7"/>
                    <a:pt x="0" y="7"/>
                    <a:pt x="0" y="7"/>
                  </a:cubicBezTo>
                  <a:cubicBezTo>
                    <a:pt x="0" y="6"/>
                    <a:pt x="1" y="4"/>
                    <a:pt x="3" y="4"/>
                  </a:cubicBezTo>
                  <a:cubicBezTo>
                    <a:pt x="36" y="0"/>
                    <a:pt x="36" y="0"/>
                    <a:pt x="36" y="0"/>
                  </a:cubicBezTo>
                  <a:cubicBezTo>
                    <a:pt x="38" y="0"/>
                    <a:pt x="39" y="1"/>
                    <a:pt x="39"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07" name="Freeform 53"/>
            <p:cNvSpPr/>
            <p:nvPr/>
          </p:nvSpPr>
          <p:spPr bwMode="auto">
            <a:xfrm>
              <a:off x="756047" y="2082600"/>
              <a:ext cx="103584" cy="25004"/>
            </a:xfrm>
            <a:custGeom>
              <a:avLst/>
              <a:gdLst>
                <a:gd name="T0" fmla="*/ 40 w 40"/>
                <a:gd name="T1" fmla="*/ 2 h 10"/>
                <a:gd name="T2" fmla="*/ 37 w 40"/>
                <a:gd name="T3" fmla="*/ 5 h 10"/>
                <a:gd name="T4" fmla="*/ 4 w 40"/>
                <a:gd name="T5" fmla="*/ 9 h 10"/>
                <a:gd name="T6" fmla="*/ 1 w 40"/>
                <a:gd name="T7" fmla="*/ 7 h 10"/>
                <a:gd name="T8" fmla="*/ 1 w 40"/>
                <a:gd name="T9" fmla="*/ 7 h 10"/>
                <a:gd name="T10" fmla="*/ 3 w 40"/>
                <a:gd name="T11" fmla="*/ 4 h 10"/>
                <a:gd name="T12" fmla="*/ 36 w 40"/>
                <a:gd name="T13" fmla="*/ 0 h 10"/>
                <a:gd name="T14" fmla="*/ 40 w 4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0">
                  <a:moveTo>
                    <a:pt x="40" y="2"/>
                  </a:moveTo>
                  <a:cubicBezTo>
                    <a:pt x="40" y="4"/>
                    <a:pt x="39" y="5"/>
                    <a:pt x="37" y="5"/>
                  </a:cubicBezTo>
                  <a:cubicBezTo>
                    <a:pt x="4" y="9"/>
                    <a:pt x="4" y="9"/>
                    <a:pt x="4" y="9"/>
                  </a:cubicBezTo>
                  <a:cubicBezTo>
                    <a:pt x="2" y="10"/>
                    <a:pt x="1" y="9"/>
                    <a:pt x="1" y="7"/>
                  </a:cubicBezTo>
                  <a:cubicBezTo>
                    <a:pt x="1" y="7"/>
                    <a:pt x="1" y="7"/>
                    <a:pt x="1" y="7"/>
                  </a:cubicBezTo>
                  <a:cubicBezTo>
                    <a:pt x="0" y="6"/>
                    <a:pt x="1" y="4"/>
                    <a:pt x="3" y="4"/>
                  </a:cubicBezTo>
                  <a:cubicBezTo>
                    <a:pt x="36" y="0"/>
                    <a:pt x="36" y="0"/>
                    <a:pt x="36" y="0"/>
                  </a:cubicBezTo>
                  <a:cubicBezTo>
                    <a:pt x="38" y="0"/>
                    <a:pt x="39" y="1"/>
                    <a:pt x="40"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08" name="Freeform 54"/>
            <p:cNvSpPr/>
            <p:nvPr/>
          </p:nvSpPr>
          <p:spPr bwMode="auto">
            <a:xfrm>
              <a:off x="802482" y="2107603"/>
              <a:ext cx="59531" cy="21431"/>
            </a:xfrm>
            <a:custGeom>
              <a:avLst/>
              <a:gdLst>
                <a:gd name="T0" fmla="*/ 23 w 23"/>
                <a:gd name="T1" fmla="*/ 2 h 8"/>
                <a:gd name="T2" fmla="*/ 20 w 23"/>
                <a:gd name="T3" fmla="*/ 5 h 8"/>
                <a:gd name="T4" fmla="*/ 3 w 23"/>
                <a:gd name="T5" fmla="*/ 7 h 8"/>
                <a:gd name="T6" fmla="*/ 0 w 23"/>
                <a:gd name="T7" fmla="*/ 5 h 8"/>
                <a:gd name="T8" fmla="*/ 0 w 23"/>
                <a:gd name="T9" fmla="*/ 5 h 8"/>
                <a:gd name="T10" fmla="*/ 2 w 23"/>
                <a:gd name="T11" fmla="*/ 2 h 8"/>
                <a:gd name="T12" fmla="*/ 20 w 23"/>
                <a:gd name="T13" fmla="*/ 0 h 8"/>
                <a:gd name="T14" fmla="*/ 23 w 23"/>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8">
                  <a:moveTo>
                    <a:pt x="23" y="2"/>
                  </a:moveTo>
                  <a:cubicBezTo>
                    <a:pt x="23" y="4"/>
                    <a:pt x="22" y="5"/>
                    <a:pt x="20" y="5"/>
                  </a:cubicBezTo>
                  <a:cubicBezTo>
                    <a:pt x="3" y="7"/>
                    <a:pt x="3" y="7"/>
                    <a:pt x="3" y="7"/>
                  </a:cubicBezTo>
                  <a:cubicBezTo>
                    <a:pt x="1" y="8"/>
                    <a:pt x="0" y="6"/>
                    <a:pt x="0" y="5"/>
                  </a:cubicBezTo>
                  <a:cubicBezTo>
                    <a:pt x="0" y="5"/>
                    <a:pt x="0" y="5"/>
                    <a:pt x="0" y="5"/>
                  </a:cubicBezTo>
                  <a:cubicBezTo>
                    <a:pt x="0" y="3"/>
                    <a:pt x="1" y="2"/>
                    <a:pt x="2" y="2"/>
                  </a:cubicBezTo>
                  <a:cubicBezTo>
                    <a:pt x="20" y="0"/>
                    <a:pt x="20" y="0"/>
                    <a:pt x="20" y="0"/>
                  </a:cubicBezTo>
                  <a:cubicBezTo>
                    <a:pt x="21" y="0"/>
                    <a:pt x="23" y="1"/>
                    <a:pt x="23"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09" name="Freeform 55"/>
            <p:cNvSpPr>
              <a:spLocks noEditPoints="1"/>
            </p:cNvSpPr>
            <p:nvPr/>
          </p:nvSpPr>
          <p:spPr bwMode="auto">
            <a:xfrm>
              <a:off x="3059906" y="2087363"/>
              <a:ext cx="172640" cy="232172"/>
            </a:xfrm>
            <a:custGeom>
              <a:avLst/>
              <a:gdLst>
                <a:gd name="T0" fmla="*/ 43 w 67"/>
                <a:gd name="T1" fmla="*/ 1 h 90"/>
                <a:gd name="T2" fmla="*/ 14 w 67"/>
                <a:gd name="T3" fmla="*/ 4 h 90"/>
                <a:gd name="T4" fmla="*/ 1 w 67"/>
                <a:gd name="T5" fmla="*/ 21 h 90"/>
                <a:gd name="T6" fmla="*/ 8 w 67"/>
                <a:gd name="T7" fmla="*/ 76 h 90"/>
                <a:gd name="T8" fmla="*/ 25 w 67"/>
                <a:gd name="T9" fmla="*/ 89 h 90"/>
                <a:gd name="T10" fmla="*/ 53 w 67"/>
                <a:gd name="T11" fmla="*/ 85 h 90"/>
                <a:gd name="T12" fmla="*/ 66 w 67"/>
                <a:gd name="T13" fmla="*/ 68 h 90"/>
                <a:gd name="T14" fmla="*/ 60 w 67"/>
                <a:gd name="T15" fmla="*/ 14 h 90"/>
                <a:gd name="T16" fmla="*/ 43 w 67"/>
                <a:gd name="T17" fmla="*/ 1 h 90"/>
                <a:gd name="T18" fmla="*/ 43 w 67"/>
                <a:gd name="T19" fmla="*/ 80 h 90"/>
                <a:gd name="T20" fmla="*/ 41 w 67"/>
                <a:gd name="T21" fmla="*/ 81 h 90"/>
                <a:gd name="T22" fmla="*/ 35 w 67"/>
                <a:gd name="T23" fmla="*/ 82 h 90"/>
                <a:gd name="T24" fmla="*/ 34 w 67"/>
                <a:gd name="T25" fmla="*/ 81 h 90"/>
                <a:gd name="T26" fmla="*/ 33 w 67"/>
                <a:gd name="T27" fmla="*/ 77 h 90"/>
                <a:gd name="T28" fmla="*/ 35 w 67"/>
                <a:gd name="T29" fmla="*/ 75 h 90"/>
                <a:gd name="T30" fmla="*/ 41 w 67"/>
                <a:gd name="T31" fmla="*/ 75 h 90"/>
                <a:gd name="T32" fmla="*/ 42 w 67"/>
                <a:gd name="T33" fmla="*/ 76 h 90"/>
                <a:gd name="T34" fmla="*/ 43 w 67"/>
                <a:gd name="T35" fmla="*/ 80 h 90"/>
                <a:gd name="T36" fmla="*/ 58 w 67"/>
                <a:gd name="T37" fmla="*/ 57 h 90"/>
                <a:gd name="T38" fmla="*/ 50 w 67"/>
                <a:gd name="T39" fmla="*/ 66 h 90"/>
                <a:gd name="T40" fmla="*/ 23 w 67"/>
                <a:gd name="T41" fmla="*/ 70 h 90"/>
                <a:gd name="T42" fmla="*/ 14 w 67"/>
                <a:gd name="T43" fmla="*/ 62 h 90"/>
                <a:gd name="T44" fmla="*/ 9 w 67"/>
                <a:gd name="T45" fmla="*/ 22 h 90"/>
                <a:gd name="T46" fmla="*/ 16 w 67"/>
                <a:gd name="T47" fmla="*/ 12 h 90"/>
                <a:gd name="T48" fmla="*/ 43 w 67"/>
                <a:gd name="T49" fmla="*/ 8 h 90"/>
                <a:gd name="T50" fmla="*/ 53 w 67"/>
                <a:gd name="T51" fmla="*/ 16 h 90"/>
                <a:gd name="T52" fmla="*/ 58 w 67"/>
                <a:gd name="T53" fmla="*/ 5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 h="90">
                  <a:moveTo>
                    <a:pt x="43" y="1"/>
                  </a:moveTo>
                  <a:cubicBezTo>
                    <a:pt x="14" y="4"/>
                    <a:pt x="14" y="4"/>
                    <a:pt x="14" y="4"/>
                  </a:cubicBezTo>
                  <a:cubicBezTo>
                    <a:pt x="6" y="5"/>
                    <a:pt x="0" y="13"/>
                    <a:pt x="1" y="21"/>
                  </a:cubicBezTo>
                  <a:cubicBezTo>
                    <a:pt x="8" y="76"/>
                    <a:pt x="8" y="76"/>
                    <a:pt x="8" y="76"/>
                  </a:cubicBezTo>
                  <a:cubicBezTo>
                    <a:pt x="9" y="84"/>
                    <a:pt x="17" y="90"/>
                    <a:pt x="25" y="89"/>
                  </a:cubicBezTo>
                  <a:cubicBezTo>
                    <a:pt x="53" y="85"/>
                    <a:pt x="53" y="85"/>
                    <a:pt x="53" y="85"/>
                  </a:cubicBezTo>
                  <a:cubicBezTo>
                    <a:pt x="61" y="84"/>
                    <a:pt x="67" y="77"/>
                    <a:pt x="66" y="68"/>
                  </a:cubicBezTo>
                  <a:cubicBezTo>
                    <a:pt x="60" y="14"/>
                    <a:pt x="60" y="14"/>
                    <a:pt x="60" y="14"/>
                  </a:cubicBezTo>
                  <a:cubicBezTo>
                    <a:pt x="59" y="6"/>
                    <a:pt x="51" y="0"/>
                    <a:pt x="43" y="1"/>
                  </a:cubicBezTo>
                  <a:close/>
                  <a:moveTo>
                    <a:pt x="43" y="80"/>
                  </a:moveTo>
                  <a:cubicBezTo>
                    <a:pt x="43" y="81"/>
                    <a:pt x="42" y="81"/>
                    <a:pt x="41" y="81"/>
                  </a:cubicBezTo>
                  <a:cubicBezTo>
                    <a:pt x="35" y="82"/>
                    <a:pt x="35" y="82"/>
                    <a:pt x="35" y="82"/>
                  </a:cubicBezTo>
                  <a:cubicBezTo>
                    <a:pt x="35" y="82"/>
                    <a:pt x="34" y="82"/>
                    <a:pt x="34" y="81"/>
                  </a:cubicBezTo>
                  <a:cubicBezTo>
                    <a:pt x="33" y="77"/>
                    <a:pt x="33" y="77"/>
                    <a:pt x="33" y="77"/>
                  </a:cubicBezTo>
                  <a:cubicBezTo>
                    <a:pt x="33" y="76"/>
                    <a:pt x="34" y="76"/>
                    <a:pt x="35" y="75"/>
                  </a:cubicBezTo>
                  <a:cubicBezTo>
                    <a:pt x="41" y="75"/>
                    <a:pt x="41" y="75"/>
                    <a:pt x="41" y="75"/>
                  </a:cubicBezTo>
                  <a:cubicBezTo>
                    <a:pt x="41" y="75"/>
                    <a:pt x="42" y="75"/>
                    <a:pt x="42" y="76"/>
                  </a:cubicBezTo>
                  <a:lnTo>
                    <a:pt x="43" y="80"/>
                  </a:lnTo>
                  <a:close/>
                  <a:moveTo>
                    <a:pt x="58" y="57"/>
                  </a:moveTo>
                  <a:cubicBezTo>
                    <a:pt x="58" y="61"/>
                    <a:pt x="55" y="66"/>
                    <a:pt x="50" y="66"/>
                  </a:cubicBezTo>
                  <a:cubicBezTo>
                    <a:pt x="23" y="70"/>
                    <a:pt x="23" y="70"/>
                    <a:pt x="23" y="70"/>
                  </a:cubicBezTo>
                  <a:cubicBezTo>
                    <a:pt x="19" y="70"/>
                    <a:pt x="14" y="67"/>
                    <a:pt x="14" y="62"/>
                  </a:cubicBezTo>
                  <a:cubicBezTo>
                    <a:pt x="9" y="22"/>
                    <a:pt x="9" y="22"/>
                    <a:pt x="9" y="22"/>
                  </a:cubicBezTo>
                  <a:cubicBezTo>
                    <a:pt x="8" y="17"/>
                    <a:pt x="11" y="12"/>
                    <a:pt x="16" y="12"/>
                  </a:cubicBezTo>
                  <a:cubicBezTo>
                    <a:pt x="43" y="8"/>
                    <a:pt x="43" y="8"/>
                    <a:pt x="43" y="8"/>
                  </a:cubicBezTo>
                  <a:cubicBezTo>
                    <a:pt x="48" y="8"/>
                    <a:pt x="52" y="11"/>
                    <a:pt x="53" y="16"/>
                  </a:cubicBezTo>
                  <a:lnTo>
                    <a:pt x="58" y="5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10" name="Freeform 56"/>
            <p:cNvSpPr/>
            <p:nvPr/>
          </p:nvSpPr>
          <p:spPr bwMode="auto">
            <a:xfrm>
              <a:off x="3224212" y="2094506"/>
              <a:ext cx="41672" cy="201216"/>
            </a:xfrm>
            <a:custGeom>
              <a:avLst/>
              <a:gdLst>
                <a:gd name="T0" fmla="*/ 3 w 16"/>
                <a:gd name="T1" fmla="*/ 0 h 78"/>
                <a:gd name="T2" fmla="*/ 0 w 16"/>
                <a:gd name="T3" fmla="*/ 4 h 78"/>
                <a:gd name="T4" fmla="*/ 9 w 16"/>
                <a:gd name="T5" fmla="*/ 74 h 78"/>
                <a:gd name="T6" fmla="*/ 13 w 16"/>
                <a:gd name="T7" fmla="*/ 78 h 78"/>
                <a:gd name="T8" fmla="*/ 16 w 16"/>
                <a:gd name="T9" fmla="*/ 73 h 78"/>
                <a:gd name="T10" fmla="*/ 7 w 16"/>
                <a:gd name="T11" fmla="*/ 3 h 78"/>
                <a:gd name="T12" fmla="*/ 3 w 16"/>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16" h="78">
                  <a:moveTo>
                    <a:pt x="3" y="0"/>
                  </a:moveTo>
                  <a:cubicBezTo>
                    <a:pt x="1" y="0"/>
                    <a:pt x="0" y="2"/>
                    <a:pt x="0" y="4"/>
                  </a:cubicBezTo>
                  <a:cubicBezTo>
                    <a:pt x="9" y="74"/>
                    <a:pt x="9" y="74"/>
                    <a:pt x="9" y="74"/>
                  </a:cubicBezTo>
                  <a:cubicBezTo>
                    <a:pt x="9" y="76"/>
                    <a:pt x="11" y="78"/>
                    <a:pt x="13" y="78"/>
                  </a:cubicBezTo>
                  <a:cubicBezTo>
                    <a:pt x="15" y="77"/>
                    <a:pt x="16" y="75"/>
                    <a:pt x="16" y="73"/>
                  </a:cubicBezTo>
                  <a:cubicBezTo>
                    <a:pt x="7" y="3"/>
                    <a:pt x="7" y="3"/>
                    <a:pt x="7" y="3"/>
                  </a:cubicBezTo>
                  <a:cubicBezTo>
                    <a:pt x="7" y="1"/>
                    <a:pt x="5" y="0"/>
                    <a:pt x="3"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11" name="Freeform 57"/>
            <p:cNvSpPr/>
            <p:nvPr/>
          </p:nvSpPr>
          <p:spPr bwMode="auto">
            <a:xfrm>
              <a:off x="3245643" y="2102841"/>
              <a:ext cx="15478" cy="69056"/>
            </a:xfrm>
            <a:custGeom>
              <a:avLst/>
              <a:gdLst>
                <a:gd name="T0" fmla="*/ 1 w 6"/>
                <a:gd name="T1" fmla="*/ 0 h 27"/>
                <a:gd name="T2" fmla="*/ 0 w 6"/>
                <a:gd name="T3" fmla="*/ 1 h 27"/>
                <a:gd name="T4" fmla="*/ 3 w 6"/>
                <a:gd name="T5" fmla="*/ 26 h 27"/>
                <a:gd name="T6" fmla="*/ 5 w 6"/>
                <a:gd name="T7" fmla="*/ 27 h 27"/>
                <a:gd name="T8" fmla="*/ 6 w 6"/>
                <a:gd name="T9" fmla="*/ 25 h 27"/>
                <a:gd name="T10" fmla="*/ 3 w 6"/>
                <a:gd name="T11" fmla="*/ 1 h 27"/>
                <a:gd name="T12" fmla="*/ 1 w 6"/>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6" h="27">
                  <a:moveTo>
                    <a:pt x="1" y="0"/>
                  </a:moveTo>
                  <a:cubicBezTo>
                    <a:pt x="1" y="0"/>
                    <a:pt x="0" y="0"/>
                    <a:pt x="0" y="1"/>
                  </a:cubicBezTo>
                  <a:cubicBezTo>
                    <a:pt x="3" y="26"/>
                    <a:pt x="3" y="26"/>
                    <a:pt x="3" y="26"/>
                  </a:cubicBezTo>
                  <a:cubicBezTo>
                    <a:pt x="3" y="26"/>
                    <a:pt x="4" y="27"/>
                    <a:pt x="5" y="27"/>
                  </a:cubicBezTo>
                  <a:cubicBezTo>
                    <a:pt x="5" y="27"/>
                    <a:pt x="6" y="26"/>
                    <a:pt x="6" y="25"/>
                  </a:cubicBezTo>
                  <a:cubicBezTo>
                    <a:pt x="3" y="1"/>
                    <a:pt x="3" y="1"/>
                    <a:pt x="3" y="1"/>
                  </a:cubicBezTo>
                  <a:cubicBezTo>
                    <a:pt x="3" y="0"/>
                    <a:pt x="2" y="0"/>
                    <a:pt x="1"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12" name="Freeform 58"/>
            <p:cNvSpPr/>
            <p:nvPr/>
          </p:nvSpPr>
          <p:spPr bwMode="auto">
            <a:xfrm>
              <a:off x="3090862" y="2138559"/>
              <a:ext cx="97631" cy="23813"/>
            </a:xfrm>
            <a:custGeom>
              <a:avLst/>
              <a:gdLst>
                <a:gd name="T0" fmla="*/ 38 w 38"/>
                <a:gd name="T1" fmla="*/ 2 h 9"/>
                <a:gd name="T2" fmla="*/ 35 w 38"/>
                <a:gd name="T3" fmla="*/ 5 h 9"/>
                <a:gd name="T4" fmla="*/ 3 w 38"/>
                <a:gd name="T5" fmla="*/ 9 h 9"/>
                <a:gd name="T6" fmla="*/ 0 w 38"/>
                <a:gd name="T7" fmla="*/ 7 h 9"/>
                <a:gd name="T8" fmla="*/ 0 w 38"/>
                <a:gd name="T9" fmla="*/ 7 h 9"/>
                <a:gd name="T10" fmla="*/ 3 w 38"/>
                <a:gd name="T11" fmla="*/ 4 h 9"/>
                <a:gd name="T12" fmla="*/ 35 w 38"/>
                <a:gd name="T13" fmla="*/ 0 h 9"/>
                <a:gd name="T14" fmla="*/ 38 w 38"/>
                <a:gd name="T15" fmla="*/ 2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9">
                  <a:moveTo>
                    <a:pt x="38" y="2"/>
                  </a:moveTo>
                  <a:cubicBezTo>
                    <a:pt x="38" y="4"/>
                    <a:pt x="37" y="5"/>
                    <a:pt x="35" y="5"/>
                  </a:cubicBezTo>
                  <a:cubicBezTo>
                    <a:pt x="3" y="9"/>
                    <a:pt x="3" y="9"/>
                    <a:pt x="3" y="9"/>
                  </a:cubicBezTo>
                  <a:cubicBezTo>
                    <a:pt x="2" y="9"/>
                    <a:pt x="1" y="8"/>
                    <a:pt x="0" y="7"/>
                  </a:cubicBezTo>
                  <a:cubicBezTo>
                    <a:pt x="0" y="7"/>
                    <a:pt x="0" y="7"/>
                    <a:pt x="0" y="7"/>
                  </a:cubicBezTo>
                  <a:cubicBezTo>
                    <a:pt x="0" y="5"/>
                    <a:pt x="1" y="4"/>
                    <a:pt x="3" y="4"/>
                  </a:cubicBezTo>
                  <a:cubicBezTo>
                    <a:pt x="35" y="0"/>
                    <a:pt x="35" y="0"/>
                    <a:pt x="35" y="0"/>
                  </a:cubicBezTo>
                  <a:cubicBezTo>
                    <a:pt x="36" y="0"/>
                    <a:pt x="37" y="1"/>
                    <a:pt x="38"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13" name="Freeform 59"/>
            <p:cNvSpPr/>
            <p:nvPr/>
          </p:nvSpPr>
          <p:spPr bwMode="auto">
            <a:xfrm>
              <a:off x="3093244" y="2162371"/>
              <a:ext cx="97631" cy="25004"/>
            </a:xfrm>
            <a:custGeom>
              <a:avLst/>
              <a:gdLst>
                <a:gd name="T0" fmla="*/ 38 w 38"/>
                <a:gd name="T1" fmla="*/ 3 h 10"/>
                <a:gd name="T2" fmla="*/ 35 w 38"/>
                <a:gd name="T3" fmla="*/ 6 h 10"/>
                <a:gd name="T4" fmla="*/ 4 w 38"/>
                <a:gd name="T5" fmla="*/ 9 h 10"/>
                <a:gd name="T6" fmla="*/ 1 w 38"/>
                <a:gd name="T7" fmla="*/ 7 h 10"/>
                <a:gd name="T8" fmla="*/ 1 w 38"/>
                <a:gd name="T9" fmla="*/ 7 h 10"/>
                <a:gd name="T10" fmla="*/ 3 w 38"/>
                <a:gd name="T11" fmla="*/ 4 h 10"/>
                <a:gd name="T12" fmla="*/ 35 w 38"/>
                <a:gd name="T13" fmla="*/ 0 h 10"/>
                <a:gd name="T14" fmla="*/ 38 w 38"/>
                <a:gd name="T15" fmla="*/ 3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0">
                  <a:moveTo>
                    <a:pt x="38" y="3"/>
                  </a:moveTo>
                  <a:cubicBezTo>
                    <a:pt x="38" y="4"/>
                    <a:pt x="37" y="5"/>
                    <a:pt x="35" y="6"/>
                  </a:cubicBezTo>
                  <a:cubicBezTo>
                    <a:pt x="4" y="9"/>
                    <a:pt x="4" y="9"/>
                    <a:pt x="4" y="9"/>
                  </a:cubicBezTo>
                  <a:cubicBezTo>
                    <a:pt x="2" y="10"/>
                    <a:pt x="1" y="9"/>
                    <a:pt x="1" y="7"/>
                  </a:cubicBezTo>
                  <a:cubicBezTo>
                    <a:pt x="1" y="7"/>
                    <a:pt x="1" y="7"/>
                    <a:pt x="1" y="7"/>
                  </a:cubicBezTo>
                  <a:cubicBezTo>
                    <a:pt x="0" y="6"/>
                    <a:pt x="1" y="4"/>
                    <a:pt x="3" y="4"/>
                  </a:cubicBezTo>
                  <a:cubicBezTo>
                    <a:pt x="35" y="0"/>
                    <a:pt x="35" y="0"/>
                    <a:pt x="35" y="0"/>
                  </a:cubicBezTo>
                  <a:cubicBezTo>
                    <a:pt x="36" y="0"/>
                    <a:pt x="38" y="1"/>
                    <a:pt x="38" y="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14" name="Freeform 60"/>
            <p:cNvSpPr/>
            <p:nvPr/>
          </p:nvSpPr>
          <p:spPr bwMode="auto">
            <a:xfrm>
              <a:off x="3099197" y="2187375"/>
              <a:ext cx="95250" cy="23813"/>
            </a:xfrm>
            <a:custGeom>
              <a:avLst/>
              <a:gdLst>
                <a:gd name="T0" fmla="*/ 37 w 37"/>
                <a:gd name="T1" fmla="*/ 2 h 9"/>
                <a:gd name="T2" fmla="*/ 35 w 37"/>
                <a:gd name="T3" fmla="*/ 5 h 9"/>
                <a:gd name="T4" fmla="*/ 3 w 37"/>
                <a:gd name="T5" fmla="*/ 9 h 9"/>
                <a:gd name="T6" fmla="*/ 0 w 37"/>
                <a:gd name="T7" fmla="*/ 7 h 9"/>
                <a:gd name="T8" fmla="*/ 0 w 37"/>
                <a:gd name="T9" fmla="*/ 7 h 9"/>
                <a:gd name="T10" fmla="*/ 2 w 37"/>
                <a:gd name="T11" fmla="*/ 4 h 9"/>
                <a:gd name="T12" fmla="*/ 34 w 37"/>
                <a:gd name="T13" fmla="*/ 0 h 9"/>
                <a:gd name="T14" fmla="*/ 37 w 37"/>
                <a:gd name="T15" fmla="*/ 2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9">
                  <a:moveTo>
                    <a:pt x="37" y="2"/>
                  </a:moveTo>
                  <a:cubicBezTo>
                    <a:pt x="37" y="3"/>
                    <a:pt x="36" y="5"/>
                    <a:pt x="35" y="5"/>
                  </a:cubicBezTo>
                  <a:cubicBezTo>
                    <a:pt x="3" y="9"/>
                    <a:pt x="3" y="9"/>
                    <a:pt x="3" y="9"/>
                  </a:cubicBezTo>
                  <a:cubicBezTo>
                    <a:pt x="1" y="9"/>
                    <a:pt x="0" y="8"/>
                    <a:pt x="0" y="7"/>
                  </a:cubicBezTo>
                  <a:cubicBezTo>
                    <a:pt x="0" y="7"/>
                    <a:pt x="0" y="7"/>
                    <a:pt x="0" y="7"/>
                  </a:cubicBezTo>
                  <a:cubicBezTo>
                    <a:pt x="0" y="5"/>
                    <a:pt x="1" y="4"/>
                    <a:pt x="2" y="4"/>
                  </a:cubicBezTo>
                  <a:cubicBezTo>
                    <a:pt x="34" y="0"/>
                    <a:pt x="34" y="0"/>
                    <a:pt x="34" y="0"/>
                  </a:cubicBezTo>
                  <a:cubicBezTo>
                    <a:pt x="35" y="0"/>
                    <a:pt x="37" y="1"/>
                    <a:pt x="37"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15" name="Freeform 61"/>
            <p:cNvSpPr/>
            <p:nvPr/>
          </p:nvSpPr>
          <p:spPr bwMode="auto">
            <a:xfrm>
              <a:off x="3139678" y="2211188"/>
              <a:ext cx="57150" cy="20241"/>
            </a:xfrm>
            <a:custGeom>
              <a:avLst/>
              <a:gdLst>
                <a:gd name="T0" fmla="*/ 22 w 22"/>
                <a:gd name="T1" fmla="*/ 2 h 8"/>
                <a:gd name="T2" fmla="*/ 20 w 22"/>
                <a:gd name="T3" fmla="*/ 5 h 8"/>
                <a:gd name="T4" fmla="*/ 3 w 22"/>
                <a:gd name="T5" fmla="*/ 7 h 8"/>
                <a:gd name="T6" fmla="*/ 0 w 22"/>
                <a:gd name="T7" fmla="*/ 5 h 8"/>
                <a:gd name="T8" fmla="*/ 0 w 22"/>
                <a:gd name="T9" fmla="*/ 5 h 8"/>
                <a:gd name="T10" fmla="*/ 2 w 22"/>
                <a:gd name="T11" fmla="*/ 2 h 8"/>
                <a:gd name="T12" fmla="*/ 19 w 22"/>
                <a:gd name="T13" fmla="*/ 0 h 8"/>
                <a:gd name="T14" fmla="*/ 22 w 22"/>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8">
                  <a:moveTo>
                    <a:pt x="22" y="2"/>
                  </a:moveTo>
                  <a:cubicBezTo>
                    <a:pt x="22" y="4"/>
                    <a:pt x="21" y="5"/>
                    <a:pt x="20" y="5"/>
                  </a:cubicBezTo>
                  <a:cubicBezTo>
                    <a:pt x="3" y="7"/>
                    <a:pt x="3" y="7"/>
                    <a:pt x="3" y="7"/>
                  </a:cubicBezTo>
                  <a:cubicBezTo>
                    <a:pt x="2" y="8"/>
                    <a:pt x="0" y="7"/>
                    <a:pt x="0" y="5"/>
                  </a:cubicBezTo>
                  <a:cubicBezTo>
                    <a:pt x="0" y="5"/>
                    <a:pt x="0" y="5"/>
                    <a:pt x="0" y="5"/>
                  </a:cubicBezTo>
                  <a:cubicBezTo>
                    <a:pt x="0" y="4"/>
                    <a:pt x="1" y="2"/>
                    <a:pt x="2" y="2"/>
                  </a:cubicBezTo>
                  <a:cubicBezTo>
                    <a:pt x="19" y="0"/>
                    <a:pt x="19" y="0"/>
                    <a:pt x="19" y="0"/>
                  </a:cubicBezTo>
                  <a:cubicBezTo>
                    <a:pt x="21" y="0"/>
                    <a:pt x="22" y="1"/>
                    <a:pt x="22"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16" name="Freeform 62"/>
            <p:cNvSpPr>
              <a:spLocks noEditPoints="1"/>
            </p:cNvSpPr>
            <p:nvPr/>
          </p:nvSpPr>
          <p:spPr bwMode="auto">
            <a:xfrm>
              <a:off x="1734740" y="1870669"/>
              <a:ext cx="241697" cy="252413"/>
            </a:xfrm>
            <a:custGeom>
              <a:avLst/>
              <a:gdLst>
                <a:gd name="T0" fmla="*/ 71 w 94"/>
                <a:gd name="T1" fmla="*/ 1 h 98"/>
                <a:gd name="T2" fmla="*/ 15 w 94"/>
                <a:gd name="T3" fmla="*/ 8 h 98"/>
                <a:gd name="T4" fmla="*/ 1 w 94"/>
                <a:gd name="T5" fmla="*/ 26 h 98"/>
                <a:gd name="T6" fmla="*/ 6 w 94"/>
                <a:gd name="T7" fmla="*/ 62 h 98"/>
                <a:gd name="T8" fmla="*/ 24 w 94"/>
                <a:gd name="T9" fmla="*/ 76 h 98"/>
                <a:gd name="T10" fmla="*/ 45 w 94"/>
                <a:gd name="T11" fmla="*/ 73 h 98"/>
                <a:gd name="T12" fmla="*/ 46 w 94"/>
                <a:gd name="T13" fmla="*/ 84 h 98"/>
                <a:gd name="T14" fmla="*/ 21 w 94"/>
                <a:gd name="T15" fmla="*/ 88 h 98"/>
                <a:gd name="T16" fmla="*/ 17 w 94"/>
                <a:gd name="T17" fmla="*/ 93 h 98"/>
                <a:gd name="T18" fmla="*/ 22 w 94"/>
                <a:gd name="T19" fmla="*/ 98 h 98"/>
                <a:gd name="T20" fmla="*/ 86 w 94"/>
                <a:gd name="T21" fmla="*/ 90 h 98"/>
                <a:gd name="T22" fmla="*/ 90 w 94"/>
                <a:gd name="T23" fmla="*/ 84 h 98"/>
                <a:gd name="T24" fmla="*/ 84 w 94"/>
                <a:gd name="T25" fmla="*/ 80 h 98"/>
                <a:gd name="T26" fmla="*/ 59 w 94"/>
                <a:gd name="T27" fmla="*/ 83 h 98"/>
                <a:gd name="T28" fmla="*/ 58 w 94"/>
                <a:gd name="T29" fmla="*/ 71 h 98"/>
                <a:gd name="T30" fmla="*/ 79 w 94"/>
                <a:gd name="T31" fmla="*/ 69 h 98"/>
                <a:gd name="T32" fmla="*/ 93 w 94"/>
                <a:gd name="T33" fmla="*/ 51 h 98"/>
                <a:gd name="T34" fmla="*/ 88 w 94"/>
                <a:gd name="T35" fmla="*/ 15 h 98"/>
                <a:gd name="T36" fmla="*/ 71 w 94"/>
                <a:gd name="T37" fmla="*/ 1 h 98"/>
                <a:gd name="T38" fmla="*/ 87 w 94"/>
                <a:gd name="T39" fmla="*/ 52 h 98"/>
                <a:gd name="T40" fmla="*/ 78 w 94"/>
                <a:gd name="T41" fmla="*/ 63 h 98"/>
                <a:gd name="T42" fmla="*/ 23 w 94"/>
                <a:gd name="T43" fmla="*/ 69 h 98"/>
                <a:gd name="T44" fmla="*/ 12 w 94"/>
                <a:gd name="T45" fmla="*/ 61 h 98"/>
                <a:gd name="T46" fmla="*/ 7 w 94"/>
                <a:gd name="T47" fmla="*/ 25 h 98"/>
                <a:gd name="T48" fmla="*/ 16 w 94"/>
                <a:gd name="T49" fmla="*/ 14 h 98"/>
                <a:gd name="T50" fmla="*/ 71 w 94"/>
                <a:gd name="T51" fmla="*/ 7 h 98"/>
                <a:gd name="T52" fmla="*/ 83 w 94"/>
                <a:gd name="T53" fmla="*/ 16 h 98"/>
                <a:gd name="T54" fmla="*/ 87 w 94"/>
                <a:gd name="T55" fmla="*/ 5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98">
                  <a:moveTo>
                    <a:pt x="71" y="1"/>
                  </a:moveTo>
                  <a:cubicBezTo>
                    <a:pt x="15" y="8"/>
                    <a:pt x="15" y="8"/>
                    <a:pt x="15" y="8"/>
                  </a:cubicBezTo>
                  <a:cubicBezTo>
                    <a:pt x="7" y="9"/>
                    <a:pt x="0" y="17"/>
                    <a:pt x="1" y="26"/>
                  </a:cubicBezTo>
                  <a:cubicBezTo>
                    <a:pt x="6" y="62"/>
                    <a:pt x="6" y="62"/>
                    <a:pt x="6" y="62"/>
                  </a:cubicBezTo>
                  <a:cubicBezTo>
                    <a:pt x="7" y="71"/>
                    <a:pt x="15" y="77"/>
                    <a:pt x="24" y="76"/>
                  </a:cubicBezTo>
                  <a:cubicBezTo>
                    <a:pt x="45" y="73"/>
                    <a:pt x="45" y="73"/>
                    <a:pt x="45" y="73"/>
                  </a:cubicBezTo>
                  <a:cubicBezTo>
                    <a:pt x="46" y="84"/>
                    <a:pt x="46" y="84"/>
                    <a:pt x="46" y="84"/>
                  </a:cubicBezTo>
                  <a:cubicBezTo>
                    <a:pt x="21" y="88"/>
                    <a:pt x="21" y="88"/>
                    <a:pt x="21" y="88"/>
                  </a:cubicBezTo>
                  <a:cubicBezTo>
                    <a:pt x="18" y="88"/>
                    <a:pt x="16" y="90"/>
                    <a:pt x="17" y="93"/>
                  </a:cubicBezTo>
                  <a:cubicBezTo>
                    <a:pt x="17" y="96"/>
                    <a:pt x="19" y="98"/>
                    <a:pt x="22" y="98"/>
                  </a:cubicBezTo>
                  <a:cubicBezTo>
                    <a:pt x="86" y="90"/>
                    <a:pt x="86" y="90"/>
                    <a:pt x="86" y="90"/>
                  </a:cubicBezTo>
                  <a:cubicBezTo>
                    <a:pt x="88" y="89"/>
                    <a:pt x="90" y="87"/>
                    <a:pt x="90" y="84"/>
                  </a:cubicBezTo>
                  <a:cubicBezTo>
                    <a:pt x="90" y="81"/>
                    <a:pt x="87" y="79"/>
                    <a:pt x="84" y="80"/>
                  </a:cubicBezTo>
                  <a:cubicBezTo>
                    <a:pt x="59" y="83"/>
                    <a:pt x="59" y="83"/>
                    <a:pt x="59" y="83"/>
                  </a:cubicBezTo>
                  <a:cubicBezTo>
                    <a:pt x="58" y="71"/>
                    <a:pt x="58" y="71"/>
                    <a:pt x="58" y="71"/>
                  </a:cubicBezTo>
                  <a:cubicBezTo>
                    <a:pt x="79" y="69"/>
                    <a:pt x="79" y="69"/>
                    <a:pt x="79" y="69"/>
                  </a:cubicBezTo>
                  <a:cubicBezTo>
                    <a:pt x="88" y="68"/>
                    <a:pt x="94" y="60"/>
                    <a:pt x="93" y="51"/>
                  </a:cubicBezTo>
                  <a:cubicBezTo>
                    <a:pt x="88" y="15"/>
                    <a:pt x="88" y="15"/>
                    <a:pt x="88" y="15"/>
                  </a:cubicBezTo>
                  <a:cubicBezTo>
                    <a:pt x="87" y="6"/>
                    <a:pt x="79" y="0"/>
                    <a:pt x="71" y="1"/>
                  </a:cubicBezTo>
                  <a:close/>
                  <a:moveTo>
                    <a:pt x="87" y="52"/>
                  </a:moveTo>
                  <a:cubicBezTo>
                    <a:pt x="88" y="57"/>
                    <a:pt x="84" y="62"/>
                    <a:pt x="78" y="63"/>
                  </a:cubicBezTo>
                  <a:cubicBezTo>
                    <a:pt x="23" y="69"/>
                    <a:pt x="23" y="69"/>
                    <a:pt x="23" y="69"/>
                  </a:cubicBezTo>
                  <a:cubicBezTo>
                    <a:pt x="17" y="70"/>
                    <a:pt x="12" y="66"/>
                    <a:pt x="12" y="61"/>
                  </a:cubicBezTo>
                  <a:cubicBezTo>
                    <a:pt x="7" y="25"/>
                    <a:pt x="7" y="25"/>
                    <a:pt x="7" y="25"/>
                  </a:cubicBezTo>
                  <a:cubicBezTo>
                    <a:pt x="7" y="20"/>
                    <a:pt x="11" y="15"/>
                    <a:pt x="16" y="14"/>
                  </a:cubicBezTo>
                  <a:cubicBezTo>
                    <a:pt x="71" y="7"/>
                    <a:pt x="71" y="7"/>
                    <a:pt x="71" y="7"/>
                  </a:cubicBezTo>
                  <a:cubicBezTo>
                    <a:pt x="77" y="7"/>
                    <a:pt x="82" y="10"/>
                    <a:pt x="83" y="16"/>
                  </a:cubicBezTo>
                  <a:lnTo>
                    <a:pt x="87" y="52"/>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17" name="Freeform 63"/>
            <p:cNvSpPr/>
            <p:nvPr/>
          </p:nvSpPr>
          <p:spPr bwMode="auto">
            <a:xfrm>
              <a:off x="1772840" y="1917103"/>
              <a:ext cx="152400" cy="30956"/>
            </a:xfrm>
            <a:custGeom>
              <a:avLst/>
              <a:gdLst>
                <a:gd name="T0" fmla="*/ 59 w 59"/>
                <a:gd name="T1" fmla="*/ 2 h 12"/>
                <a:gd name="T2" fmla="*/ 57 w 59"/>
                <a:gd name="T3" fmla="*/ 5 h 12"/>
                <a:gd name="T4" fmla="*/ 4 w 59"/>
                <a:gd name="T5" fmla="*/ 12 h 12"/>
                <a:gd name="T6" fmla="*/ 1 w 59"/>
                <a:gd name="T7" fmla="*/ 9 h 12"/>
                <a:gd name="T8" fmla="*/ 1 w 59"/>
                <a:gd name="T9" fmla="*/ 9 h 12"/>
                <a:gd name="T10" fmla="*/ 3 w 59"/>
                <a:gd name="T11" fmla="*/ 6 h 12"/>
                <a:gd name="T12" fmla="*/ 56 w 59"/>
                <a:gd name="T13" fmla="*/ 0 h 12"/>
                <a:gd name="T14" fmla="*/ 59 w 59"/>
                <a:gd name="T15" fmla="*/ 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12">
                  <a:moveTo>
                    <a:pt x="59" y="2"/>
                  </a:moveTo>
                  <a:cubicBezTo>
                    <a:pt x="59" y="4"/>
                    <a:pt x="58" y="5"/>
                    <a:pt x="57" y="5"/>
                  </a:cubicBezTo>
                  <a:cubicBezTo>
                    <a:pt x="4" y="12"/>
                    <a:pt x="4" y="12"/>
                    <a:pt x="4" y="12"/>
                  </a:cubicBezTo>
                  <a:cubicBezTo>
                    <a:pt x="2" y="12"/>
                    <a:pt x="1" y="11"/>
                    <a:pt x="1" y="9"/>
                  </a:cubicBezTo>
                  <a:cubicBezTo>
                    <a:pt x="1" y="9"/>
                    <a:pt x="1" y="9"/>
                    <a:pt x="1" y="9"/>
                  </a:cubicBezTo>
                  <a:cubicBezTo>
                    <a:pt x="0" y="8"/>
                    <a:pt x="1" y="6"/>
                    <a:pt x="3" y="6"/>
                  </a:cubicBezTo>
                  <a:cubicBezTo>
                    <a:pt x="56" y="0"/>
                    <a:pt x="56" y="0"/>
                    <a:pt x="56" y="0"/>
                  </a:cubicBezTo>
                  <a:cubicBezTo>
                    <a:pt x="58" y="0"/>
                    <a:pt x="59" y="1"/>
                    <a:pt x="59"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18" name="Freeform 64"/>
            <p:cNvSpPr/>
            <p:nvPr/>
          </p:nvSpPr>
          <p:spPr bwMode="auto">
            <a:xfrm>
              <a:off x="1778794" y="1940915"/>
              <a:ext cx="151209" cy="33338"/>
            </a:xfrm>
            <a:custGeom>
              <a:avLst/>
              <a:gdLst>
                <a:gd name="T0" fmla="*/ 58 w 59"/>
                <a:gd name="T1" fmla="*/ 3 h 13"/>
                <a:gd name="T2" fmla="*/ 56 w 59"/>
                <a:gd name="T3" fmla="*/ 6 h 13"/>
                <a:gd name="T4" fmla="*/ 3 w 59"/>
                <a:gd name="T5" fmla="*/ 13 h 13"/>
                <a:gd name="T6" fmla="*/ 0 w 59"/>
                <a:gd name="T7" fmla="*/ 10 h 13"/>
                <a:gd name="T8" fmla="*/ 0 w 59"/>
                <a:gd name="T9" fmla="*/ 10 h 13"/>
                <a:gd name="T10" fmla="*/ 2 w 59"/>
                <a:gd name="T11" fmla="*/ 7 h 13"/>
                <a:gd name="T12" fmla="*/ 55 w 59"/>
                <a:gd name="T13" fmla="*/ 1 h 13"/>
                <a:gd name="T14" fmla="*/ 58 w 59"/>
                <a:gd name="T15" fmla="*/ 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13">
                  <a:moveTo>
                    <a:pt x="58" y="3"/>
                  </a:moveTo>
                  <a:cubicBezTo>
                    <a:pt x="59" y="4"/>
                    <a:pt x="57" y="6"/>
                    <a:pt x="56" y="6"/>
                  </a:cubicBezTo>
                  <a:cubicBezTo>
                    <a:pt x="3" y="13"/>
                    <a:pt x="3" y="13"/>
                    <a:pt x="3" y="13"/>
                  </a:cubicBezTo>
                  <a:cubicBezTo>
                    <a:pt x="1" y="13"/>
                    <a:pt x="0" y="12"/>
                    <a:pt x="0" y="10"/>
                  </a:cubicBezTo>
                  <a:cubicBezTo>
                    <a:pt x="0" y="10"/>
                    <a:pt x="0" y="10"/>
                    <a:pt x="0" y="10"/>
                  </a:cubicBezTo>
                  <a:cubicBezTo>
                    <a:pt x="0" y="9"/>
                    <a:pt x="1" y="7"/>
                    <a:pt x="2" y="7"/>
                  </a:cubicBezTo>
                  <a:cubicBezTo>
                    <a:pt x="55" y="1"/>
                    <a:pt x="55" y="1"/>
                    <a:pt x="55" y="1"/>
                  </a:cubicBezTo>
                  <a:cubicBezTo>
                    <a:pt x="57" y="0"/>
                    <a:pt x="58" y="1"/>
                    <a:pt x="58" y="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19" name="Freeform 65"/>
            <p:cNvSpPr/>
            <p:nvPr/>
          </p:nvSpPr>
          <p:spPr bwMode="auto">
            <a:xfrm>
              <a:off x="1781175" y="1965919"/>
              <a:ext cx="151209" cy="33338"/>
            </a:xfrm>
            <a:custGeom>
              <a:avLst/>
              <a:gdLst>
                <a:gd name="T0" fmla="*/ 59 w 59"/>
                <a:gd name="T1" fmla="*/ 3 h 13"/>
                <a:gd name="T2" fmla="*/ 56 w 59"/>
                <a:gd name="T3" fmla="*/ 6 h 13"/>
                <a:gd name="T4" fmla="*/ 3 w 59"/>
                <a:gd name="T5" fmla="*/ 12 h 13"/>
                <a:gd name="T6" fmla="*/ 0 w 59"/>
                <a:gd name="T7" fmla="*/ 10 h 13"/>
                <a:gd name="T8" fmla="*/ 0 w 59"/>
                <a:gd name="T9" fmla="*/ 10 h 13"/>
                <a:gd name="T10" fmla="*/ 2 w 59"/>
                <a:gd name="T11" fmla="*/ 7 h 13"/>
                <a:gd name="T12" fmla="*/ 56 w 59"/>
                <a:gd name="T13" fmla="*/ 0 h 13"/>
                <a:gd name="T14" fmla="*/ 59 w 59"/>
                <a:gd name="T15" fmla="*/ 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13">
                  <a:moveTo>
                    <a:pt x="59" y="3"/>
                  </a:moveTo>
                  <a:cubicBezTo>
                    <a:pt x="59" y="4"/>
                    <a:pt x="58" y="6"/>
                    <a:pt x="56" y="6"/>
                  </a:cubicBezTo>
                  <a:cubicBezTo>
                    <a:pt x="3" y="12"/>
                    <a:pt x="3" y="12"/>
                    <a:pt x="3" y="12"/>
                  </a:cubicBezTo>
                  <a:cubicBezTo>
                    <a:pt x="2" y="13"/>
                    <a:pt x="0" y="12"/>
                    <a:pt x="0" y="10"/>
                  </a:cubicBezTo>
                  <a:cubicBezTo>
                    <a:pt x="0" y="10"/>
                    <a:pt x="0" y="10"/>
                    <a:pt x="0" y="10"/>
                  </a:cubicBezTo>
                  <a:cubicBezTo>
                    <a:pt x="0" y="9"/>
                    <a:pt x="1" y="7"/>
                    <a:pt x="2" y="7"/>
                  </a:cubicBezTo>
                  <a:cubicBezTo>
                    <a:pt x="56" y="0"/>
                    <a:pt x="56" y="0"/>
                    <a:pt x="56" y="0"/>
                  </a:cubicBezTo>
                  <a:cubicBezTo>
                    <a:pt x="57" y="0"/>
                    <a:pt x="58" y="1"/>
                    <a:pt x="59" y="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20" name="Freeform 66"/>
            <p:cNvSpPr/>
            <p:nvPr/>
          </p:nvSpPr>
          <p:spPr bwMode="auto">
            <a:xfrm>
              <a:off x="1824038" y="1992113"/>
              <a:ext cx="110728" cy="28575"/>
            </a:xfrm>
            <a:custGeom>
              <a:avLst/>
              <a:gdLst>
                <a:gd name="T0" fmla="*/ 43 w 43"/>
                <a:gd name="T1" fmla="*/ 3 h 11"/>
                <a:gd name="T2" fmla="*/ 40 w 43"/>
                <a:gd name="T3" fmla="*/ 6 h 11"/>
                <a:gd name="T4" fmla="*/ 3 w 43"/>
                <a:gd name="T5" fmla="*/ 10 h 11"/>
                <a:gd name="T6" fmla="*/ 0 w 43"/>
                <a:gd name="T7" fmla="*/ 8 h 11"/>
                <a:gd name="T8" fmla="*/ 0 w 43"/>
                <a:gd name="T9" fmla="*/ 8 h 11"/>
                <a:gd name="T10" fmla="*/ 3 w 43"/>
                <a:gd name="T11" fmla="*/ 5 h 11"/>
                <a:gd name="T12" fmla="*/ 40 w 43"/>
                <a:gd name="T13" fmla="*/ 0 h 11"/>
                <a:gd name="T14" fmla="*/ 43 w 43"/>
                <a:gd name="T15" fmla="*/ 3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1">
                  <a:moveTo>
                    <a:pt x="43" y="3"/>
                  </a:moveTo>
                  <a:cubicBezTo>
                    <a:pt x="43" y="4"/>
                    <a:pt x="42" y="6"/>
                    <a:pt x="40" y="6"/>
                  </a:cubicBezTo>
                  <a:cubicBezTo>
                    <a:pt x="3" y="10"/>
                    <a:pt x="3" y="10"/>
                    <a:pt x="3" y="10"/>
                  </a:cubicBezTo>
                  <a:cubicBezTo>
                    <a:pt x="2" y="11"/>
                    <a:pt x="0" y="10"/>
                    <a:pt x="0" y="8"/>
                  </a:cubicBezTo>
                  <a:cubicBezTo>
                    <a:pt x="0" y="8"/>
                    <a:pt x="0" y="8"/>
                    <a:pt x="0" y="8"/>
                  </a:cubicBezTo>
                  <a:cubicBezTo>
                    <a:pt x="0" y="6"/>
                    <a:pt x="1" y="5"/>
                    <a:pt x="3" y="5"/>
                  </a:cubicBezTo>
                  <a:cubicBezTo>
                    <a:pt x="40" y="0"/>
                    <a:pt x="40" y="0"/>
                    <a:pt x="40" y="0"/>
                  </a:cubicBezTo>
                  <a:cubicBezTo>
                    <a:pt x="41" y="0"/>
                    <a:pt x="43" y="1"/>
                    <a:pt x="43" y="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21" name="Freeform 67"/>
            <p:cNvSpPr>
              <a:spLocks noEditPoints="1"/>
            </p:cNvSpPr>
            <p:nvPr/>
          </p:nvSpPr>
          <p:spPr bwMode="auto">
            <a:xfrm>
              <a:off x="983457" y="1952822"/>
              <a:ext cx="177403" cy="216694"/>
            </a:xfrm>
            <a:custGeom>
              <a:avLst/>
              <a:gdLst>
                <a:gd name="T0" fmla="*/ 15 w 69"/>
                <a:gd name="T1" fmla="*/ 5 h 84"/>
                <a:gd name="T2" fmla="*/ 7 w 69"/>
                <a:gd name="T3" fmla="*/ 69 h 84"/>
                <a:gd name="T4" fmla="*/ 54 w 69"/>
                <a:gd name="T5" fmla="*/ 79 h 84"/>
                <a:gd name="T6" fmla="*/ 62 w 69"/>
                <a:gd name="T7" fmla="*/ 15 h 84"/>
                <a:gd name="T8" fmla="*/ 23 w 69"/>
                <a:gd name="T9" fmla="*/ 71 h 84"/>
                <a:gd name="T10" fmla="*/ 15 w 69"/>
                <a:gd name="T11" fmla="*/ 74 h 84"/>
                <a:gd name="T12" fmla="*/ 12 w 69"/>
                <a:gd name="T13" fmla="*/ 68 h 84"/>
                <a:gd name="T14" fmla="*/ 21 w 69"/>
                <a:gd name="T15" fmla="*/ 65 h 84"/>
                <a:gd name="T16" fmla="*/ 23 w 69"/>
                <a:gd name="T17" fmla="*/ 71 h 84"/>
                <a:gd name="T18" fmla="*/ 20 w 69"/>
                <a:gd name="T19" fmla="*/ 60 h 84"/>
                <a:gd name="T20" fmla="*/ 11 w 69"/>
                <a:gd name="T21" fmla="*/ 59 h 84"/>
                <a:gd name="T22" fmla="*/ 12 w 69"/>
                <a:gd name="T23" fmla="*/ 53 h 84"/>
                <a:gd name="T24" fmla="*/ 21 w 69"/>
                <a:gd name="T25" fmla="*/ 53 h 84"/>
                <a:gd name="T26" fmla="*/ 20 w 69"/>
                <a:gd name="T27" fmla="*/ 45 h 84"/>
                <a:gd name="T28" fmla="*/ 12 w 69"/>
                <a:gd name="T29" fmla="*/ 48 h 84"/>
                <a:gd name="T30" fmla="*/ 9 w 69"/>
                <a:gd name="T31" fmla="*/ 42 h 84"/>
                <a:gd name="T32" fmla="*/ 18 w 69"/>
                <a:gd name="T33" fmla="*/ 39 h 84"/>
                <a:gd name="T34" fmla="*/ 20 w 69"/>
                <a:gd name="T35" fmla="*/ 45 h 84"/>
                <a:gd name="T36" fmla="*/ 35 w 69"/>
                <a:gd name="T37" fmla="*/ 71 h 84"/>
                <a:gd name="T38" fmla="*/ 26 w 69"/>
                <a:gd name="T39" fmla="*/ 71 h 84"/>
                <a:gd name="T40" fmla="*/ 27 w 69"/>
                <a:gd name="T41" fmla="*/ 64 h 84"/>
                <a:gd name="T42" fmla="*/ 36 w 69"/>
                <a:gd name="T43" fmla="*/ 65 h 84"/>
                <a:gd name="T44" fmla="*/ 35 w 69"/>
                <a:gd name="T45" fmla="*/ 57 h 84"/>
                <a:gd name="T46" fmla="*/ 26 w 69"/>
                <a:gd name="T47" fmla="*/ 59 h 84"/>
                <a:gd name="T48" fmla="*/ 24 w 69"/>
                <a:gd name="T49" fmla="*/ 53 h 84"/>
                <a:gd name="T50" fmla="*/ 32 w 69"/>
                <a:gd name="T51" fmla="*/ 51 h 84"/>
                <a:gd name="T52" fmla="*/ 35 w 69"/>
                <a:gd name="T53" fmla="*/ 57 h 84"/>
                <a:gd name="T54" fmla="*/ 32 w 69"/>
                <a:gd name="T55" fmla="*/ 45 h 84"/>
                <a:gd name="T56" fmla="*/ 23 w 69"/>
                <a:gd name="T57" fmla="*/ 45 h 84"/>
                <a:gd name="T58" fmla="*/ 24 w 69"/>
                <a:gd name="T59" fmla="*/ 39 h 84"/>
                <a:gd name="T60" fmla="*/ 33 w 69"/>
                <a:gd name="T61" fmla="*/ 39 h 84"/>
                <a:gd name="T62" fmla="*/ 49 w 69"/>
                <a:gd name="T63" fmla="*/ 68 h 84"/>
                <a:gd name="T64" fmla="*/ 41 w 69"/>
                <a:gd name="T65" fmla="*/ 70 h 84"/>
                <a:gd name="T66" fmla="*/ 39 w 69"/>
                <a:gd name="T67" fmla="*/ 64 h 84"/>
                <a:gd name="T68" fmla="*/ 47 w 69"/>
                <a:gd name="T69" fmla="*/ 62 h 84"/>
                <a:gd name="T70" fmla="*/ 49 w 69"/>
                <a:gd name="T71" fmla="*/ 68 h 84"/>
                <a:gd name="T72" fmla="*/ 47 w 69"/>
                <a:gd name="T73" fmla="*/ 57 h 84"/>
                <a:gd name="T74" fmla="*/ 38 w 69"/>
                <a:gd name="T75" fmla="*/ 56 h 84"/>
                <a:gd name="T76" fmla="*/ 38 w 69"/>
                <a:gd name="T77" fmla="*/ 50 h 84"/>
                <a:gd name="T78" fmla="*/ 47 w 69"/>
                <a:gd name="T79" fmla="*/ 50 h 84"/>
                <a:gd name="T80" fmla="*/ 46 w 69"/>
                <a:gd name="T81" fmla="*/ 42 h 84"/>
                <a:gd name="T82" fmla="*/ 38 w 69"/>
                <a:gd name="T83" fmla="*/ 45 h 84"/>
                <a:gd name="T84" fmla="*/ 36 w 69"/>
                <a:gd name="T85" fmla="*/ 39 h 84"/>
                <a:gd name="T86" fmla="*/ 44 w 69"/>
                <a:gd name="T87" fmla="*/ 36 h 84"/>
                <a:gd name="T88" fmla="*/ 46 w 69"/>
                <a:gd name="T89" fmla="*/ 42 h 84"/>
                <a:gd name="T90" fmla="*/ 61 w 69"/>
                <a:gd name="T91" fmla="*/ 68 h 84"/>
                <a:gd name="T92" fmla="*/ 52 w 69"/>
                <a:gd name="T93" fmla="*/ 67 h 84"/>
                <a:gd name="T94" fmla="*/ 53 w 69"/>
                <a:gd name="T95" fmla="*/ 61 h 84"/>
                <a:gd name="T96" fmla="*/ 62 w 69"/>
                <a:gd name="T97" fmla="*/ 61 h 84"/>
                <a:gd name="T98" fmla="*/ 61 w 69"/>
                <a:gd name="T99" fmla="*/ 53 h 84"/>
                <a:gd name="T100" fmla="*/ 53 w 69"/>
                <a:gd name="T101" fmla="*/ 56 h 84"/>
                <a:gd name="T102" fmla="*/ 50 w 69"/>
                <a:gd name="T103" fmla="*/ 50 h 84"/>
                <a:gd name="T104" fmla="*/ 59 w 69"/>
                <a:gd name="T105" fmla="*/ 47 h 84"/>
                <a:gd name="T106" fmla="*/ 61 w 69"/>
                <a:gd name="T107" fmla="*/ 53 h 84"/>
                <a:gd name="T108" fmla="*/ 58 w 69"/>
                <a:gd name="T109" fmla="*/ 42 h 84"/>
                <a:gd name="T110" fmla="*/ 49 w 69"/>
                <a:gd name="T111" fmla="*/ 42 h 84"/>
                <a:gd name="T112" fmla="*/ 50 w 69"/>
                <a:gd name="T113" fmla="*/ 35 h 84"/>
                <a:gd name="T114" fmla="*/ 59 w 69"/>
                <a:gd name="T115" fmla="*/ 36 h 84"/>
                <a:gd name="T116" fmla="*/ 57 w 69"/>
                <a:gd name="T117" fmla="*/ 20 h 84"/>
                <a:gd name="T118" fmla="*/ 18 w 69"/>
                <a:gd name="T119" fmla="*/ 34 h 84"/>
                <a:gd name="T120" fmla="*/ 7 w 69"/>
                <a:gd name="T121" fmla="*/ 22 h 84"/>
                <a:gd name="T122" fmla="*/ 45 w 69"/>
                <a:gd name="T123" fmla="*/ 7 h 84"/>
                <a:gd name="T124" fmla="*/ 57 w 69"/>
                <a:gd name="T12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9" h="84">
                  <a:moveTo>
                    <a:pt x="45" y="1"/>
                  </a:moveTo>
                  <a:cubicBezTo>
                    <a:pt x="15" y="5"/>
                    <a:pt x="15" y="5"/>
                    <a:pt x="15" y="5"/>
                  </a:cubicBezTo>
                  <a:cubicBezTo>
                    <a:pt x="6" y="6"/>
                    <a:pt x="0" y="14"/>
                    <a:pt x="1" y="22"/>
                  </a:cubicBezTo>
                  <a:cubicBezTo>
                    <a:pt x="7" y="69"/>
                    <a:pt x="7" y="69"/>
                    <a:pt x="7" y="69"/>
                  </a:cubicBezTo>
                  <a:cubicBezTo>
                    <a:pt x="8" y="78"/>
                    <a:pt x="16" y="84"/>
                    <a:pt x="24" y="83"/>
                  </a:cubicBezTo>
                  <a:cubicBezTo>
                    <a:pt x="54" y="79"/>
                    <a:pt x="54" y="79"/>
                    <a:pt x="54" y="79"/>
                  </a:cubicBezTo>
                  <a:cubicBezTo>
                    <a:pt x="63" y="78"/>
                    <a:pt x="69" y="70"/>
                    <a:pt x="68" y="62"/>
                  </a:cubicBezTo>
                  <a:cubicBezTo>
                    <a:pt x="62" y="15"/>
                    <a:pt x="62" y="15"/>
                    <a:pt x="62" y="15"/>
                  </a:cubicBezTo>
                  <a:cubicBezTo>
                    <a:pt x="61" y="6"/>
                    <a:pt x="53" y="0"/>
                    <a:pt x="45" y="1"/>
                  </a:cubicBezTo>
                  <a:close/>
                  <a:moveTo>
                    <a:pt x="23" y="71"/>
                  </a:moveTo>
                  <a:cubicBezTo>
                    <a:pt x="23" y="72"/>
                    <a:pt x="23" y="73"/>
                    <a:pt x="22" y="73"/>
                  </a:cubicBezTo>
                  <a:cubicBezTo>
                    <a:pt x="15" y="74"/>
                    <a:pt x="15" y="74"/>
                    <a:pt x="15" y="74"/>
                  </a:cubicBezTo>
                  <a:cubicBezTo>
                    <a:pt x="14" y="74"/>
                    <a:pt x="13" y="73"/>
                    <a:pt x="13" y="72"/>
                  </a:cubicBezTo>
                  <a:cubicBezTo>
                    <a:pt x="12" y="68"/>
                    <a:pt x="12" y="68"/>
                    <a:pt x="12" y="68"/>
                  </a:cubicBezTo>
                  <a:cubicBezTo>
                    <a:pt x="12" y="67"/>
                    <a:pt x="13" y="66"/>
                    <a:pt x="14" y="66"/>
                  </a:cubicBezTo>
                  <a:cubicBezTo>
                    <a:pt x="21" y="65"/>
                    <a:pt x="21" y="65"/>
                    <a:pt x="21" y="65"/>
                  </a:cubicBezTo>
                  <a:cubicBezTo>
                    <a:pt x="22" y="65"/>
                    <a:pt x="23" y="65"/>
                    <a:pt x="23" y="66"/>
                  </a:cubicBezTo>
                  <a:lnTo>
                    <a:pt x="23" y="71"/>
                  </a:lnTo>
                  <a:close/>
                  <a:moveTo>
                    <a:pt x="22" y="58"/>
                  </a:moveTo>
                  <a:cubicBezTo>
                    <a:pt x="22" y="59"/>
                    <a:pt x="21" y="60"/>
                    <a:pt x="20" y="60"/>
                  </a:cubicBezTo>
                  <a:cubicBezTo>
                    <a:pt x="13" y="61"/>
                    <a:pt x="13" y="61"/>
                    <a:pt x="13" y="61"/>
                  </a:cubicBezTo>
                  <a:cubicBezTo>
                    <a:pt x="12" y="61"/>
                    <a:pt x="12" y="60"/>
                    <a:pt x="11" y="59"/>
                  </a:cubicBezTo>
                  <a:cubicBezTo>
                    <a:pt x="11" y="55"/>
                    <a:pt x="11" y="55"/>
                    <a:pt x="11" y="55"/>
                  </a:cubicBezTo>
                  <a:cubicBezTo>
                    <a:pt x="11" y="54"/>
                    <a:pt x="11" y="53"/>
                    <a:pt x="12" y="53"/>
                  </a:cubicBezTo>
                  <a:cubicBezTo>
                    <a:pt x="19" y="52"/>
                    <a:pt x="19" y="52"/>
                    <a:pt x="19" y="52"/>
                  </a:cubicBezTo>
                  <a:cubicBezTo>
                    <a:pt x="20" y="52"/>
                    <a:pt x="21" y="53"/>
                    <a:pt x="21" y="53"/>
                  </a:cubicBezTo>
                  <a:lnTo>
                    <a:pt x="22" y="58"/>
                  </a:lnTo>
                  <a:close/>
                  <a:moveTo>
                    <a:pt x="20" y="45"/>
                  </a:moveTo>
                  <a:cubicBezTo>
                    <a:pt x="20" y="46"/>
                    <a:pt x="20" y="47"/>
                    <a:pt x="19" y="47"/>
                  </a:cubicBezTo>
                  <a:cubicBezTo>
                    <a:pt x="12" y="48"/>
                    <a:pt x="12" y="48"/>
                    <a:pt x="12" y="48"/>
                  </a:cubicBezTo>
                  <a:cubicBezTo>
                    <a:pt x="11" y="48"/>
                    <a:pt x="10" y="47"/>
                    <a:pt x="10" y="47"/>
                  </a:cubicBezTo>
                  <a:cubicBezTo>
                    <a:pt x="9" y="42"/>
                    <a:pt x="9" y="42"/>
                    <a:pt x="9" y="42"/>
                  </a:cubicBezTo>
                  <a:cubicBezTo>
                    <a:pt x="9" y="41"/>
                    <a:pt x="10" y="40"/>
                    <a:pt x="11" y="40"/>
                  </a:cubicBezTo>
                  <a:cubicBezTo>
                    <a:pt x="18" y="39"/>
                    <a:pt x="18" y="39"/>
                    <a:pt x="18" y="39"/>
                  </a:cubicBezTo>
                  <a:cubicBezTo>
                    <a:pt x="19" y="39"/>
                    <a:pt x="19" y="40"/>
                    <a:pt x="20" y="41"/>
                  </a:cubicBezTo>
                  <a:lnTo>
                    <a:pt x="20" y="45"/>
                  </a:lnTo>
                  <a:close/>
                  <a:moveTo>
                    <a:pt x="36" y="69"/>
                  </a:moveTo>
                  <a:cubicBezTo>
                    <a:pt x="36" y="70"/>
                    <a:pt x="36" y="71"/>
                    <a:pt x="35" y="71"/>
                  </a:cubicBezTo>
                  <a:cubicBezTo>
                    <a:pt x="28" y="72"/>
                    <a:pt x="28" y="72"/>
                    <a:pt x="28" y="72"/>
                  </a:cubicBezTo>
                  <a:cubicBezTo>
                    <a:pt x="27" y="72"/>
                    <a:pt x="26" y="71"/>
                    <a:pt x="26" y="71"/>
                  </a:cubicBezTo>
                  <a:cubicBezTo>
                    <a:pt x="26" y="66"/>
                    <a:pt x="26" y="66"/>
                    <a:pt x="26" y="66"/>
                  </a:cubicBezTo>
                  <a:cubicBezTo>
                    <a:pt x="25" y="65"/>
                    <a:pt x="26" y="64"/>
                    <a:pt x="27" y="64"/>
                  </a:cubicBezTo>
                  <a:cubicBezTo>
                    <a:pt x="34" y="63"/>
                    <a:pt x="34" y="63"/>
                    <a:pt x="34" y="63"/>
                  </a:cubicBezTo>
                  <a:cubicBezTo>
                    <a:pt x="35" y="63"/>
                    <a:pt x="36" y="64"/>
                    <a:pt x="36" y="65"/>
                  </a:cubicBezTo>
                  <a:lnTo>
                    <a:pt x="36" y="69"/>
                  </a:lnTo>
                  <a:close/>
                  <a:moveTo>
                    <a:pt x="35" y="57"/>
                  </a:moveTo>
                  <a:cubicBezTo>
                    <a:pt x="35" y="57"/>
                    <a:pt x="34" y="58"/>
                    <a:pt x="33" y="58"/>
                  </a:cubicBezTo>
                  <a:cubicBezTo>
                    <a:pt x="26" y="59"/>
                    <a:pt x="26" y="59"/>
                    <a:pt x="26" y="59"/>
                  </a:cubicBezTo>
                  <a:cubicBezTo>
                    <a:pt x="25" y="59"/>
                    <a:pt x="25" y="59"/>
                    <a:pt x="25" y="58"/>
                  </a:cubicBezTo>
                  <a:cubicBezTo>
                    <a:pt x="24" y="53"/>
                    <a:pt x="24" y="53"/>
                    <a:pt x="24" y="53"/>
                  </a:cubicBezTo>
                  <a:cubicBezTo>
                    <a:pt x="24" y="52"/>
                    <a:pt x="25" y="51"/>
                    <a:pt x="25" y="51"/>
                  </a:cubicBezTo>
                  <a:cubicBezTo>
                    <a:pt x="32" y="51"/>
                    <a:pt x="32" y="51"/>
                    <a:pt x="32" y="51"/>
                  </a:cubicBezTo>
                  <a:cubicBezTo>
                    <a:pt x="33" y="50"/>
                    <a:pt x="34" y="51"/>
                    <a:pt x="34" y="52"/>
                  </a:cubicBezTo>
                  <a:lnTo>
                    <a:pt x="35" y="57"/>
                  </a:lnTo>
                  <a:close/>
                  <a:moveTo>
                    <a:pt x="33" y="44"/>
                  </a:moveTo>
                  <a:cubicBezTo>
                    <a:pt x="33" y="45"/>
                    <a:pt x="33" y="45"/>
                    <a:pt x="32" y="45"/>
                  </a:cubicBezTo>
                  <a:cubicBezTo>
                    <a:pt x="25" y="46"/>
                    <a:pt x="25" y="46"/>
                    <a:pt x="25" y="46"/>
                  </a:cubicBezTo>
                  <a:cubicBezTo>
                    <a:pt x="24" y="46"/>
                    <a:pt x="23" y="46"/>
                    <a:pt x="23" y="45"/>
                  </a:cubicBezTo>
                  <a:cubicBezTo>
                    <a:pt x="22" y="40"/>
                    <a:pt x="22" y="40"/>
                    <a:pt x="22" y="40"/>
                  </a:cubicBezTo>
                  <a:cubicBezTo>
                    <a:pt x="22" y="39"/>
                    <a:pt x="23" y="39"/>
                    <a:pt x="24" y="39"/>
                  </a:cubicBezTo>
                  <a:cubicBezTo>
                    <a:pt x="31" y="38"/>
                    <a:pt x="31" y="38"/>
                    <a:pt x="31" y="38"/>
                  </a:cubicBezTo>
                  <a:cubicBezTo>
                    <a:pt x="32" y="38"/>
                    <a:pt x="33" y="38"/>
                    <a:pt x="33" y="39"/>
                  </a:cubicBezTo>
                  <a:lnTo>
                    <a:pt x="33" y="44"/>
                  </a:lnTo>
                  <a:close/>
                  <a:moveTo>
                    <a:pt x="49" y="68"/>
                  </a:moveTo>
                  <a:cubicBezTo>
                    <a:pt x="50" y="69"/>
                    <a:pt x="49" y="69"/>
                    <a:pt x="48" y="69"/>
                  </a:cubicBezTo>
                  <a:cubicBezTo>
                    <a:pt x="41" y="70"/>
                    <a:pt x="41" y="70"/>
                    <a:pt x="41" y="70"/>
                  </a:cubicBezTo>
                  <a:cubicBezTo>
                    <a:pt x="40" y="70"/>
                    <a:pt x="39" y="70"/>
                    <a:pt x="39" y="69"/>
                  </a:cubicBezTo>
                  <a:cubicBezTo>
                    <a:pt x="39" y="64"/>
                    <a:pt x="39" y="64"/>
                    <a:pt x="39" y="64"/>
                  </a:cubicBezTo>
                  <a:cubicBezTo>
                    <a:pt x="39" y="63"/>
                    <a:pt x="39" y="63"/>
                    <a:pt x="40" y="63"/>
                  </a:cubicBezTo>
                  <a:cubicBezTo>
                    <a:pt x="47" y="62"/>
                    <a:pt x="47" y="62"/>
                    <a:pt x="47" y="62"/>
                  </a:cubicBezTo>
                  <a:cubicBezTo>
                    <a:pt x="48" y="62"/>
                    <a:pt x="49" y="62"/>
                    <a:pt x="49" y="63"/>
                  </a:cubicBezTo>
                  <a:lnTo>
                    <a:pt x="49" y="68"/>
                  </a:lnTo>
                  <a:close/>
                  <a:moveTo>
                    <a:pt x="48" y="55"/>
                  </a:moveTo>
                  <a:cubicBezTo>
                    <a:pt x="48" y="56"/>
                    <a:pt x="47" y="57"/>
                    <a:pt x="47" y="57"/>
                  </a:cubicBezTo>
                  <a:cubicBezTo>
                    <a:pt x="39" y="58"/>
                    <a:pt x="39" y="58"/>
                    <a:pt x="39" y="58"/>
                  </a:cubicBezTo>
                  <a:cubicBezTo>
                    <a:pt x="39" y="58"/>
                    <a:pt x="38" y="57"/>
                    <a:pt x="38" y="56"/>
                  </a:cubicBezTo>
                  <a:cubicBezTo>
                    <a:pt x="37" y="51"/>
                    <a:pt x="37" y="51"/>
                    <a:pt x="37" y="51"/>
                  </a:cubicBezTo>
                  <a:cubicBezTo>
                    <a:pt x="37" y="51"/>
                    <a:pt x="38" y="50"/>
                    <a:pt x="38" y="50"/>
                  </a:cubicBezTo>
                  <a:cubicBezTo>
                    <a:pt x="46" y="49"/>
                    <a:pt x="46" y="49"/>
                    <a:pt x="46" y="49"/>
                  </a:cubicBezTo>
                  <a:cubicBezTo>
                    <a:pt x="46" y="49"/>
                    <a:pt x="47" y="49"/>
                    <a:pt x="47" y="50"/>
                  </a:cubicBezTo>
                  <a:lnTo>
                    <a:pt x="48" y="55"/>
                  </a:lnTo>
                  <a:close/>
                  <a:moveTo>
                    <a:pt x="46" y="42"/>
                  </a:moveTo>
                  <a:cubicBezTo>
                    <a:pt x="46" y="43"/>
                    <a:pt x="46" y="44"/>
                    <a:pt x="45" y="44"/>
                  </a:cubicBezTo>
                  <a:cubicBezTo>
                    <a:pt x="38" y="45"/>
                    <a:pt x="38" y="45"/>
                    <a:pt x="38" y="45"/>
                  </a:cubicBezTo>
                  <a:cubicBezTo>
                    <a:pt x="37" y="45"/>
                    <a:pt x="36" y="44"/>
                    <a:pt x="36" y="43"/>
                  </a:cubicBezTo>
                  <a:cubicBezTo>
                    <a:pt x="36" y="39"/>
                    <a:pt x="36" y="39"/>
                    <a:pt x="36" y="39"/>
                  </a:cubicBezTo>
                  <a:cubicBezTo>
                    <a:pt x="35" y="38"/>
                    <a:pt x="36" y="37"/>
                    <a:pt x="37" y="37"/>
                  </a:cubicBezTo>
                  <a:cubicBezTo>
                    <a:pt x="44" y="36"/>
                    <a:pt x="44" y="36"/>
                    <a:pt x="44" y="36"/>
                  </a:cubicBezTo>
                  <a:cubicBezTo>
                    <a:pt x="45" y="36"/>
                    <a:pt x="46" y="37"/>
                    <a:pt x="46" y="37"/>
                  </a:cubicBezTo>
                  <a:lnTo>
                    <a:pt x="46" y="42"/>
                  </a:lnTo>
                  <a:close/>
                  <a:moveTo>
                    <a:pt x="63" y="66"/>
                  </a:moveTo>
                  <a:cubicBezTo>
                    <a:pt x="63" y="67"/>
                    <a:pt x="62" y="68"/>
                    <a:pt x="61" y="68"/>
                  </a:cubicBezTo>
                  <a:cubicBezTo>
                    <a:pt x="54" y="69"/>
                    <a:pt x="54" y="69"/>
                    <a:pt x="54" y="69"/>
                  </a:cubicBezTo>
                  <a:cubicBezTo>
                    <a:pt x="53" y="69"/>
                    <a:pt x="52" y="68"/>
                    <a:pt x="52" y="67"/>
                  </a:cubicBezTo>
                  <a:cubicBezTo>
                    <a:pt x="52" y="63"/>
                    <a:pt x="52" y="63"/>
                    <a:pt x="52" y="63"/>
                  </a:cubicBezTo>
                  <a:cubicBezTo>
                    <a:pt x="52" y="62"/>
                    <a:pt x="52" y="61"/>
                    <a:pt x="53" y="61"/>
                  </a:cubicBezTo>
                  <a:cubicBezTo>
                    <a:pt x="60" y="60"/>
                    <a:pt x="60" y="60"/>
                    <a:pt x="60" y="60"/>
                  </a:cubicBezTo>
                  <a:cubicBezTo>
                    <a:pt x="61" y="60"/>
                    <a:pt x="62" y="61"/>
                    <a:pt x="62" y="61"/>
                  </a:cubicBezTo>
                  <a:lnTo>
                    <a:pt x="63" y="66"/>
                  </a:lnTo>
                  <a:close/>
                  <a:moveTo>
                    <a:pt x="61" y="53"/>
                  </a:moveTo>
                  <a:cubicBezTo>
                    <a:pt x="61" y="54"/>
                    <a:pt x="60" y="55"/>
                    <a:pt x="60" y="55"/>
                  </a:cubicBezTo>
                  <a:cubicBezTo>
                    <a:pt x="53" y="56"/>
                    <a:pt x="53" y="56"/>
                    <a:pt x="53" y="56"/>
                  </a:cubicBezTo>
                  <a:cubicBezTo>
                    <a:pt x="52" y="56"/>
                    <a:pt x="51" y="55"/>
                    <a:pt x="51" y="55"/>
                  </a:cubicBezTo>
                  <a:cubicBezTo>
                    <a:pt x="50" y="50"/>
                    <a:pt x="50" y="50"/>
                    <a:pt x="50" y="50"/>
                  </a:cubicBezTo>
                  <a:cubicBezTo>
                    <a:pt x="50" y="49"/>
                    <a:pt x="51" y="48"/>
                    <a:pt x="52" y="48"/>
                  </a:cubicBezTo>
                  <a:cubicBezTo>
                    <a:pt x="59" y="47"/>
                    <a:pt x="59" y="47"/>
                    <a:pt x="59" y="47"/>
                  </a:cubicBezTo>
                  <a:cubicBezTo>
                    <a:pt x="60" y="47"/>
                    <a:pt x="60" y="48"/>
                    <a:pt x="60" y="49"/>
                  </a:cubicBezTo>
                  <a:lnTo>
                    <a:pt x="61" y="53"/>
                  </a:lnTo>
                  <a:close/>
                  <a:moveTo>
                    <a:pt x="59" y="40"/>
                  </a:moveTo>
                  <a:cubicBezTo>
                    <a:pt x="60" y="41"/>
                    <a:pt x="59" y="42"/>
                    <a:pt x="58" y="42"/>
                  </a:cubicBezTo>
                  <a:cubicBezTo>
                    <a:pt x="51" y="43"/>
                    <a:pt x="51" y="43"/>
                    <a:pt x="51" y="43"/>
                  </a:cubicBezTo>
                  <a:cubicBezTo>
                    <a:pt x="50" y="43"/>
                    <a:pt x="49" y="43"/>
                    <a:pt x="49" y="42"/>
                  </a:cubicBezTo>
                  <a:cubicBezTo>
                    <a:pt x="49" y="37"/>
                    <a:pt x="49" y="37"/>
                    <a:pt x="49" y="37"/>
                  </a:cubicBezTo>
                  <a:cubicBezTo>
                    <a:pt x="49" y="36"/>
                    <a:pt x="49" y="35"/>
                    <a:pt x="50" y="35"/>
                  </a:cubicBezTo>
                  <a:cubicBezTo>
                    <a:pt x="57" y="34"/>
                    <a:pt x="57" y="34"/>
                    <a:pt x="57" y="34"/>
                  </a:cubicBezTo>
                  <a:cubicBezTo>
                    <a:pt x="58" y="34"/>
                    <a:pt x="59" y="35"/>
                    <a:pt x="59" y="36"/>
                  </a:cubicBezTo>
                  <a:lnTo>
                    <a:pt x="59" y="40"/>
                  </a:lnTo>
                  <a:close/>
                  <a:moveTo>
                    <a:pt x="57" y="20"/>
                  </a:moveTo>
                  <a:cubicBezTo>
                    <a:pt x="58" y="25"/>
                    <a:pt x="54" y="30"/>
                    <a:pt x="48" y="31"/>
                  </a:cubicBezTo>
                  <a:cubicBezTo>
                    <a:pt x="18" y="34"/>
                    <a:pt x="18" y="34"/>
                    <a:pt x="18" y="34"/>
                  </a:cubicBezTo>
                  <a:cubicBezTo>
                    <a:pt x="13" y="35"/>
                    <a:pt x="8" y="31"/>
                    <a:pt x="7" y="26"/>
                  </a:cubicBezTo>
                  <a:cubicBezTo>
                    <a:pt x="7" y="22"/>
                    <a:pt x="7" y="22"/>
                    <a:pt x="7" y="22"/>
                  </a:cubicBezTo>
                  <a:cubicBezTo>
                    <a:pt x="6" y="16"/>
                    <a:pt x="10" y="11"/>
                    <a:pt x="16" y="11"/>
                  </a:cubicBezTo>
                  <a:cubicBezTo>
                    <a:pt x="45" y="7"/>
                    <a:pt x="45" y="7"/>
                    <a:pt x="45" y="7"/>
                  </a:cubicBezTo>
                  <a:cubicBezTo>
                    <a:pt x="51" y="6"/>
                    <a:pt x="56" y="10"/>
                    <a:pt x="56" y="16"/>
                  </a:cubicBezTo>
                  <a:lnTo>
                    <a:pt x="57" y="2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22" name="Freeform 68"/>
            <p:cNvSpPr/>
            <p:nvPr/>
          </p:nvSpPr>
          <p:spPr bwMode="auto">
            <a:xfrm>
              <a:off x="1010841" y="1987350"/>
              <a:ext cx="48815" cy="48816"/>
            </a:xfrm>
            <a:custGeom>
              <a:avLst/>
              <a:gdLst>
                <a:gd name="T0" fmla="*/ 16 w 19"/>
                <a:gd name="T1" fmla="*/ 6 h 19"/>
                <a:gd name="T2" fmla="*/ 12 w 19"/>
                <a:gd name="T3" fmla="*/ 6 h 19"/>
                <a:gd name="T4" fmla="*/ 11 w 19"/>
                <a:gd name="T5" fmla="*/ 2 h 19"/>
                <a:gd name="T6" fmla="*/ 8 w 19"/>
                <a:gd name="T7" fmla="*/ 0 h 19"/>
                <a:gd name="T8" fmla="*/ 6 w 19"/>
                <a:gd name="T9" fmla="*/ 3 h 19"/>
                <a:gd name="T10" fmla="*/ 7 w 19"/>
                <a:gd name="T11" fmla="*/ 7 h 19"/>
                <a:gd name="T12" fmla="*/ 2 w 19"/>
                <a:gd name="T13" fmla="*/ 8 h 19"/>
                <a:gd name="T14" fmla="*/ 0 w 19"/>
                <a:gd name="T15" fmla="*/ 11 h 19"/>
                <a:gd name="T16" fmla="*/ 3 w 19"/>
                <a:gd name="T17" fmla="*/ 13 h 19"/>
                <a:gd name="T18" fmla="*/ 7 w 19"/>
                <a:gd name="T19" fmla="*/ 12 h 19"/>
                <a:gd name="T20" fmla="*/ 8 w 19"/>
                <a:gd name="T21" fmla="*/ 17 h 19"/>
                <a:gd name="T22" fmla="*/ 11 w 19"/>
                <a:gd name="T23" fmla="*/ 19 h 19"/>
                <a:gd name="T24" fmla="*/ 13 w 19"/>
                <a:gd name="T25" fmla="*/ 16 h 19"/>
                <a:gd name="T26" fmla="*/ 13 w 19"/>
                <a:gd name="T27" fmla="*/ 12 h 19"/>
                <a:gd name="T28" fmla="*/ 17 w 19"/>
                <a:gd name="T29" fmla="*/ 11 h 19"/>
                <a:gd name="T30" fmla="*/ 19 w 19"/>
                <a:gd name="T31" fmla="*/ 8 h 19"/>
                <a:gd name="T32" fmla="*/ 16 w 19"/>
                <a:gd name="T33"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9">
                  <a:moveTo>
                    <a:pt x="16" y="6"/>
                  </a:moveTo>
                  <a:cubicBezTo>
                    <a:pt x="12" y="6"/>
                    <a:pt x="12" y="6"/>
                    <a:pt x="12" y="6"/>
                  </a:cubicBezTo>
                  <a:cubicBezTo>
                    <a:pt x="11" y="2"/>
                    <a:pt x="11" y="2"/>
                    <a:pt x="11" y="2"/>
                  </a:cubicBezTo>
                  <a:cubicBezTo>
                    <a:pt x="11" y="1"/>
                    <a:pt x="10" y="0"/>
                    <a:pt x="8" y="0"/>
                  </a:cubicBezTo>
                  <a:cubicBezTo>
                    <a:pt x="7" y="0"/>
                    <a:pt x="6" y="1"/>
                    <a:pt x="6" y="3"/>
                  </a:cubicBezTo>
                  <a:cubicBezTo>
                    <a:pt x="7" y="7"/>
                    <a:pt x="7" y="7"/>
                    <a:pt x="7" y="7"/>
                  </a:cubicBezTo>
                  <a:cubicBezTo>
                    <a:pt x="2" y="8"/>
                    <a:pt x="2" y="8"/>
                    <a:pt x="2" y="8"/>
                  </a:cubicBezTo>
                  <a:cubicBezTo>
                    <a:pt x="1" y="8"/>
                    <a:pt x="0" y="9"/>
                    <a:pt x="0" y="11"/>
                  </a:cubicBezTo>
                  <a:cubicBezTo>
                    <a:pt x="0" y="12"/>
                    <a:pt x="2" y="13"/>
                    <a:pt x="3" y="13"/>
                  </a:cubicBezTo>
                  <a:cubicBezTo>
                    <a:pt x="7" y="12"/>
                    <a:pt x="7" y="12"/>
                    <a:pt x="7" y="12"/>
                  </a:cubicBezTo>
                  <a:cubicBezTo>
                    <a:pt x="8" y="17"/>
                    <a:pt x="8" y="17"/>
                    <a:pt x="8" y="17"/>
                  </a:cubicBezTo>
                  <a:cubicBezTo>
                    <a:pt x="8" y="18"/>
                    <a:pt x="9" y="19"/>
                    <a:pt x="11" y="19"/>
                  </a:cubicBezTo>
                  <a:cubicBezTo>
                    <a:pt x="12" y="19"/>
                    <a:pt x="13" y="17"/>
                    <a:pt x="13" y="16"/>
                  </a:cubicBezTo>
                  <a:cubicBezTo>
                    <a:pt x="13" y="12"/>
                    <a:pt x="13" y="12"/>
                    <a:pt x="13" y="12"/>
                  </a:cubicBezTo>
                  <a:cubicBezTo>
                    <a:pt x="17" y="11"/>
                    <a:pt x="17" y="11"/>
                    <a:pt x="17" y="11"/>
                  </a:cubicBezTo>
                  <a:cubicBezTo>
                    <a:pt x="18" y="11"/>
                    <a:pt x="19" y="10"/>
                    <a:pt x="19" y="8"/>
                  </a:cubicBezTo>
                  <a:cubicBezTo>
                    <a:pt x="19" y="7"/>
                    <a:pt x="17" y="6"/>
                    <a:pt x="16" y="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23" name="Freeform 69"/>
            <p:cNvSpPr/>
            <p:nvPr/>
          </p:nvSpPr>
          <p:spPr bwMode="auto">
            <a:xfrm>
              <a:off x="1067990" y="1994494"/>
              <a:ext cx="51197" cy="17860"/>
            </a:xfrm>
            <a:custGeom>
              <a:avLst/>
              <a:gdLst>
                <a:gd name="T0" fmla="*/ 16 w 20"/>
                <a:gd name="T1" fmla="*/ 0 h 7"/>
                <a:gd name="T2" fmla="*/ 3 w 20"/>
                <a:gd name="T3" fmla="*/ 2 h 7"/>
                <a:gd name="T4" fmla="*/ 1 w 20"/>
                <a:gd name="T5" fmla="*/ 5 h 7"/>
                <a:gd name="T6" fmla="*/ 4 w 20"/>
                <a:gd name="T7" fmla="*/ 7 h 7"/>
                <a:gd name="T8" fmla="*/ 17 w 20"/>
                <a:gd name="T9" fmla="*/ 5 h 7"/>
                <a:gd name="T10" fmla="*/ 20 w 20"/>
                <a:gd name="T11" fmla="*/ 2 h 7"/>
                <a:gd name="T12" fmla="*/ 16 w 2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0" h="7">
                  <a:moveTo>
                    <a:pt x="16" y="0"/>
                  </a:moveTo>
                  <a:cubicBezTo>
                    <a:pt x="3" y="2"/>
                    <a:pt x="3" y="2"/>
                    <a:pt x="3" y="2"/>
                  </a:cubicBezTo>
                  <a:cubicBezTo>
                    <a:pt x="1" y="2"/>
                    <a:pt x="0" y="3"/>
                    <a:pt x="1" y="5"/>
                  </a:cubicBezTo>
                  <a:cubicBezTo>
                    <a:pt x="1" y="6"/>
                    <a:pt x="2" y="7"/>
                    <a:pt x="4" y="7"/>
                  </a:cubicBezTo>
                  <a:cubicBezTo>
                    <a:pt x="17" y="5"/>
                    <a:pt x="17" y="5"/>
                    <a:pt x="17" y="5"/>
                  </a:cubicBezTo>
                  <a:cubicBezTo>
                    <a:pt x="19" y="5"/>
                    <a:pt x="20" y="4"/>
                    <a:pt x="20" y="2"/>
                  </a:cubicBezTo>
                  <a:cubicBezTo>
                    <a:pt x="19" y="1"/>
                    <a:pt x="18" y="0"/>
                    <a:pt x="1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24" name="Freeform 70"/>
            <p:cNvSpPr>
              <a:spLocks noEditPoints="1"/>
            </p:cNvSpPr>
            <p:nvPr/>
          </p:nvSpPr>
          <p:spPr bwMode="auto">
            <a:xfrm>
              <a:off x="3471862" y="2365969"/>
              <a:ext cx="179784" cy="215504"/>
            </a:xfrm>
            <a:custGeom>
              <a:avLst/>
              <a:gdLst>
                <a:gd name="T0" fmla="*/ 15 w 70"/>
                <a:gd name="T1" fmla="*/ 4 h 84"/>
                <a:gd name="T2" fmla="*/ 7 w 70"/>
                <a:gd name="T3" fmla="*/ 69 h 84"/>
                <a:gd name="T4" fmla="*/ 54 w 70"/>
                <a:gd name="T5" fmla="*/ 79 h 84"/>
                <a:gd name="T6" fmla="*/ 63 w 70"/>
                <a:gd name="T7" fmla="*/ 15 h 84"/>
                <a:gd name="T8" fmla="*/ 24 w 70"/>
                <a:gd name="T9" fmla="*/ 71 h 84"/>
                <a:gd name="T10" fmla="*/ 15 w 70"/>
                <a:gd name="T11" fmla="*/ 73 h 84"/>
                <a:gd name="T12" fmla="*/ 13 w 70"/>
                <a:gd name="T13" fmla="*/ 67 h 84"/>
                <a:gd name="T14" fmla="*/ 21 w 70"/>
                <a:gd name="T15" fmla="*/ 65 h 84"/>
                <a:gd name="T16" fmla="*/ 24 w 70"/>
                <a:gd name="T17" fmla="*/ 71 h 84"/>
                <a:gd name="T18" fmla="*/ 21 w 70"/>
                <a:gd name="T19" fmla="*/ 60 h 84"/>
                <a:gd name="T20" fmla="*/ 12 w 70"/>
                <a:gd name="T21" fmla="*/ 59 h 84"/>
                <a:gd name="T22" fmla="*/ 13 w 70"/>
                <a:gd name="T23" fmla="*/ 53 h 84"/>
                <a:gd name="T24" fmla="*/ 21 w 70"/>
                <a:gd name="T25" fmla="*/ 53 h 84"/>
                <a:gd name="T26" fmla="*/ 20 w 70"/>
                <a:gd name="T27" fmla="*/ 45 h 84"/>
                <a:gd name="T28" fmla="*/ 12 w 70"/>
                <a:gd name="T29" fmla="*/ 48 h 84"/>
                <a:gd name="T30" fmla="*/ 10 w 70"/>
                <a:gd name="T31" fmla="*/ 42 h 84"/>
                <a:gd name="T32" fmla="*/ 18 w 70"/>
                <a:gd name="T33" fmla="*/ 39 h 84"/>
                <a:gd name="T34" fmla="*/ 20 w 70"/>
                <a:gd name="T35" fmla="*/ 45 h 84"/>
                <a:gd name="T36" fmla="*/ 35 w 70"/>
                <a:gd name="T37" fmla="*/ 71 h 84"/>
                <a:gd name="T38" fmla="*/ 26 w 70"/>
                <a:gd name="T39" fmla="*/ 70 h 84"/>
                <a:gd name="T40" fmla="*/ 27 w 70"/>
                <a:gd name="T41" fmla="*/ 64 h 84"/>
                <a:gd name="T42" fmla="*/ 36 w 70"/>
                <a:gd name="T43" fmla="*/ 64 h 84"/>
                <a:gd name="T44" fmla="*/ 35 w 70"/>
                <a:gd name="T45" fmla="*/ 56 h 84"/>
                <a:gd name="T46" fmla="*/ 27 w 70"/>
                <a:gd name="T47" fmla="*/ 59 h 84"/>
                <a:gd name="T48" fmla="*/ 24 w 70"/>
                <a:gd name="T49" fmla="*/ 53 h 84"/>
                <a:gd name="T50" fmla="*/ 33 w 70"/>
                <a:gd name="T51" fmla="*/ 50 h 84"/>
                <a:gd name="T52" fmla="*/ 35 w 70"/>
                <a:gd name="T53" fmla="*/ 56 h 84"/>
                <a:gd name="T54" fmla="*/ 32 w 70"/>
                <a:gd name="T55" fmla="*/ 45 h 84"/>
                <a:gd name="T56" fmla="*/ 23 w 70"/>
                <a:gd name="T57" fmla="*/ 45 h 84"/>
                <a:gd name="T58" fmla="*/ 24 w 70"/>
                <a:gd name="T59" fmla="*/ 38 h 84"/>
                <a:gd name="T60" fmla="*/ 33 w 70"/>
                <a:gd name="T61" fmla="*/ 39 h 84"/>
                <a:gd name="T62" fmla="*/ 50 w 70"/>
                <a:gd name="T63" fmla="*/ 68 h 84"/>
                <a:gd name="T64" fmla="*/ 41 w 70"/>
                <a:gd name="T65" fmla="*/ 70 h 84"/>
                <a:gd name="T66" fmla="*/ 39 w 70"/>
                <a:gd name="T67" fmla="*/ 64 h 84"/>
                <a:gd name="T68" fmla="*/ 47 w 70"/>
                <a:gd name="T69" fmla="*/ 62 h 84"/>
                <a:gd name="T70" fmla="*/ 50 w 70"/>
                <a:gd name="T71" fmla="*/ 68 h 84"/>
                <a:gd name="T72" fmla="*/ 47 w 70"/>
                <a:gd name="T73" fmla="*/ 56 h 84"/>
                <a:gd name="T74" fmla="*/ 38 w 70"/>
                <a:gd name="T75" fmla="*/ 56 h 84"/>
                <a:gd name="T76" fmla="*/ 39 w 70"/>
                <a:gd name="T77" fmla="*/ 50 h 84"/>
                <a:gd name="T78" fmla="*/ 48 w 70"/>
                <a:gd name="T79" fmla="*/ 50 h 84"/>
                <a:gd name="T80" fmla="*/ 47 w 70"/>
                <a:gd name="T81" fmla="*/ 42 h 84"/>
                <a:gd name="T82" fmla="*/ 38 w 70"/>
                <a:gd name="T83" fmla="*/ 45 h 84"/>
                <a:gd name="T84" fmla="*/ 36 w 70"/>
                <a:gd name="T85" fmla="*/ 39 h 84"/>
                <a:gd name="T86" fmla="*/ 44 w 70"/>
                <a:gd name="T87" fmla="*/ 36 h 84"/>
                <a:gd name="T88" fmla="*/ 47 w 70"/>
                <a:gd name="T89" fmla="*/ 42 h 84"/>
                <a:gd name="T90" fmla="*/ 62 w 70"/>
                <a:gd name="T91" fmla="*/ 68 h 84"/>
                <a:gd name="T92" fmla="*/ 53 w 70"/>
                <a:gd name="T93" fmla="*/ 67 h 84"/>
                <a:gd name="T94" fmla="*/ 53 w 70"/>
                <a:gd name="T95" fmla="*/ 61 h 84"/>
                <a:gd name="T96" fmla="*/ 62 w 70"/>
                <a:gd name="T97" fmla="*/ 61 h 84"/>
                <a:gd name="T98" fmla="*/ 61 w 70"/>
                <a:gd name="T99" fmla="*/ 53 h 84"/>
                <a:gd name="T100" fmla="*/ 53 w 70"/>
                <a:gd name="T101" fmla="*/ 56 h 84"/>
                <a:gd name="T102" fmla="*/ 51 w 70"/>
                <a:gd name="T103" fmla="*/ 50 h 84"/>
                <a:gd name="T104" fmla="*/ 59 w 70"/>
                <a:gd name="T105" fmla="*/ 47 h 84"/>
                <a:gd name="T106" fmla="*/ 61 w 70"/>
                <a:gd name="T107" fmla="*/ 53 h 84"/>
                <a:gd name="T108" fmla="*/ 58 w 70"/>
                <a:gd name="T109" fmla="*/ 42 h 84"/>
                <a:gd name="T110" fmla="*/ 50 w 70"/>
                <a:gd name="T111" fmla="*/ 42 h 84"/>
                <a:gd name="T112" fmla="*/ 50 w 70"/>
                <a:gd name="T113" fmla="*/ 35 h 84"/>
                <a:gd name="T114" fmla="*/ 59 w 70"/>
                <a:gd name="T115" fmla="*/ 36 h 84"/>
                <a:gd name="T116" fmla="*/ 57 w 70"/>
                <a:gd name="T117" fmla="*/ 19 h 84"/>
                <a:gd name="T118" fmla="*/ 19 w 70"/>
                <a:gd name="T119" fmla="*/ 34 h 84"/>
                <a:gd name="T120" fmla="*/ 7 w 70"/>
                <a:gd name="T121" fmla="*/ 22 h 84"/>
                <a:gd name="T122" fmla="*/ 46 w 70"/>
                <a:gd name="T123" fmla="*/ 7 h 84"/>
                <a:gd name="T124" fmla="*/ 57 w 70"/>
                <a:gd name="T125"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 h="84">
                  <a:moveTo>
                    <a:pt x="45" y="1"/>
                  </a:moveTo>
                  <a:cubicBezTo>
                    <a:pt x="15" y="4"/>
                    <a:pt x="15" y="4"/>
                    <a:pt x="15" y="4"/>
                  </a:cubicBezTo>
                  <a:cubicBezTo>
                    <a:pt x="6" y="6"/>
                    <a:pt x="0" y="14"/>
                    <a:pt x="1" y="22"/>
                  </a:cubicBezTo>
                  <a:cubicBezTo>
                    <a:pt x="7" y="69"/>
                    <a:pt x="7" y="69"/>
                    <a:pt x="7" y="69"/>
                  </a:cubicBezTo>
                  <a:cubicBezTo>
                    <a:pt x="8" y="78"/>
                    <a:pt x="16" y="84"/>
                    <a:pt x="25" y="83"/>
                  </a:cubicBezTo>
                  <a:cubicBezTo>
                    <a:pt x="54" y="79"/>
                    <a:pt x="54" y="79"/>
                    <a:pt x="54" y="79"/>
                  </a:cubicBezTo>
                  <a:cubicBezTo>
                    <a:pt x="63" y="78"/>
                    <a:pt x="70" y="70"/>
                    <a:pt x="68" y="61"/>
                  </a:cubicBezTo>
                  <a:cubicBezTo>
                    <a:pt x="63" y="15"/>
                    <a:pt x="63" y="15"/>
                    <a:pt x="63" y="15"/>
                  </a:cubicBezTo>
                  <a:cubicBezTo>
                    <a:pt x="62" y="6"/>
                    <a:pt x="54" y="0"/>
                    <a:pt x="45" y="1"/>
                  </a:cubicBezTo>
                  <a:close/>
                  <a:moveTo>
                    <a:pt x="24" y="71"/>
                  </a:moveTo>
                  <a:cubicBezTo>
                    <a:pt x="24" y="72"/>
                    <a:pt x="23" y="72"/>
                    <a:pt x="22" y="72"/>
                  </a:cubicBezTo>
                  <a:cubicBezTo>
                    <a:pt x="15" y="73"/>
                    <a:pt x="15" y="73"/>
                    <a:pt x="15" y="73"/>
                  </a:cubicBezTo>
                  <a:cubicBezTo>
                    <a:pt x="14" y="73"/>
                    <a:pt x="13" y="73"/>
                    <a:pt x="13" y="72"/>
                  </a:cubicBezTo>
                  <a:cubicBezTo>
                    <a:pt x="13" y="67"/>
                    <a:pt x="13" y="67"/>
                    <a:pt x="13" y="67"/>
                  </a:cubicBezTo>
                  <a:cubicBezTo>
                    <a:pt x="13" y="67"/>
                    <a:pt x="13" y="66"/>
                    <a:pt x="14" y="66"/>
                  </a:cubicBezTo>
                  <a:cubicBezTo>
                    <a:pt x="21" y="65"/>
                    <a:pt x="21" y="65"/>
                    <a:pt x="21" y="65"/>
                  </a:cubicBezTo>
                  <a:cubicBezTo>
                    <a:pt x="22" y="65"/>
                    <a:pt x="23" y="65"/>
                    <a:pt x="23" y="66"/>
                  </a:cubicBezTo>
                  <a:lnTo>
                    <a:pt x="24" y="71"/>
                  </a:lnTo>
                  <a:close/>
                  <a:moveTo>
                    <a:pt x="22" y="58"/>
                  </a:moveTo>
                  <a:cubicBezTo>
                    <a:pt x="22" y="59"/>
                    <a:pt x="21" y="60"/>
                    <a:pt x="21" y="60"/>
                  </a:cubicBezTo>
                  <a:cubicBezTo>
                    <a:pt x="14" y="61"/>
                    <a:pt x="14" y="61"/>
                    <a:pt x="14" y="61"/>
                  </a:cubicBezTo>
                  <a:cubicBezTo>
                    <a:pt x="13" y="61"/>
                    <a:pt x="12" y="60"/>
                    <a:pt x="12" y="59"/>
                  </a:cubicBezTo>
                  <a:cubicBezTo>
                    <a:pt x="11" y="55"/>
                    <a:pt x="11" y="55"/>
                    <a:pt x="11" y="55"/>
                  </a:cubicBezTo>
                  <a:cubicBezTo>
                    <a:pt x="11" y="54"/>
                    <a:pt x="12" y="53"/>
                    <a:pt x="13" y="53"/>
                  </a:cubicBezTo>
                  <a:cubicBezTo>
                    <a:pt x="20" y="52"/>
                    <a:pt x="20" y="52"/>
                    <a:pt x="20" y="52"/>
                  </a:cubicBezTo>
                  <a:cubicBezTo>
                    <a:pt x="20" y="52"/>
                    <a:pt x="21" y="52"/>
                    <a:pt x="21" y="53"/>
                  </a:cubicBezTo>
                  <a:lnTo>
                    <a:pt x="22" y="58"/>
                  </a:lnTo>
                  <a:close/>
                  <a:moveTo>
                    <a:pt x="20" y="45"/>
                  </a:moveTo>
                  <a:cubicBezTo>
                    <a:pt x="20" y="46"/>
                    <a:pt x="20" y="47"/>
                    <a:pt x="19" y="47"/>
                  </a:cubicBezTo>
                  <a:cubicBezTo>
                    <a:pt x="12" y="48"/>
                    <a:pt x="12" y="48"/>
                    <a:pt x="12" y="48"/>
                  </a:cubicBezTo>
                  <a:cubicBezTo>
                    <a:pt x="11" y="48"/>
                    <a:pt x="10" y="47"/>
                    <a:pt x="10" y="46"/>
                  </a:cubicBezTo>
                  <a:cubicBezTo>
                    <a:pt x="10" y="42"/>
                    <a:pt x="10" y="42"/>
                    <a:pt x="10" y="42"/>
                  </a:cubicBezTo>
                  <a:cubicBezTo>
                    <a:pt x="10" y="41"/>
                    <a:pt x="10" y="40"/>
                    <a:pt x="11" y="40"/>
                  </a:cubicBezTo>
                  <a:cubicBezTo>
                    <a:pt x="18" y="39"/>
                    <a:pt x="18" y="39"/>
                    <a:pt x="18" y="39"/>
                  </a:cubicBezTo>
                  <a:cubicBezTo>
                    <a:pt x="19" y="39"/>
                    <a:pt x="20" y="40"/>
                    <a:pt x="20" y="40"/>
                  </a:cubicBezTo>
                  <a:lnTo>
                    <a:pt x="20" y="45"/>
                  </a:lnTo>
                  <a:close/>
                  <a:moveTo>
                    <a:pt x="37" y="69"/>
                  </a:moveTo>
                  <a:cubicBezTo>
                    <a:pt x="37" y="70"/>
                    <a:pt x="36" y="71"/>
                    <a:pt x="35" y="71"/>
                  </a:cubicBezTo>
                  <a:cubicBezTo>
                    <a:pt x="28" y="72"/>
                    <a:pt x="28" y="72"/>
                    <a:pt x="28" y="72"/>
                  </a:cubicBezTo>
                  <a:cubicBezTo>
                    <a:pt x="27" y="72"/>
                    <a:pt x="27" y="71"/>
                    <a:pt x="26" y="70"/>
                  </a:cubicBezTo>
                  <a:cubicBezTo>
                    <a:pt x="26" y="66"/>
                    <a:pt x="26" y="66"/>
                    <a:pt x="26" y="66"/>
                  </a:cubicBezTo>
                  <a:cubicBezTo>
                    <a:pt x="26" y="65"/>
                    <a:pt x="26" y="64"/>
                    <a:pt x="27" y="64"/>
                  </a:cubicBezTo>
                  <a:cubicBezTo>
                    <a:pt x="34" y="63"/>
                    <a:pt x="34" y="63"/>
                    <a:pt x="34" y="63"/>
                  </a:cubicBezTo>
                  <a:cubicBezTo>
                    <a:pt x="35" y="63"/>
                    <a:pt x="36" y="64"/>
                    <a:pt x="36" y="64"/>
                  </a:cubicBezTo>
                  <a:lnTo>
                    <a:pt x="37" y="69"/>
                  </a:lnTo>
                  <a:close/>
                  <a:moveTo>
                    <a:pt x="35" y="56"/>
                  </a:moveTo>
                  <a:cubicBezTo>
                    <a:pt x="35" y="57"/>
                    <a:pt x="35" y="58"/>
                    <a:pt x="34" y="58"/>
                  </a:cubicBezTo>
                  <a:cubicBezTo>
                    <a:pt x="27" y="59"/>
                    <a:pt x="27" y="59"/>
                    <a:pt x="27" y="59"/>
                  </a:cubicBezTo>
                  <a:cubicBezTo>
                    <a:pt x="26" y="59"/>
                    <a:pt x="25" y="58"/>
                    <a:pt x="25" y="58"/>
                  </a:cubicBezTo>
                  <a:cubicBezTo>
                    <a:pt x="24" y="53"/>
                    <a:pt x="24" y="53"/>
                    <a:pt x="24" y="53"/>
                  </a:cubicBezTo>
                  <a:cubicBezTo>
                    <a:pt x="24" y="52"/>
                    <a:pt x="25" y="51"/>
                    <a:pt x="26" y="51"/>
                  </a:cubicBezTo>
                  <a:cubicBezTo>
                    <a:pt x="33" y="50"/>
                    <a:pt x="33" y="50"/>
                    <a:pt x="33" y="50"/>
                  </a:cubicBezTo>
                  <a:cubicBezTo>
                    <a:pt x="34" y="50"/>
                    <a:pt x="34" y="51"/>
                    <a:pt x="34" y="52"/>
                  </a:cubicBezTo>
                  <a:lnTo>
                    <a:pt x="35" y="56"/>
                  </a:lnTo>
                  <a:close/>
                  <a:moveTo>
                    <a:pt x="33" y="44"/>
                  </a:moveTo>
                  <a:cubicBezTo>
                    <a:pt x="34" y="44"/>
                    <a:pt x="33" y="45"/>
                    <a:pt x="32" y="45"/>
                  </a:cubicBezTo>
                  <a:cubicBezTo>
                    <a:pt x="25" y="46"/>
                    <a:pt x="25" y="46"/>
                    <a:pt x="25" y="46"/>
                  </a:cubicBezTo>
                  <a:cubicBezTo>
                    <a:pt x="24" y="46"/>
                    <a:pt x="23" y="46"/>
                    <a:pt x="23" y="45"/>
                  </a:cubicBezTo>
                  <a:cubicBezTo>
                    <a:pt x="23" y="40"/>
                    <a:pt x="23" y="40"/>
                    <a:pt x="23" y="40"/>
                  </a:cubicBezTo>
                  <a:cubicBezTo>
                    <a:pt x="23" y="39"/>
                    <a:pt x="23" y="38"/>
                    <a:pt x="24" y="38"/>
                  </a:cubicBezTo>
                  <a:cubicBezTo>
                    <a:pt x="31" y="38"/>
                    <a:pt x="31" y="38"/>
                    <a:pt x="31" y="38"/>
                  </a:cubicBezTo>
                  <a:cubicBezTo>
                    <a:pt x="32" y="37"/>
                    <a:pt x="33" y="38"/>
                    <a:pt x="33" y="39"/>
                  </a:cubicBezTo>
                  <a:lnTo>
                    <a:pt x="33" y="44"/>
                  </a:lnTo>
                  <a:close/>
                  <a:moveTo>
                    <a:pt x="50" y="68"/>
                  </a:moveTo>
                  <a:cubicBezTo>
                    <a:pt x="50" y="68"/>
                    <a:pt x="49" y="69"/>
                    <a:pt x="48" y="69"/>
                  </a:cubicBezTo>
                  <a:cubicBezTo>
                    <a:pt x="41" y="70"/>
                    <a:pt x="41" y="70"/>
                    <a:pt x="41" y="70"/>
                  </a:cubicBezTo>
                  <a:cubicBezTo>
                    <a:pt x="40" y="70"/>
                    <a:pt x="40" y="70"/>
                    <a:pt x="40" y="69"/>
                  </a:cubicBezTo>
                  <a:cubicBezTo>
                    <a:pt x="39" y="64"/>
                    <a:pt x="39" y="64"/>
                    <a:pt x="39" y="64"/>
                  </a:cubicBezTo>
                  <a:cubicBezTo>
                    <a:pt x="39" y="63"/>
                    <a:pt x="40" y="62"/>
                    <a:pt x="40" y="62"/>
                  </a:cubicBezTo>
                  <a:cubicBezTo>
                    <a:pt x="47" y="62"/>
                    <a:pt x="47" y="62"/>
                    <a:pt x="47" y="62"/>
                  </a:cubicBezTo>
                  <a:cubicBezTo>
                    <a:pt x="48" y="61"/>
                    <a:pt x="49" y="62"/>
                    <a:pt x="49" y="63"/>
                  </a:cubicBezTo>
                  <a:lnTo>
                    <a:pt x="50" y="68"/>
                  </a:lnTo>
                  <a:close/>
                  <a:moveTo>
                    <a:pt x="48" y="55"/>
                  </a:moveTo>
                  <a:cubicBezTo>
                    <a:pt x="48" y="56"/>
                    <a:pt x="48" y="56"/>
                    <a:pt x="47" y="56"/>
                  </a:cubicBezTo>
                  <a:cubicBezTo>
                    <a:pt x="40" y="57"/>
                    <a:pt x="40" y="57"/>
                    <a:pt x="40" y="57"/>
                  </a:cubicBezTo>
                  <a:cubicBezTo>
                    <a:pt x="39" y="57"/>
                    <a:pt x="38" y="57"/>
                    <a:pt x="38" y="56"/>
                  </a:cubicBezTo>
                  <a:cubicBezTo>
                    <a:pt x="37" y="51"/>
                    <a:pt x="37" y="51"/>
                    <a:pt x="37" y="51"/>
                  </a:cubicBezTo>
                  <a:cubicBezTo>
                    <a:pt x="37" y="50"/>
                    <a:pt x="38" y="50"/>
                    <a:pt x="39" y="50"/>
                  </a:cubicBezTo>
                  <a:cubicBezTo>
                    <a:pt x="46" y="49"/>
                    <a:pt x="46" y="49"/>
                    <a:pt x="46" y="49"/>
                  </a:cubicBezTo>
                  <a:cubicBezTo>
                    <a:pt x="47" y="49"/>
                    <a:pt x="47" y="49"/>
                    <a:pt x="48" y="50"/>
                  </a:cubicBezTo>
                  <a:lnTo>
                    <a:pt x="48" y="55"/>
                  </a:lnTo>
                  <a:close/>
                  <a:moveTo>
                    <a:pt x="47" y="42"/>
                  </a:moveTo>
                  <a:cubicBezTo>
                    <a:pt x="47" y="43"/>
                    <a:pt x="46" y="44"/>
                    <a:pt x="45" y="44"/>
                  </a:cubicBezTo>
                  <a:cubicBezTo>
                    <a:pt x="38" y="45"/>
                    <a:pt x="38" y="45"/>
                    <a:pt x="38" y="45"/>
                  </a:cubicBezTo>
                  <a:cubicBezTo>
                    <a:pt x="37" y="45"/>
                    <a:pt x="37" y="44"/>
                    <a:pt x="36" y="43"/>
                  </a:cubicBezTo>
                  <a:cubicBezTo>
                    <a:pt x="36" y="39"/>
                    <a:pt x="36" y="39"/>
                    <a:pt x="36" y="39"/>
                  </a:cubicBezTo>
                  <a:cubicBezTo>
                    <a:pt x="36" y="38"/>
                    <a:pt x="36" y="37"/>
                    <a:pt x="37" y="37"/>
                  </a:cubicBezTo>
                  <a:cubicBezTo>
                    <a:pt x="44" y="36"/>
                    <a:pt x="44" y="36"/>
                    <a:pt x="44" y="36"/>
                  </a:cubicBezTo>
                  <a:cubicBezTo>
                    <a:pt x="45" y="36"/>
                    <a:pt x="46" y="36"/>
                    <a:pt x="46" y="37"/>
                  </a:cubicBezTo>
                  <a:lnTo>
                    <a:pt x="47" y="42"/>
                  </a:lnTo>
                  <a:close/>
                  <a:moveTo>
                    <a:pt x="63" y="66"/>
                  </a:moveTo>
                  <a:cubicBezTo>
                    <a:pt x="63" y="67"/>
                    <a:pt x="62" y="68"/>
                    <a:pt x="62" y="68"/>
                  </a:cubicBezTo>
                  <a:cubicBezTo>
                    <a:pt x="54" y="69"/>
                    <a:pt x="54" y="69"/>
                    <a:pt x="54" y="69"/>
                  </a:cubicBezTo>
                  <a:cubicBezTo>
                    <a:pt x="54" y="69"/>
                    <a:pt x="53" y="68"/>
                    <a:pt x="53" y="67"/>
                  </a:cubicBezTo>
                  <a:cubicBezTo>
                    <a:pt x="52" y="63"/>
                    <a:pt x="52" y="63"/>
                    <a:pt x="52" y="63"/>
                  </a:cubicBezTo>
                  <a:cubicBezTo>
                    <a:pt x="52" y="62"/>
                    <a:pt x="53" y="61"/>
                    <a:pt x="53" y="61"/>
                  </a:cubicBezTo>
                  <a:cubicBezTo>
                    <a:pt x="61" y="60"/>
                    <a:pt x="61" y="60"/>
                    <a:pt x="61" y="60"/>
                  </a:cubicBezTo>
                  <a:cubicBezTo>
                    <a:pt x="61" y="60"/>
                    <a:pt x="62" y="60"/>
                    <a:pt x="62" y="61"/>
                  </a:cubicBezTo>
                  <a:lnTo>
                    <a:pt x="63" y="66"/>
                  </a:lnTo>
                  <a:close/>
                  <a:moveTo>
                    <a:pt x="61" y="53"/>
                  </a:moveTo>
                  <a:cubicBezTo>
                    <a:pt x="61" y="54"/>
                    <a:pt x="61" y="55"/>
                    <a:pt x="60" y="55"/>
                  </a:cubicBezTo>
                  <a:cubicBezTo>
                    <a:pt x="53" y="56"/>
                    <a:pt x="53" y="56"/>
                    <a:pt x="53" y="56"/>
                  </a:cubicBezTo>
                  <a:cubicBezTo>
                    <a:pt x="52" y="56"/>
                    <a:pt x="51" y="55"/>
                    <a:pt x="51" y="54"/>
                  </a:cubicBezTo>
                  <a:cubicBezTo>
                    <a:pt x="51" y="50"/>
                    <a:pt x="51" y="50"/>
                    <a:pt x="51" y="50"/>
                  </a:cubicBezTo>
                  <a:cubicBezTo>
                    <a:pt x="50" y="49"/>
                    <a:pt x="51" y="48"/>
                    <a:pt x="52" y="48"/>
                  </a:cubicBezTo>
                  <a:cubicBezTo>
                    <a:pt x="59" y="47"/>
                    <a:pt x="59" y="47"/>
                    <a:pt x="59" y="47"/>
                  </a:cubicBezTo>
                  <a:cubicBezTo>
                    <a:pt x="60" y="47"/>
                    <a:pt x="61" y="48"/>
                    <a:pt x="61" y="48"/>
                  </a:cubicBezTo>
                  <a:lnTo>
                    <a:pt x="61" y="53"/>
                  </a:lnTo>
                  <a:close/>
                  <a:moveTo>
                    <a:pt x="60" y="40"/>
                  </a:moveTo>
                  <a:cubicBezTo>
                    <a:pt x="60" y="41"/>
                    <a:pt x="59" y="42"/>
                    <a:pt x="58" y="42"/>
                  </a:cubicBezTo>
                  <a:cubicBezTo>
                    <a:pt x="51" y="43"/>
                    <a:pt x="51" y="43"/>
                    <a:pt x="51" y="43"/>
                  </a:cubicBezTo>
                  <a:cubicBezTo>
                    <a:pt x="50" y="43"/>
                    <a:pt x="50" y="42"/>
                    <a:pt x="50" y="42"/>
                  </a:cubicBezTo>
                  <a:cubicBezTo>
                    <a:pt x="49" y="37"/>
                    <a:pt x="49" y="37"/>
                    <a:pt x="49" y="37"/>
                  </a:cubicBezTo>
                  <a:cubicBezTo>
                    <a:pt x="49" y="36"/>
                    <a:pt x="49" y="35"/>
                    <a:pt x="50" y="35"/>
                  </a:cubicBezTo>
                  <a:cubicBezTo>
                    <a:pt x="57" y="34"/>
                    <a:pt x="57" y="34"/>
                    <a:pt x="57" y="34"/>
                  </a:cubicBezTo>
                  <a:cubicBezTo>
                    <a:pt x="58" y="34"/>
                    <a:pt x="59" y="35"/>
                    <a:pt x="59" y="36"/>
                  </a:cubicBezTo>
                  <a:lnTo>
                    <a:pt x="60" y="40"/>
                  </a:lnTo>
                  <a:close/>
                  <a:moveTo>
                    <a:pt x="57" y="19"/>
                  </a:moveTo>
                  <a:cubicBezTo>
                    <a:pt x="58" y="25"/>
                    <a:pt x="54" y="30"/>
                    <a:pt x="49" y="31"/>
                  </a:cubicBezTo>
                  <a:cubicBezTo>
                    <a:pt x="19" y="34"/>
                    <a:pt x="19" y="34"/>
                    <a:pt x="19" y="34"/>
                  </a:cubicBezTo>
                  <a:cubicBezTo>
                    <a:pt x="13" y="35"/>
                    <a:pt x="8" y="31"/>
                    <a:pt x="8" y="26"/>
                  </a:cubicBezTo>
                  <a:cubicBezTo>
                    <a:pt x="7" y="22"/>
                    <a:pt x="7" y="22"/>
                    <a:pt x="7" y="22"/>
                  </a:cubicBezTo>
                  <a:cubicBezTo>
                    <a:pt x="6" y="16"/>
                    <a:pt x="10" y="11"/>
                    <a:pt x="16" y="10"/>
                  </a:cubicBezTo>
                  <a:cubicBezTo>
                    <a:pt x="46" y="7"/>
                    <a:pt x="46" y="7"/>
                    <a:pt x="46" y="7"/>
                  </a:cubicBezTo>
                  <a:cubicBezTo>
                    <a:pt x="51" y="6"/>
                    <a:pt x="56" y="10"/>
                    <a:pt x="57" y="15"/>
                  </a:cubicBezTo>
                  <a:lnTo>
                    <a:pt x="57" y="19"/>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25" name="Freeform 71"/>
            <p:cNvSpPr/>
            <p:nvPr/>
          </p:nvSpPr>
          <p:spPr bwMode="auto">
            <a:xfrm>
              <a:off x="3500437" y="2399306"/>
              <a:ext cx="48815" cy="48816"/>
            </a:xfrm>
            <a:custGeom>
              <a:avLst/>
              <a:gdLst>
                <a:gd name="T0" fmla="*/ 16 w 19"/>
                <a:gd name="T1" fmla="*/ 6 h 19"/>
                <a:gd name="T2" fmla="*/ 12 w 19"/>
                <a:gd name="T3" fmla="*/ 6 h 19"/>
                <a:gd name="T4" fmla="*/ 12 w 19"/>
                <a:gd name="T5" fmla="*/ 2 h 19"/>
                <a:gd name="T6" fmla="*/ 9 w 19"/>
                <a:gd name="T7" fmla="*/ 0 h 19"/>
                <a:gd name="T8" fmla="*/ 6 w 19"/>
                <a:gd name="T9" fmla="*/ 3 h 19"/>
                <a:gd name="T10" fmla="*/ 7 w 19"/>
                <a:gd name="T11" fmla="*/ 7 h 19"/>
                <a:gd name="T12" fmla="*/ 3 w 19"/>
                <a:gd name="T13" fmla="*/ 7 h 19"/>
                <a:gd name="T14" fmla="*/ 0 w 19"/>
                <a:gd name="T15" fmla="*/ 10 h 19"/>
                <a:gd name="T16" fmla="*/ 3 w 19"/>
                <a:gd name="T17" fmla="*/ 13 h 19"/>
                <a:gd name="T18" fmla="*/ 7 w 19"/>
                <a:gd name="T19" fmla="*/ 12 h 19"/>
                <a:gd name="T20" fmla="*/ 8 w 19"/>
                <a:gd name="T21" fmla="*/ 16 h 19"/>
                <a:gd name="T22" fmla="*/ 11 w 19"/>
                <a:gd name="T23" fmla="*/ 19 h 19"/>
                <a:gd name="T24" fmla="*/ 13 w 19"/>
                <a:gd name="T25" fmla="*/ 16 h 19"/>
                <a:gd name="T26" fmla="*/ 13 w 19"/>
                <a:gd name="T27" fmla="*/ 12 h 19"/>
                <a:gd name="T28" fmla="*/ 17 w 19"/>
                <a:gd name="T29" fmla="*/ 11 h 19"/>
                <a:gd name="T30" fmla="*/ 19 w 19"/>
                <a:gd name="T31" fmla="*/ 8 h 19"/>
                <a:gd name="T32" fmla="*/ 16 w 19"/>
                <a:gd name="T33"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9">
                  <a:moveTo>
                    <a:pt x="16" y="6"/>
                  </a:moveTo>
                  <a:cubicBezTo>
                    <a:pt x="12" y="6"/>
                    <a:pt x="12" y="6"/>
                    <a:pt x="12" y="6"/>
                  </a:cubicBezTo>
                  <a:cubicBezTo>
                    <a:pt x="12" y="2"/>
                    <a:pt x="12" y="2"/>
                    <a:pt x="12" y="2"/>
                  </a:cubicBezTo>
                  <a:cubicBezTo>
                    <a:pt x="11" y="1"/>
                    <a:pt x="10" y="0"/>
                    <a:pt x="9" y="0"/>
                  </a:cubicBezTo>
                  <a:cubicBezTo>
                    <a:pt x="7" y="0"/>
                    <a:pt x="6" y="1"/>
                    <a:pt x="6" y="3"/>
                  </a:cubicBezTo>
                  <a:cubicBezTo>
                    <a:pt x="7" y="7"/>
                    <a:pt x="7" y="7"/>
                    <a:pt x="7" y="7"/>
                  </a:cubicBezTo>
                  <a:cubicBezTo>
                    <a:pt x="3" y="7"/>
                    <a:pt x="3" y="7"/>
                    <a:pt x="3" y="7"/>
                  </a:cubicBezTo>
                  <a:cubicBezTo>
                    <a:pt x="1" y="8"/>
                    <a:pt x="0" y="9"/>
                    <a:pt x="0" y="10"/>
                  </a:cubicBezTo>
                  <a:cubicBezTo>
                    <a:pt x="1" y="12"/>
                    <a:pt x="2" y="13"/>
                    <a:pt x="3" y="13"/>
                  </a:cubicBezTo>
                  <a:cubicBezTo>
                    <a:pt x="7" y="12"/>
                    <a:pt x="7" y="12"/>
                    <a:pt x="7" y="12"/>
                  </a:cubicBezTo>
                  <a:cubicBezTo>
                    <a:pt x="8" y="16"/>
                    <a:pt x="8" y="16"/>
                    <a:pt x="8" y="16"/>
                  </a:cubicBezTo>
                  <a:cubicBezTo>
                    <a:pt x="8" y="18"/>
                    <a:pt x="10" y="19"/>
                    <a:pt x="11" y="19"/>
                  </a:cubicBezTo>
                  <a:cubicBezTo>
                    <a:pt x="12" y="19"/>
                    <a:pt x="14" y="17"/>
                    <a:pt x="13" y="16"/>
                  </a:cubicBezTo>
                  <a:cubicBezTo>
                    <a:pt x="13" y="12"/>
                    <a:pt x="13" y="12"/>
                    <a:pt x="13" y="12"/>
                  </a:cubicBezTo>
                  <a:cubicBezTo>
                    <a:pt x="17" y="11"/>
                    <a:pt x="17" y="11"/>
                    <a:pt x="17" y="11"/>
                  </a:cubicBezTo>
                  <a:cubicBezTo>
                    <a:pt x="18" y="11"/>
                    <a:pt x="19" y="10"/>
                    <a:pt x="19" y="8"/>
                  </a:cubicBezTo>
                  <a:cubicBezTo>
                    <a:pt x="19" y="7"/>
                    <a:pt x="18" y="6"/>
                    <a:pt x="16" y="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26" name="Freeform 72"/>
            <p:cNvSpPr/>
            <p:nvPr/>
          </p:nvSpPr>
          <p:spPr bwMode="auto">
            <a:xfrm>
              <a:off x="3558778" y="2406450"/>
              <a:ext cx="50006" cy="17860"/>
            </a:xfrm>
            <a:custGeom>
              <a:avLst/>
              <a:gdLst>
                <a:gd name="T0" fmla="*/ 16 w 19"/>
                <a:gd name="T1" fmla="*/ 0 h 7"/>
                <a:gd name="T2" fmla="*/ 2 w 19"/>
                <a:gd name="T3" fmla="*/ 2 h 7"/>
                <a:gd name="T4" fmla="*/ 0 w 19"/>
                <a:gd name="T5" fmla="*/ 5 h 7"/>
                <a:gd name="T6" fmla="*/ 3 w 19"/>
                <a:gd name="T7" fmla="*/ 7 h 7"/>
                <a:gd name="T8" fmla="*/ 16 w 19"/>
                <a:gd name="T9" fmla="*/ 5 h 7"/>
                <a:gd name="T10" fmla="*/ 19 w 19"/>
                <a:gd name="T11" fmla="*/ 2 h 7"/>
                <a:gd name="T12" fmla="*/ 16 w 19"/>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9" h="7">
                  <a:moveTo>
                    <a:pt x="16" y="0"/>
                  </a:moveTo>
                  <a:cubicBezTo>
                    <a:pt x="2" y="2"/>
                    <a:pt x="2" y="2"/>
                    <a:pt x="2" y="2"/>
                  </a:cubicBezTo>
                  <a:cubicBezTo>
                    <a:pt x="1" y="2"/>
                    <a:pt x="0" y="3"/>
                    <a:pt x="0" y="5"/>
                  </a:cubicBezTo>
                  <a:cubicBezTo>
                    <a:pt x="0" y="6"/>
                    <a:pt x="1" y="7"/>
                    <a:pt x="3" y="7"/>
                  </a:cubicBezTo>
                  <a:cubicBezTo>
                    <a:pt x="16" y="5"/>
                    <a:pt x="16" y="5"/>
                    <a:pt x="16" y="5"/>
                  </a:cubicBezTo>
                  <a:cubicBezTo>
                    <a:pt x="18" y="5"/>
                    <a:pt x="19" y="4"/>
                    <a:pt x="19" y="2"/>
                  </a:cubicBezTo>
                  <a:cubicBezTo>
                    <a:pt x="19" y="1"/>
                    <a:pt x="17" y="0"/>
                    <a:pt x="1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27" name="Freeform 73"/>
            <p:cNvSpPr>
              <a:spLocks noEditPoints="1"/>
            </p:cNvSpPr>
            <p:nvPr/>
          </p:nvSpPr>
          <p:spPr bwMode="auto">
            <a:xfrm>
              <a:off x="1845469" y="2581471"/>
              <a:ext cx="223838" cy="196454"/>
            </a:xfrm>
            <a:custGeom>
              <a:avLst/>
              <a:gdLst>
                <a:gd name="T0" fmla="*/ 68 w 87"/>
                <a:gd name="T1" fmla="*/ 5 h 76"/>
                <a:gd name="T2" fmla="*/ 39 w 87"/>
                <a:gd name="T3" fmla="*/ 0 h 76"/>
                <a:gd name="T4" fmla="*/ 38 w 87"/>
                <a:gd name="T5" fmla="*/ 0 h 76"/>
                <a:gd name="T6" fmla="*/ 11 w 87"/>
                <a:gd name="T7" fmla="*/ 12 h 76"/>
                <a:gd name="T8" fmla="*/ 1 w 87"/>
                <a:gd name="T9" fmla="*/ 22 h 76"/>
                <a:gd name="T10" fmla="*/ 6 w 87"/>
                <a:gd name="T11" fmla="*/ 64 h 76"/>
                <a:gd name="T12" fmla="*/ 19 w 87"/>
                <a:gd name="T13" fmla="*/ 75 h 76"/>
                <a:gd name="T14" fmla="*/ 75 w 87"/>
                <a:gd name="T15" fmla="*/ 69 h 76"/>
                <a:gd name="T16" fmla="*/ 86 w 87"/>
                <a:gd name="T17" fmla="*/ 55 h 76"/>
                <a:gd name="T18" fmla="*/ 81 w 87"/>
                <a:gd name="T19" fmla="*/ 13 h 76"/>
                <a:gd name="T20" fmla="*/ 68 w 87"/>
                <a:gd name="T21" fmla="*/ 5 h 76"/>
                <a:gd name="T22" fmla="*/ 13 w 87"/>
                <a:gd name="T23" fmla="*/ 17 h 76"/>
                <a:gd name="T24" fmla="*/ 13 w 87"/>
                <a:gd name="T25" fmla="*/ 17 h 76"/>
                <a:gd name="T26" fmla="*/ 39 w 87"/>
                <a:gd name="T27" fmla="*/ 6 h 76"/>
                <a:gd name="T28" fmla="*/ 67 w 87"/>
                <a:gd name="T29" fmla="*/ 10 h 76"/>
                <a:gd name="T30" fmla="*/ 75 w 87"/>
                <a:gd name="T31" fmla="*/ 14 h 76"/>
                <a:gd name="T32" fmla="*/ 77 w 87"/>
                <a:gd name="T33" fmla="*/ 27 h 76"/>
                <a:gd name="T34" fmla="*/ 74 w 87"/>
                <a:gd name="T35" fmla="*/ 28 h 76"/>
                <a:gd name="T36" fmla="*/ 73 w 87"/>
                <a:gd name="T37" fmla="*/ 25 h 76"/>
                <a:gd name="T38" fmla="*/ 62 w 87"/>
                <a:gd name="T39" fmla="*/ 17 h 76"/>
                <a:gd name="T40" fmla="*/ 19 w 87"/>
                <a:gd name="T41" fmla="*/ 22 h 76"/>
                <a:gd name="T42" fmla="*/ 10 w 87"/>
                <a:gd name="T43" fmla="*/ 33 h 76"/>
                <a:gd name="T44" fmla="*/ 11 w 87"/>
                <a:gd name="T45" fmla="*/ 35 h 76"/>
                <a:gd name="T46" fmla="*/ 8 w 87"/>
                <a:gd name="T47" fmla="*/ 35 h 76"/>
                <a:gd name="T48" fmla="*/ 6 w 87"/>
                <a:gd name="T49" fmla="*/ 22 h 76"/>
                <a:gd name="T50" fmla="*/ 13 w 87"/>
                <a:gd name="T51" fmla="*/ 17 h 76"/>
                <a:gd name="T52" fmla="*/ 70 w 87"/>
                <a:gd name="T53" fmla="*/ 30 h 76"/>
                <a:gd name="T54" fmla="*/ 44 w 87"/>
                <a:gd name="T55" fmla="*/ 43 h 76"/>
                <a:gd name="T56" fmla="*/ 15 w 87"/>
                <a:gd name="T57" fmla="*/ 36 h 76"/>
                <a:gd name="T58" fmla="*/ 15 w 87"/>
                <a:gd name="T59" fmla="*/ 33 h 76"/>
                <a:gd name="T60" fmla="*/ 19 w 87"/>
                <a:gd name="T61" fmla="*/ 26 h 76"/>
                <a:gd name="T62" fmla="*/ 63 w 87"/>
                <a:gd name="T63" fmla="*/ 21 h 76"/>
                <a:gd name="T64" fmla="*/ 69 w 87"/>
                <a:gd name="T65" fmla="*/ 26 h 76"/>
                <a:gd name="T66" fmla="*/ 70 w 87"/>
                <a:gd name="T67" fmla="*/ 30 h 76"/>
                <a:gd name="T68" fmla="*/ 74 w 87"/>
                <a:gd name="T69" fmla="*/ 63 h 76"/>
                <a:gd name="T70" fmla="*/ 19 w 87"/>
                <a:gd name="T71" fmla="*/ 70 h 76"/>
                <a:gd name="T72" fmla="*/ 11 w 87"/>
                <a:gd name="T73" fmla="*/ 64 h 76"/>
                <a:gd name="T74" fmla="*/ 9 w 87"/>
                <a:gd name="T75" fmla="*/ 41 h 76"/>
                <a:gd name="T76" fmla="*/ 44 w 87"/>
                <a:gd name="T77" fmla="*/ 49 h 76"/>
                <a:gd name="T78" fmla="*/ 45 w 87"/>
                <a:gd name="T79" fmla="*/ 49 h 76"/>
                <a:gd name="T80" fmla="*/ 46 w 87"/>
                <a:gd name="T81" fmla="*/ 49 h 76"/>
                <a:gd name="T82" fmla="*/ 77 w 87"/>
                <a:gd name="T83" fmla="*/ 33 h 76"/>
                <a:gd name="T84" fmla="*/ 80 w 87"/>
                <a:gd name="T85" fmla="*/ 55 h 76"/>
                <a:gd name="T86" fmla="*/ 74 w 87"/>
                <a:gd name="T87" fmla="*/ 6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7" h="76">
                  <a:moveTo>
                    <a:pt x="68" y="5"/>
                  </a:moveTo>
                  <a:cubicBezTo>
                    <a:pt x="39" y="0"/>
                    <a:pt x="39" y="0"/>
                    <a:pt x="39" y="0"/>
                  </a:cubicBezTo>
                  <a:cubicBezTo>
                    <a:pt x="39" y="0"/>
                    <a:pt x="38" y="0"/>
                    <a:pt x="38" y="0"/>
                  </a:cubicBezTo>
                  <a:cubicBezTo>
                    <a:pt x="11" y="12"/>
                    <a:pt x="11" y="12"/>
                    <a:pt x="11" y="12"/>
                  </a:cubicBezTo>
                  <a:cubicBezTo>
                    <a:pt x="9" y="12"/>
                    <a:pt x="0" y="16"/>
                    <a:pt x="1" y="22"/>
                  </a:cubicBezTo>
                  <a:cubicBezTo>
                    <a:pt x="6" y="64"/>
                    <a:pt x="6" y="64"/>
                    <a:pt x="6" y="64"/>
                  </a:cubicBezTo>
                  <a:cubicBezTo>
                    <a:pt x="7" y="71"/>
                    <a:pt x="13" y="76"/>
                    <a:pt x="19" y="75"/>
                  </a:cubicBezTo>
                  <a:cubicBezTo>
                    <a:pt x="75" y="69"/>
                    <a:pt x="75" y="69"/>
                    <a:pt x="75" y="69"/>
                  </a:cubicBezTo>
                  <a:cubicBezTo>
                    <a:pt x="82" y="68"/>
                    <a:pt x="87" y="61"/>
                    <a:pt x="86" y="55"/>
                  </a:cubicBezTo>
                  <a:cubicBezTo>
                    <a:pt x="81" y="13"/>
                    <a:pt x="81" y="13"/>
                    <a:pt x="81" y="13"/>
                  </a:cubicBezTo>
                  <a:cubicBezTo>
                    <a:pt x="80" y="7"/>
                    <a:pt x="70" y="5"/>
                    <a:pt x="68" y="5"/>
                  </a:cubicBezTo>
                  <a:close/>
                  <a:moveTo>
                    <a:pt x="13" y="17"/>
                  </a:moveTo>
                  <a:cubicBezTo>
                    <a:pt x="13" y="17"/>
                    <a:pt x="13" y="17"/>
                    <a:pt x="13" y="17"/>
                  </a:cubicBezTo>
                  <a:cubicBezTo>
                    <a:pt x="39" y="6"/>
                    <a:pt x="39" y="6"/>
                    <a:pt x="39" y="6"/>
                  </a:cubicBezTo>
                  <a:cubicBezTo>
                    <a:pt x="67" y="10"/>
                    <a:pt x="67" y="10"/>
                    <a:pt x="67" y="10"/>
                  </a:cubicBezTo>
                  <a:cubicBezTo>
                    <a:pt x="71" y="11"/>
                    <a:pt x="75" y="12"/>
                    <a:pt x="75" y="14"/>
                  </a:cubicBezTo>
                  <a:cubicBezTo>
                    <a:pt x="77" y="27"/>
                    <a:pt x="77" y="27"/>
                    <a:pt x="77" y="27"/>
                  </a:cubicBezTo>
                  <a:cubicBezTo>
                    <a:pt x="74" y="28"/>
                    <a:pt x="74" y="28"/>
                    <a:pt x="74" y="28"/>
                  </a:cubicBezTo>
                  <a:cubicBezTo>
                    <a:pt x="73" y="25"/>
                    <a:pt x="73" y="25"/>
                    <a:pt x="73" y="25"/>
                  </a:cubicBezTo>
                  <a:cubicBezTo>
                    <a:pt x="73" y="20"/>
                    <a:pt x="68" y="16"/>
                    <a:pt x="62" y="17"/>
                  </a:cubicBezTo>
                  <a:cubicBezTo>
                    <a:pt x="19" y="22"/>
                    <a:pt x="19" y="22"/>
                    <a:pt x="19" y="22"/>
                  </a:cubicBezTo>
                  <a:cubicBezTo>
                    <a:pt x="13" y="23"/>
                    <a:pt x="10" y="28"/>
                    <a:pt x="10" y="33"/>
                  </a:cubicBezTo>
                  <a:cubicBezTo>
                    <a:pt x="11" y="35"/>
                    <a:pt x="11" y="35"/>
                    <a:pt x="11" y="35"/>
                  </a:cubicBezTo>
                  <a:cubicBezTo>
                    <a:pt x="8" y="35"/>
                    <a:pt x="8" y="35"/>
                    <a:pt x="8" y="35"/>
                  </a:cubicBezTo>
                  <a:cubicBezTo>
                    <a:pt x="6" y="22"/>
                    <a:pt x="6" y="22"/>
                    <a:pt x="6" y="22"/>
                  </a:cubicBezTo>
                  <a:cubicBezTo>
                    <a:pt x="6" y="20"/>
                    <a:pt x="9" y="18"/>
                    <a:pt x="13" y="17"/>
                  </a:cubicBezTo>
                  <a:close/>
                  <a:moveTo>
                    <a:pt x="70" y="30"/>
                  </a:moveTo>
                  <a:cubicBezTo>
                    <a:pt x="44" y="43"/>
                    <a:pt x="44" y="43"/>
                    <a:pt x="44" y="43"/>
                  </a:cubicBezTo>
                  <a:cubicBezTo>
                    <a:pt x="15" y="36"/>
                    <a:pt x="15" y="36"/>
                    <a:pt x="15" y="36"/>
                  </a:cubicBezTo>
                  <a:cubicBezTo>
                    <a:pt x="15" y="33"/>
                    <a:pt x="15" y="33"/>
                    <a:pt x="15" y="33"/>
                  </a:cubicBezTo>
                  <a:cubicBezTo>
                    <a:pt x="14" y="30"/>
                    <a:pt x="16" y="27"/>
                    <a:pt x="19" y="26"/>
                  </a:cubicBezTo>
                  <a:cubicBezTo>
                    <a:pt x="63" y="21"/>
                    <a:pt x="63" y="21"/>
                    <a:pt x="63" y="21"/>
                  </a:cubicBezTo>
                  <a:cubicBezTo>
                    <a:pt x="66" y="21"/>
                    <a:pt x="69" y="23"/>
                    <a:pt x="69" y="26"/>
                  </a:cubicBezTo>
                  <a:lnTo>
                    <a:pt x="70" y="30"/>
                  </a:lnTo>
                  <a:close/>
                  <a:moveTo>
                    <a:pt x="74" y="63"/>
                  </a:moveTo>
                  <a:cubicBezTo>
                    <a:pt x="19" y="70"/>
                    <a:pt x="19" y="70"/>
                    <a:pt x="19" y="70"/>
                  </a:cubicBezTo>
                  <a:cubicBezTo>
                    <a:pt x="15" y="70"/>
                    <a:pt x="12" y="68"/>
                    <a:pt x="11" y="64"/>
                  </a:cubicBezTo>
                  <a:cubicBezTo>
                    <a:pt x="9" y="41"/>
                    <a:pt x="9" y="41"/>
                    <a:pt x="9" y="41"/>
                  </a:cubicBezTo>
                  <a:cubicBezTo>
                    <a:pt x="44" y="49"/>
                    <a:pt x="44" y="49"/>
                    <a:pt x="44" y="49"/>
                  </a:cubicBezTo>
                  <a:cubicBezTo>
                    <a:pt x="44" y="49"/>
                    <a:pt x="44" y="49"/>
                    <a:pt x="45" y="49"/>
                  </a:cubicBezTo>
                  <a:cubicBezTo>
                    <a:pt x="45" y="49"/>
                    <a:pt x="45" y="49"/>
                    <a:pt x="46" y="49"/>
                  </a:cubicBezTo>
                  <a:cubicBezTo>
                    <a:pt x="77" y="33"/>
                    <a:pt x="77" y="33"/>
                    <a:pt x="77" y="33"/>
                  </a:cubicBezTo>
                  <a:cubicBezTo>
                    <a:pt x="80" y="55"/>
                    <a:pt x="80" y="55"/>
                    <a:pt x="80" y="55"/>
                  </a:cubicBezTo>
                  <a:cubicBezTo>
                    <a:pt x="81" y="59"/>
                    <a:pt x="78" y="63"/>
                    <a:pt x="74" y="6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28" name="Freeform 74"/>
            <p:cNvSpPr/>
            <p:nvPr/>
          </p:nvSpPr>
          <p:spPr bwMode="auto">
            <a:xfrm>
              <a:off x="1250156" y="2018306"/>
              <a:ext cx="28575" cy="48816"/>
            </a:xfrm>
            <a:custGeom>
              <a:avLst/>
              <a:gdLst>
                <a:gd name="T0" fmla="*/ 10 w 11"/>
                <a:gd name="T1" fmla="*/ 9 h 19"/>
                <a:gd name="T2" fmla="*/ 11 w 11"/>
                <a:gd name="T3" fmla="*/ 6 h 19"/>
                <a:gd name="T4" fmla="*/ 2 w 11"/>
                <a:gd name="T5" fmla="*/ 0 h 19"/>
                <a:gd name="T6" fmla="*/ 0 w 11"/>
                <a:gd name="T7" fmla="*/ 10 h 19"/>
                <a:gd name="T8" fmla="*/ 5 w 11"/>
                <a:gd name="T9" fmla="*/ 19 h 19"/>
                <a:gd name="T10" fmla="*/ 11 w 11"/>
                <a:gd name="T11" fmla="*/ 11 h 19"/>
                <a:gd name="T12" fmla="*/ 10 w 11"/>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10" y="9"/>
                  </a:moveTo>
                  <a:cubicBezTo>
                    <a:pt x="10" y="8"/>
                    <a:pt x="10" y="7"/>
                    <a:pt x="11" y="6"/>
                  </a:cubicBezTo>
                  <a:cubicBezTo>
                    <a:pt x="2" y="0"/>
                    <a:pt x="2" y="0"/>
                    <a:pt x="2" y="0"/>
                  </a:cubicBezTo>
                  <a:cubicBezTo>
                    <a:pt x="0" y="3"/>
                    <a:pt x="0" y="6"/>
                    <a:pt x="0" y="10"/>
                  </a:cubicBezTo>
                  <a:cubicBezTo>
                    <a:pt x="1" y="14"/>
                    <a:pt x="2" y="17"/>
                    <a:pt x="5" y="19"/>
                  </a:cubicBezTo>
                  <a:cubicBezTo>
                    <a:pt x="11" y="11"/>
                    <a:pt x="11" y="11"/>
                    <a:pt x="11" y="11"/>
                  </a:cubicBezTo>
                  <a:cubicBezTo>
                    <a:pt x="11" y="10"/>
                    <a:pt x="11" y="9"/>
                    <a:pt x="10" y="9"/>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29" name="Freeform 75"/>
            <p:cNvSpPr/>
            <p:nvPr/>
          </p:nvSpPr>
          <p:spPr bwMode="auto">
            <a:xfrm>
              <a:off x="1271588" y="2051644"/>
              <a:ext cx="48815" cy="27385"/>
            </a:xfrm>
            <a:custGeom>
              <a:avLst/>
              <a:gdLst>
                <a:gd name="T0" fmla="*/ 9 w 19"/>
                <a:gd name="T1" fmla="*/ 0 h 11"/>
                <a:gd name="T2" fmla="*/ 6 w 19"/>
                <a:gd name="T3" fmla="*/ 0 h 11"/>
                <a:gd name="T4" fmla="*/ 0 w 19"/>
                <a:gd name="T5" fmla="*/ 9 h 11"/>
                <a:gd name="T6" fmla="*/ 10 w 19"/>
                <a:gd name="T7" fmla="*/ 11 h 11"/>
                <a:gd name="T8" fmla="*/ 19 w 19"/>
                <a:gd name="T9" fmla="*/ 6 h 11"/>
                <a:gd name="T10" fmla="*/ 11 w 19"/>
                <a:gd name="T11" fmla="*/ 0 h 11"/>
                <a:gd name="T12" fmla="*/ 9 w 1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9" h="11">
                  <a:moveTo>
                    <a:pt x="9" y="0"/>
                  </a:moveTo>
                  <a:cubicBezTo>
                    <a:pt x="8" y="1"/>
                    <a:pt x="7" y="0"/>
                    <a:pt x="6" y="0"/>
                  </a:cubicBezTo>
                  <a:cubicBezTo>
                    <a:pt x="0" y="9"/>
                    <a:pt x="0" y="9"/>
                    <a:pt x="0" y="9"/>
                  </a:cubicBezTo>
                  <a:cubicBezTo>
                    <a:pt x="3" y="10"/>
                    <a:pt x="6" y="11"/>
                    <a:pt x="10" y="11"/>
                  </a:cubicBezTo>
                  <a:cubicBezTo>
                    <a:pt x="14" y="10"/>
                    <a:pt x="17" y="9"/>
                    <a:pt x="19" y="6"/>
                  </a:cubicBezTo>
                  <a:cubicBezTo>
                    <a:pt x="11" y="0"/>
                    <a:pt x="11" y="0"/>
                    <a:pt x="11" y="0"/>
                  </a:cubicBezTo>
                  <a:cubicBezTo>
                    <a:pt x="10" y="0"/>
                    <a:pt x="9" y="0"/>
                    <a:pt x="9"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30" name="Freeform 76"/>
            <p:cNvSpPr/>
            <p:nvPr/>
          </p:nvSpPr>
          <p:spPr bwMode="auto">
            <a:xfrm>
              <a:off x="1263253" y="1996875"/>
              <a:ext cx="48815" cy="28575"/>
            </a:xfrm>
            <a:custGeom>
              <a:avLst/>
              <a:gdLst>
                <a:gd name="T0" fmla="*/ 10 w 19"/>
                <a:gd name="T1" fmla="*/ 11 h 11"/>
                <a:gd name="T2" fmla="*/ 12 w 19"/>
                <a:gd name="T3" fmla="*/ 11 h 11"/>
                <a:gd name="T4" fmla="*/ 19 w 19"/>
                <a:gd name="T5" fmla="*/ 2 h 11"/>
                <a:gd name="T6" fmla="*/ 9 w 19"/>
                <a:gd name="T7" fmla="*/ 0 h 11"/>
                <a:gd name="T8" fmla="*/ 0 w 19"/>
                <a:gd name="T9" fmla="*/ 5 h 11"/>
                <a:gd name="T10" fmla="*/ 8 w 19"/>
                <a:gd name="T11" fmla="*/ 11 h 11"/>
                <a:gd name="T12" fmla="*/ 10 w 1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9" h="11">
                  <a:moveTo>
                    <a:pt x="10" y="11"/>
                  </a:moveTo>
                  <a:cubicBezTo>
                    <a:pt x="11" y="10"/>
                    <a:pt x="12" y="11"/>
                    <a:pt x="12" y="11"/>
                  </a:cubicBezTo>
                  <a:cubicBezTo>
                    <a:pt x="19" y="2"/>
                    <a:pt x="19" y="2"/>
                    <a:pt x="19" y="2"/>
                  </a:cubicBezTo>
                  <a:cubicBezTo>
                    <a:pt x="16" y="1"/>
                    <a:pt x="13" y="0"/>
                    <a:pt x="9" y="0"/>
                  </a:cubicBezTo>
                  <a:cubicBezTo>
                    <a:pt x="5" y="1"/>
                    <a:pt x="2" y="2"/>
                    <a:pt x="0" y="5"/>
                  </a:cubicBezTo>
                  <a:cubicBezTo>
                    <a:pt x="8" y="11"/>
                    <a:pt x="8" y="11"/>
                    <a:pt x="8" y="11"/>
                  </a:cubicBezTo>
                  <a:cubicBezTo>
                    <a:pt x="9" y="11"/>
                    <a:pt x="9" y="11"/>
                    <a:pt x="10" y="1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31" name="Freeform 77"/>
            <p:cNvSpPr/>
            <p:nvPr/>
          </p:nvSpPr>
          <p:spPr bwMode="auto">
            <a:xfrm>
              <a:off x="1304925" y="2009972"/>
              <a:ext cx="28575" cy="48816"/>
            </a:xfrm>
            <a:custGeom>
              <a:avLst/>
              <a:gdLst>
                <a:gd name="T0" fmla="*/ 0 w 11"/>
                <a:gd name="T1" fmla="*/ 8 h 19"/>
                <a:gd name="T2" fmla="*/ 0 w 11"/>
                <a:gd name="T3" fmla="*/ 10 h 19"/>
                <a:gd name="T4" fmla="*/ 0 w 11"/>
                <a:gd name="T5" fmla="*/ 13 h 19"/>
                <a:gd name="T6" fmla="*/ 9 w 11"/>
                <a:gd name="T7" fmla="*/ 19 h 19"/>
                <a:gd name="T8" fmla="*/ 11 w 11"/>
                <a:gd name="T9" fmla="*/ 9 h 19"/>
                <a:gd name="T10" fmla="*/ 6 w 11"/>
                <a:gd name="T11" fmla="*/ 0 h 19"/>
                <a:gd name="T12" fmla="*/ 0 w 11"/>
                <a:gd name="T13" fmla="*/ 8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0" y="8"/>
                  </a:moveTo>
                  <a:cubicBezTo>
                    <a:pt x="0" y="9"/>
                    <a:pt x="0" y="10"/>
                    <a:pt x="0" y="10"/>
                  </a:cubicBezTo>
                  <a:cubicBezTo>
                    <a:pt x="0" y="11"/>
                    <a:pt x="0" y="12"/>
                    <a:pt x="0" y="13"/>
                  </a:cubicBezTo>
                  <a:cubicBezTo>
                    <a:pt x="9" y="19"/>
                    <a:pt x="9" y="19"/>
                    <a:pt x="9" y="19"/>
                  </a:cubicBezTo>
                  <a:cubicBezTo>
                    <a:pt x="10" y="16"/>
                    <a:pt x="11" y="13"/>
                    <a:pt x="11" y="9"/>
                  </a:cubicBezTo>
                  <a:cubicBezTo>
                    <a:pt x="10" y="5"/>
                    <a:pt x="9" y="2"/>
                    <a:pt x="6" y="0"/>
                  </a:cubicBezTo>
                  <a:lnTo>
                    <a:pt x="0" y="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32" name="Freeform 78"/>
            <p:cNvSpPr>
              <a:spLocks noEditPoints="1"/>
            </p:cNvSpPr>
            <p:nvPr/>
          </p:nvSpPr>
          <p:spPr bwMode="auto">
            <a:xfrm>
              <a:off x="1201341" y="1927819"/>
              <a:ext cx="216694" cy="234554"/>
            </a:xfrm>
            <a:custGeom>
              <a:avLst/>
              <a:gdLst>
                <a:gd name="T0" fmla="*/ 59 w 84"/>
                <a:gd name="T1" fmla="*/ 1 h 91"/>
                <a:gd name="T2" fmla="*/ 14 w 84"/>
                <a:gd name="T3" fmla="*/ 6 h 91"/>
                <a:gd name="T4" fmla="*/ 2 w 84"/>
                <a:gd name="T5" fmla="*/ 22 h 91"/>
                <a:gd name="T6" fmla="*/ 6 w 84"/>
                <a:gd name="T7" fmla="*/ 62 h 91"/>
                <a:gd name="T8" fmla="*/ 7 w 84"/>
                <a:gd name="T9" fmla="*/ 67 h 91"/>
                <a:gd name="T10" fmla="*/ 10 w 84"/>
                <a:gd name="T11" fmla="*/ 87 h 91"/>
                <a:gd name="T12" fmla="*/ 14 w 84"/>
                <a:gd name="T13" fmla="*/ 91 h 91"/>
                <a:gd name="T14" fmla="*/ 25 w 84"/>
                <a:gd name="T15" fmla="*/ 89 h 91"/>
                <a:gd name="T16" fmla="*/ 29 w 84"/>
                <a:gd name="T17" fmla="*/ 85 h 91"/>
                <a:gd name="T18" fmla="*/ 28 w 84"/>
                <a:gd name="T19" fmla="*/ 82 h 91"/>
                <a:gd name="T20" fmla="*/ 64 w 84"/>
                <a:gd name="T21" fmla="*/ 78 h 91"/>
                <a:gd name="T22" fmla="*/ 64 w 84"/>
                <a:gd name="T23" fmla="*/ 81 h 91"/>
                <a:gd name="T24" fmla="*/ 69 w 84"/>
                <a:gd name="T25" fmla="*/ 84 h 91"/>
                <a:gd name="T26" fmla="*/ 80 w 84"/>
                <a:gd name="T27" fmla="*/ 82 h 91"/>
                <a:gd name="T28" fmla="*/ 84 w 84"/>
                <a:gd name="T29" fmla="*/ 78 h 91"/>
                <a:gd name="T30" fmla="*/ 81 w 84"/>
                <a:gd name="T31" fmla="*/ 58 h 91"/>
                <a:gd name="T32" fmla="*/ 81 w 84"/>
                <a:gd name="T33" fmla="*/ 54 h 91"/>
                <a:gd name="T34" fmla="*/ 76 w 84"/>
                <a:gd name="T35" fmla="*/ 13 h 91"/>
                <a:gd name="T36" fmla="*/ 59 w 84"/>
                <a:gd name="T37" fmla="*/ 1 h 91"/>
                <a:gd name="T38" fmla="*/ 38 w 84"/>
                <a:gd name="T39" fmla="*/ 65 h 91"/>
                <a:gd name="T40" fmla="*/ 13 w 84"/>
                <a:gd name="T41" fmla="*/ 46 h 91"/>
                <a:gd name="T42" fmla="*/ 32 w 84"/>
                <a:gd name="T43" fmla="*/ 21 h 91"/>
                <a:gd name="T44" fmla="*/ 57 w 84"/>
                <a:gd name="T45" fmla="*/ 40 h 91"/>
                <a:gd name="T46" fmla="*/ 38 w 84"/>
                <a:gd name="T47" fmla="*/ 65 h 91"/>
                <a:gd name="T48" fmla="*/ 70 w 84"/>
                <a:gd name="T49" fmla="*/ 32 h 91"/>
                <a:gd name="T50" fmla="*/ 68 w 84"/>
                <a:gd name="T51" fmla="*/ 35 h 91"/>
                <a:gd name="T52" fmla="*/ 70 w 84"/>
                <a:gd name="T53" fmla="*/ 49 h 91"/>
                <a:gd name="T54" fmla="*/ 68 w 84"/>
                <a:gd name="T55" fmla="*/ 51 h 91"/>
                <a:gd name="T56" fmla="*/ 66 w 84"/>
                <a:gd name="T57" fmla="*/ 49 h 91"/>
                <a:gd name="T58" fmla="*/ 64 w 84"/>
                <a:gd name="T59" fmla="*/ 35 h 91"/>
                <a:gd name="T60" fmla="*/ 62 w 84"/>
                <a:gd name="T61" fmla="*/ 33 h 91"/>
                <a:gd name="T62" fmla="*/ 62 w 84"/>
                <a:gd name="T63" fmla="*/ 31 h 91"/>
                <a:gd name="T64" fmla="*/ 65 w 84"/>
                <a:gd name="T65" fmla="*/ 27 h 91"/>
                <a:gd name="T66" fmla="*/ 70 w 84"/>
                <a:gd name="T67" fmla="*/ 30 h 91"/>
                <a:gd name="T68" fmla="*/ 70 w 84"/>
                <a:gd name="T69"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91">
                  <a:moveTo>
                    <a:pt x="59" y="1"/>
                  </a:moveTo>
                  <a:cubicBezTo>
                    <a:pt x="14" y="6"/>
                    <a:pt x="14" y="6"/>
                    <a:pt x="14" y="6"/>
                  </a:cubicBezTo>
                  <a:cubicBezTo>
                    <a:pt x="6" y="7"/>
                    <a:pt x="0" y="10"/>
                    <a:pt x="2" y="22"/>
                  </a:cubicBezTo>
                  <a:cubicBezTo>
                    <a:pt x="6" y="62"/>
                    <a:pt x="6" y="62"/>
                    <a:pt x="6" y="62"/>
                  </a:cubicBezTo>
                  <a:cubicBezTo>
                    <a:pt x="7" y="67"/>
                    <a:pt x="7" y="67"/>
                    <a:pt x="7" y="67"/>
                  </a:cubicBezTo>
                  <a:cubicBezTo>
                    <a:pt x="10" y="87"/>
                    <a:pt x="10" y="87"/>
                    <a:pt x="10" y="87"/>
                  </a:cubicBezTo>
                  <a:cubicBezTo>
                    <a:pt x="10" y="89"/>
                    <a:pt x="12" y="91"/>
                    <a:pt x="14" y="91"/>
                  </a:cubicBezTo>
                  <a:cubicBezTo>
                    <a:pt x="25" y="89"/>
                    <a:pt x="25" y="89"/>
                    <a:pt x="25" y="89"/>
                  </a:cubicBezTo>
                  <a:cubicBezTo>
                    <a:pt x="28" y="89"/>
                    <a:pt x="29" y="87"/>
                    <a:pt x="29" y="85"/>
                  </a:cubicBezTo>
                  <a:cubicBezTo>
                    <a:pt x="28" y="82"/>
                    <a:pt x="28" y="82"/>
                    <a:pt x="28" y="82"/>
                  </a:cubicBezTo>
                  <a:cubicBezTo>
                    <a:pt x="64" y="78"/>
                    <a:pt x="64" y="78"/>
                    <a:pt x="64" y="78"/>
                  </a:cubicBezTo>
                  <a:cubicBezTo>
                    <a:pt x="64" y="81"/>
                    <a:pt x="64" y="81"/>
                    <a:pt x="64" y="81"/>
                  </a:cubicBezTo>
                  <a:cubicBezTo>
                    <a:pt x="65" y="83"/>
                    <a:pt x="67" y="84"/>
                    <a:pt x="69" y="84"/>
                  </a:cubicBezTo>
                  <a:cubicBezTo>
                    <a:pt x="80" y="82"/>
                    <a:pt x="80" y="82"/>
                    <a:pt x="80" y="82"/>
                  </a:cubicBezTo>
                  <a:cubicBezTo>
                    <a:pt x="82" y="82"/>
                    <a:pt x="84" y="80"/>
                    <a:pt x="84" y="78"/>
                  </a:cubicBezTo>
                  <a:cubicBezTo>
                    <a:pt x="81" y="58"/>
                    <a:pt x="81" y="58"/>
                    <a:pt x="81" y="58"/>
                  </a:cubicBezTo>
                  <a:cubicBezTo>
                    <a:pt x="81" y="54"/>
                    <a:pt x="81" y="54"/>
                    <a:pt x="81" y="54"/>
                  </a:cubicBezTo>
                  <a:cubicBezTo>
                    <a:pt x="76" y="13"/>
                    <a:pt x="76" y="13"/>
                    <a:pt x="76" y="13"/>
                  </a:cubicBezTo>
                  <a:cubicBezTo>
                    <a:pt x="74" y="0"/>
                    <a:pt x="67" y="0"/>
                    <a:pt x="59" y="1"/>
                  </a:cubicBezTo>
                  <a:close/>
                  <a:moveTo>
                    <a:pt x="38" y="65"/>
                  </a:moveTo>
                  <a:cubicBezTo>
                    <a:pt x="26" y="66"/>
                    <a:pt x="15" y="58"/>
                    <a:pt x="13" y="46"/>
                  </a:cubicBezTo>
                  <a:cubicBezTo>
                    <a:pt x="12" y="34"/>
                    <a:pt x="20" y="23"/>
                    <a:pt x="32" y="21"/>
                  </a:cubicBezTo>
                  <a:cubicBezTo>
                    <a:pt x="44" y="20"/>
                    <a:pt x="55" y="28"/>
                    <a:pt x="57" y="40"/>
                  </a:cubicBezTo>
                  <a:cubicBezTo>
                    <a:pt x="58" y="52"/>
                    <a:pt x="50" y="63"/>
                    <a:pt x="38" y="65"/>
                  </a:cubicBezTo>
                  <a:close/>
                  <a:moveTo>
                    <a:pt x="70" y="32"/>
                  </a:moveTo>
                  <a:cubicBezTo>
                    <a:pt x="70" y="33"/>
                    <a:pt x="69" y="34"/>
                    <a:pt x="68" y="35"/>
                  </a:cubicBezTo>
                  <a:cubicBezTo>
                    <a:pt x="70" y="49"/>
                    <a:pt x="70" y="49"/>
                    <a:pt x="70" y="49"/>
                  </a:cubicBezTo>
                  <a:cubicBezTo>
                    <a:pt x="70" y="50"/>
                    <a:pt x="69" y="51"/>
                    <a:pt x="68" y="51"/>
                  </a:cubicBezTo>
                  <a:cubicBezTo>
                    <a:pt x="67" y="51"/>
                    <a:pt x="66" y="50"/>
                    <a:pt x="66" y="49"/>
                  </a:cubicBezTo>
                  <a:cubicBezTo>
                    <a:pt x="64" y="35"/>
                    <a:pt x="64" y="35"/>
                    <a:pt x="64" y="35"/>
                  </a:cubicBezTo>
                  <a:cubicBezTo>
                    <a:pt x="63" y="35"/>
                    <a:pt x="63" y="34"/>
                    <a:pt x="62" y="33"/>
                  </a:cubicBezTo>
                  <a:cubicBezTo>
                    <a:pt x="62" y="31"/>
                    <a:pt x="62" y="31"/>
                    <a:pt x="62" y="31"/>
                  </a:cubicBezTo>
                  <a:cubicBezTo>
                    <a:pt x="62" y="29"/>
                    <a:pt x="63" y="27"/>
                    <a:pt x="65" y="27"/>
                  </a:cubicBezTo>
                  <a:cubicBezTo>
                    <a:pt x="67" y="27"/>
                    <a:pt x="69" y="28"/>
                    <a:pt x="70" y="30"/>
                  </a:cubicBezTo>
                  <a:lnTo>
                    <a:pt x="70" y="32"/>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33" name="Freeform 79"/>
            <p:cNvSpPr/>
            <p:nvPr/>
          </p:nvSpPr>
          <p:spPr bwMode="auto">
            <a:xfrm>
              <a:off x="2880122" y="2202853"/>
              <a:ext cx="28575" cy="52388"/>
            </a:xfrm>
            <a:custGeom>
              <a:avLst/>
              <a:gdLst>
                <a:gd name="T0" fmla="*/ 10 w 11"/>
                <a:gd name="T1" fmla="*/ 9 h 20"/>
                <a:gd name="T2" fmla="*/ 11 w 11"/>
                <a:gd name="T3" fmla="*/ 7 h 20"/>
                <a:gd name="T4" fmla="*/ 2 w 11"/>
                <a:gd name="T5" fmla="*/ 0 h 20"/>
                <a:gd name="T6" fmla="*/ 0 w 11"/>
                <a:gd name="T7" fmla="*/ 10 h 20"/>
                <a:gd name="T8" fmla="*/ 5 w 11"/>
                <a:gd name="T9" fmla="*/ 20 h 20"/>
                <a:gd name="T10" fmla="*/ 11 w 11"/>
                <a:gd name="T11" fmla="*/ 11 h 20"/>
                <a:gd name="T12" fmla="*/ 10 w 11"/>
                <a:gd name="T13" fmla="*/ 9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10" y="9"/>
                  </a:moveTo>
                  <a:cubicBezTo>
                    <a:pt x="10" y="8"/>
                    <a:pt x="10" y="8"/>
                    <a:pt x="11" y="7"/>
                  </a:cubicBezTo>
                  <a:cubicBezTo>
                    <a:pt x="2" y="0"/>
                    <a:pt x="2" y="0"/>
                    <a:pt x="2" y="0"/>
                  </a:cubicBezTo>
                  <a:cubicBezTo>
                    <a:pt x="0" y="3"/>
                    <a:pt x="0" y="7"/>
                    <a:pt x="0" y="10"/>
                  </a:cubicBezTo>
                  <a:cubicBezTo>
                    <a:pt x="0" y="14"/>
                    <a:pt x="2" y="17"/>
                    <a:pt x="5" y="20"/>
                  </a:cubicBezTo>
                  <a:cubicBezTo>
                    <a:pt x="11" y="11"/>
                    <a:pt x="11" y="11"/>
                    <a:pt x="11" y="11"/>
                  </a:cubicBezTo>
                  <a:cubicBezTo>
                    <a:pt x="11" y="11"/>
                    <a:pt x="11" y="10"/>
                    <a:pt x="10" y="9"/>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34" name="Freeform 80"/>
            <p:cNvSpPr/>
            <p:nvPr/>
          </p:nvSpPr>
          <p:spPr bwMode="auto">
            <a:xfrm>
              <a:off x="2900362" y="2236191"/>
              <a:ext cx="48815" cy="30956"/>
            </a:xfrm>
            <a:custGeom>
              <a:avLst/>
              <a:gdLst>
                <a:gd name="T0" fmla="*/ 9 w 19"/>
                <a:gd name="T1" fmla="*/ 1 h 12"/>
                <a:gd name="T2" fmla="*/ 6 w 19"/>
                <a:gd name="T3" fmla="*/ 1 h 12"/>
                <a:gd name="T4" fmla="*/ 0 w 19"/>
                <a:gd name="T5" fmla="*/ 9 h 12"/>
                <a:gd name="T6" fmla="*/ 10 w 19"/>
                <a:gd name="T7" fmla="*/ 11 h 12"/>
                <a:gd name="T8" fmla="*/ 19 w 19"/>
                <a:gd name="T9" fmla="*/ 7 h 12"/>
                <a:gd name="T10" fmla="*/ 11 w 19"/>
                <a:gd name="T11" fmla="*/ 0 h 12"/>
                <a:gd name="T12" fmla="*/ 9 w 19"/>
                <a:gd name="T13" fmla="*/ 1 h 12"/>
              </a:gdLst>
              <a:ahLst/>
              <a:cxnLst>
                <a:cxn ang="0">
                  <a:pos x="T0" y="T1"/>
                </a:cxn>
                <a:cxn ang="0">
                  <a:pos x="T2" y="T3"/>
                </a:cxn>
                <a:cxn ang="0">
                  <a:pos x="T4" y="T5"/>
                </a:cxn>
                <a:cxn ang="0">
                  <a:pos x="T6" y="T7"/>
                </a:cxn>
                <a:cxn ang="0">
                  <a:pos x="T8" y="T9"/>
                </a:cxn>
                <a:cxn ang="0">
                  <a:pos x="T10" y="T11"/>
                </a:cxn>
                <a:cxn ang="0">
                  <a:pos x="T12" y="T13"/>
                </a:cxn>
              </a:cxnLst>
              <a:rect l="0" t="0" r="r" b="b"/>
              <a:pathLst>
                <a:path w="19" h="12">
                  <a:moveTo>
                    <a:pt x="9" y="1"/>
                  </a:moveTo>
                  <a:cubicBezTo>
                    <a:pt x="8" y="1"/>
                    <a:pt x="7" y="1"/>
                    <a:pt x="6" y="1"/>
                  </a:cubicBezTo>
                  <a:cubicBezTo>
                    <a:pt x="0" y="9"/>
                    <a:pt x="0" y="9"/>
                    <a:pt x="0" y="9"/>
                  </a:cubicBezTo>
                  <a:cubicBezTo>
                    <a:pt x="3" y="11"/>
                    <a:pt x="6" y="12"/>
                    <a:pt x="10" y="11"/>
                  </a:cubicBezTo>
                  <a:cubicBezTo>
                    <a:pt x="13" y="11"/>
                    <a:pt x="17" y="9"/>
                    <a:pt x="19" y="7"/>
                  </a:cubicBezTo>
                  <a:cubicBezTo>
                    <a:pt x="11" y="0"/>
                    <a:pt x="11" y="0"/>
                    <a:pt x="11" y="0"/>
                  </a:cubicBezTo>
                  <a:cubicBezTo>
                    <a:pt x="10" y="0"/>
                    <a:pt x="9" y="1"/>
                    <a:pt x="9" y="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35" name="Freeform 81"/>
            <p:cNvSpPr/>
            <p:nvPr/>
          </p:nvSpPr>
          <p:spPr bwMode="auto">
            <a:xfrm>
              <a:off x="2893219" y="2182613"/>
              <a:ext cx="48815" cy="30956"/>
            </a:xfrm>
            <a:custGeom>
              <a:avLst/>
              <a:gdLst>
                <a:gd name="T0" fmla="*/ 10 w 19"/>
                <a:gd name="T1" fmla="*/ 11 h 12"/>
                <a:gd name="T2" fmla="*/ 12 w 19"/>
                <a:gd name="T3" fmla="*/ 11 h 12"/>
                <a:gd name="T4" fmla="*/ 19 w 19"/>
                <a:gd name="T5" fmla="*/ 3 h 12"/>
                <a:gd name="T6" fmla="*/ 9 w 19"/>
                <a:gd name="T7" fmla="*/ 1 h 12"/>
                <a:gd name="T8" fmla="*/ 0 w 19"/>
                <a:gd name="T9" fmla="*/ 5 h 12"/>
                <a:gd name="T10" fmla="*/ 8 w 19"/>
                <a:gd name="T11" fmla="*/ 12 h 12"/>
                <a:gd name="T12" fmla="*/ 10 w 19"/>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9" h="12">
                  <a:moveTo>
                    <a:pt x="10" y="11"/>
                  </a:moveTo>
                  <a:cubicBezTo>
                    <a:pt x="11" y="11"/>
                    <a:pt x="12" y="11"/>
                    <a:pt x="12" y="11"/>
                  </a:cubicBezTo>
                  <a:cubicBezTo>
                    <a:pt x="19" y="3"/>
                    <a:pt x="19" y="3"/>
                    <a:pt x="19" y="3"/>
                  </a:cubicBezTo>
                  <a:cubicBezTo>
                    <a:pt x="16" y="1"/>
                    <a:pt x="13" y="0"/>
                    <a:pt x="9" y="1"/>
                  </a:cubicBezTo>
                  <a:cubicBezTo>
                    <a:pt x="5" y="1"/>
                    <a:pt x="2" y="3"/>
                    <a:pt x="0" y="5"/>
                  </a:cubicBezTo>
                  <a:cubicBezTo>
                    <a:pt x="8" y="12"/>
                    <a:pt x="8" y="12"/>
                    <a:pt x="8" y="12"/>
                  </a:cubicBezTo>
                  <a:cubicBezTo>
                    <a:pt x="9" y="11"/>
                    <a:pt x="9" y="11"/>
                    <a:pt x="10" y="1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36" name="Freeform 82"/>
            <p:cNvSpPr/>
            <p:nvPr/>
          </p:nvSpPr>
          <p:spPr bwMode="auto">
            <a:xfrm>
              <a:off x="2933699" y="2195710"/>
              <a:ext cx="28575" cy="51197"/>
            </a:xfrm>
            <a:custGeom>
              <a:avLst/>
              <a:gdLst>
                <a:gd name="T0" fmla="*/ 0 w 11"/>
                <a:gd name="T1" fmla="*/ 9 h 20"/>
                <a:gd name="T2" fmla="*/ 0 w 11"/>
                <a:gd name="T3" fmla="*/ 11 h 20"/>
                <a:gd name="T4" fmla="*/ 0 w 11"/>
                <a:gd name="T5" fmla="*/ 13 h 20"/>
                <a:gd name="T6" fmla="*/ 9 w 11"/>
                <a:gd name="T7" fmla="*/ 20 h 20"/>
                <a:gd name="T8" fmla="*/ 11 w 11"/>
                <a:gd name="T9" fmla="*/ 9 h 20"/>
                <a:gd name="T10" fmla="*/ 6 w 11"/>
                <a:gd name="T11" fmla="*/ 0 h 20"/>
                <a:gd name="T12" fmla="*/ 0 w 11"/>
                <a:gd name="T13" fmla="*/ 9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0" y="9"/>
                  </a:moveTo>
                  <a:cubicBezTo>
                    <a:pt x="0" y="9"/>
                    <a:pt x="0" y="10"/>
                    <a:pt x="0" y="11"/>
                  </a:cubicBezTo>
                  <a:cubicBezTo>
                    <a:pt x="0" y="12"/>
                    <a:pt x="0" y="12"/>
                    <a:pt x="0" y="13"/>
                  </a:cubicBezTo>
                  <a:cubicBezTo>
                    <a:pt x="9" y="20"/>
                    <a:pt x="9" y="20"/>
                    <a:pt x="9" y="20"/>
                  </a:cubicBezTo>
                  <a:cubicBezTo>
                    <a:pt x="10" y="17"/>
                    <a:pt x="11" y="13"/>
                    <a:pt x="11" y="9"/>
                  </a:cubicBezTo>
                  <a:cubicBezTo>
                    <a:pt x="10" y="6"/>
                    <a:pt x="9" y="3"/>
                    <a:pt x="6" y="0"/>
                  </a:cubicBezTo>
                  <a:lnTo>
                    <a:pt x="0" y="9"/>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37" name="Freeform 83"/>
            <p:cNvSpPr>
              <a:spLocks noEditPoints="1"/>
            </p:cNvSpPr>
            <p:nvPr/>
          </p:nvSpPr>
          <p:spPr bwMode="auto">
            <a:xfrm>
              <a:off x="2831306" y="2113556"/>
              <a:ext cx="215503" cy="233363"/>
            </a:xfrm>
            <a:custGeom>
              <a:avLst/>
              <a:gdLst>
                <a:gd name="T0" fmla="*/ 59 w 84"/>
                <a:gd name="T1" fmla="*/ 1 h 91"/>
                <a:gd name="T2" fmla="*/ 14 w 84"/>
                <a:gd name="T3" fmla="*/ 6 h 91"/>
                <a:gd name="T4" fmla="*/ 2 w 84"/>
                <a:gd name="T5" fmla="*/ 23 h 91"/>
                <a:gd name="T6" fmla="*/ 6 w 84"/>
                <a:gd name="T7" fmla="*/ 62 h 91"/>
                <a:gd name="T8" fmla="*/ 7 w 84"/>
                <a:gd name="T9" fmla="*/ 68 h 91"/>
                <a:gd name="T10" fmla="*/ 10 w 84"/>
                <a:gd name="T11" fmla="*/ 88 h 91"/>
                <a:gd name="T12" fmla="*/ 14 w 84"/>
                <a:gd name="T13" fmla="*/ 91 h 91"/>
                <a:gd name="T14" fmla="*/ 25 w 84"/>
                <a:gd name="T15" fmla="*/ 90 h 91"/>
                <a:gd name="T16" fmla="*/ 29 w 84"/>
                <a:gd name="T17" fmla="*/ 85 h 91"/>
                <a:gd name="T18" fmla="*/ 28 w 84"/>
                <a:gd name="T19" fmla="*/ 83 h 91"/>
                <a:gd name="T20" fmla="*/ 64 w 84"/>
                <a:gd name="T21" fmla="*/ 78 h 91"/>
                <a:gd name="T22" fmla="*/ 64 w 84"/>
                <a:gd name="T23" fmla="*/ 81 h 91"/>
                <a:gd name="T24" fmla="*/ 69 w 84"/>
                <a:gd name="T25" fmla="*/ 84 h 91"/>
                <a:gd name="T26" fmla="*/ 80 w 84"/>
                <a:gd name="T27" fmla="*/ 83 h 91"/>
                <a:gd name="T28" fmla="*/ 84 w 84"/>
                <a:gd name="T29" fmla="*/ 79 h 91"/>
                <a:gd name="T30" fmla="*/ 81 w 84"/>
                <a:gd name="T31" fmla="*/ 59 h 91"/>
                <a:gd name="T32" fmla="*/ 81 w 84"/>
                <a:gd name="T33" fmla="*/ 54 h 91"/>
                <a:gd name="T34" fmla="*/ 76 w 84"/>
                <a:gd name="T35" fmla="*/ 14 h 91"/>
                <a:gd name="T36" fmla="*/ 59 w 84"/>
                <a:gd name="T37" fmla="*/ 1 h 91"/>
                <a:gd name="T38" fmla="*/ 38 w 84"/>
                <a:gd name="T39" fmla="*/ 65 h 91"/>
                <a:gd name="T40" fmla="*/ 13 w 84"/>
                <a:gd name="T41" fmla="*/ 46 h 91"/>
                <a:gd name="T42" fmla="*/ 32 w 84"/>
                <a:gd name="T43" fmla="*/ 22 h 91"/>
                <a:gd name="T44" fmla="*/ 57 w 84"/>
                <a:gd name="T45" fmla="*/ 41 h 91"/>
                <a:gd name="T46" fmla="*/ 38 w 84"/>
                <a:gd name="T47" fmla="*/ 65 h 91"/>
                <a:gd name="T48" fmla="*/ 70 w 84"/>
                <a:gd name="T49" fmla="*/ 32 h 91"/>
                <a:gd name="T50" fmla="*/ 68 w 84"/>
                <a:gd name="T51" fmla="*/ 35 h 91"/>
                <a:gd name="T52" fmla="*/ 70 w 84"/>
                <a:gd name="T53" fmla="*/ 49 h 91"/>
                <a:gd name="T54" fmla="*/ 68 w 84"/>
                <a:gd name="T55" fmla="*/ 51 h 91"/>
                <a:gd name="T56" fmla="*/ 66 w 84"/>
                <a:gd name="T57" fmla="*/ 50 h 91"/>
                <a:gd name="T58" fmla="*/ 64 w 84"/>
                <a:gd name="T59" fmla="*/ 36 h 91"/>
                <a:gd name="T60" fmla="*/ 62 w 84"/>
                <a:gd name="T61" fmla="*/ 33 h 91"/>
                <a:gd name="T62" fmla="*/ 62 w 84"/>
                <a:gd name="T63" fmla="*/ 32 h 91"/>
                <a:gd name="T64" fmla="*/ 65 w 84"/>
                <a:gd name="T65" fmla="*/ 28 h 91"/>
                <a:gd name="T66" fmla="*/ 69 w 84"/>
                <a:gd name="T67" fmla="*/ 31 h 91"/>
                <a:gd name="T68" fmla="*/ 70 w 84"/>
                <a:gd name="T69"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91">
                  <a:moveTo>
                    <a:pt x="59" y="1"/>
                  </a:moveTo>
                  <a:cubicBezTo>
                    <a:pt x="14" y="6"/>
                    <a:pt x="14" y="6"/>
                    <a:pt x="14" y="6"/>
                  </a:cubicBezTo>
                  <a:cubicBezTo>
                    <a:pt x="6" y="7"/>
                    <a:pt x="0" y="11"/>
                    <a:pt x="2" y="23"/>
                  </a:cubicBezTo>
                  <a:cubicBezTo>
                    <a:pt x="6" y="62"/>
                    <a:pt x="6" y="62"/>
                    <a:pt x="6" y="62"/>
                  </a:cubicBezTo>
                  <a:cubicBezTo>
                    <a:pt x="7" y="68"/>
                    <a:pt x="7" y="68"/>
                    <a:pt x="7" y="68"/>
                  </a:cubicBezTo>
                  <a:cubicBezTo>
                    <a:pt x="10" y="88"/>
                    <a:pt x="10" y="88"/>
                    <a:pt x="10" y="88"/>
                  </a:cubicBezTo>
                  <a:cubicBezTo>
                    <a:pt x="10" y="90"/>
                    <a:pt x="12" y="91"/>
                    <a:pt x="14" y="91"/>
                  </a:cubicBezTo>
                  <a:cubicBezTo>
                    <a:pt x="25" y="90"/>
                    <a:pt x="25" y="90"/>
                    <a:pt x="25" y="90"/>
                  </a:cubicBezTo>
                  <a:cubicBezTo>
                    <a:pt x="28" y="89"/>
                    <a:pt x="29" y="87"/>
                    <a:pt x="29" y="85"/>
                  </a:cubicBezTo>
                  <a:cubicBezTo>
                    <a:pt x="28" y="83"/>
                    <a:pt x="28" y="83"/>
                    <a:pt x="28" y="83"/>
                  </a:cubicBezTo>
                  <a:cubicBezTo>
                    <a:pt x="64" y="78"/>
                    <a:pt x="64" y="78"/>
                    <a:pt x="64" y="78"/>
                  </a:cubicBezTo>
                  <a:cubicBezTo>
                    <a:pt x="64" y="81"/>
                    <a:pt x="64" y="81"/>
                    <a:pt x="64" y="81"/>
                  </a:cubicBezTo>
                  <a:cubicBezTo>
                    <a:pt x="65" y="83"/>
                    <a:pt x="66" y="85"/>
                    <a:pt x="69" y="84"/>
                  </a:cubicBezTo>
                  <a:cubicBezTo>
                    <a:pt x="80" y="83"/>
                    <a:pt x="80" y="83"/>
                    <a:pt x="80" y="83"/>
                  </a:cubicBezTo>
                  <a:cubicBezTo>
                    <a:pt x="82" y="83"/>
                    <a:pt x="84" y="81"/>
                    <a:pt x="84" y="79"/>
                  </a:cubicBezTo>
                  <a:cubicBezTo>
                    <a:pt x="81" y="59"/>
                    <a:pt x="81" y="59"/>
                    <a:pt x="81" y="59"/>
                  </a:cubicBezTo>
                  <a:cubicBezTo>
                    <a:pt x="81" y="54"/>
                    <a:pt x="81" y="54"/>
                    <a:pt x="81" y="54"/>
                  </a:cubicBezTo>
                  <a:cubicBezTo>
                    <a:pt x="76" y="14"/>
                    <a:pt x="76" y="14"/>
                    <a:pt x="76" y="14"/>
                  </a:cubicBezTo>
                  <a:cubicBezTo>
                    <a:pt x="74" y="1"/>
                    <a:pt x="67" y="0"/>
                    <a:pt x="59" y="1"/>
                  </a:cubicBezTo>
                  <a:close/>
                  <a:moveTo>
                    <a:pt x="38" y="65"/>
                  </a:moveTo>
                  <a:cubicBezTo>
                    <a:pt x="26" y="67"/>
                    <a:pt x="15" y="58"/>
                    <a:pt x="13" y="46"/>
                  </a:cubicBezTo>
                  <a:cubicBezTo>
                    <a:pt x="12" y="34"/>
                    <a:pt x="20" y="23"/>
                    <a:pt x="32" y="22"/>
                  </a:cubicBezTo>
                  <a:cubicBezTo>
                    <a:pt x="44" y="20"/>
                    <a:pt x="55" y="29"/>
                    <a:pt x="57" y="41"/>
                  </a:cubicBezTo>
                  <a:cubicBezTo>
                    <a:pt x="58" y="53"/>
                    <a:pt x="49" y="64"/>
                    <a:pt x="38" y="65"/>
                  </a:cubicBezTo>
                  <a:close/>
                  <a:moveTo>
                    <a:pt x="70" y="32"/>
                  </a:moveTo>
                  <a:cubicBezTo>
                    <a:pt x="70" y="33"/>
                    <a:pt x="69" y="35"/>
                    <a:pt x="68" y="35"/>
                  </a:cubicBezTo>
                  <a:cubicBezTo>
                    <a:pt x="70" y="49"/>
                    <a:pt x="70" y="49"/>
                    <a:pt x="70" y="49"/>
                  </a:cubicBezTo>
                  <a:cubicBezTo>
                    <a:pt x="70" y="50"/>
                    <a:pt x="69" y="51"/>
                    <a:pt x="68" y="51"/>
                  </a:cubicBezTo>
                  <a:cubicBezTo>
                    <a:pt x="67" y="51"/>
                    <a:pt x="66" y="51"/>
                    <a:pt x="66" y="50"/>
                  </a:cubicBezTo>
                  <a:cubicBezTo>
                    <a:pt x="64" y="36"/>
                    <a:pt x="64" y="36"/>
                    <a:pt x="64" y="36"/>
                  </a:cubicBezTo>
                  <a:cubicBezTo>
                    <a:pt x="63" y="35"/>
                    <a:pt x="63" y="34"/>
                    <a:pt x="62" y="33"/>
                  </a:cubicBezTo>
                  <a:cubicBezTo>
                    <a:pt x="62" y="32"/>
                    <a:pt x="62" y="32"/>
                    <a:pt x="62" y="32"/>
                  </a:cubicBezTo>
                  <a:cubicBezTo>
                    <a:pt x="62" y="30"/>
                    <a:pt x="63" y="28"/>
                    <a:pt x="65" y="28"/>
                  </a:cubicBezTo>
                  <a:cubicBezTo>
                    <a:pt x="67" y="27"/>
                    <a:pt x="69" y="29"/>
                    <a:pt x="69" y="31"/>
                  </a:cubicBezTo>
                  <a:lnTo>
                    <a:pt x="70" y="32"/>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38" name="Freeform 84"/>
            <p:cNvSpPr>
              <a:spLocks noEditPoints="1"/>
            </p:cNvSpPr>
            <p:nvPr/>
          </p:nvSpPr>
          <p:spPr bwMode="auto">
            <a:xfrm>
              <a:off x="804863" y="2233810"/>
              <a:ext cx="190500" cy="192881"/>
            </a:xfrm>
            <a:custGeom>
              <a:avLst/>
              <a:gdLst>
                <a:gd name="T0" fmla="*/ 33 w 74"/>
                <a:gd name="T1" fmla="*/ 2 h 75"/>
                <a:gd name="T2" fmla="*/ 2 w 74"/>
                <a:gd name="T3" fmla="*/ 41 h 75"/>
                <a:gd name="T4" fmla="*/ 41 w 74"/>
                <a:gd name="T5" fmla="*/ 72 h 75"/>
                <a:gd name="T6" fmla="*/ 72 w 74"/>
                <a:gd name="T7" fmla="*/ 33 h 75"/>
                <a:gd name="T8" fmla="*/ 33 w 74"/>
                <a:gd name="T9" fmla="*/ 2 h 75"/>
                <a:gd name="T10" fmla="*/ 40 w 74"/>
                <a:gd name="T11" fmla="*/ 65 h 75"/>
                <a:gd name="T12" fmla="*/ 9 w 74"/>
                <a:gd name="T13" fmla="*/ 41 h 75"/>
                <a:gd name="T14" fmla="*/ 33 w 74"/>
                <a:gd name="T15" fmla="*/ 9 h 75"/>
                <a:gd name="T16" fmla="*/ 65 w 74"/>
                <a:gd name="T17" fmla="*/ 34 h 75"/>
                <a:gd name="T18" fmla="*/ 40 w 74"/>
                <a:gd name="T19"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5">
                  <a:moveTo>
                    <a:pt x="33" y="2"/>
                  </a:moveTo>
                  <a:cubicBezTo>
                    <a:pt x="13" y="5"/>
                    <a:pt x="0" y="22"/>
                    <a:pt x="2" y="41"/>
                  </a:cubicBezTo>
                  <a:cubicBezTo>
                    <a:pt x="4" y="61"/>
                    <a:pt x="22" y="75"/>
                    <a:pt x="41" y="72"/>
                  </a:cubicBezTo>
                  <a:cubicBezTo>
                    <a:pt x="61" y="70"/>
                    <a:pt x="74" y="52"/>
                    <a:pt x="72" y="33"/>
                  </a:cubicBezTo>
                  <a:cubicBezTo>
                    <a:pt x="70" y="14"/>
                    <a:pt x="52" y="0"/>
                    <a:pt x="33" y="2"/>
                  </a:cubicBezTo>
                  <a:close/>
                  <a:moveTo>
                    <a:pt x="40" y="65"/>
                  </a:moveTo>
                  <a:cubicBezTo>
                    <a:pt x="25" y="67"/>
                    <a:pt x="11" y="56"/>
                    <a:pt x="9" y="41"/>
                  </a:cubicBezTo>
                  <a:cubicBezTo>
                    <a:pt x="7" y="25"/>
                    <a:pt x="18" y="11"/>
                    <a:pt x="33" y="9"/>
                  </a:cubicBezTo>
                  <a:cubicBezTo>
                    <a:pt x="49" y="7"/>
                    <a:pt x="63" y="18"/>
                    <a:pt x="65" y="34"/>
                  </a:cubicBezTo>
                  <a:cubicBezTo>
                    <a:pt x="67" y="49"/>
                    <a:pt x="56" y="63"/>
                    <a:pt x="40" y="6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39" name="Freeform 85"/>
            <p:cNvSpPr>
              <a:spLocks noEditPoints="1"/>
            </p:cNvSpPr>
            <p:nvPr/>
          </p:nvSpPr>
          <p:spPr bwMode="auto">
            <a:xfrm>
              <a:off x="872728" y="2267147"/>
              <a:ext cx="61913" cy="123825"/>
            </a:xfrm>
            <a:custGeom>
              <a:avLst/>
              <a:gdLst>
                <a:gd name="T0" fmla="*/ 16 w 24"/>
                <a:gd name="T1" fmla="*/ 21 h 48"/>
                <a:gd name="T2" fmla="*/ 15 w 24"/>
                <a:gd name="T3" fmla="*/ 12 h 48"/>
                <a:gd name="T4" fmla="*/ 15 w 24"/>
                <a:gd name="T5" fmla="*/ 12 h 48"/>
                <a:gd name="T6" fmla="*/ 18 w 24"/>
                <a:gd name="T7" fmla="*/ 12 h 48"/>
                <a:gd name="T8" fmla="*/ 19 w 24"/>
                <a:gd name="T9" fmla="*/ 11 h 48"/>
                <a:gd name="T10" fmla="*/ 20 w 24"/>
                <a:gd name="T11" fmla="*/ 9 h 48"/>
                <a:gd name="T12" fmla="*/ 20 w 24"/>
                <a:gd name="T13" fmla="*/ 8 h 48"/>
                <a:gd name="T14" fmla="*/ 19 w 24"/>
                <a:gd name="T15" fmla="*/ 7 h 48"/>
                <a:gd name="T16" fmla="*/ 18 w 24"/>
                <a:gd name="T17" fmla="*/ 6 h 48"/>
                <a:gd name="T18" fmla="*/ 17 w 24"/>
                <a:gd name="T19" fmla="*/ 6 h 48"/>
                <a:gd name="T20" fmla="*/ 14 w 24"/>
                <a:gd name="T21" fmla="*/ 6 h 48"/>
                <a:gd name="T22" fmla="*/ 14 w 24"/>
                <a:gd name="T23" fmla="*/ 2 h 48"/>
                <a:gd name="T24" fmla="*/ 12 w 24"/>
                <a:gd name="T25" fmla="*/ 1 h 48"/>
                <a:gd name="T26" fmla="*/ 11 w 24"/>
                <a:gd name="T27" fmla="*/ 2 h 48"/>
                <a:gd name="T28" fmla="*/ 11 w 24"/>
                <a:gd name="T29" fmla="*/ 6 h 48"/>
                <a:gd name="T30" fmla="*/ 11 w 24"/>
                <a:gd name="T31" fmla="*/ 7 h 48"/>
                <a:gd name="T32" fmla="*/ 8 w 24"/>
                <a:gd name="T33" fmla="*/ 7 h 48"/>
                <a:gd name="T34" fmla="*/ 8 w 24"/>
                <a:gd name="T35" fmla="*/ 3 h 48"/>
                <a:gd name="T36" fmla="*/ 6 w 24"/>
                <a:gd name="T37" fmla="*/ 1 h 48"/>
                <a:gd name="T38" fmla="*/ 5 w 24"/>
                <a:gd name="T39" fmla="*/ 3 h 48"/>
                <a:gd name="T40" fmla="*/ 5 w 24"/>
                <a:gd name="T41" fmla="*/ 8 h 48"/>
                <a:gd name="T42" fmla="*/ 2 w 24"/>
                <a:gd name="T43" fmla="*/ 10 h 48"/>
                <a:gd name="T44" fmla="*/ 0 w 24"/>
                <a:gd name="T45" fmla="*/ 13 h 48"/>
                <a:gd name="T46" fmla="*/ 0 w 24"/>
                <a:gd name="T47" fmla="*/ 17 h 48"/>
                <a:gd name="T48" fmla="*/ 1 w 24"/>
                <a:gd name="T49" fmla="*/ 21 h 48"/>
                <a:gd name="T50" fmla="*/ 3 w 24"/>
                <a:gd name="T51" fmla="*/ 23 h 48"/>
                <a:gd name="T52" fmla="*/ 7 w 24"/>
                <a:gd name="T53" fmla="*/ 25 h 48"/>
                <a:gd name="T54" fmla="*/ 7 w 24"/>
                <a:gd name="T55" fmla="*/ 25 h 48"/>
                <a:gd name="T56" fmla="*/ 9 w 24"/>
                <a:gd name="T57" fmla="*/ 36 h 48"/>
                <a:gd name="T58" fmla="*/ 6 w 24"/>
                <a:gd name="T59" fmla="*/ 36 h 48"/>
                <a:gd name="T60" fmla="*/ 2 w 24"/>
                <a:gd name="T61" fmla="*/ 35 h 48"/>
                <a:gd name="T62" fmla="*/ 2 w 24"/>
                <a:gd name="T63" fmla="*/ 36 h 48"/>
                <a:gd name="T64" fmla="*/ 2 w 24"/>
                <a:gd name="T65" fmla="*/ 37 h 48"/>
                <a:gd name="T66" fmla="*/ 1 w 24"/>
                <a:gd name="T67" fmla="*/ 39 h 48"/>
                <a:gd name="T68" fmla="*/ 2 w 24"/>
                <a:gd name="T69" fmla="*/ 40 h 48"/>
                <a:gd name="T70" fmla="*/ 5 w 24"/>
                <a:gd name="T71" fmla="*/ 41 h 48"/>
                <a:gd name="T72" fmla="*/ 9 w 24"/>
                <a:gd name="T73" fmla="*/ 41 h 48"/>
                <a:gd name="T74" fmla="*/ 10 w 24"/>
                <a:gd name="T75" fmla="*/ 47 h 48"/>
                <a:gd name="T76" fmla="*/ 12 w 24"/>
                <a:gd name="T77" fmla="*/ 48 h 48"/>
                <a:gd name="T78" fmla="*/ 13 w 24"/>
                <a:gd name="T79" fmla="*/ 46 h 48"/>
                <a:gd name="T80" fmla="*/ 12 w 24"/>
                <a:gd name="T81" fmla="*/ 41 h 48"/>
                <a:gd name="T82" fmla="*/ 15 w 24"/>
                <a:gd name="T83" fmla="*/ 40 h 48"/>
                <a:gd name="T84" fmla="*/ 16 w 24"/>
                <a:gd name="T85" fmla="*/ 46 h 48"/>
                <a:gd name="T86" fmla="*/ 18 w 24"/>
                <a:gd name="T87" fmla="*/ 47 h 48"/>
                <a:gd name="T88" fmla="*/ 19 w 24"/>
                <a:gd name="T89" fmla="*/ 45 h 48"/>
                <a:gd name="T90" fmla="*/ 18 w 24"/>
                <a:gd name="T91" fmla="*/ 39 h 48"/>
                <a:gd name="T92" fmla="*/ 21 w 24"/>
                <a:gd name="T93" fmla="*/ 38 h 48"/>
                <a:gd name="T94" fmla="*/ 23 w 24"/>
                <a:gd name="T95" fmla="*/ 35 h 48"/>
                <a:gd name="T96" fmla="*/ 24 w 24"/>
                <a:gd name="T97" fmla="*/ 30 h 48"/>
                <a:gd name="T98" fmla="*/ 21 w 24"/>
                <a:gd name="T99" fmla="*/ 24 h 48"/>
                <a:gd name="T100" fmla="*/ 16 w 24"/>
                <a:gd name="T101" fmla="*/ 21 h 48"/>
                <a:gd name="T102" fmla="*/ 15 w 24"/>
                <a:gd name="T103" fmla="*/ 35 h 48"/>
                <a:gd name="T104" fmla="*/ 12 w 24"/>
                <a:gd name="T105" fmla="*/ 35 h 48"/>
                <a:gd name="T106" fmla="*/ 11 w 24"/>
                <a:gd name="T107" fmla="*/ 26 h 48"/>
                <a:gd name="T108" fmla="*/ 14 w 24"/>
                <a:gd name="T109" fmla="*/ 27 h 48"/>
                <a:gd name="T110" fmla="*/ 15 w 24"/>
                <a:gd name="T111" fmla="*/ 35 h 48"/>
                <a:gd name="T112" fmla="*/ 13 w 24"/>
                <a:gd name="T113" fmla="*/ 20 h 48"/>
                <a:gd name="T114" fmla="*/ 10 w 24"/>
                <a:gd name="T115" fmla="*/ 19 h 48"/>
                <a:gd name="T116" fmla="*/ 9 w 24"/>
                <a:gd name="T117" fmla="*/ 12 h 48"/>
                <a:gd name="T118" fmla="*/ 12 w 24"/>
                <a:gd name="T119" fmla="*/ 12 h 48"/>
                <a:gd name="T120" fmla="*/ 13 w 24"/>
                <a:gd name="T121"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 h="48">
                  <a:moveTo>
                    <a:pt x="16" y="21"/>
                  </a:moveTo>
                  <a:cubicBezTo>
                    <a:pt x="15" y="12"/>
                    <a:pt x="15" y="12"/>
                    <a:pt x="15" y="12"/>
                  </a:cubicBezTo>
                  <a:cubicBezTo>
                    <a:pt x="15" y="12"/>
                    <a:pt x="15" y="12"/>
                    <a:pt x="15" y="12"/>
                  </a:cubicBezTo>
                  <a:cubicBezTo>
                    <a:pt x="17" y="12"/>
                    <a:pt x="18" y="12"/>
                    <a:pt x="18" y="12"/>
                  </a:cubicBezTo>
                  <a:cubicBezTo>
                    <a:pt x="19" y="12"/>
                    <a:pt x="19" y="12"/>
                    <a:pt x="19" y="11"/>
                  </a:cubicBezTo>
                  <a:cubicBezTo>
                    <a:pt x="19" y="11"/>
                    <a:pt x="20" y="10"/>
                    <a:pt x="20" y="9"/>
                  </a:cubicBezTo>
                  <a:cubicBezTo>
                    <a:pt x="20" y="9"/>
                    <a:pt x="20" y="8"/>
                    <a:pt x="20" y="8"/>
                  </a:cubicBezTo>
                  <a:cubicBezTo>
                    <a:pt x="20" y="7"/>
                    <a:pt x="19" y="7"/>
                    <a:pt x="19" y="7"/>
                  </a:cubicBezTo>
                  <a:cubicBezTo>
                    <a:pt x="19" y="6"/>
                    <a:pt x="18" y="6"/>
                    <a:pt x="18" y="6"/>
                  </a:cubicBezTo>
                  <a:cubicBezTo>
                    <a:pt x="18" y="6"/>
                    <a:pt x="17" y="6"/>
                    <a:pt x="17" y="6"/>
                  </a:cubicBezTo>
                  <a:cubicBezTo>
                    <a:pt x="16" y="6"/>
                    <a:pt x="15" y="6"/>
                    <a:pt x="14" y="6"/>
                  </a:cubicBezTo>
                  <a:cubicBezTo>
                    <a:pt x="14" y="2"/>
                    <a:pt x="14" y="2"/>
                    <a:pt x="14" y="2"/>
                  </a:cubicBezTo>
                  <a:cubicBezTo>
                    <a:pt x="14" y="1"/>
                    <a:pt x="13" y="0"/>
                    <a:pt x="12" y="1"/>
                  </a:cubicBezTo>
                  <a:cubicBezTo>
                    <a:pt x="11" y="1"/>
                    <a:pt x="11" y="1"/>
                    <a:pt x="11" y="2"/>
                  </a:cubicBezTo>
                  <a:cubicBezTo>
                    <a:pt x="11" y="6"/>
                    <a:pt x="11" y="6"/>
                    <a:pt x="11" y="6"/>
                  </a:cubicBezTo>
                  <a:cubicBezTo>
                    <a:pt x="11" y="7"/>
                    <a:pt x="11" y="7"/>
                    <a:pt x="11" y="7"/>
                  </a:cubicBezTo>
                  <a:cubicBezTo>
                    <a:pt x="10" y="7"/>
                    <a:pt x="9" y="7"/>
                    <a:pt x="8" y="7"/>
                  </a:cubicBezTo>
                  <a:cubicBezTo>
                    <a:pt x="8" y="3"/>
                    <a:pt x="8" y="3"/>
                    <a:pt x="8" y="3"/>
                  </a:cubicBezTo>
                  <a:cubicBezTo>
                    <a:pt x="8" y="2"/>
                    <a:pt x="7" y="1"/>
                    <a:pt x="6" y="1"/>
                  </a:cubicBezTo>
                  <a:cubicBezTo>
                    <a:pt x="5" y="1"/>
                    <a:pt x="5" y="2"/>
                    <a:pt x="5" y="3"/>
                  </a:cubicBezTo>
                  <a:cubicBezTo>
                    <a:pt x="5" y="8"/>
                    <a:pt x="5" y="8"/>
                    <a:pt x="5" y="8"/>
                  </a:cubicBezTo>
                  <a:cubicBezTo>
                    <a:pt x="4" y="9"/>
                    <a:pt x="3" y="9"/>
                    <a:pt x="2" y="10"/>
                  </a:cubicBezTo>
                  <a:cubicBezTo>
                    <a:pt x="1" y="11"/>
                    <a:pt x="1" y="12"/>
                    <a:pt x="0" y="13"/>
                  </a:cubicBezTo>
                  <a:cubicBezTo>
                    <a:pt x="0" y="14"/>
                    <a:pt x="0" y="16"/>
                    <a:pt x="0" y="17"/>
                  </a:cubicBezTo>
                  <a:cubicBezTo>
                    <a:pt x="0" y="18"/>
                    <a:pt x="1" y="20"/>
                    <a:pt x="1" y="21"/>
                  </a:cubicBezTo>
                  <a:cubicBezTo>
                    <a:pt x="2" y="22"/>
                    <a:pt x="3" y="22"/>
                    <a:pt x="3" y="23"/>
                  </a:cubicBezTo>
                  <a:cubicBezTo>
                    <a:pt x="4" y="24"/>
                    <a:pt x="5" y="24"/>
                    <a:pt x="7" y="25"/>
                  </a:cubicBezTo>
                  <a:cubicBezTo>
                    <a:pt x="7" y="25"/>
                    <a:pt x="7" y="25"/>
                    <a:pt x="7" y="25"/>
                  </a:cubicBezTo>
                  <a:cubicBezTo>
                    <a:pt x="9" y="36"/>
                    <a:pt x="9" y="36"/>
                    <a:pt x="9" y="36"/>
                  </a:cubicBezTo>
                  <a:cubicBezTo>
                    <a:pt x="8" y="36"/>
                    <a:pt x="7" y="36"/>
                    <a:pt x="6" y="36"/>
                  </a:cubicBezTo>
                  <a:cubicBezTo>
                    <a:pt x="5" y="35"/>
                    <a:pt x="4" y="35"/>
                    <a:pt x="2" y="35"/>
                  </a:cubicBezTo>
                  <a:cubicBezTo>
                    <a:pt x="2" y="35"/>
                    <a:pt x="2" y="35"/>
                    <a:pt x="2" y="36"/>
                  </a:cubicBezTo>
                  <a:cubicBezTo>
                    <a:pt x="2" y="36"/>
                    <a:pt x="2" y="37"/>
                    <a:pt x="2" y="37"/>
                  </a:cubicBezTo>
                  <a:cubicBezTo>
                    <a:pt x="1" y="38"/>
                    <a:pt x="1" y="39"/>
                    <a:pt x="1" y="39"/>
                  </a:cubicBezTo>
                  <a:cubicBezTo>
                    <a:pt x="2" y="40"/>
                    <a:pt x="2" y="40"/>
                    <a:pt x="2" y="40"/>
                  </a:cubicBezTo>
                  <a:cubicBezTo>
                    <a:pt x="3" y="41"/>
                    <a:pt x="4" y="41"/>
                    <a:pt x="5" y="41"/>
                  </a:cubicBezTo>
                  <a:cubicBezTo>
                    <a:pt x="7" y="41"/>
                    <a:pt x="8" y="41"/>
                    <a:pt x="9" y="41"/>
                  </a:cubicBezTo>
                  <a:cubicBezTo>
                    <a:pt x="10" y="47"/>
                    <a:pt x="10" y="47"/>
                    <a:pt x="10" y="47"/>
                  </a:cubicBezTo>
                  <a:cubicBezTo>
                    <a:pt x="10" y="47"/>
                    <a:pt x="11" y="48"/>
                    <a:pt x="12" y="48"/>
                  </a:cubicBezTo>
                  <a:cubicBezTo>
                    <a:pt x="13" y="48"/>
                    <a:pt x="13" y="47"/>
                    <a:pt x="13" y="46"/>
                  </a:cubicBezTo>
                  <a:cubicBezTo>
                    <a:pt x="12" y="41"/>
                    <a:pt x="12" y="41"/>
                    <a:pt x="12" y="41"/>
                  </a:cubicBezTo>
                  <a:cubicBezTo>
                    <a:pt x="13" y="41"/>
                    <a:pt x="14" y="41"/>
                    <a:pt x="15" y="40"/>
                  </a:cubicBezTo>
                  <a:cubicBezTo>
                    <a:pt x="16" y="46"/>
                    <a:pt x="16" y="46"/>
                    <a:pt x="16" y="46"/>
                  </a:cubicBezTo>
                  <a:cubicBezTo>
                    <a:pt x="16" y="47"/>
                    <a:pt x="17" y="47"/>
                    <a:pt x="18" y="47"/>
                  </a:cubicBezTo>
                  <a:cubicBezTo>
                    <a:pt x="19" y="47"/>
                    <a:pt x="19" y="46"/>
                    <a:pt x="19" y="45"/>
                  </a:cubicBezTo>
                  <a:cubicBezTo>
                    <a:pt x="18" y="39"/>
                    <a:pt x="18" y="39"/>
                    <a:pt x="18" y="39"/>
                  </a:cubicBezTo>
                  <a:cubicBezTo>
                    <a:pt x="19" y="39"/>
                    <a:pt x="20" y="39"/>
                    <a:pt x="21" y="38"/>
                  </a:cubicBezTo>
                  <a:cubicBezTo>
                    <a:pt x="22" y="37"/>
                    <a:pt x="23" y="36"/>
                    <a:pt x="23" y="35"/>
                  </a:cubicBezTo>
                  <a:cubicBezTo>
                    <a:pt x="24" y="33"/>
                    <a:pt x="24" y="32"/>
                    <a:pt x="24" y="30"/>
                  </a:cubicBezTo>
                  <a:cubicBezTo>
                    <a:pt x="24" y="27"/>
                    <a:pt x="22" y="25"/>
                    <a:pt x="21" y="24"/>
                  </a:cubicBezTo>
                  <a:cubicBezTo>
                    <a:pt x="20" y="23"/>
                    <a:pt x="18" y="22"/>
                    <a:pt x="16" y="21"/>
                  </a:cubicBezTo>
                  <a:close/>
                  <a:moveTo>
                    <a:pt x="15" y="35"/>
                  </a:moveTo>
                  <a:cubicBezTo>
                    <a:pt x="14" y="35"/>
                    <a:pt x="13" y="35"/>
                    <a:pt x="12" y="35"/>
                  </a:cubicBezTo>
                  <a:cubicBezTo>
                    <a:pt x="11" y="26"/>
                    <a:pt x="11" y="26"/>
                    <a:pt x="11" y="26"/>
                  </a:cubicBezTo>
                  <a:cubicBezTo>
                    <a:pt x="12" y="26"/>
                    <a:pt x="13" y="27"/>
                    <a:pt x="14" y="27"/>
                  </a:cubicBezTo>
                  <a:lnTo>
                    <a:pt x="15" y="35"/>
                  </a:lnTo>
                  <a:close/>
                  <a:moveTo>
                    <a:pt x="13" y="20"/>
                  </a:moveTo>
                  <a:cubicBezTo>
                    <a:pt x="12" y="20"/>
                    <a:pt x="11" y="20"/>
                    <a:pt x="10" y="19"/>
                  </a:cubicBezTo>
                  <a:cubicBezTo>
                    <a:pt x="9" y="12"/>
                    <a:pt x="9" y="12"/>
                    <a:pt x="9" y="12"/>
                  </a:cubicBezTo>
                  <a:cubicBezTo>
                    <a:pt x="10" y="12"/>
                    <a:pt x="11" y="12"/>
                    <a:pt x="12" y="12"/>
                  </a:cubicBezTo>
                  <a:lnTo>
                    <a:pt x="13" y="2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40" name="Freeform 86"/>
            <p:cNvSpPr>
              <a:spLocks noEditPoints="1"/>
            </p:cNvSpPr>
            <p:nvPr/>
          </p:nvSpPr>
          <p:spPr bwMode="auto">
            <a:xfrm>
              <a:off x="2113360" y="2592187"/>
              <a:ext cx="210740" cy="166688"/>
            </a:xfrm>
            <a:custGeom>
              <a:avLst/>
              <a:gdLst>
                <a:gd name="T0" fmla="*/ 64 w 82"/>
                <a:gd name="T1" fmla="*/ 1 h 65"/>
                <a:gd name="T2" fmla="*/ 11 w 82"/>
                <a:gd name="T3" fmla="*/ 7 h 65"/>
                <a:gd name="T4" fmla="*/ 0 w 82"/>
                <a:gd name="T5" fmla="*/ 21 h 65"/>
                <a:gd name="T6" fmla="*/ 4 w 82"/>
                <a:gd name="T7" fmla="*/ 54 h 65"/>
                <a:gd name="T8" fmla="*/ 18 w 82"/>
                <a:gd name="T9" fmla="*/ 64 h 65"/>
                <a:gd name="T10" fmla="*/ 71 w 82"/>
                <a:gd name="T11" fmla="*/ 58 h 65"/>
                <a:gd name="T12" fmla="*/ 82 w 82"/>
                <a:gd name="T13" fmla="*/ 44 h 65"/>
                <a:gd name="T14" fmla="*/ 77 w 82"/>
                <a:gd name="T15" fmla="*/ 11 h 65"/>
                <a:gd name="T16" fmla="*/ 64 w 82"/>
                <a:gd name="T17" fmla="*/ 1 h 65"/>
                <a:gd name="T18" fmla="*/ 11 w 82"/>
                <a:gd name="T19" fmla="*/ 13 h 65"/>
                <a:gd name="T20" fmla="*/ 65 w 82"/>
                <a:gd name="T21" fmla="*/ 6 h 65"/>
                <a:gd name="T22" fmla="*/ 72 w 82"/>
                <a:gd name="T23" fmla="*/ 12 h 65"/>
                <a:gd name="T24" fmla="*/ 73 w 82"/>
                <a:gd name="T25" fmla="*/ 15 h 65"/>
                <a:gd name="T26" fmla="*/ 6 w 82"/>
                <a:gd name="T27" fmla="*/ 23 h 65"/>
                <a:gd name="T28" fmla="*/ 6 w 82"/>
                <a:gd name="T29" fmla="*/ 20 h 65"/>
                <a:gd name="T30" fmla="*/ 11 w 82"/>
                <a:gd name="T31" fmla="*/ 13 h 65"/>
                <a:gd name="T32" fmla="*/ 70 w 82"/>
                <a:gd name="T33" fmla="*/ 52 h 65"/>
                <a:gd name="T34" fmla="*/ 17 w 82"/>
                <a:gd name="T35" fmla="*/ 59 h 65"/>
                <a:gd name="T36" fmla="*/ 10 w 82"/>
                <a:gd name="T37" fmla="*/ 53 h 65"/>
                <a:gd name="T38" fmla="*/ 7 w 82"/>
                <a:gd name="T39" fmla="*/ 36 h 65"/>
                <a:gd name="T40" fmla="*/ 74 w 82"/>
                <a:gd name="T41" fmla="*/ 28 h 65"/>
                <a:gd name="T42" fmla="*/ 76 w 82"/>
                <a:gd name="T43" fmla="*/ 45 h 65"/>
                <a:gd name="T44" fmla="*/ 70 w 82"/>
                <a:gd name="T45"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2" h="65">
                  <a:moveTo>
                    <a:pt x="64" y="1"/>
                  </a:moveTo>
                  <a:cubicBezTo>
                    <a:pt x="11" y="7"/>
                    <a:pt x="11" y="7"/>
                    <a:pt x="11" y="7"/>
                  </a:cubicBezTo>
                  <a:cubicBezTo>
                    <a:pt x="4" y="8"/>
                    <a:pt x="0" y="14"/>
                    <a:pt x="0" y="21"/>
                  </a:cubicBezTo>
                  <a:cubicBezTo>
                    <a:pt x="4" y="54"/>
                    <a:pt x="4" y="54"/>
                    <a:pt x="4" y="54"/>
                  </a:cubicBezTo>
                  <a:cubicBezTo>
                    <a:pt x="5" y="60"/>
                    <a:pt x="11" y="65"/>
                    <a:pt x="18" y="64"/>
                  </a:cubicBezTo>
                  <a:cubicBezTo>
                    <a:pt x="71" y="58"/>
                    <a:pt x="71" y="58"/>
                    <a:pt x="71" y="58"/>
                  </a:cubicBezTo>
                  <a:cubicBezTo>
                    <a:pt x="78" y="57"/>
                    <a:pt x="82" y="51"/>
                    <a:pt x="82" y="44"/>
                  </a:cubicBezTo>
                  <a:cubicBezTo>
                    <a:pt x="77" y="11"/>
                    <a:pt x="77" y="11"/>
                    <a:pt x="77" y="11"/>
                  </a:cubicBezTo>
                  <a:cubicBezTo>
                    <a:pt x="77" y="5"/>
                    <a:pt x="71" y="0"/>
                    <a:pt x="64" y="1"/>
                  </a:cubicBezTo>
                  <a:close/>
                  <a:moveTo>
                    <a:pt x="11" y="13"/>
                  </a:moveTo>
                  <a:cubicBezTo>
                    <a:pt x="65" y="6"/>
                    <a:pt x="65" y="6"/>
                    <a:pt x="65" y="6"/>
                  </a:cubicBezTo>
                  <a:cubicBezTo>
                    <a:pt x="68" y="6"/>
                    <a:pt x="72" y="8"/>
                    <a:pt x="72" y="12"/>
                  </a:cubicBezTo>
                  <a:cubicBezTo>
                    <a:pt x="73" y="15"/>
                    <a:pt x="73" y="15"/>
                    <a:pt x="73" y="15"/>
                  </a:cubicBezTo>
                  <a:cubicBezTo>
                    <a:pt x="6" y="23"/>
                    <a:pt x="6" y="23"/>
                    <a:pt x="6" y="23"/>
                  </a:cubicBezTo>
                  <a:cubicBezTo>
                    <a:pt x="6" y="20"/>
                    <a:pt x="6" y="20"/>
                    <a:pt x="6" y="20"/>
                  </a:cubicBezTo>
                  <a:cubicBezTo>
                    <a:pt x="5" y="16"/>
                    <a:pt x="8" y="13"/>
                    <a:pt x="11" y="13"/>
                  </a:cubicBezTo>
                  <a:close/>
                  <a:moveTo>
                    <a:pt x="70" y="52"/>
                  </a:moveTo>
                  <a:cubicBezTo>
                    <a:pt x="17" y="59"/>
                    <a:pt x="17" y="59"/>
                    <a:pt x="17" y="59"/>
                  </a:cubicBezTo>
                  <a:cubicBezTo>
                    <a:pt x="13" y="59"/>
                    <a:pt x="10" y="57"/>
                    <a:pt x="10" y="53"/>
                  </a:cubicBezTo>
                  <a:cubicBezTo>
                    <a:pt x="7" y="36"/>
                    <a:pt x="7" y="36"/>
                    <a:pt x="7" y="36"/>
                  </a:cubicBezTo>
                  <a:cubicBezTo>
                    <a:pt x="74" y="28"/>
                    <a:pt x="74" y="28"/>
                    <a:pt x="74" y="28"/>
                  </a:cubicBezTo>
                  <a:cubicBezTo>
                    <a:pt x="76" y="45"/>
                    <a:pt x="76" y="45"/>
                    <a:pt x="76" y="45"/>
                  </a:cubicBezTo>
                  <a:cubicBezTo>
                    <a:pt x="77" y="48"/>
                    <a:pt x="74" y="52"/>
                    <a:pt x="70" y="5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41" name="Freeform 87"/>
            <p:cNvSpPr/>
            <p:nvPr/>
          </p:nvSpPr>
          <p:spPr bwMode="auto">
            <a:xfrm>
              <a:off x="2146697" y="2682675"/>
              <a:ext cx="97631" cy="25004"/>
            </a:xfrm>
            <a:custGeom>
              <a:avLst/>
              <a:gdLst>
                <a:gd name="T0" fmla="*/ 38 w 38"/>
                <a:gd name="T1" fmla="*/ 3 h 10"/>
                <a:gd name="T2" fmla="*/ 35 w 38"/>
                <a:gd name="T3" fmla="*/ 6 h 10"/>
                <a:gd name="T4" fmla="*/ 3 w 38"/>
                <a:gd name="T5" fmla="*/ 10 h 10"/>
                <a:gd name="T6" fmla="*/ 0 w 38"/>
                <a:gd name="T7" fmla="*/ 7 h 10"/>
                <a:gd name="T8" fmla="*/ 0 w 38"/>
                <a:gd name="T9" fmla="*/ 7 h 10"/>
                <a:gd name="T10" fmla="*/ 3 w 38"/>
                <a:gd name="T11" fmla="*/ 4 h 10"/>
                <a:gd name="T12" fmla="*/ 35 w 38"/>
                <a:gd name="T13" fmla="*/ 1 h 10"/>
                <a:gd name="T14" fmla="*/ 38 w 38"/>
                <a:gd name="T15" fmla="*/ 3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0">
                  <a:moveTo>
                    <a:pt x="38" y="3"/>
                  </a:moveTo>
                  <a:cubicBezTo>
                    <a:pt x="38" y="4"/>
                    <a:pt x="37" y="6"/>
                    <a:pt x="35" y="6"/>
                  </a:cubicBezTo>
                  <a:cubicBezTo>
                    <a:pt x="3" y="10"/>
                    <a:pt x="3" y="10"/>
                    <a:pt x="3" y="10"/>
                  </a:cubicBezTo>
                  <a:cubicBezTo>
                    <a:pt x="2" y="10"/>
                    <a:pt x="0" y="9"/>
                    <a:pt x="0" y="7"/>
                  </a:cubicBezTo>
                  <a:cubicBezTo>
                    <a:pt x="0" y="7"/>
                    <a:pt x="0" y="7"/>
                    <a:pt x="0" y="7"/>
                  </a:cubicBezTo>
                  <a:cubicBezTo>
                    <a:pt x="0" y="6"/>
                    <a:pt x="1" y="5"/>
                    <a:pt x="3" y="4"/>
                  </a:cubicBezTo>
                  <a:cubicBezTo>
                    <a:pt x="35" y="1"/>
                    <a:pt x="35" y="1"/>
                    <a:pt x="35" y="1"/>
                  </a:cubicBezTo>
                  <a:cubicBezTo>
                    <a:pt x="36" y="0"/>
                    <a:pt x="38" y="1"/>
                    <a:pt x="38" y="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42" name="Freeform 88"/>
            <p:cNvSpPr/>
            <p:nvPr/>
          </p:nvSpPr>
          <p:spPr bwMode="auto">
            <a:xfrm>
              <a:off x="2149078" y="2713632"/>
              <a:ext cx="59531" cy="17860"/>
            </a:xfrm>
            <a:custGeom>
              <a:avLst/>
              <a:gdLst>
                <a:gd name="T0" fmla="*/ 23 w 23"/>
                <a:gd name="T1" fmla="*/ 2 h 7"/>
                <a:gd name="T2" fmla="*/ 20 w 23"/>
                <a:gd name="T3" fmla="*/ 5 h 7"/>
                <a:gd name="T4" fmla="*/ 3 w 23"/>
                <a:gd name="T5" fmla="*/ 7 h 7"/>
                <a:gd name="T6" fmla="*/ 0 w 23"/>
                <a:gd name="T7" fmla="*/ 5 h 7"/>
                <a:gd name="T8" fmla="*/ 0 w 23"/>
                <a:gd name="T9" fmla="*/ 5 h 7"/>
                <a:gd name="T10" fmla="*/ 3 w 23"/>
                <a:gd name="T11" fmla="*/ 2 h 7"/>
                <a:gd name="T12" fmla="*/ 20 w 23"/>
                <a:gd name="T13" fmla="*/ 0 h 7"/>
                <a:gd name="T14" fmla="*/ 23 w 23"/>
                <a:gd name="T15" fmla="*/ 2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7">
                  <a:moveTo>
                    <a:pt x="23" y="2"/>
                  </a:moveTo>
                  <a:cubicBezTo>
                    <a:pt x="23" y="4"/>
                    <a:pt x="22" y="5"/>
                    <a:pt x="20" y="5"/>
                  </a:cubicBezTo>
                  <a:cubicBezTo>
                    <a:pt x="3" y="7"/>
                    <a:pt x="3" y="7"/>
                    <a:pt x="3" y="7"/>
                  </a:cubicBezTo>
                  <a:cubicBezTo>
                    <a:pt x="2" y="7"/>
                    <a:pt x="1" y="6"/>
                    <a:pt x="0" y="5"/>
                  </a:cubicBezTo>
                  <a:cubicBezTo>
                    <a:pt x="0" y="5"/>
                    <a:pt x="0" y="5"/>
                    <a:pt x="0" y="5"/>
                  </a:cubicBezTo>
                  <a:cubicBezTo>
                    <a:pt x="0" y="4"/>
                    <a:pt x="1" y="2"/>
                    <a:pt x="3" y="2"/>
                  </a:cubicBezTo>
                  <a:cubicBezTo>
                    <a:pt x="20" y="0"/>
                    <a:pt x="20" y="0"/>
                    <a:pt x="20" y="0"/>
                  </a:cubicBezTo>
                  <a:cubicBezTo>
                    <a:pt x="21" y="0"/>
                    <a:pt x="22" y="1"/>
                    <a:pt x="23"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43" name="Freeform 89"/>
            <p:cNvSpPr>
              <a:spLocks noEditPoints="1"/>
            </p:cNvSpPr>
            <p:nvPr/>
          </p:nvSpPr>
          <p:spPr bwMode="auto">
            <a:xfrm>
              <a:off x="1577578" y="2439788"/>
              <a:ext cx="30956" cy="59531"/>
            </a:xfrm>
            <a:custGeom>
              <a:avLst/>
              <a:gdLst>
                <a:gd name="T0" fmla="*/ 8 w 12"/>
                <a:gd name="T1" fmla="*/ 10 h 23"/>
                <a:gd name="T2" fmla="*/ 8 w 12"/>
                <a:gd name="T3" fmla="*/ 5 h 23"/>
                <a:gd name="T4" fmla="*/ 8 w 12"/>
                <a:gd name="T5" fmla="*/ 5 h 23"/>
                <a:gd name="T6" fmla="*/ 9 w 12"/>
                <a:gd name="T7" fmla="*/ 5 h 23"/>
                <a:gd name="T8" fmla="*/ 10 w 12"/>
                <a:gd name="T9" fmla="*/ 5 h 23"/>
                <a:gd name="T10" fmla="*/ 10 w 12"/>
                <a:gd name="T11" fmla="*/ 4 h 23"/>
                <a:gd name="T12" fmla="*/ 10 w 12"/>
                <a:gd name="T13" fmla="*/ 3 h 23"/>
                <a:gd name="T14" fmla="*/ 10 w 12"/>
                <a:gd name="T15" fmla="*/ 3 h 23"/>
                <a:gd name="T16" fmla="*/ 9 w 12"/>
                <a:gd name="T17" fmla="*/ 3 h 23"/>
                <a:gd name="T18" fmla="*/ 9 w 12"/>
                <a:gd name="T19" fmla="*/ 2 h 23"/>
                <a:gd name="T20" fmla="*/ 7 w 12"/>
                <a:gd name="T21" fmla="*/ 2 h 23"/>
                <a:gd name="T22" fmla="*/ 7 w 12"/>
                <a:gd name="T23" fmla="*/ 0 h 23"/>
                <a:gd name="T24" fmla="*/ 6 w 12"/>
                <a:gd name="T25" fmla="*/ 0 h 23"/>
                <a:gd name="T26" fmla="*/ 6 w 12"/>
                <a:gd name="T27" fmla="*/ 1 h 23"/>
                <a:gd name="T28" fmla="*/ 6 w 12"/>
                <a:gd name="T29" fmla="*/ 3 h 23"/>
                <a:gd name="T30" fmla="*/ 6 w 12"/>
                <a:gd name="T31" fmla="*/ 3 h 23"/>
                <a:gd name="T32" fmla="*/ 5 w 12"/>
                <a:gd name="T33" fmla="*/ 3 h 23"/>
                <a:gd name="T34" fmla="*/ 4 w 12"/>
                <a:gd name="T35" fmla="*/ 1 h 23"/>
                <a:gd name="T36" fmla="*/ 3 w 12"/>
                <a:gd name="T37" fmla="*/ 0 h 23"/>
                <a:gd name="T38" fmla="*/ 3 w 12"/>
                <a:gd name="T39" fmla="*/ 1 h 23"/>
                <a:gd name="T40" fmla="*/ 3 w 12"/>
                <a:gd name="T41" fmla="*/ 3 h 23"/>
                <a:gd name="T42" fmla="*/ 2 w 12"/>
                <a:gd name="T43" fmla="*/ 4 h 23"/>
                <a:gd name="T44" fmla="*/ 1 w 12"/>
                <a:gd name="T45" fmla="*/ 6 h 23"/>
                <a:gd name="T46" fmla="*/ 1 w 12"/>
                <a:gd name="T47" fmla="*/ 8 h 23"/>
                <a:gd name="T48" fmla="*/ 1 w 12"/>
                <a:gd name="T49" fmla="*/ 9 h 23"/>
                <a:gd name="T50" fmla="*/ 2 w 12"/>
                <a:gd name="T51" fmla="*/ 11 h 23"/>
                <a:gd name="T52" fmla="*/ 4 w 12"/>
                <a:gd name="T53" fmla="*/ 12 h 23"/>
                <a:gd name="T54" fmla="*/ 4 w 12"/>
                <a:gd name="T55" fmla="*/ 12 h 23"/>
                <a:gd name="T56" fmla="*/ 5 w 12"/>
                <a:gd name="T57" fmla="*/ 17 h 23"/>
                <a:gd name="T58" fmla="*/ 3 w 12"/>
                <a:gd name="T59" fmla="*/ 17 h 23"/>
                <a:gd name="T60" fmla="*/ 2 w 12"/>
                <a:gd name="T61" fmla="*/ 16 h 23"/>
                <a:gd name="T62" fmla="*/ 1 w 12"/>
                <a:gd name="T63" fmla="*/ 17 h 23"/>
                <a:gd name="T64" fmla="*/ 1 w 12"/>
                <a:gd name="T65" fmla="*/ 18 h 23"/>
                <a:gd name="T66" fmla="*/ 1 w 12"/>
                <a:gd name="T67" fmla="*/ 19 h 23"/>
                <a:gd name="T68" fmla="*/ 1 w 12"/>
                <a:gd name="T69" fmla="*/ 19 h 23"/>
                <a:gd name="T70" fmla="*/ 3 w 12"/>
                <a:gd name="T71" fmla="*/ 19 h 23"/>
                <a:gd name="T72" fmla="*/ 5 w 12"/>
                <a:gd name="T73" fmla="*/ 20 h 23"/>
                <a:gd name="T74" fmla="*/ 5 w 12"/>
                <a:gd name="T75" fmla="*/ 22 h 23"/>
                <a:gd name="T76" fmla="*/ 6 w 12"/>
                <a:gd name="T77" fmla="*/ 23 h 23"/>
                <a:gd name="T78" fmla="*/ 7 w 12"/>
                <a:gd name="T79" fmla="*/ 22 h 23"/>
                <a:gd name="T80" fmla="*/ 7 w 12"/>
                <a:gd name="T81" fmla="*/ 19 h 23"/>
                <a:gd name="T82" fmla="*/ 8 w 12"/>
                <a:gd name="T83" fmla="*/ 19 h 23"/>
                <a:gd name="T84" fmla="*/ 8 w 12"/>
                <a:gd name="T85" fmla="*/ 22 h 23"/>
                <a:gd name="T86" fmla="*/ 9 w 12"/>
                <a:gd name="T87" fmla="*/ 22 h 23"/>
                <a:gd name="T88" fmla="*/ 10 w 12"/>
                <a:gd name="T89" fmla="*/ 22 h 23"/>
                <a:gd name="T90" fmla="*/ 9 w 12"/>
                <a:gd name="T91" fmla="*/ 19 h 23"/>
                <a:gd name="T92" fmla="*/ 11 w 12"/>
                <a:gd name="T93" fmla="*/ 18 h 23"/>
                <a:gd name="T94" fmla="*/ 12 w 12"/>
                <a:gd name="T95" fmla="*/ 16 h 23"/>
                <a:gd name="T96" fmla="*/ 12 w 12"/>
                <a:gd name="T97" fmla="*/ 14 h 23"/>
                <a:gd name="T98" fmla="*/ 11 w 12"/>
                <a:gd name="T99" fmla="*/ 11 h 23"/>
                <a:gd name="T100" fmla="*/ 8 w 12"/>
                <a:gd name="T101" fmla="*/ 10 h 23"/>
                <a:gd name="T102" fmla="*/ 8 w 12"/>
                <a:gd name="T103" fmla="*/ 16 h 23"/>
                <a:gd name="T104" fmla="*/ 6 w 12"/>
                <a:gd name="T105" fmla="*/ 17 h 23"/>
                <a:gd name="T106" fmla="*/ 6 w 12"/>
                <a:gd name="T107" fmla="*/ 12 h 23"/>
                <a:gd name="T108" fmla="*/ 7 w 12"/>
                <a:gd name="T109" fmla="*/ 13 h 23"/>
                <a:gd name="T110" fmla="*/ 8 w 12"/>
                <a:gd name="T111" fmla="*/ 16 h 23"/>
                <a:gd name="T112" fmla="*/ 7 w 12"/>
                <a:gd name="T113" fmla="*/ 9 h 23"/>
                <a:gd name="T114" fmla="*/ 5 w 12"/>
                <a:gd name="T115" fmla="*/ 9 h 23"/>
                <a:gd name="T116" fmla="*/ 5 w 12"/>
                <a:gd name="T117" fmla="*/ 5 h 23"/>
                <a:gd name="T118" fmla="*/ 6 w 12"/>
                <a:gd name="T119" fmla="*/ 5 h 23"/>
                <a:gd name="T120" fmla="*/ 7 w 12"/>
                <a:gd name="T12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 h="23">
                  <a:moveTo>
                    <a:pt x="8" y="10"/>
                  </a:moveTo>
                  <a:cubicBezTo>
                    <a:pt x="8" y="5"/>
                    <a:pt x="8" y="5"/>
                    <a:pt x="8" y="5"/>
                  </a:cubicBezTo>
                  <a:cubicBezTo>
                    <a:pt x="8" y="5"/>
                    <a:pt x="8" y="5"/>
                    <a:pt x="8" y="5"/>
                  </a:cubicBezTo>
                  <a:cubicBezTo>
                    <a:pt x="9" y="5"/>
                    <a:pt x="9" y="5"/>
                    <a:pt x="9" y="5"/>
                  </a:cubicBezTo>
                  <a:cubicBezTo>
                    <a:pt x="10" y="5"/>
                    <a:pt x="10" y="5"/>
                    <a:pt x="10" y="5"/>
                  </a:cubicBezTo>
                  <a:cubicBezTo>
                    <a:pt x="10" y="5"/>
                    <a:pt x="10" y="4"/>
                    <a:pt x="10" y="4"/>
                  </a:cubicBezTo>
                  <a:cubicBezTo>
                    <a:pt x="10" y="4"/>
                    <a:pt x="10" y="3"/>
                    <a:pt x="10" y="3"/>
                  </a:cubicBezTo>
                  <a:cubicBezTo>
                    <a:pt x="10" y="3"/>
                    <a:pt x="10" y="3"/>
                    <a:pt x="10" y="3"/>
                  </a:cubicBezTo>
                  <a:cubicBezTo>
                    <a:pt x="10" y="3"/>
                    <a:pt x="9" y="3"/>
                    <a:pt x="9" y="3"/>
                  </a:cubicBezTo>
                  <a:cubicBezTo>
                    <a:pt x="9" y="2"/>
                    <a:pt x="9" y="2"/>
                    <a:pt x="9" y="2"/>
                  </a:cubicBezTo>
                  <a:cubicBezTo>
                    <a:pt x="8" y="2"/>
                    <a:pt x="8" y="2"/>
                    <a:pt x="7" y="2"/>
                  </a:cubicBezTo>
                  <a:cubicBezTo>
                    <a:pt x="7" y="0"/>
                    <a:pt x="7" y="0"/>
                    <a:pt x="7" y="0"/>
                  </a:cubicBezTo>
                  <a:cubicBezTo>
                    <a:pt x="7" y="0"/>
                    <a:pt x="7" y="0"/>
                    <a:pt x="6" y="0"/>
                  </a:cubicBezTo>
                  <a:cubicBezTo>
                    <a:pt x="6" y="0"/>
                    <a:pt x="6" y="0"/>
                    <a:pt x="6" y="1"/>
                  </a:cubicBezTo>
                  <a:cubicBezTo>
                    <a:pt x="6" y="3"/>
                    <a:pt x="6" y="3"/>
                    <a:pt x="6" y="3"/>
                  </a:cubicBezTo>
                  <a:cubicBezTo>
                    <a:pt x="6" y="3"/>
                    <a:pt x="6" y="3"/>
                    <a:pt x="6" y="3"/>
                  </a:cubicBezTo>
                  <a:cubicBezTo>
                    <a:pt x="5" y="3"/>
                    <a:pt x="5" y="3"/>
                    <a:pt x="5" y="3"/>
                  </a:cubicBezTo>
                  <a:cubicBezTo>
                    <a:pt x="4" y="1"/>
                    <a:pt x="4" y="1"/>
                    <a:pt x="4" y="1"/>
                  </a:cubicBezTo>
                  <a:cubicBezTo>
                    <a:pt x="4" y="0"/>
                    <a:pt x="4" y="0"/>
                    <a:pt x="3" y="0"/>
                  </a:cubicBezTo>
                  <a:cubicBezTo>
                    <a:pt x="3" y="0"/>
                    <a:pt x="3" y="0"/>
                    <a:pt x="3" y="1"/>
                  </a:cubicBezTo>
                  <a:cubicBezTo>
                    <a:pt x="3" y="3"/>
                    <a:pt x="3" y="3"/>
                    <a:pt x="3" y="3"/>
                  </a:cubicBezTo>
                  <a:cubicBezTo>
                    <a:pt x="2" y="4"/>
                    <a:pt x="2" y="4"/>
                    <a:pt x="2" y="4"/>
                  </a:cubicBezTo>
                  <a:cubicBezTo>
                    <a:pt x="1" y="5"/>
                    <a:pt x="1" y="5"/>
                    <a:pt x="1" y="6"/>
                  </a:cubicBezTo>
                  <a:cubicBezTo>
                    <a:pt x="0" y="6"/>
                    <a:pt x="0" y="7"/>
                    <a:pt x="1" y="8"/>
                  </a:cubicBezTo>
                  <a:cubicBezTo>
                    <a:pt x="1" y="8"/>
                    <a:pt x="1" y="9"/>
                    <a:pt x="1" y="9"/>
                  </a:cubicBezTo>
                  <a:cubicBezTo>
                    <a:pt x="1" y="10"/>
                    <a:pt x="2" y="10"/>
                    <a:pt x="2" y="11"/>
                  </a:cubicBezTo>
                  <a:cubicBezTo>
                    <a:pt x="3" y="11"/>
                    <a:pt x="3" y="11"/>
                    <a:pt x="4" y="12"/>
                  </a:cubicBezTo>
                  <a:cubicBezTo>
                    <a:pt x="4" y="12"/>
                    <a:pt x="4" y="12"/>
                    <a:pt x="4" y="12"/>
                  </a:cubicBezTo>
                  <a:cubicBezTo>
                    <a:pt x="5" y="17"/>
                    <a:pt x="5" y="17"/>
                    <a:pt x="5" y="17"/>
                  </a:cubicBezTo>
                  <a:cubicBezTo>
                    <a:pt x="4" y="17"/>
                    <a:pt x="4" y="17"/>
                    <a:pt x="3" y="17"/>
                  </a:cubicBezTo>
                  <a:cubicBezTo>
                    <a:pt x="3" y="17"/>
                    <a:pt x="2" y="17"/>
                    <a:pt x="2" y="16"/>
                  </a:cubicBezTo>
                  <a:cubicBezTo>
                    <a:pt x="2" y="16"/>
                    <a:pt x="2" y="17"/>
                    <a:pt x="1" y="17"/>
                  </a:cubicBezTo>
                  <a:cubicBezTo>
                    <a:pt x="1" y="17"/>
                    <a:pt x="1" y="17"/>
                    <a:pt x="1" y="18"/>
                  </a:cubicBezTo>
                  <a:cubicBezTo>
                    <a:pt x="1" y="18"/>
                    <a:pt x="1" y="18"/>
                    <a:pt x="1" y="19"/>
                  </a:cubicBezTo>
                  <a:cubicBezTo>
                    <a:pt x="1" y="19"/>
                    <a:pt x="1" y="19"/>
                    <a:pt x="1" y="19"/>
                  </a:cubicBezTo>
                  <a:cubicBezTo>
                    <a:pt x="2" y="19"/>
                    <a:pt x="2" y="19"/>
                    <a:pt x="3" y="19"/>
                  </a:cubicBezTo>
                  <a:cubicBezTo>
                    <a:pt x="4" y="20"/>
                    <a:pt x="4" y="20"/>
                    <a:pt x="5" y="20"/>
                  </a:cubicBezTo>
                  <a:cubicBezTo>
                    <a:pt x="5" y="22"/>
                    <a:pt x="5" y="22"/>
                    <a:pt x="5" y="22"/>
                  </a:cubicBezTo>
                  <a:cubicBezTo>
                    <a:pt x="5" y="22"/>
                    <a:pt x="6" y="23"/>
                    <a:pt x="6" y="23"/>
                  </a:cubicBezTo>
                  <a:cubicBezTo>
                    <a:pt x="7" y="23"/>
                    <a:pt x="7" y="22"/>
                    <a:pt x="7" y="22"/>
                  </a:cubicBezTo>
                  <a:cubicBezTo>
                    <a:pt x="7" y="19"/>
                    <a:pt x="7" y="19"/>
                    <a:pt x="7" y="19"/>
                  </a:cubicBezTo>
                  <a:cubicBezTo>
                    <a:pt x="7" y="19"/>
                    <a:pt x="8" y="19"/>
                    <a:pt x="8" y="19"/>
                  </a:cubicBezTo>
                  <a:cubicBezTo>
                    <a:pt x="8" y="22"/>
                    <a:pt x="8" y="22"/>
                    <a:pt x="8" y="22"/>
                  </a:cubicBezTo>
                  <a:cubicBezTo>
                    <a:pt x="8" y="22"/>
                    <a:pt x="9" y="22"/>
                    <a:pt x="9" y="22"/>
                  </a:cubicBezTo>
                  <a:cubicBezTo>
                    <a:pt x="10" y="22"/>
                    <a:pt x="10" y="22"/>
                    <a:pt x="10" y="22"/>
                  </a:cubicBezTo>
                  <a:cubicBezTo>
                    <a:pt x="9" y="19"/>
                    <a:pt x="9" y="19"/>
                    <a:pt x="9" y="19"/>
                  </a:cubicBezTo>
                  <a:cubicBezTo>
                    <a:pt x="10" y="18"/>
                    <a:pt x="10" y="18"/>
                    <a:pt x="11" y="18"/>
                  </a:cubicBezTo>
                  <a:cubicBezTo>
                    <a:pt x="11" y="17"/>
                    <a:pt x="12" y="17"/>
                    <a:pt x="12" y="16"/>
                  </a:cubicBezTo>
                  <a:cubicBezTo>
                    <a:pt x="12" y="16"/>
                    <a:pt x="12" y="15"/>
                    <a:pt x="12" y="14"/>
                  </a:cubicBezTo>
                  <a:cubicBezTo>
                    <a:pt x="12" y="13"/>
                    <a:pt x="11" y="12"/>
                    <a:pt x="11" y="11"/>
                  </a:cubicBezTo>
                  <a:cubicBezTo>
                    <a:pt x="10" y="11"/>
                    <a:pt x="9" y="10"/>
                    <a:pt x="8" y="10"/>
                  </a:cubicBezTo>
                  <a:close/>
                  <a:moveTo>
                    <a:pt x="8" y="16"/>
                  </a:moveTo>
                  <a:cubicBezTo>
                    <a:pt x="7" y="16"/>
                    <a:pt x="7" y="17"/>
                    <a:pt x="6" y="17"/>
                  </a:cubicBezTo>
                  <a:cubicBezTo>
                    <a:pt x="6" y="12"/>
                    <a:pt x="6" y="12"/>
                    <a:pt x="6" y="12"/>
                  </a:cubicBezTo>
                  <a:cubicBezTo>
                    <a:pt x="6" y="12"/>
                    <a:pt x="7" y="12"/>
                    <a:pt x="7" y="13"/>
                  </a:cubicBezTo>
                  <a:lnTo>
                    <a:pt x="8" y="16"/>
                  </a:lnTo>
                  <a:close/>
                  <a:moveTo>
                    <a:pt x="7" y="9"/>
                  </a:moveTo>
                  <a:cubicBezTo>
                    <a:pt x="6" y="9"/>
                    <a:pt x="6" y="9"/>
                    <a:pt x="5" y="9"/>
                  </a:cubicBezTo>
                  <a:cubicBezTo>
                    <a:pt x="5" y="5"/>
                    <a:pt x="5" y="5"/>
                    <a:pt x="5" y="5"/>
                  </a:cubicBezTo>
                  <a:cubicBezTo>
                    <a:pt x="5" y="5"/>
                    <a:pt x="6" y="5"/>
                    <a:pt x="6" y="5"/>
                  </a:cubicBezTo>
                  <a:lnTo>
                    <a:pt x="7" y="9"/>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44" name="Freeform 90"/>
            <p:cNvSpPr>
              <a:spLocks noEditPoints="1"/>
            </p:cNvSpPr>
            <p:nvPr/>
          </p:nvSpPr>
          <p:spPr bwMode="auto">
            <a:xfrm>
              <a:off x="1531144" y="2406450"/>
              <a:ext cx="123825" cy="180975"/>
            </a:xfrm>
            <a:custGeom>
              <a:avLst/>
              <a:gdLst>
                <a:gd name="T0" fmla="*/ 46 w 48"/>
                <a:gd name="T1" fmla="*/ 22 h 70"/>
                <a:gd name="T2" fmla="*/ 21 w 48"/>
                <a:gd name="T3" fmla="*/ 2 h 70"/>
                <a:gd name="T4" fmla="*/ 2 w 48"/>
                <a:gd name="T5" fmla="*/ 27 h 70"/>
                <a:gd name="T6" fmla="*/ 21 w 48"/>
                <a:gd name="T7" fmla="*/ 46 h 70"/>
                <a:gd name="T8" fmla="*/ 23 w 48"/>
                <a:gd name="T9" fmla="*/ 66 h 70"/>
                <a:gd name="T10" fmla="*/ 27 w 48"/>
                <a:gd name="T11" fmla="*/ 69 h 70"/>
                <a:gd name="T12" fmla="*/ 32 w 48"/>
                <a:gd name="T13" fmla="*/ 69 h 70"/>
                <a:gd name="T14" fmla="*/ 35 w 48"/>
                <a:gd name="T15" fmla="*/ 64 h 70"/>
                <a:gd name="T16" fmla="*/ 33 w 48"/>
                <a:gd name="T17" fmla="*/ 45 h 70"/>
                <a:gd name="T18" fmla="*/ 46 w 48"/>
                <a:gd name="T19" fmla="*/ 22 h 70"/>
                <a:gd name="T20" fmla="*/ 26 w 48"/>
                <a:gd name="T21" fmla="*/ 40 h 70"/>
                <a:gd name="T22" fmla="*/ 8 w 48"/>
                <a:gd name="T23" fmla="*/ 26 h 70"/>
                <a:gd name="T24" fmla="*/ 22 w 48"/>
                <a:gd name="T25" fmla="*/ 8 h 70"/>
                <a:gd name="T26" fmla="*/ 40 w 48"/>
                <a:gd name="T27" fmla="*/ 22 h 70"/>
                <a:gd name="T28" fmla="*/ 26 w 48"/>
                <a:gd name="T29"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0">
                  <a:moveTo>
                    <a:pt x="46" y="22"/>
                  </a:moveTo>
                  <a:cubicBezTo>
                    <a:pt x="45" y="9"/>
                    <a:pt x="34" y="0"/>
                    <a:pt x="21" y="2"/>
                  </a:cubicBezTo>
                  <a:cubicBezTo>
                    <a:pt x="9" y="3"/>
                    <a:pt x="0" y="15"/>
                    <a:pt x="2" y="27"/>
                  </a:cubicBezTo>
                  <a:cubicBezTo>
                    <a:pt x="3" y="37"/>
                    <a:pt x="11" y="45"/>
                    <a:pt x="21" y="46"/>
                  </a:cubicBezTo>
                  <a:cubicBezTo>
                    <a:pt x="23" y="66"/>
                    <a:pt x="23" y="66"/>
                    <a:pt x="23" y="66"/>
                  </a:cubicBezTo>
                  <a:cubicBezTo>
                    <a:pt x="23" y="68"/>
                    <a:pt x="25" y="70"/>
                    <a:pt x="27" y="69"/>
                  </a:cubicBezTo>
                  <a:cubicBezTo>
                    <a:pt x="32" y="69"/>
                    <a:pt x="32" y="69"/>
                    <a:pt x="32" y="69"/>
                  </a:cubicBezTo>
                  <a:cubicBezTo>
                    <a:pt x="34" y="68"/>
                    <a:pt x="36" y="66"/>
                    <a:pt x="35" y="64"/>
                  </a:cubicBezTo>
                  <a:cubicBezTo>
                    <a:pt x="33" y="45"/>
                    <a:pt x="33" y="45"/>
                    <a:pt x="33" y="45"/>
                  </a:cubicBezTo>
                  <a:cubicBezTo>
                    <a:pt x="42" y="41"/>
                    <a:pt x="48" y="32"/>
                    <a:pt x="46" y="22"/>
                  </a:cubicBezTo>
                  <a:close/>
                  <a:moveTo>
                    <a:pt x="26" y="40"/>
                  </a:moveTo>
                  <a:cubicBezTo>
                    <a:pt x="17" y="41"/>
                    <a:pt x="9" y="35"/>
                    <a:pt x="8" y="26"/>
                  </a:cubicBezTo>
                  <a:cubicBezTo>
                    <a:pt x="7" y="17"/>
                    <a:pt x="13" y="9"/>
                    <a:pt x="22" y="8"/>
                  </a:cubicBezTo>
                  <a:cubicBezTo>
                    <a:pt x="31" y="7"/>
                    <a:pt x="39" y="14"/>
                    <a:pt x="40" y="22"/>
                  </a:cubicBezTo>
                  <a:cubicBezTo>
                    <a:pt x="41" y="31"/>
                    <a:pt x="35" y="39"/>
                    <a:pt x="26" y="4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45" name="Freeform 91"/>
            <p:cNvSpPr/>
            <p:nvPr/>
          </p:nvSpPr>
          <p:spPr bwMode="auto">
            <a:xfrm>
              <a:off x="1500187" y="2377876"/>
              <a:ext cx="223838" cy="154781"/>
            </a:xfrm>
            <a:custGeom>
              <a:avLst/>
              <a:gdLst>
                <a:gd name="T0" fmla="*/ 71 w 87"/>
                <a:gd name="T1" fmla="*/ 1 h 60"/>
                <a:gd name="T2" fmla="*/ 10 w 87"/>
                <a:gd name="T3" fmla="*/ 8 h 60"/>
                <a:gd name="T4" fmla="*/ 0 w 87"/>
                <a:gd name="T5" fmla="*/ 20 h 60"/>
                <a:gd name="T6" fmla="*/ 4 w 87"/>
                <a:gd name="T7" fmla="*/ 50 h 60"/>
                <a:gd name="T8" fmla="*/ 16 w 87"/>
                <a:gd name="T9" fmla="*/ 59 h 60"/>
                <a:gd name="T10" fmla="*/ 20 w 87"/>
                <a:gd name="T11" fmla="*/ 59 h 60"/>
                <a:gd name="T12" fmla="*/ 15 w 87"/>
                <a:gd name="T13" fmla="*/ 55 h 60"/>
                <a:gd name="T14" fmla="*/ 15 w 87"/>
                <a:gd name="T15" fmla="*/ 55 h 60"/>
                <a:gd name="T16" fmla="*/ 9 w 87"/>
                <a:gd name="T17" fmla="*/ 50 h 60"/>
                <a:gd name="T18" fmla="*/ 5 w 87"/>
                <a:gd name="T19" fmla="*/ 20 h 60"/>
                <a:gd name="T20" fmla="*/ 10 w 87"/>
                <a:gd name="T21" fmla="*/ 13 h 60"/>
                <a:gd name="T22" fmla="*/ 71 w 87"/>
                <a:gd name="T23" fmla="*/ 6 h 60"/>
                <a:gd name="T24" fmla="*/ 78 w 87"/>
                <a:gd name="T25" fmla="*/ 11 h 60"/>
                <a:gd name="T26" fmla="*/ 82 w 87"/>
                <a:gd name="T27" fmla="*/ 41 h 60"/>
                <a:gd name="T28" fmla="*/ 76 w 87"/>
                <a:gd name="T29" fmla="*/ 47 h 60"/>
                <a:gd name="T30" fmla="*/ 61 w 87"/>
                <a:gd name="T31" fmla="*/ 49 h 60"/>
                <a:gd name="T32" fmla="*/ 57 w 87"/>
                <a:gd name="T33" fmla="*/ 54 h 60"/>
                <a:gd name="T34" fmla="*/ 77 w 87"/>
                <a:gd name="T35" fmla="*/ 52 h 60"/>
                <a:gd name="T36" fmla="*/ 86 w 87"/>
                <a:gd name="T37" fmla="*/ 40 h 60"/>
                <a:gd name="T38" fmla="*/ 83 w 87"/>
                <a:gd name="T39" fmla="*/ 10 h 60"/>
                <a:gd name="T40" fmla="*/ 71 w 87"/>
                <a:gd name="T41"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60">
                  <a:moveTo>
                    <a:pt x="71" y="1"/>
                  </a:moveTo>
                  <a:cubicBezTo>
                    <a:pt x="10" y="8"/>
                    <a:pt x="10" y="8"/>
                    <a:pt x="10" y="8"/>
                  </a:cubicBezTo>
                  <a:cubicBezTo>
                    <a:pt x="4" y="9"/>
                    <a:pt x="0" y="15"/>
                    <a:pt x="0" y="20"/>
                  </a:cubicBezTo>
                  <a:cubicBezTo>
                    <a:pt x="4" y="50"/>
                    <a:pt x="4" y="50"/>
                    <a:pt x="4" y="50"/>
                  </a:cubicBezTo>
                  <a:cubicBezTo>
                    <a:pt x="5" y="56"/>
                    <a:pt x="10" y="60"/>
                    <a:pt x="16" y="59"/>
                  </a:cubicBezTo>
                  <a:cubicBezTo>
                    <a:pt x="20" y="59"/>
                    <a:pt x="20" y="59"/>
                    <a:pt x="20" y="59"/>
                  </a:cubicBezTo>
                  <a:cubicBezTo>
                    <a:pt x="19" y="58"/>
                    <a:pt x="17" y="56"/>
                    <a:pt x="15" y="55"/>
                  </a:cubicBezTo>
                  <a:cubicBezTo>
                    <a:pt x="15" y="55"/>
                    <a:pt x="15" y="55"/>
                    <a:pt x="15" y="55"/>
                  </a:cubicBezTo>
                  <a:cubicBezTo>
                    <a:pt x="12" y="55"/>
                    <a:pt x="9" y="53"/>
                    <a:pt x="9" y="50"/>
                  </a:cubicBezTo>
                  <a:cubicBezTo>
                    <a:pt x="5" y="20"/>
                    <a:pt x="5" y="20"/>
                    <a:pt x="5" y="20"/>
                  </a:cubicBezTo>
                  <a:cubicBezTo>
                    <a:pt x="5" y="16"/>
                    <a:pt x="7" y="13"/>
                    <a:pt x="10" y="13"/>
                  </a:cubicBezTo>
                  <a:cubicBezTo>
                    <a:pt x="71" y="6"/>
                    <a:pt x="71" y="6"/>
                    <a:pt x="71" y="6"/>
                  </a:cubicBezTo>
                  <a:cubicBezTo>
                    <a:pt x="75" y="5"/>
                    <a:pt x="78" y="7"/>
                    <a:pt x="78" y="11"/>
                  </a:cubicBezTo>
                  <a:cubicBezTo>
                    <a:pt x="82" y="41"/>
                    <a:pt x="82" y="41"/>
                    <a:pt x="82" y="41"/>
                  </a:cubicBezTo>
                  <a:cubicBezTo>
                    <a:pt x="82" y="44"/>
                    <a:pt x="80" y="47"/>
                    <a:pt x="76" y="47"/>
                  </a:cubicBezTo>
                  <a:cubicBezTo>
                    <a:pt x="61" y="49"/>
                    <a:pt x="61" y="49"/>
                    <a:pt x="61" y="49"/>
                  </a:cubicBezTo>
                  <a:cubicBezTo>
                    <a:pt x="60" y="51"/>
                    <a:pt x="59" y="53"/>
                    <a:pt x="57" y="54"/>
                  </a:cubicBezTo>
                  <a:cubicBezTo>
                    <a:pt x="77" y="52"/>
                    <a:pt x="77" y="52"/>
                    <a:pt x="77" y="52"/>
                  </a:cubicBezTo>
                  <a:cubicBezTo>
                    <a:pt x="83" y="51"/>
                    <a:pt x="87" y="46"/>
                    <a:pt x="86" y="40"/>
                  </a:cubicBezTo>
                  <a:cubicBezTo>
                    <a:pt x="83" y="10"/>
                    <a:pt x="83" y="10"/>
                    <a:pt x="83" y="10"/>
                  </a:cubicBezTo>
                  <a:cubicBezTo>
                    <a:pt x="82" y="4"/>
                    <a:pt x="77" y="0"/>
                    <a:pt x="71" y="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46" name="Freeform 92"/>
            <p:cNvSpPr>
              <a:spLocks noEditPoints="1"/>
            </p:cNvSpPr>
            <p:nvPr/>
          </p:nvSpPr>
          <p:spPr bwMode="auto">
            <a:xfrm>
              <a:off x="2653903" y="2187376"/>
              <a:ext cx="27384" cy="59531"/>
            </a:xfrm>
            <a:custGeom>
              <a:avLst/>
              <a:gdLst>
                <a:gd name="T0" fmla="*/ 8 w 11"/>
                <a:gd name="T1" fmla="*/ 10 h 23"/>
                <a:gd name="T2" fmla="*/ 7 w 11"/>
                <a:gd name="T3" fmla="*/ 5 h 23"/>
                <a:gd name="T4" fmla="*/ 7 w 11"/>
                <a:gd name="T5" fmla="*/ 5 h 23"/>
                <a:gd name="T6" fmla="*/ 9 w 11"/>
                <a:gd name="T7" fmla="*/ 5 h 23"/>
                <a:gd name="T8" fmla="*/ 9 w 11"/>
                <a:gd name="T9" fmla="*/ 5 h 23"/>
                <a:gd name="T10" fmla="*/ 9 w 11"/>
                <a:gd name="T11" fmla="*/ 4 h 23"/>
                <a:gd name="T12" fmla="*/ 9 w 11"/>
                <a:gd name="T13" fmla="*/ 3 h 23"/>
                <a:gd name="T14" fmla="*/ 9 w 11"/>
                <a:gd name="T15" fmla="*/ 3 h 23"/>
                <a:gd name="T16" fmla="*/ 8 w 11"/>
                <a:gd name="T17" fmla="*/ 3 h 23"/>
                <a:gd name="T18" fmla="*/ 8 w 11"/>
                <a:gd name="T19" fmla="*/ 3 h 23"/>
                <a:gd name="T20" fmla="*/ 7 w 11"/>
                <a:gd name="T21" fmla="*/ 3 h 23"/>
                <a:gd name="T22" fmla="*/ 6 w 11"/>
                <a:gd name="T23" fmla="*/ 1 h 23"/>
                <a:gd name="T24" fmla="*/ 6 w 11"/>
                <a:gd name="T25" fmla="*/ 0 h 23"/>
                <a:gd name="T26" fmla="*/ 5 w 11"/>
                <a:gd name="T27" fmla="*/ 1 h 23"/>
                <a:gd name="T28" fmla="*/ 5 w 11"/>
                <a:gd name="T29" fmla="*/ 3 h 23"/>
                <a:gd name="T30" fmla="*/ 5 w 11"/>
                <a:gd name="T31" fmla="*/ 3 h 23"/>
                <a:gd name="T32" fmla="*/ 4 w 11"/>
                <a:gd name="T33" fmla="*/ 3 h 23"/>
                <a:gd name="T34" fmla="*/ 3 w 11"/>
                <a:gd name="T35" fmla="*/ 1 h 23"/>
                <a:gd name="T36" fmla="*/ 3 w 11"/>
                <a:gd name="T37" fmla="*/ 0 h 23"/>
                <a:gd name="T38" fmla="*/ 2 w 11"/>
                <a:gd name="T39" fmla="*/ 1 h 23"/>
                <a:gd name="T40" fmla="*/ 2 w 11"/>
                <a:gd name="T41" fmla="*/ 4 h 23"/>
                <a:gd name="T42" fmla="*/ 1 w 11"/>
                <a:gd name="T43" fmla="*/ 5 h 23"/>
                <a:gd name="T44" fmla="*/ 0 w 11"/>
                <a:gd name="T45" fmla="*/ 6 h 23"/>
                <a:gd name="T46" fmla="*/ 0 w 11"/>
                <a:gd name="T47" fmla="*/ 8 h 23"/>
                <a:gd name="T48" fmla="*/ 0 w 11"/>
                <a:gd name="T49" fmla="*/ 10 h 23"/>
                <a:gd name="T50" fmla="*/ 1 w 11"/>
                <a:gd name="T51" fmla="*/ 11 h 23"/>
                <a:gd name="T52" fmla="*/ 3 w 11"/>
                <a:gd name="T53" fmla="*/ 12 h 23"/>
                <a:gd name="T54" fmla="*/ 3 w 11"/>
                <a:gd name="T55" fmla="*/ 12 h 23"/>
                <a:gd name="T56" fmla="*/ 4 w 11"/>
                <a:gd name="T57" fmla="*/ 17 h 23"/>
                <a:gd name="T58" fmla="*/ 3 w 11"/>
                <a:gd name="T59" fmla="*/ 17 h 23"/>
                <a:gd name="T60" fmla="*/ 1 w 11"/>
                <a:gd name="T61" fmla="*/ 17 h 23"/>
                <a:gd name="T62" fmla="*/ 1 w 11"/>
                <a:gd name="T63" fmla="*/ 17 h 23"/>
                <a:gd name="T64" fmla="*/ 0 w 11"/>
                <a:gd name="T65" fmla="*/ 18 h 23"/>
                <a:gd name="T66" fmla="*/ 0 w 11"/>
                <a:gd name="T67" fmla="*/ 19 h 23"/>
                <a:gd name="T68" fmla="*/ 1 w 11"/>
                <a:gd name="T69" fmla="*/ 19 h 23"/>
                <a:gd name="T70" fmla="*/ 2 w 11"/>
                <a:gd name="T71" fmla="*/ 20 h 23"/>
                <a:gd name="T72" fmla="*/ 4 w 11"/>
                <a:gd name="T73" fmla="*/ 20 h 23"/>
                <a:gd name="T74" fmla="*/ 5 w 11"/>
                <a:gd name="T75" fmla="*/ 22 h 23"/>
                <a:gd name="T76" fmla="*/ 5 w 11"/>
                <a:gd name="T77" fmla="*/ 23 h 23"/>
                <a:gd name="T78" fmla="*/ 6 w 11"/>
                <a:gd name="T79" fmla="*/ 22 h 23"/>
                <a:gd name="T80" fmla="*/ 6 w 11"/>
                <a:gd name="T81" fmla="*/ 20 h 23"/>
                <a:gd name="T82" fmla="*/ 7 w 11"/>
                <a:gd name="T83" fmla="*/ 19 h 23"/>
                <a:gd name="T84" fmla="*/ 8 w 11"/>
                <a:gd name="T85" fmla="*/ 22 h 23"/>
                <a:gd name="T86" fmla="*/ 8 w 11"/>
                <a:gd name="T87" fmla="*/ 23 h 23"/>
                <a:gd name="T88" fmla="*/ 9 w 11"/>
                <a:gd name="T89" fmla="*/ 22 h 23"/>
                <a:gd name="T90" fmla="*/ 9 w 11"/>
                <a:gd name="T91" fmla="*/ 19 h 23"/>
                <a:gd name="T92" fmla="*/ 10 w 11"/>
                <a:gd name="T93" fmla="*/ 18 h 23"/>
                <a:gd name="T94" fmla="*/ 11 w 11"/>
                <a:gd name="T95" fmla="*/ 17 h 23"/>
                <a:gd name="T96" fmla="*/ 11 w 11"/>
                <a:gd name="T97" fmla="*/ 14 h 23"/>
                <a:gd name="T98" fmla="*/ 10 w 11"/>
                <a:gd name="T99" fmla="*/ 11 h 23"/>
                <a:gd name="T100" fmla="*/ 8 w 11"/>
                <a:gd name="T101" fmla="*/ 10 h 23"/>
                <a:gd name="T102" fmla="*/ 7 w 11"/>
                <a:gd name="T103" fmla="*/ 16 h 23"/>
                <a:gd name="T104" fmla="*/ 5 w 11"/>
                <a:gd name="T105" fmla="*/ 17 h 23"/>
                <a:gd name="T106" fmla="*/ 5 w 11"/>
                <a:gd name="T107" fmla="*/ 12 h 23"/>
                <a:gd name="T108" fmla="*/ 6 w 11"/>
                <a:gd name="T109" fmla="*/ 13 h 23"/>
                <a:gd name="T110" fmla="*/ 7 w 11"/>
                <a:gd name="T111" fmla="*/ 16 h 23"/>
                <a:gd name="T112" fmla="*/ 6 w 11"/>
                <a:gd name="T113" fmla="*/ 10 h 23"/>
                <a:gd name="T114" fmla="*/ 4 w 11"/>
                <a:gd name="T115" fmla="*/ 9 h 23"/>
                <a:gd name="T116" fmla="*/ 4 w 11"/>
                <a:gd name="T117" fmla="*/ 6 h 23"/>
                <a:gd name="T118" fmla="*/ 5 w 11"/>
                <a:gd name="T119" fmla="*/ 5 h 23"/>
                <a:gd name="T120" fmla="*/ 6 w 11"/>
                <a:gd name="T121" fmla="*/ 1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 h="23">
                  <a:moveTo>
                    <a:pt x="8" y="10"/>
                  </a:moveTo>
                  <a:cubicBezTo>
                    <a:pt x="7" y="5"/>
                    <a:pt x="7" y="5"/>
                    <a:pt x="7" y="5"/>
                  </a:cubicBezTo>
                  <a:cubicBezTo>
                    <a:pt x="7" y="5"/>
                    <a:pt x="7" y="5"/>
                    <a:pt x="7" y="5"/>
                  </a:cubicBezTo>
                  <a:cubicBezTo>
                    <a:pt x="8" y="5"/>
                    <a:pt x="8" y="5"/>
                    <a:pt x="9" y="5"/>
                  </a:cubicBezTo>
                  <a:cubicBezTo>
                    <a:pt x="9" y="6"/>
                    <a:pt x="9" y="5"/>
                    <a:pt x="9" y="5"/>
                  </a:cubicBezTo>
                  <a:cubicBezTo>
                    <a:pt x="9" y="5"/>
                    <a:pt x="9" y="5"/>
                    <a:pt x="9" y="4"/>
                  </a:cubicBezTo>
                  <a:cubicBezTo>
                    <a:pt x="9" y="4"/>
                    <a:pt x="9" y="4"/>
                    <a:pt x="9" y="3"/>
                  </a:cubicBezTo>
                  <a:cubicBezTo>
                    <a:pt x="9" y="3"/>
                    <a:pt x="9" y="3"/>
                    <a:pt x="9" y="3"/>
                  </a:cubicBezTo>
                  <a:cubicBezTo>
                    <a:pt x="9" y="3"/>
                    <a:pt x="9" y="3"/>
                    <a:pt x="8" y="3"/>
                  </a:cubicBezTo>
                  <a:cubicBezTo>
                    <a:pt x="8" y="3"/>
                    <a:pt x="8" y="3"/>
                    <a:pt x="8" y="3"/>
                  </a:cubicBezTo>
                  <a:cubicBezTo>
                    <a:pt x="7" y="3"/>
                    <a:pt x="7" y="3"/>
                    <a:pt x="7" y="3"/>
                  </a:cubicBezTo>
                  <a:cubicBezTo>
                    <a:pt x="6" y="1"/>
                    <a:pt x="6" y="1"/>
                    <a:pt x="6" y="1"/>
                  </a:cubicBezTo>
                  <a:cubicBezTo>
                    <a:pt x="6" y="0"/>
                    <a:pt x="6" y="0"/>
                    <a:pt x="6" y="0"/>
                  </a:cubicBezTo>
                  <a:cubicBezTo>
                    <a:pt x="5" y="0"/>
                    <a:pt x="5" y="0"/>
                    <a:pt x="5" y="1"/>
                  </a:cubicBezTo>
                  <a:cubicBezTo>
                    <a:pt x="5" y="3"/>
                    <a:pt x="5" y="3"/>
                    <a:pt x="5" y="3"/>
                  </a:cubicBezTo>
                  <a:cubicBezTo>
                    <a:pt x="5" y="3"/>
                    <a:pt x="5" y="3"/>
                    <a:pt x="5" y="3"/>
                  </a:cubicBezTo>
                  <a:cubicBezTo>
                    <a:pt x="5" y="3"/>
                    <a:pt x="4" y="3"/>
                    <a:pt x="4" y="3"/>
                  </a:cubicBezTo>
                  <a:cubicBezTo>
                    <a:pt x="3" y="1"/>
                    <a:pt x="3" y="1"/>
                    <a:pt x="3" y="1"/>
                  </a:cubicBezTo>
                  <a:cubicBezTo>
                    <a:pt x="3" y="1"/>
                    <a:pt x="3" y="0"/>
                    <a:pt x="3" y="0"/>
                  </a:cubicBezTo>
                  <a:cubicBezTo>
                    <a:pt x="2" y="0"/>
                    <a:pt x="2" y="1"/>
                    <a:pt x="2" y="1"/>
                  </a:cubicBezTo>
                  <a:cubicBezTo>
                    <a:pt x="2" y="4"/>
                    <a:pt x="2" y="4"/>
                    <a:pt x="2" y="4"/>
                  </a:cubicBezTo>
                  <a:cubicBezTo>
                    <a:pt x="2" y="4"/>
                    <a:pt x="1" y="4"/>
                    <a:pt x="1" y="5"/>
                  </a:cubicBezTo>
                  <a:cubicBezTo>
                    <a:pt x="0" y="5"/>
                    <a:pt x="0" y="6"/>
                    <a:pt x="0" y="6"/>
                  </a:cubicBezTo>
                  <a:cubicBezTo>
                    <a:pt x="0" y="7"/>
                    <a:pt x="0" y="7"/>
                    <a:pt x="0" y="8"/>
                  </a:cubicBezTo>
                  <a:cubicBezTo>
                    <a:pt x="0" y="9"/>
                    <a:pt x="0" y="9"/>
                    <a:pt x="0" y="10"/>
                  </a:cubicBezTo>
                  <a:cubicBezTo>
                    <a:pt x="1" y="10"/>
                    <a:pt x="1" y="11"/>
                    <a:pt x="1" y="11"/>
                  </a:cubicBezTo>
                  <a:cubicBezTo>
                    <a:pt x="2" y="11"/>
                    <a:pt x="2" y="12"/>
                    <a:pt x="3" y="12"/>
                  </a:cubicBezTo>
                  <a:cubicBezTo>
                    <a:pt x="3" y="12"/>
                    <a:pt x="3" y="12"/>
                    <a:pt x="3" y="12"/>
                  </a:cubicBezTo>
                  <a:cubicBezTo>
                    <a:pt x="4" y="17"/>
                    <a:pt x="4" y="17"/>
                    <a:pt x="4" y="17"/>
                  </a:cubicBezTo>
                  <a:cubicBezTo>
                    <a:pt x="3" y="17"/>
                    <a:pt x="3" y="17"/>
                    <a:pt x="3" y="17"/>
                  </a:cubicBezTo>
                  <a:cubicBezTo>
                    <a:pt x="2" y="17"/>
                    <a:pt x="1" y="17"/>
                    <a:pt x="1" y="17"/>
                  </a:cubicBezTo>
                  <a:cubicBezTo>
                    <a:pt x="1" y="17"/>
                    <a:pt x="1" y="17"/>
                    <a:pt x="1" y="17"/>
                  </a:cubicBezTo>
                  <a:cubicBezTo>
                    <a:pt x="1" y="17"/>
                    <a:pt x="0" y="18"/>
                    <a:pt x="0" y="18"/>
                  </a:cubicBezTo>
                  <a:cubicBezTo>
                    <a:pt x="0" y="18"/>
                    <a:pt x="0" y="18"/>
                    <a:pt x="0" y="19"/>
                  </a:cubicBezTo>
                  <a:cubicBezTo>
                    <a:pt x="0" y="19"/>
                    <a:pt x="0" y="19"/>
                    <a:pt x="1" y="19"/>
                  </a:cubicBezTo>
                  <a:cubicBezTo>
                    <a:pt x="1" y="19"/>
                    <a:pt x="2" y="20"/>
                    <a:pt x="2" y="20"/>
                  </a:cubicBezTo>
                  <a:cubicBezTo>
                    <a:pt x="3" y="20"/>
                    <a:pt x="4" y="20"/>
                    <a:pt x="4" y="20"/>
                  </a:cubicBezTo>
                  <a:cubicBezTo>
                    <a:pt x="5" y="22"/>
                    <a:pt x="5" y="22"/>
                    <a:pt x="5" y="22"/>
                  </a:cubicBezTo>
                  <a:cubicBezTo>
                    <a:pt x="5" y="23"/>
                    <a:pt x="5" y="23"/>
                    <a:pt x="5" y="23"/>
                  </a:cubicBezTo>
                  <a:cubicBezTo>
                    <a:pt x="6" y="23"/>
                    <a:pt x="6" y="23"/>
                    <a:pt x="6" y="22"/>
                  </a:cubicBezTo>
                  <a:cubicBezTo>
                    <a:pt x="6" y="20"/>
                    <a:pt x="6" y="20"/>
                    <a:pt x="6" y="20"/>
                  </a:cubicBezTo>
                  <a:cubicBezTo>
                    <a:pt x="6" y="20"/>
                    <a:pt x="7" y="19"/>
                    <a:pt x="7" y="19"/>
                  </a:cubicBezTo>
                  <a:cubicBezTo>
                    <a:pt x="8" y="22"/>
                    <a:pt x="8" y="22"/>
                    <a:pt x="8" y="22"/>
                  </a:cubicBezTo>
                  <a:cubicBezTo>
                    <a:pt x="8" y="22"/>
                    <a:pt x="8" y="23"/>
                    <a:pt x="8" y="23"/>
                  </a:cubicBezTo>
                  <a:cubicBezTo>
                    <a:pt x="9" y="23"/>
                    <a:pt x="9" y="22"/>
                    <a:pt x="9" y="22"/>
                  </a:cubicBezTo>
                  <a:cubicBezTo>
                    <a:pt x="9" y="19"/>
                    <a:pt x="9" y="19"/>
                    <a:pt x="9" y="19"/>
                  </a:cubicBezTo>
                  <a:cubicBezTo>
                    <a:pt x="9" y="19"/>
                    <a:pt x="9" y="18"/>
                    <a:pt x="10" y="18"/>
                  </a:cubicBezTo>
                  <a:cubicBezTo>
                    <a:pt x="10" y="18"/>
                    <a:pt x="11" y="17"/>
                    <a:pt x="11" y="17"/>
                  </a:cubicBezTo>
                  <a:cubicBezTo>
                    <a:pt x="11" y="16"/>
                    <a:pt x="11" y="15"/>
                    <a:pt x="11" y="14"/>
                  </a:cubicBezTo>
                  <a:cubicBezTo>
                    <a:pt x="11" y="13"/>
                    <a:pt x="11" y="12"/>
                    <a:pt x="10" y="11"/>
                  </a:cubicBezTo>
                  <a:cubicBezTo>
                    <a:pt x="9" y="11"/>
                    <a:pt x="8" y="10"/>
                    <a:pt x="8" y="10"/>
                  </a:cubicBezTo>
                  <a:close/>
                  <a:moveTo>
                    <a:pt x="7" y="16"/>
                  </a:moveTo>
                  <a:cubicBezTo>
                    <a:pt x="6" y="17"/>
                    <a:pt x="6" y="17"/>
                    <a:pt x="5" y="17"/>
                  </a:cubicBezTo>
                  <a:cubicBezTo>
                    <a:pt x="5" y="12"/>
                    <a:pt x="5" y="12"/>
                    <a:pt x="5" y="12"/>
                  </a:cubicBezTo>
                  <a:cubicBezTo>
                    <a:pt x="5" y="12"/>
                    <a:pt x="6" y="13"/>
                    <a:pt x="6" y="13"/>
                  </a:cubicBezTo>
                  <a:lnTo>
                    <a:pt x="7" y="16"/>
                  </a:lnTo>
                  <a:close/>
                  <a:moveTo>
                    <a:pt x="6" y="10"/>
                  </a:moveTo>
                  <a:cubicBezTo>
                    <a:pt x="5" y="9"/>
                    <a:pt x="5" y="9"/>
                    <a:pt x="4" y="9"/>
                  </a:cubicBezTo>
                  <a:cubicBezTo>
                    <a:pt x="4" y="6"/>
                    <a:pt x="4" y="6"/>
                    <a:pt x="4" y="6"/>
                  </a:cubicBezTo>
                  <a:cubicBezTo>
                    <a:pt x="4" y="6"/>
                    <a:pt x="5" y="5"/>
                    <a:pt x="5" y="5"/>
                  </a:cubicBezTo>
                  <a:lnTo>
                    <a:pt x="6" y="1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47" name="Freeform 93"/>
            <p:cNvSpPr>
              <a:spLocks noEditPoints="1"/>
            </p:cNvSpPr>
            <p:nvPr/>
          </p:nvSpPr>
          <p:spPr bwMode="auto">
            <a:xfrm>
              <a:off x="2603897" y="2156419"/>
              <a:ext cx="123825" cy="178594"/>
            </a:xfrm>
            <a:custGeom>
              <a:avLst/>
              <a:gdLst>
                <a:gd name="T0" fmla="*/ 47 w 48"/>
                <a:gd name="T1" fmla="*/ 21 h 69"/>
                <a:gd name="T2" fmla="*/ 21 w 48"/>
                <a:gd name="T3" fmla="*/ 1 h 69"/>
                <a:gd name="T4" fmla="*/ 2 w 48"/>
                <a:gd name="T5" fmla="*/ 26 h 69"/>
                <a:gd name="T6" fmla="*/ 21 w 48"/>
                <a:gd name="T7" fmla="*/ 46 h 69"/>
                <a:gd name="T8" fmla="*/ 23 w 48"/>
                <a:gd name="T9" fmla="*/ 65 h 69"/>
                <a:gd name="T10" fmla="*/ 28 w 48"/>
                <a:gd name="T11" fmla="*/ 69 h 69"/>
                <a:gd name="T12" fmla="*/ 32 w 48"/>
                <a:gd name="T13" fmla="*/ 68 h 69"/>
                <a:gd name="T14" fmla="*/ 35 w 48"/>
                <a:gd name="T15" fmla="*/ 63 h 69"/>
                <a:gd name="T16" fmla="*/ 33 w 48"/>
                <a:gd name="T17" fmla="*/ 44 h 69"/>
                <a:gd name="T18" fmla="*/ 47 w 48"/>
                <a:gd name="T19" fmla="*/ 21 h 69"/>
                <a:gd name="T20" fmla="*/ 26 w 48"/>
                <a:gd name="T21" fmla="*/ 39 h 69"/>
                <a:gd name="T22" fmla="*/ 8 w 48"/>
                <a:gd name="T23" fmla="*/ 25 h 69"/>
                <a:gd name="T24" fmla="*/ 22 w 48"/>
                <a:gd name="T25" fmla="*/ 8 h 69"/>
                <a:gd name="T26" fmla="*/ 40 w 48"/>
                <a:gd name="T27" fmla="*/ 22 h 69"/>
                <a:gd name="T28" fmla="*/ 26 w 48"/>
                <a:gd name="T29"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69">
                  <a:moveTo>
                    <a:pt x="47" y="21"/>
                  </a:moveTo>
                  <a:cubicBezTo>
                    <a:pt x="45" y="8"/>
                    <a:pt x="34" y="0"/>
                    <a:pt x="21" y="1"/>
                  </a:cubicBezTo>
                  <a:cubicBezTo>
                    <a:pt x="9" y="3"/>
                    <a:pt x="0" y="14"/>
                    <a:pt x="2" y="26"/>
                  </a:cubicBezTo>
                  <a:cubicBezTo>
                    <a:pt x="3" y="36"/>
                    <a:pt x="11" y="44"/>
                    <a:pt x="21" y="46"/>
                  </a:cubicBezTo>
                  <a:cubicBezTo>
                    <a:pt x="23" y="65"/>
                    <a:pt x="23" y="65"/>
                    <a:pt x="23" y="65"/>
                  </a:cubicBezTo>
                  <a:cubicBezTo>
                    <a:pt x="23" y="67"/>
                    <a:pt x="25" y="69"/>
                    <a:pt x="28" y="69"/>
                  </a:cubicBezTo>
                  <a:cubicBezTo>
                    <a:pt x="32" y="68"/>
                    <a:pt x="32" y="68"/>
                    <a:pt x="32" y="68"/>
                  </a:cubicBezTo>
                  <a:cubicBezTo>
                    <a:pt x="34" y="68"/>
                    <a:pt x="36" y="66"/>
                    <a:pt x="35" y="63"/>
                  </a:cubicBezTo>
                  <a:cubicBezTo>
                    <a:pt x="33" y="44"/>
                    <a:pt x="33" y="44"/>
                    <a:pt x="33" y="44"/>
                  </a:cubicBezTo>
                  <a:cubicBezTo>
                    <a:pt x="42" y="40"/>
                    <a:pt x="48" y="31"/>
                    <a:pt x="47" y="21"/>
                  </a:cubicBezTo>
                  <a:close/>
                  <a:moveTo>
                    <a:pt x="26" y="39"/>
                  </a:moveTo>
                  <a:cubicBezTo>
                    <a:pt x="17" y="41"/>
                    <a:pt x="9" y="34"/>
                    <a:pt x="8" y="25"/>
                  </a:cubicBezTo>
                  <a:cubicBezTo>
                    <a:pt x="7" y="17"/>
                    <a:pt x="13" y="9"/>
                    <a:pt x="22" y="8"/>
                  </a:cubicBezTo>
                  <a:cubicBezTo>
                    <a:pt x="31" y="7"/>
                    <a:pt x="39" y="13"/>
                    <a:pt x="40" y="22"/>
                  </a:cubicBezTo>
                  <a:cubicBezTo>
                    <a:pt x="41" y="30"/>
                    <a:pt x="35" y="38"/>
                    <a:pt x="26" y="39"/>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48" name="Freeform 94"/>
            <p:cNvSpPr/>
            <p:nvPr/>
          </p:nvSpPr>
          <p:spPr bwMode="auto">
            <a:xfrm>
              <a:off x="2574130" y="2125463"/>
              <a:ext cx="223838" cy="154781"/>
            </a:xfrm>
            <a:custGeom>
              <a:avLst/>
              <a:gdLst>
                <a:gd name="T0" fmla="*/ 71 w 87"/>
                <a:gd name="T1" fmla="*/ 1 h 60"/>
                <a:gd name="T2" fmla="*/ 10 w 87"/>
                <a:gd name="T3" fmla="*/ 9 h 60"/>
                <a:gd name="T4" fmla="*/ 1 w 87"/>
                <a:gd name="T5" fmla="*/ 21 h 60"/>
                <a:gd name="T6" fmla="*/ 4 w 87"/>
                <a:gd name="T7" fmla="*/ 50 h 60"/>
                <a:gd name="T8" fmla="*/ 16 w 87"/>
                <a:gd name="T9" fmla="*/ 60 h 60"/>
                <a:gd name="T10" fmla="*/ 20 w 87"/>
                <a:gd name="T11" fmla="*/ 59 h 60"/>
                <a:gd name="T12" fmla="*/ 16 w 87"/>
                <a:gd name="T13" fmla="*/ 55 h 60"/>
                <a:gd name="T14" fmla="*/ 16 w 87"/>
                <a:gd name="T15" fmla="*/ 55 h 60"/>
                <a:gd name="T16" fmla="*/ 9 w 87"/>
                <a:gd name="T17" fmla="*/ 50 h 60"/>
                <a:gd name="T18" fmla="*/ 5 w 87"/>
                <a:gd name="T19" fmla="*/ 20 h 60"/>
                <a:gd name="T20" fmla="*/ 10 w 87"/>
                <a:gd name="T21" fmla="*/ 13 h 60"/>
                <a:gd name="T22" fmla="*/ 71 w 87"/>
                <a:gd name="T23" fmla="*/ 6 h 60"/>
                <a:gd name="T24" fmla="*/ 78 w 87"/>
                <a:gd name="T25" fmla="*/ 11 h 60"/>
                <a:gd name="T26" fmla="*/ 82 w 87"/>
                <a:gd name="T27" fmla="*/ 41 h 60"/>
                <a:gd name="T28" fmla="*/ 77 w 87"/>
                <a:gd name="T29" fmla="*/ 48 h 60"/>
                <a:gd name="T30" fmla="*/ 61 w 87"/>
                <a:gd name="T31" fmla="*/ 49 h 60"/>
                <a:gd name="T32" fmla="*/ 57 w 87"/>
                <a:gd name="T33" fmla="*/ 55 h 60"/>
                <a:gd name="T34" fmla="*/ 77 w 87"/>
                <a:gd name="T35" fmla="*/ 52 h 60"/>
                <a:gd name="T36" fmla="*/ 86 w 87"/>
                <a:gd name="T37" fmla="*/ 40 h 60"/>
                <a:gd name="T38" fmla="*/ 83 w 87"/>
                <a:gd name="T39" fmla="*/ 10 h 60"/>
                <a:gd name="T40" fmla="*/ 71 w 87"/>
                <a:gd name="T41"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60">
                  <a:moveTo>
                    <a:pt x="71" y="1"/>
                  </a:moveTo>
                  <a:cubicBezTo>
                    <a:pt x="10" y="9"/>
                    <a:pt x="10" y="9"/>
                    <a:pt x="10" y="9"/>
                  </a:cubicBezTo>
                  <a:cubicBezTo>
                    <a:pt x="4" y="9"/>
                    <a:pt x="0" y="15"/>
                    <a:pt x="1" y="21"/>
                  </a:cubicBezTo>
                  <a:cubicBezTo>
                    <a:pt x="4" y="50"/>
                    <a:pt x="4" y="50"/>
                    <a:pt x="4" y="50"/>
                  </a:cubicBezTo>
                  <a:cubicBezTo>
                    <a:pt x="5" y="56"/>
                    <a:pt x="10" y="60"/>
                    <a:pt x="16" y="60"/>
                  </a:cubicBezTo>
                  <a:cubicBezTo>
                    <a:pt x="20" y="59"/>
                    <a:pt x="20" y="59"/>
                    <a:pt x="20" y="59"/>
                  </a:cubicBezTo>
                  <a:cubicBezTo>
                    <a:pt x="19" y="58"/>
                    <a:pt x="17" y="57"/>
                    <a:pt x="16" y="55"/>
                  </a:cubicBezTo>
                  <a:cubicBezTo>
                    <a:pt x="16" y="55"/>
                    <a:pt x="16" y="55"/>
                    <a:pt x="16" y="55"/>
                  </a:cubicBezTo>
                  <a:cubicBezTo>
                    <a:pt x="12" y="55"/>
                    <a:pt x="9" y="53"/>
                    <a:pt x="9" y="50"/>
                  </a:cubicBezTo>
                  <a:cubicBezTo>
                    <a:pt x="5" y="20"/>
                    <a:pt x="5" y="20"/>
                    <a:pt x="5" y="20"/>
                  </a:cubicBezTo>
                  <a:cubicBezTo>
                    <a:pt x="5" y="17"/>
                    <a:pt x="7" y="14"/>
                    <a:pt x="10" y="13"/>
                  </a:cubicBezTo>
                  <a:cubicBezTo>
                    <a:pt x="71" y="6"/>
                    <a:pt x="71" y="6"/>
                    <a:pt x="71" y="6"/>
                  </a:cubicBezTo>
                  <a:cubicBezTo>
                    <a:pt x="75" y="5"/>
                    <a:pt x="78" y="8"/>
                    <a:pt x="78" y="11"/>
                  </a:cubicBezTo>
                  <a:cubicBezTo>
                    <a:pt x="82" y="41"/>
                    <a:pt x="82" y="41"/>
                    <a:pt x="82" y="41"/>
                  </a:cubicBezTo>
                  <a:cubicBezTo>
                    <a:pt x="82" y="44"/>
                    <a:pt x="80" y="47"/>
                    <a:pt x="77" y="48"/>
                  </a:cubicBezTo>
                  <a:cubicBezTo>
                    <a:pt x="61" y="49"/>
                    <a:pt x="61" y="49"/>
                    <a:pt x="61" y="49"/>
                  </a:cubicBezTo>
                  <a:cubicBezTo>
                    <a:pt x="60" y="51"/>
                    <a:pt x="59" y="53"/>
                    <a:pt x="57" y="55"/>
                  </a:cubicBezTo>
                  <a:cubicBezTo>
                    <a:pt x="77" y="52"/>
                    <a:pt x="77" y="52"/>
                    <a:pt x="77" y="52"/>
                  </a:cubicBezTo>
                  <a:cubicBezTo>
                    <a:pt x="83" y="51"/>
                    <a:pt x="87" y="46"/>
                    <a:pt x="86" y="40"/>
                  </a:cubicBezTo>
                  <a:cubicBezTo>
                    <a:pt x="83" y="10"/>
                    <a:pt x="83" y="10"/>
                    <a:pt x="83" y="10"/>
                  </a:cubicBezTo>
                  <a:cubicBezTo>
                    <a:pt x="82" y="5"/>
                    <a:pt x="77" y="0"/>
                    <a:pt x="71" y="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49" name="Freeform 95"/>
            <p:cNvSpPr/>
            <p:nvPr/>
          </p:nvSpPr>
          <p:spPr bwMode="auto">
            <a:xfrm>
              <a:off x="704850" y="2658862"/>
              <a:ext cx="216694" cy="167879"/>
            </a:xfrm>
            <a:custGeom>
              <a:avLst/>
              <a:gdLst>
                <a:gd name="T0" fmla="*/ 84 w 84"/>
                <a:gd name="T1" fmla="*/ 1 h 65"/>
                <a:gd name="T2" fmla="*/ 45 w 84"/>
                <a:gd name="T3" fmla="*/ 51 h 65"/>
                <a:gd name="T4" fmla="*/ 28 w 84"/>
                <a:gd name="T5" fmla="*/ 38 h 65"/>
                <a:gd name="T6" fmla="*/ 2 w 84"/>
                <a:gd name="T7" fmla="*/ 65 h 65"/>
                <a:gd name="T8" fmla="*/ 0 w 84"/>
                <a:gd name="T9" fmla="*/ 52 h 65"/>
                <a:gd name="T10" fmla="*/ 27 w 84"/>
                <a:gd name="T11" fmla="*/ 26 h 65"/>
                <a:gd name="T12" fmla="*/ 44 w 84"/>
                <a:gd name="T13" fmla="*/ 39 h 65"/>
                <a:gd name="T14" fmla="*/ 83 w 84"/>
                <a:gd name="T15" fmla="*/ 1 h 65"/>
                <a:gd name="T16" fmla="*/ 84 w 84"/>
                <a:gd name="T17" fmla="*/ 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65">
                  <a:moveTo>
                    <a:pt x="84" y="1"/>
                  </a:moveTo>
                  <a:cubicBezTo>
                    <a:pt x="45" y="51"/>
                    <a:pt x="45" y="51"/>
                    <a:pt x="45" y="51"/>
                  </a:cubicBezTo>
                  <a:cubicBezTo>
                    <a:pt x="28" y="38"/>
                    <a:pt x="28" y="38"/>
                    <a:pt x="28" y="38"/>
                  </a:cubicBezTo>
                  <a:cubicBezTo>
                    <a:pt x="2" y="65"/>
                    <a:pt x="2" y="65"/>
                    <a:pt x="2" y="65"/>
                  </a:cubicBezTo>
                  <a:cubicBezTo>
                    <a:pt x="0" y="52"/>
                    <a:pt x="0" y="52"/>
                    <a:pt x="0" y="52"/>
                  </a:cubicBezTo>
                  <a:cubicBezTo>
                    <a:pt x="27" y="26"/>
                    <a:pt x="27" y="26"/>
                    <a:pt x="27" y="26"/>
                  </a:cubicBezTo>
                  <a:cubicBezTo>
                    <a:pt x="44" y="39"/>
                    <a:pt x="44" y="39"/>
                    <a:pt x="44" y="39"/>
                  </a:cubicBezTo>
                  <a:cubicBezTo>
                    <a:pt x="83" y="1"/>
                    <a:pt x="83" y="1"/>
                    <a:pt x="83" y="1"/>
                  </a:cubicBezTo>
                  <a:cubicBezTo>
                    <a:pt x="83" y="1"/>
                    <a:pt x="84" y="0"/>
                    <a:pt x="84" y="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50" name="Freeform 96"/>
            <p:cNvSpPr/>
            <p:nvPr/>
          </p:nvSpPr>
          <p:spPr bwMode="auto">
            <a:xfrm>
              <a:off x="903684" y="2818407"/>
              <a:ext cx="4763" cy="13097"/>
            </a:xfrm>
            <a:custGeom>
              <a:avLst/>
              <a:gdLst>
                <a:gd name="T0" fmla="*/ 0 w 2"/>
                <a:gd name="T1" fmla="*/ 5 h 5"/>
                <a:gd name="T2" fmla="*/ 2 w 2"/>
                <a:gd name="T3" fmla="*/ 5 h 5"/>
                <a:gd name="T4" fmla="*/ 1 w 2"/>
                <a:gd name="T5" fmla="*/ 1 h 5"/>
                <a:gd name="T6" fmla="*/ 0 w 2"/>
                <a:gd name="T7" fmla="*/ 0 h 5"/>
                <a:gd name="T8" fmla="*/ 0 w 2"/>
                <a:gd name="T9" fmla="*/ 5 h 5"/>
              </a:gdLst>
              <a:ahLst/>
              <a:cxnLst>
                <a:cxn ang="0">
                  <a:pos x="T0" y="T1"/>
                </a:cxn>
                <a:cxn ang="0">
                  <a:pos x="T2" y="T3"/>
                </a:cxn>
                <a:cxn ang="0">
                  <a:pos x="T4" y="T5"/>
                </a:cxn>
                <a:cxn ang="0">
                  <a:pos x="T6" y="T7"/>
                </a:cxn>
                <a:cxn ang="0">
                  <a:pos x="T8" y="T9"/>
                </a:cxn>
              </a:cxnLst>
              <a:rect l="0" t="0" r="r" b="b"/>
              <a:pathLst>
                <a:path w="2" h="5">
                  <a:moveTo>
                    <a:pt x="0" y="5"/>
                  </a:moveTo>
                  <a:cubicBezTo>
                    <a:pt x="1" y="5"/>
                    <a:pt x="1" y="5"/>
                    <a:pt x="2" y="5"/>
                  </a:cubicBezTo>
                  <a:cubicBezTo>
                    <a:pt x="1" y="1"/>
                    <a:pt x="1" y="1"/>
                    <a:pt x="1" y="1"/>
                  </a:cubicBezTo>
                  <a:cubicBezTo>
                    <a:pt x="1" y="1"/>
                    <a:pt x="0" y="0"/>
                    <a:pt x="0" y="0"/>
                  </a:cubicBezTo>
                  <a:lnTo>
                    <a:pt x="0" y="5"/>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51" name="Freeform 97"/>
            <p:cNvSpPr/>
            <p:nvPr/>
          </p:nvSpPr>
          <p:spPr bwMode="auto">
            <a:xfrm>
              <a:off x="900113" y="2798166"/>
              <a:ext cx="5953" cy="13097"/>
            </a:xfrm>
            <a:custGeom>
              <a:avLst/>
              <a:gdLst>
                <a:gd name="T0" fmla="*/ 0 w 2"/>
                <a:gd name="T1" fmla="*/ 4 h 5"/>
                <a:gd name="T2" fmla="*/ 2 w 2"/>
                <a:gd name="T3" fmla="*/ 5 h 5"/>
                <a:gd name="T4" fmla="*/ 1 w 2"/>
                <a:gd name="T5" fmla="*/ 0 h 5"/>
                <a:gd name="T6" fmla="*/ 0 w 2"/>
                <a:gd name="T7" fmla="*/ 1 h 5"/>
                <a:gd name="T8" fmla="*/ 0 w 2"/>
                <a:gd name="T9" fmla="*/ 4 h 5"/>
              </a:gdLst>
              <a:ahLst/>
              <a:cxnLst>
                <a:cxn ang="0">
                  <a:pos x="T0" y="T1"/>
                </a:cxn>
                <a:cxn ang="0">
                  <a:pos x="T2" y="T3"/>
                </a:cxn>
                <a:cxn ang="0">
                  <a:pos x="T4" y="T5"/>
                </a:cxn>
                <a:cxn ang="0">
                  <a:pos x="T6" y="T7"/>
                </a:cxn>
                <a:cxn ang="0">
                  <a:pos x="T8" y="T9"/>
                </a:cxn>
              </a:cxnLst>
              <a:rect l="0" t="0" r="r" b="b"/>
              <a:pathLst>
                <a:path w="2" h="5">
                  <a:moveTo>
                    <a:pt x="0" y="4"/>
                  </a:moveTo>
                  <a:cubicBezTo>
                    <a:pt x="1" y="5"/>
                    <a:pt x="1" y="5"/>
                    <a:pt x="2" y="5"/>
                  </a:cubicBezTo>
                  <a:cubicBezTo>
                    <a:pt x="1" y="0"/>
                    <a:pt x="1" y="0"/>
                    <a:pt x="1" y="0"/>
                  </a:cubicBezTo>
                  <a:cubicBezTo>
                    <a:pt x="1" y="0"/>
                    <a:pt x="0" y="0"/>
                    <a:pt x="0" y="1"/>
                  </a:cubicBezTo>
                  <a:lnTo>
                    <a:pt x="0" y="4"/>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52" name="Freeform 98"/>
            <p:cNvSpPr>
              <a:spLocks noEditPoints="1"/>
            </p:cNvSpPr>
            <p:nvPr/>
          </p:nvSpPr>
          <p:spPr bwMode="auto">
            <a:xfrm>
              <a:off x="713185" y="2694581"/>
              <a:ext cx="230981" cy="190500"/>
            </a:xfrm>
            <a:custGeom>
              <a:avLst/>
              <a:gdLst>
                <a:gd name="T0" fmla="*/ 76 w 90"/>
                <a:gd name="T1" fmla="*/ 8 h 74"/>
                <a:gd name="T2" fmla="*/ 44 w 90"/>
                <a:gd name="T3" fmla="*/ 50 h 74"/>
                <a:gd name="T4" fmla="*/ 27 w 90"/>
                <a:gd name="T5" fmla="*/ 37 h 74"/>
                <a:gd name="T6" fmla="*/ 0 w 90"/>
                <a:gd name="T7" fmla="*/ 63 h 74"/>
                <a:gd name="T8" fmla="*/ 1 w 90"/>
                <a:gd name="T9" fmla="*/ 68 h 74"/>
                <a:gd name="T10" fmla="*/ 9 w 90"/>
                <a:gd name="T11" fmla="*/ 74 h 74"/>
                <a:gd name="T12" fmla="*/ 84 w 90"/>
                <a:gd name="T13" fmla="*/ 65 h 74"/>
                <a:gd name="T14" fmla="*/ 90 w 90"/>
                <a:gd name="T15" fmla="*/ 57 h 74"/>
                <a:gd name="T16" fmla="*/ 83 w 90"/>
                <a:gd name="T17" fmla="*/ 0 h 74"/>
                <a:gd name="T18" fmla="*/ 76 w 90"/>
                <a:gd name="T19" fmla="*/ 8 h 74"/>
                <a:gd name="T20" fmla="*/ 81 w 90"/>
                <a:gd name="T21" fmla="*/ 53 h 74"/>
                <a:gd name="T22" fmla="*/ 79 w 90"/>
                <a:gd name="T23" fmla="*/ 55 h 74"/>
                <a:gd name="T24" fmla="*/ 78 w 90"/>
                <a:gd name="T25" fmla="*/ 56 h 74"/>
                <a:gd name="T26" fmla="*/ 78 w 90"/>
                <a:gd name="T27" fmla="*/ 59 h 74"/>
                <a:gd name="T28" fmla="*/ 78 w 90"/>
                <a:gd name="T29" fmla="*/ 60 h 74"/>
                <a:gd name="T30" fmla="*/ 77 w 90"/>
                <a:gd name="T31" fmla="*/ 59 h 74"/>
                <a:gd name="T32" fmla="*/ 76 w 90"/>
                <a:gd name="T33" fmla="*/ 56 h 74"/>
                <a:gd name="T34" fmla="*/ 75 w 90"/>
                <a:gd name="T35" fmla="*/ 56 h 74"/>
                <a:gd name="T36" fmla="*/ 75 w 90"/>
                <a:gd name="T37" fmla="*/ 59 h 74"/>
                <a:gd name="T38" fmla="*/ 74 w 90"/>
                <a:gd name="T39" fmla="*/ 60 h 74"/>
                <a:gd name="T40" fmla="*/ 73 w 90"/>
                <a:gd name="T41" fmla="*/ 60 h 74"/>
                <a:gd name="T42" fmla="*/ 73 w 90"/>
                <a:gd name="T43" fmla="*/ 57 h 74"/>
                <a:gd name="T44" fmla="*/ 71 w 90"/>
                <a:gd name="T45" fmla="*/ 57 h 74"/>
                <a:gd name="T46" fmla="*/ 69 w 90"/>
                <a:gd name="T47" fmla="*/ 56 h 74"/>
                <a:gd name="T48" fmla="*/ 69 w 90"/>
                <a:gd name="T49" fmla="*/ 56 h 74"/>
                <a:gd name="T50" fmla="*/ 69 w 90"/>
                <a:gd name="T51" fmla="*/ 55 h 74"/>
                <a:gd name="T52" fmla="*/ 69 w 90"/>
                <a:gd name="T53" fmla="*/ 54 h 74"/>
                <a:gd name="T54" fmla="*/ 69 w 90"/>
                <a:gd name="T55" fmla="*/ 53 h 74"/>
                <a:gd name="T56" fmla="*/ 71 w 90"/>
                <a:gd name="T57" fmla="*/ 53 h 74"/>
                <a:gd name="T58" fmla="*/ 73 w 90"/>
                <a:gd name="T59" fmla="*/ 54 h 74"/>
                <a:gd name="T60" fmla="*/ 72 w 90"/>
                <a:gd name="T61" fmla="*/ 48 h 74"/>
                <a:gd name="T62" fmla="*/ 72 w 90"/>
                <a:gd name="T63" fmla="*/ 48 h 74"/>
                <a:gd name="T64" fmla="*/ 70 w 90"/>
                <a:gd name="T65" fmla="*/ 47 h 74"/>
                <a:gd name="T66" fmla="*/ 68 w 90"/>
                <a:gd name="T67" fmla="*/ 45 h 74"/>
                <a:gd name="T68" fmla="*/ 68 w 90"/>
                <a:gd name="T69" fmla="*/ 43 h 74"/>
                <a:gd name="T70" fmla="*/ 68 w 90"/>
                <a:gd name="T71" fmla="*/ 41 h 74"/>
                <a:gd name="T72" fmla="*/ 69 w 90"/>
                <a:gd name="T73" fmla="*/ 39 h 74"/>
                <a:gd name="T74" fmla="*/ 71 w 90"/>
                <a:gd name="T75" fmla="*/ 38 h 74"/>
                <a:gd name="T76" fmla="*/ 70 w 90"/>
                <a:gd name="T77" fmla="*/ 35 h 74"/>
                <a:gd name="T78" fmla="*/ 71 w 90"/>
                <a:gd name="T79" fmla="*/ 34 h 74"/>
                <a:gd name="T80" fmla="*/ 72 w 90"/>
                <a:gd name="T81" fmla="*/ 35 h 74"/>
                <a:gd name="T82" fmla="*/ 72 w 90"/>
                <a:gd name="T83" fmla="*/ 38 h 74"/>
                <a:gd name="T84" fmla="*/ 74 w 90"/>
                <a:gd name="T85" fmla="*/ 37 h 74"/>
                <a:gd name="T86" fmla="*/ 74 w 90"/>
                <a:gd name="T87" fmla="*/ 37 h 74"/>
                <a:gd name="T88" fmla="*/ 74 w 90"/>
                <a:gd name="T89" fmla="*/ 35 h 74"/>
                <a:gd name="T90" fmla="*/ 74 w 90"/>
                <a:gd name="T91" fmla="*/ 34 h 74"/>
                <a:gd name="T92" fmla="*/ 75 w 90"/>
                <a:gd name="T93" fmla="*/ 35 h 74"/>
                <a:gd name="T94" fmla="*/ 76 w 90"/>
                <a:gd name="T95" fmla="*/ 37 h 74"/>
                <a:gd name="T96" fmla="*/ 77 w 90"/>
                <a:gd name="T97" fmla="*/ 37 h 74"/>
                <a:gd name="T98" fmla="*/ 78 w 90"/>
                <a:gd name="T99" fmla="*/ 37 h 74"/>
                <a:gd name="T100" fmla="*/ 78 w 90"/>
                <a:gd name="T101" fmla="*/ 37 h 74"/>
                <a:gd name="T102" fmla="*/ 79 w 90"/>
                <a:gd name="T103" fmla="*/ 38 h 74"/>
                <a:gd name="T104" fmla="*/ 79 w 90"/>
                <a:gd name="T105" fmla="*/ 39 h 74"/>
                <a:gd name="T106" fmla="*/ 78 w 90"/>
                <a:gd name="T107" fmla="*/ 40 h 74"/>
                <a:gd name="T108" fmla="*/ 78 w 90"/>
                <a:gd name="T109" fmla="*/ 40 h 74"/>
                <a:gd name="T110" fmla="*/ 76 w 90"/>
                <a:gd name="T111" fmla="*/ 40 h 74"/>
                <a:gd name="T112" fmla="*/ 76 w 90"/>
                <a:gd name="T113" fmla="*/ 40 h 74"/>
                <a:gd name="T114" fmla="*/ 77 w 90"/>
                <a:gd name="T115" fmla="*/ 46 h 74"/>
                <a:gd name="T116" fmla="*/ 79 w 90"/>
                <a:gd name="T117" fmla="*/ 47 h 74"/>
                <a:gd name="T118" fmla="*/ 81 w 90"/>
                <a:gd name="T119" fmla="*/ 50 h 74"/>
                <a:gd name="T120" fmla="*/ 81 w 90"/>
                <a:gd name="T121"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 h="74">
                  <a:moveTo>
                    <a:pt x="76" y="8"/>
                  </a:moveTo>
                  <a:cubicBezTo>
                    <a:pt x="44" y="50"/>
                    <a:pt x="44" y="50"/>
                    <a:pt x="44" y="50"/>
                  </a:cubicBezTo>
                  <a:cubicBezTo>
                    <a:pt x="27" y="37"/>
                    <a:pt x="27" y="37"/>
                    <a:pt x="27" y="37"/>
                  </a:cubicBezTo>
                  <a:cubicBezTo>
                    <a:pt x="0" y="63"/>
                    <a:pt x="0" y="63"/>
                    <a:pt x="0" y="63"/>
                  </a:cubicBezTo>
                  <a:cubicBezTo>
                    <a:pt x="1" y="68"/>
                    <a:pt x="1" y="68"/>
                    <a:pt x="1" y="68"/>
                  </a:cubicBezTo>
                  <a:cubicBezTo>
                    <a:pt x="1" y="73"/>
                    <a:pt x="9" y="74"/>
                    <a:pt x="9" y="74"/>
                  </a:cubicBezTo>
                  <a:cubicBezTo>
                    <a:pt x="9" y="74"/>
                    <a:pt x="77" y="66"/>
                    <a:pt x="84" y="65"/>
                  </a:cubicBezTo>
                  <a:cubicBezTo>
                    <a:pt x="90" y="64"/>
                    <a:pt x="90" y="57"/>
                    <a:pt x="90" y="57"/>
                  </a:cubicBezTo>
                  <a:cubicBezTo>
                    <a:pt x="83" y="0"/>
                    <a:pt x="83" y="0"/>
                    <a:pt x="83" y="0"/>
                  </a:cubicBezTo>
                  <a:lnTo>
                    <a:pt x="76" y="8"/>
                  </a:lnTo>
                  <a:close/>
                  <a:moveTo>
                    <a:pt x="81" y="53"/>
                  </a:moveTo>
                  <a:cubicBezTo>
                    <a:pt x="80" y="54"/>
                    <a:pt x="80" y="54"/>
                    <a:pt x="79" y="55"/>
                  </a:cubicBezTo>
                  <a:cubicBezTo>
                    <a:pt x="79" y="55"/>
                    <a:pt x="78" y="55"/>
                    <a:pt x="78" y="56"/>
                  </a:cubicBezTo>
                  <a:cubicBezTo>
                    <a:pt x="78" y="59"/>
                    <a:pt x="78" y="59"/>
                    <a:pt x="78" y="59"/>
                  </a:cubicBezTo>
                  <a:cubicBezTo>
                    <a:pt x="78" y="59"/>
                    <a:pt x="78" y="60"/>
                    <a:pt x="78" y="60"/>
                  </a:cubicBezTo>
                  <a:cubicBezTo>
                    <a:pt x="77" y="60"/>
                    <a:pt x="77" y="60"/>
                    <a:pt x="77" y="59"/>
                  </a:cubicBezTo>
                  <a:cubicBezTo>
                    <a:pt x="76" y="56"/>
                    <a:pt x="76" y="56"/>
                    <a:pt x="76" y="56"/>
                  </a:cubicBezTo>
                  <a:cubicBezTo>
                    <a:pt x="76" y="56"/>
                    <a:pt x="75" y="56"/>
                    <a:pt x="75" y="56"/>
                  </a:cubicBezTo>
                  <a:cubicBezTo>
                    <a:pt x="75" y="59"/>
                    <a:pt x="75" y="59"/>
                    <a:pt x="75" y="59"/>
                  </a:cubicBezTo>
                  <a:cubicBezTo>
                    <a:pt x="75" y="60"/>
                    <a:pt x="75" y="60"/>
                    <a:pt x="74" y="60"/>
                  </a:cubicBezTo>
                  <a:cubicBezTo>
                    <a:pt x="74" y="60"/>
                    <a:pt x="73" y="60"/>
                    <a:pt x="73" y="60"/>
                  </a:cubicBezTo>
                  <a:cubicBezTo>
                    <a:pt x="73" y="57"/>
                    <a:pt x="73" y="57"/>
                    <a:pt x="73" y="57"/>
                  </a:cubicBezTo>
                  <a:cubicBezTo>
                    <a:pt x="72" y="57"/>
                    <a:pt x="71" y="57"/>
                    <a:pt x="71" y="57"/>
                  </a:cubicBezTo>
                  <a:cubicBezTo>
                    <a:pt x="70" y="56"/>
                    <a:pt x="69" y="56"/>
                    <a:pt x="69" y="56"/>
                  </a:cubicBezTo>
                  <a:cubicBezTo>
                    <a:pt x="69" y="56"/>
                    <a:pt x="69" y="56"/>
                    <a:pt x="69" y="56"/>
                  </a:cubicBezTo>
                  <a:cubicBezTo>
                    <a:pt x="69" y="55"/>
                    <a:pt x="69" y="55"/>
                    <a:pt x="69" y="55"/>
                  </a:cubicBezTo>
                  <a:cubicBezTo>
                    <a:pt x="69" y="54"/>
                    <a:pt x="69" y="54"/>
                    <a:pt x="69" y="54"/>
                  </a:cubicBezTo>
                  <a:cubicBezTo>
                    <a:pt x="69" y="53"/>
                    <a:pt x="69" y="53"/>
                    <a:pt x="69" y="53"/>
                  </a:cubicBezTo>
                  <a:cubicBezTo>
                    <a:pt x="70" y="53"/>
                    <a:pt x="70" y="53"/>
                    <a:pt x="71" y="53"/>
                  </a:cubicBezTo>
                  <a:cubicBezTo>
                    <a:pt x="72" y="54"/>
                    <a:pt x="72" y="54"/>
                    <a:pt x="73" y="54"/>
                  </a:cubicBezTo>
                  <a:cubicBezTo>
                    <a:pt x="72" y="48"/>
                    <a:pt x="72" y="48"/>
                    <a:pt x="72" y="48"/>
                  </a:cubicBezTo>
                  <a:cubicBezTo>
                    <a:pt x="72" y="48"/>
                    <a:pt x="72" y="48"/>
                    <a:pt x="72" y="48"/>
                  </a:cubicBezTo>
                  <a:cubicBezTo>
                    <a:pt x="71" y="47"/>
                    <a:pt x="70" y="47"/>
                    <a:pt x="70" y="47"/>
                  </a:cubicBezTo>
                  <a:cubicBezTo>
                    <a:pt x="69" y="46"/>
                    <a:pt x="69" y="46"/>
                    <a:pt x="68" y="45"/>
                  </a:cubicBezTo>
                  <a:cubicBezTo>
                    <a:pt x="68" y="45"/>
                    <a:pt x="68" y="44"/>
                    <a:pt x="68" y="43"/>
                  </a:cubicBezTo>
                  <a:cubicBezTo>
                    <a:pt x="68" y="42"/>
                    <a:pt x="68" y="42"/>
                    <a:pt x="68" y="41"/>
                  </a:cubicBezTo>
                  <a:cubicBezTo>
                    <a:pt x="68" y="40"/>
                    <a:pt x="68" y="40"/>
                    <a:pt x="69" y="39"/>
                  </a:cubicBezTo>
                  <a:cubicBezTo>
                    <a:pt x="69" y="39"/>
                    <a:pt x="70" y="39"/>
                    <a:pt x="71" y="38"/>
                  </a:cubicBezTo>
                  <a:cubicBezTo>
                    <a:pt x="70" y="35"/>
                    <a:pt x="70" y="35"/>
                    <a:pt x="70" y="35"/>
                  </a:cubicBezTo>
                  <a:cubicBezTo>
                    <a:pt x="70" y="35"/>
                    <a:pt x="71" y="35"/>
                    <a:pt x="71" y="34"/>
                  </a:cubicBezTo>
                  <a:cubicBezTo>
                    <a:pt x="72" y="34"/>
                    <a:pt x="72" y="35"/>
                    <a:pt x="72" y="35"/>
                  </a:cubicBezTo>
                  <a:cubicBezTo>
                    <a:pt x="72" y="38"/>
                    <a:pt x="72" y="38"/>
                    <a:pt x="72" y="38"/>
                  </a:cubicBezTo>
                  <a:cubicBezTo>
                    <a:pt x="73" y="38"/>
                    <a:pt x="73" y="37"/>
                    <a:pt x="74" y="37"/>
                  </a:cubicBezTo>
                  <a:cubicBezTo>
                    <a:pt x="74" y="37"/>
                    <a:pt x="74" y="37"/>
                    <a:pt x="74" y="37"/>
                  </a:cubicBezTo>
                  <a:cubicBezTo>
                    <a:pt x="74" y="35"/>
                    <a:pt x="74" y="35"/>
                    <a:pt x="74" y="35"/>
                  </a:cubicBezTo>
                  <a:cubicBezTo>
                    <a:pt x="74" y="35"/>
                    <a:pt x="74" y="34"/>
                    <a:pt x="74" y="34"/>
                  </a:cubicBezTo>
                  <a:cubicBezTo>
                    <a:pt x="75" y="34"/>
                    <a:pt x="75" y="34"/>
                    <a:pt x="75" y="35"/>
                  </a:cubicBezTo>
                  <a:cubicBezTo>
                    <a:pt x="76" y="37"/>
                    <a:pt x="76" y="37"/>
                    <a:pt x="76" y="37"/>
                  </a:cubicBezTo>
                  <a:cubicBezTo>
                    <a:pt x="76" y="37"/>
                    <a:pt x="77" y="37"/>
                    <a:pt x="77" y="37"/>
                  </a:cubicBezTo>
                  <a:cubicBezTo>
                    <a:pt x="77" y="37"/>
                    <a:pt x="78" y="37"/>
                    <a:pt x="78" y="37"/>
                  </a:cubicBezTo>
                  <a:cubicBezTo>
                    <a:pt x="78" y="37"/>
                    <a:pt x="78" y="37"/>
                    <a:pt x="78" y="37"/>
                  </a:cubicBezTo>
                  <a:cubicBezTo>
                    <a:pt x="79" y="37"/>
                    <a:pt x="79" y="38"/>
                    <a:pt x="79" y="38"/>
                  </a:cubicBezTo>
                  <a:cubicBezTo>
                    <a:pt x="79" y="38"/>
                    <a:pt x="79" y="39"/>
                    <a:pt x="79" y="39"/>
                  </a:cubicBezTo>
                  <a:cubicBezTo>
                    <a:pt x="79" y="39"/>
                    <a:pt x="79" y="40"/>
                    <a:pt x="78" y="40"/>
                  </a:cubicBezTo>
                  <a:cubicBezTo>
                    <a:pt x="78" y="40"/>
                    <a:pt x="78" y="40"/>
                    <a:pt x="78" y="40"/>
                  </a:cubicBezTo>
                  <a:cubicBezTo>
                    <a:pt x="78" y="40"/>
                    <a:pt x="77" y="40"/>
                    <a:pt x="76" y="40"/>
                  </a:cubicBezTo>
                  <a:cubicBezTo>
                    <a:pt x="76" y="40"/>
                    <a:pt x="76" y="40"/>
                    <a:pt x="76" y="40"/>
                  </a:cubicBezTo>
                  <a:cubicBezTo>
                    <a:pt x="77" y="46"/>
                    <a:pt x="77" y="46"/>
                    <a:pt x="77" y="46"/>
                  </a:cubicBezTo>
                  <a:cubicBezTo>
                    <a:pt x="78" y="46"/>
                    <a:pt x="79" y="46"/>
                    <a:pt x="79" y="47"/>
                  </a:cubicBezTo>
                  <a:cubicBezTo>
                    <a:pt x="80" y="48"/>
                    <a:pt x="81" y="49"/>
                    <a:pt x="81" y="50"/>
                  </a:cubicBezTo>
                  <a:cubicBezTo>
                    <a:pt x="81" y="51"/>
                    <a:pt x="81" y="52"/>
                    <a:pt x="81" y="5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53" name="Freeform 99"/>
            <p:cNvSpPr/>
            <p:nvPr/>
          </p:nvSpPr>
          <p:spPr bwMode="auto">
            <a:xfrm>
              <a:off x="2825353" y="1675407"/>
              <a:ext cx="183356" cy="141685"/>
            </a:xfrm>
            <a:custGeom>
              <a:avLst/>
              <a:gdLst>
                <a:gd name="T0" fmla="*/ 71 w 71"/>
                <a:gd name="T1" fmla="*/ 2 h 55"/>
                <a:gd name="T2" fmla="*/ 38 w 71"/>
                <a:gd name="T3" fmla="*/ 43 h 55"/>
                <a:gd name="T4" fmla="*/ 24 w 71"/>
                <a:gd name="T5" fmla="*/ 32 h 55"/>
                <a:gd name="T6" fmla="*/ 1 w 71"/>
                <a:gd name="T7" fmla="*/ 55 h 55"/>
                <a:gd name="T8" fmla="*/ 0 w 71"/>
                <a:gd name="T9" fmla="*/ 45 h 55"/>
                <a:gd name="T10" fmla="*/ 23 w 71"/>
                <a:gd name="T11" fmla="*/ 22 h 55"/>
                <a:gd name="T12" fmla="*/ 37 w 71"/>
                <a:gd name="T13" fmla="*/ 34 h 55"/>
                <a:gd name="T14" fmla="*/ 70 w 71"/>
                <a:gd name="T15" fmla="*/ 1 h 55"/>
                <a:gd name="T16" fmla="*/ 71 w 71"/>
                <a:gd name="T17"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55">
                  <a:moveTo>
                    <a:pt x="71" y="2"/>
                  </a:moveTo>
                  <a:cubicBezTo>
                    <a:pt x="38" y="43"/>
                    <a:pt x="38" y="43"/>
                    <a:pt x="38" y="43"/>
                  </a:cubicBezTo>
                  <a:cubicBezTo>
                    <a:pt x="24" y="32"/>
                    <a:pt x="24" y="32"/>
                    <a:pt x="24" y="32"/>
                  </a:cubicBezTo>
                  <a:cubicBezTo>
                    <a:pt x="1" y="55"/>
                    <a:pt x="1" y="55"/>
                    <a:pt x="1" y="55"/>
                  </a:cubicBezTo>
                  <a:cubicBezTo>
                    <a:pt x="0" y="45"/>
                    <a:pt x="0" y="45"/>
                    <a:pt x="0" y="45"/>
                  </a:cubicBezTo>
                  <a:cubicBezTo>
                    <a:pt x="23" y="22"/>
                    <a:pt x="23" y="22"/>
                    <a:pt x="23" y="22"/>
                  </a:cubicBezTo>
                  <a:cubicBezTo>
                    <a:pt x="37" y="34"/>
                    <a:pt x="37" y="34"/>
                    <a:pt x="37" y="34"/>
                  </a:cubicBezTo>
                  <a:cubicBezTo>
                    <a:pt x="70" y="1"/>
                    <a:pt x="70" y="1"/>
                    <a:pt x="70" y="1"/>
                  </a:cubicBezTo>
                  <a:cubicBezTo>
                    <a:pt x="70" y="1"/>
                    <a:pt x="71" y="0"/>
                    <a:pt x="71"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54" name="Freeform 100"/>
            <p:cNvSpPr/>
            <p:nvPr/>
          </p:nvSpPr>
          <p:spPr bwMode="auto">
            <a:xfrm>
              <a:off x="2993230" y="1812328"/>
              <a:ext cx="4763" cy="9525"/>
            </a:xfrm>
            <a:custGeom>
              <a:avLst/>
              <a:gdLst>
                <a:gd name="T0" fmla="*/ 0 w 2"/>
                <a:gd name="T1" fmla="*/ 4 h 4"/>
                <a:gd name="T2" fmla="*/ 2 w 2"/>
                <a:gd name="T3" fmla="*/ 4 h 4"/>
                <a:gd name="T4" fmla="*/ 1 w 2"/>
                <a:gd name="T5" fmla="*/ 1 h 4"/>
                <a:gd name="T6" fmla="*/ 0 w 2"/>
                <a:gd name="T7" fmla="*/ 0 h 4"/>
                <a:gd name="T8" fmla="*/ 0 w 2"/>
                <a:gd name="T9" fmla="*/ 4 h 4"/>
              </a:gdLst>
              <a:ahLst/>
              <a:cxnLst>
                <a:cxn ang="0">
                  <a:pos x="T0" y="T1"/>
                </a:cxn>
                <a:cxn ang="0">
                  <a:pos x="T2" y="T3"/>
                </a:cxn>
                <a:cxn ang="0">
                  <a:pos x="T4" y="T5"/>
                </a:cxn>
                <a:cxn ang="0">
                  <a:pos x="T6" y="T7"/>
                </a:cxn>
                <a:cxn ang="0">
                  <a:pos x="T8" y="T9"/>
                </a:cxn>
              </a:cxnLst>
              <a:rect l="0" t="0" r="r" b="b"/>
              <a:pathLst>
                <a:path w="2" h="4">
                  <a:moveTo>
                    <a:pt x="0" y="4"/>
                  </a:moveTo>
                  <a:cubicBezTo>
                    <a:pt x="1" y="4"/>
                    <a:pt x="1" y="4"/>
                    <a:pt x="2" y="4"/>
                  </a:cubicBezTo>
                  <a:cubicBezTo>
                    <a:pt x="1" y="1"/>
                    <a:pt x="1" y="1"/>
                    <a:pt x="1" y="1"/>
                  </a:cubicBezTo>
                  <a:cubicBezTo>
                    <a:pt x="1" y="0"/>
                    <a:pt x="0" y="0"/>
                    <a:pt x="0" y="0"/>
                  </a:cubicBezTo>
                  <a:lnTo>
                    <a:pt x="0" y="4"/>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55" name="Freeform 101"/>
            <p:cNvSpPr/>
            <p:nvPr/>
          </p:nvSpPr>
          <p:spPr bwMode="auto">
            <a:xfrm>
              <a:off x="2990849" y="1793278"/>
              <a:ext cx="4763" cy="10716"/>
            </a:xfrm>
            <a:custGeom>
              <a:avLst/>
              <a:gdLst>
                <a:gd name="T0" fmla="*/ 0 w 2"/>
                <a:gd name="T1" fmla="*/ 4 h 4"/>
                <a:gd name="T2" fmla="*/ 2 w 2"/>
                <a:gd name="T3" fmla="*/ 4 h 4"/>
                <a:gd name="T4" fmla="*/ 1 w 2"/>
                <a:gd name="T5" fmla="*/ 0 h 4"/>
                <a:gd name="T6" fmla="*/ 0 w 2"/>
                <a:gd name="T7" fmla="*/ 1 h 4"/>
                <a:gd name="T8" fmla="*/ 0 w 2"/>
                <a:gd name="T9" fmla="*/ 4 h 4"/>
              </a:gdLst>
              <a:ahLst/>
              <a:cxnLst>
                <a:cxn ang="0">
                  <a:pos x="T0" y="T1"/>
                </a:cxn>
                <a:cxn ang="0">
                  <a:pos x="T2" y="T3"/>
                </a:cxn>
                <a:cxn ang="0">
                  <a:pos x="T4" y="T5"/>
                </a:cxn>
                <a:cxn ang="0">
                  <a:pos x="T6" y="T7"/>
                </a:cxn>
                <a:cxn ang="0">
                  <a:pos x="T8" y="T9"/>
                </a:cxn>
              </a:cxnLst>
              <a:rect l="0" t="0" r="r" b="b"/>
              <a:pathLst>
                <a:path w="2" h="4">
                  <a:moveTo>
                    <a:pt x="0" y="4"/>
                  </a:moveTo>
                  <a:cubicBezTo>
                    <a:pt x="1" y="4"/>
                    <a:pt x="1" y="4"/>
                    <a:pt x="2" y="4"/>
                  </a:cubicBezTo>
                  <a:cubicBezTo>
                    <a:pt x="1" y="0"/>
                    <a:pt x="1" y="0"/>
                    <a:pt x="1" y="0"/>
                  </a:cubicBezTo>
                  <a:cubicBezTo>
                    <a:pt x="1" y="0"/>
                    <a:pt x="0" y="1"/>
                    <a:pt x="0" y="1"/>
                  </a:cubicBezTo>
                  <a:lnTo>
                    <a:pt x="0" y="4"/>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56" name="Freeform 102"/>
            <p:cNvSpPr>
              <a:spLocks noEditPoints="1"/>
            </p:cNvSpPr>
            <p:nvPr/>
          </p:nvSpPr>
          <p:spPr bwMode="auto">
            <a:xfrm>
              <a:off x="2833687" y="1706363"/>
              <a:ext cx="195263" cy="161925"/>
            </a:xfrm>
            <a:custGeom>
              <a:avLst/>
              <a:gdLst>
                <a:gd name="T0" fmla="*/ 64 w 76"/>
                <a:gd name="T1" fmla="*/ 8 h 63"/>
                <a:gd name="T2" fmla="*/ 37 w 76"/>
                <a:gd name="T3" fmla="*/ 43 h 63"/>
                <a:gd name="T4" fmla="*/ 22 w 76"/>
                <a:gd name="T5" fmla="*/ 32 h 63"/>
                <a:gd name="T6" fmla="*/ 0 w 76"/>
                <a:gd name="T7" fmla="*/ 54 h 63"/>
                <a:gd name="T8" fmla="*/ 0 w 76"/>
                <a:gd name="T9" fmla="*/ 58 h 63"/>
                <a:gd name="T10" fmla="*/ 7 w 76"/>
                <a:gd name="T11" fmla="*/ 63 h 63"/>
                <a:gd name="T12" fmla="*/ 70 w 76"/>
                <a:gd name="T13" fmla="*/ 55 h 63"/>
                <a:gd name="T14" fmla="*/ 75 w 76"/>
                <a:gd name="T15" fmla="*/ 48 h 63"/>
                <a:gd name="T16" fmla="*/ 70 w 76"/>
                <a:gd name="T17" fmla="*/ 0 h 63"/>
                <a:gd name="T18" fmla="*/ 64 w 76"/>
                <a:gd name="T19" fmla="*/ 8 h 63"/>
                <a:gd name="T20" fmla="*/ 68 w 76"/>
                <a:gd name="T21" fmla="*/ 45 h 63"/>
                <a:gd name="T22" fmla="*/ 67 w 76"/>
                <a:gd name="T23" fmla="*/ 47 h 63"/>
                <a:gd name="T24" fmla="*/ 65 w 76"/>
                <a:gd name="T25" fmla="*/ 47 h 63"/>
                <a:gd name="T26" fmla="*/ 66 w 76"/>
                <a:gd name="T27" fmla="*/ 50 h 63"/>
                <a:gd name="T28" fmla="*/ 65 w 76"/>
                <a:gd name="T29" fmla="*/ 51 h 63"/>
                <a:gd name="T30" fmla="*/ 64 w 76"/>
                <a:gd name="T31" fmla="*/ 50 h 63"/>
                <a:gd name="T32" fmla="*/ 64 w 76"/>
                <a:gd name="T33" fmla="*/ 48 h 63"/>
                <a:gd name="T34" fmla="*/ 63 w 76"/>
                <a:gd name="T35" fmla="*/ 48 h 63"/>
                <a:gd name="T36" fmla="*/ 63 w 76"/>
                <a:gd name="T37" fmla="*/ 50 h 63"/>
                <a:gd name="T38" fmla="*/ 62 w 76"/>
                <a:gd name="T39" fmla="*/ 51 h 63"/>
                <a:gd name="T40" fmla="*/ 62 w 76"/>
                <a:gd name="T41" fmla="*/ 51 h 63"/>
                <a:gd name="T42" fmla="*/ 61 w 76"/>
                <a:gd name="T43" fmla="*/ 48 h 63"/>
                <a:gd name="T44" fmla="*/ 59 w 76"/>
                <a:gd name="T45" fmla="*/ 48 h 63"/>
                <a:gd name="T46" fmla="*/ 58 w 76"/>
                <a:gd name="T47" fmla="*/ 48 h 63"/>
                <a:gd name="T48" fmla="*/ 58 w 76"/>
                <a:gd name="T49" fmla="*/ 47 h 63"/>
                <a:gd name="T50" fmla="*/ 58 w 76"/>
                <a:gd name="T51" fmla="*/ 46 h 63"/>
                <a:gd name="T52" fmla="*/ 58 w 76"/>
                <a:gd name="T53" fmla="*/ 46 h 63"/>
                <a:gd name="T54" fmla="*/ 58 w 76"/>
                <a:gd name="T55" fmla="*/ 45 h 63"/>
                <a:gd name="T56" fmla="*/ 60 w 76"/>
                <a:gd name="T57" fmla="*/ 46 h 63"/>
                <a:gd name="T58" fmla="*/ 61 w 76"/>
                <a:gd name="T59" fmla="*/ 46 h 63"/>
                <a:gd name="T60" fmla="*/ 60 w 76"/>
                <a:gd name="T61" fmla="*/ 41 h 63"/>
                <a:gd name="T62" fmla="*/ 60 w 76"/>
                <a:gd name="T63" fmla="*/ 40 h 63"/>
                <a:gd name="T64" fmla="*/ 58 w 76"/>
                <a:gd name="T65" fmla="*/ 40 h 63"/>
                <a:gd name="T66" fmla="*/ 57 w 76"/>
                <a:gd name="T67" fmla="*/ 39 h 63"/>
                <a:gd name="T68" fmla="*/ 57 w 76"/>
                <a:gd name="T69" fmla="*/ 37 h 63"/>
                <a:gd name="T70" fmla="*/ 57 w 76"/>
                <a:gd name="T71" fmla="*/ 35 h 63"/>
                <a:gd name="T72" fmla="*/ 58 w 76"/>
                <a:gd name="T73" fmla="*/ 34 h 63"/>
                <a:gd name="T74" fmla="*/ 59 w 76"/>
                <a:gd name="T75" fmla="*/ 33 h 63"/>
                <a:gd name="T76" fmla="*/ 59 w 76"/>
                <a:gd name="T77" fmla="*/ 30 h 63"/>
                <a:gd name="T78" fmla="*/ 60 w 76"/>
                <a:gd name="T79" fmla="*/ 29 h 63"/>
                <a:gd name="T80" fmla="*/ 60 w 76"/>
                <a:gd name="T81" fmla="*/ 30 h 63"/>
                <a:gd name="T82" fmla="*/ 61 w 76"/>
                <a:gd name="T83" fmla="*/ 32 h 63"/>
                <a:gd name="T84" fmla="*/ 62 w 76"/>
                <a:gd name="T85" fmla="*/ 32 h 63"/>
                <a:gd name="T86" fmla="*/ 62 w 76"/>
                <a:gd name="T87" fmla="*/ 32 h 63"/>
                <a:gd name="T88" fmla="*/ 62 w 76"/>
                <a:gd name="T89" fmla="*/ 30 h 63"/>
                <a:gd name="T90" fmla="*/ 62 w 76"/>
                <a:gd name="T91" fmla="*/ 29 h 63"/>
                <a:gd name="T92" fmla="*/ 63 w 76"/>
                <a:gd name="T93" fmla="*/ 30 h 63"/>
                <a:gd name="T94" fmla="*/ 64 w 76"/>
                <a:gd name="T95" fmla="*/ 32 h 63"/>
                <a:gd name="T96" fmla="*/ 65 w 76"/>
                <a:gd name="T97" fmla="*/ 32 h 63"/>
                <a:gd name="T98" fmla="*/ 65 w 76"/>
                <a:gd name="T99" fmla="*/ 32 h 63"/>
                <a:gd name="T100" fmla="*/ 66 w 76"/>
                <a:gd name="T101" fmla="*/ 32 h 63"/>
                <a:gd name="T102" fmla="*/ 66 w 76"/>
                <a:gd name="T103" fmla="*/ 32 h 63"/>
                <a:gd name="T104" fmla="*/ 66 w 76"/>
                <a:gd name="T105" fmla="*/ 33 h 63"/>
                <a:gd name="T106" fmla="*/ 66 w 76"/>
                <a:gd name="T107" fmla="*/ 34 h 63"/>
                <a:gd name="T108" fmla="*/ 65 w 76"/>
                <a:gd name="T109" fmla="*/ 34 h 63"/>
                <a:gd name="T110" fmla="*/ 64 w 76"/>
                <a:gd name="T111" fmla="*/ 34 h 63"/>
                <a:gd name="T112" fmla="*/ 64 w 76"/>
                <a:gd name="T113" fmla="*/ 34 h 63"/>
                <a:gd name="T114" fmla="*/ 64 w 76"/>
                <a:gd name="T115" fmla="*/ 39 h 63"/>
                <a:gd name="T116" fmla="*/ 67 w 76"/>
                <a:gd name="T117" fmla="*/ 40 h 63"/>
                <a:gd name="T118" fmla="*/ 68 w 76"/>
                <a:gd name="T119" fmla="*/ 43 h 63"/>
                <a:gd name="T120" fmla="*/ 68 w 76"/>
                <a:gd name="T121"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6" h="63">
                  <a:moveTo>
                    <a:pt x="64" y="8"/>
                  </a:moveTo>
                  <a:cubicBezTo>
                    <a:pt x="37" y="43"/>
                    <a:pt x="37" y="43"/>
                    <a:pt x="37" y="43"/>
                  </a:cubicBezTo>
                  <a:cubicBezTo>
                    <a:pt x="22" y="32"/>
                    <a:pt x="22" y="32"/>
                    <a:pt x="22" y="32"/>
                  </a:cubicBezTo>
                  <a:cubicBezTo>
                    <a:pt x="0" y="54"/>
                    <a:pt x="0" y="54"/>
                    <a:pt x="0" y="54"/>
                  </a:cubicBezTo>
                  <a:cubicBezTo>
                    <a:pt x="0" y="58"/>
                    <a:pt x="0" y="58"/>
                    <a:pt x="0" y="58"/>
                  </a:cubicBezTo>
                  <a:cubicBezTo>
                    <a:pt x="1" y="62"/>
                    <a:pt x="7" y="63"/>
                    <a:pt x="7" y="63"/>
                  </a:cubicBezTo>
                  <a:cubicBezTo>
                    <a:pt x="7" y="63"/>
                    <a:pt x="65" y="56"/>
                    <a:pt x="70" y="55"/>
                  </a:cubicBezTo>
                  <a:cubicBezTo>
                    <a:pt x="76" y="55"/>
                    <a:pt x="75" y="48"/>
                    <a:pt x="75" y="48"/>
                  </a:cubicBezTo>
                  <a:cubicBezTo>
                    <a:pt x="70" y="0"/>
                    <a:pt x="70" y="0"/>
                    <a:pt x="70" y="0"/>
                  </a:cubicBezTo>
                  <a:lnTo>
                    <a:pt x="64" y="8"/>
                  </a:lnTo>
                  <a:close/>
                  <a:moveTo>
                    <a:pt x="68" y="45"/>
                  </a:moveTo>
                  <a:cubicBezTo>
                    <a:pt x="67" y="46"/>
                    <a:pt x="67" y="46"/>
                    <a:pt x="67" y="47"/>
                  </a:cubicBezTo>
                  <a:cubicBezTo>
                    <a:pt x="66" y="47"/>
                    <a:pt x="66" y="47"/>
                    <a:pt x="65" y="47"/>
                  </a:cubicBezTo>
                  <a:cubicBezTo>
                    <a:pt x="66" y="50"/>
                    <a:pt x="66" y="50"/>
                    <a:pt x="66" y="50"/>
                  </a:cubicBezTo>
                  <a:cubicBezTo>
                    <a:pt x="66" y="51"/>
                    <a:pt x="66" y="51"/>
                    <a:pt x="65" y="51"/>
                  </a:cubicBezTo>
                  <a:cubicBezTo>
                    <a:pt x="65" y="51"/>
                    <a:pt x="64" y="51"/>
                    <a:pt x="64" y="50"/>
                  </a:cubicBezTo>
                  <a:cubicBezTo>
                    <a:pt x="64" y="48"/>
                    <a:pt x="64" y="48"/>
                    <a:pt x="64" y="48"/>
                  </a:cubicBezTo>
                  <a:cubicBezTo>
                    <a:pt x="64" y="48"/>
                    <a:pt x="63" y="48"/>
                    <a:pt x="63" y="48"/>
                  </a:cubicBezTo>
                  <a:cubicBezTo>
                    <a:pt x="63" y="50"/>
                    <a:pt x="63" y="50"/>
                    <a:pt x="63" y="50"/>
                  </a:cubicBezTo>
                  <a:cubicBezTo>
                    <a:pt x="63" y="51"/>
                    <a:pt x="63" y="51"/>
                    <a:pt x="62" y="51"/>
                  </a:cubicBezTo>
                  <a:cubicBezTo>
                    <a:pt x="62" y="51"/>
                    <a:pt x="62" y="51"/>
                    <a:pt x="62" y="51"/>
                  </a:cubicBezTo>
                  <a:cubicBezTo>
                    <a:pt x="61" y="48"/>
                    <a:pt x="61" y="48"/>
                    <a:pt x="61" y="48"/>
                  </a:cubicBezTo>
                  <a:cubicBezTo>
                    <a:pt x="61" y="48"/>
                    <a:pt x="60" y="48"/>
                    <a:pt x="59" y="48"/>
                  </a:cubicBezTo>
                  <a:cubicBezTo>
                    <a:pt x="59" y="48"/>
                    <a:pt x="58" y="48"/>
                    <a:pt x="58" y="48"/>
                  </a:cubicBezTo>
                  <a:cubicBezTo>
                    <a:pt x="58" y="48"/>
                    <a:pt x="58" y="48"/>
                    <a:pt x="58" y="47"/>
                  </a:cubicBezTo>
                  <a:cubicBezTo>
                    <a:pt x="58" y="47"/>
                    <a:pt x="58" y="47"/>
                    <a:pt x="58" y="46"/>
                  </a:cubicBezTo>
                  <a:cubicBezTo>
                    <a:pt x="58" y="46"/>
                    <a:pt x="58" y="46"/>
                    <a:pt x="58" y="46"/>
                  </a:cubicBezTo>
                  <a:cubicBezTo>
                    <a:pt x="58" y="45"/>
                    <a:pt x="58" y="45"/>
                    <a:pt x="58" y="45"/>
                  </a:cubicBezTo>
                  <a:cubicBezTo>
                    <a:pt x="58" y="45"/>
                    <a:pt x="59" y="45"/>
                    <a:pt x="60" y="46"/>
                  </a:cubicBezTo>
                  <a:cubicBezTo>
                    <a:pt x="60" y="46"/>
                    <a:pt x="60" y="46"/>
                    <a:pt x="61" y="46"/>
                  </a:cubicBezTo>
                  <a:cubicBezTo>
                    <a:pt x="60" y="41"/>
                    <a:pt x="60" y="41"/>
                    <a:pt x="60" y="41"/>
                  </a:cubicBezTo>
                  <a:cubicBezTo>
                    <a:pt x="60" y="41"/>
                    <a:pt x="60" y="41"/>
                    <a:pt x="60" y="40"/>
                  </a:cubicBezTo>
                  <a:cubicBezTo>
                    <a:pt x="59" y="40"/>
                    <a:pt x="59" y="40"/>
                    <a:pt x="58" y="40"/>
                  </a:cubicBezTo>
                  <a:cubicBezTo>
                    <a:pt x="58" y="39"/>
                    <a:pt x="58" y="39"/>
                    <a:pt x="57" y="39"/>
                  </a:cubicBezTo>
                  <a:cubicBezTo>
                    <a:pt x="57" y="38"/>
                    <a:pt x="57" y="37"/>
                    <a:pt x="57" y="37"/>
                  </a:cubicBezTo>
                  <a:cubicBezTo>
                    <a:pt x="57" y="36"/>
                    <a:pt x="57" y="36"/>
                    <a:pt x="57" y="35"/>
                  </a:cubicBezTo>
                  <a:cubicBezTo>
                    <a:pt x="57" y="35"/>
                    <a:pt x="57" y="34"/>
                    <a:pt x="58" y="34"/>
                  </a:cubicBezTo>
                  <a:cubicBezTo>
                    <a:pt x="58" y="33"/>
                    <a:pt x="59" y="33"/>
                    <a:pt x="59" y="33"/>
                  </a:cubicBezTo>
                  <a:cubicBezTo>
                    <a:pt x="59" y="30"/>
                    <a:pt x="59" y="30"/>
                    <a:pt x="59" y="30"/>
                  </a:cubicBezTo>
                  <a:cubicBezTo>
                    <a:pt x="59" y="30"/>
                    <a:pt x="59" y="30"/>
                    <a:pt x="60" y="29"/>
                  </a:cubicBezTo>
                  <a:cubicBezTo>
                    <a:pt x="60" y="29"/>
                    <a:pt x="60" y="30"/>
                    <a:pt x="60" y="30"/>
                  </a:cubicBezTo>
                  <a:cubicBezTo>
                    <a:pt x="61" y="32"/>
                    <a:pt x="61" y="32"/>
                    <a:pt x="61" y="32"/>
                  </a:cubicBezTo>
                  <a:cubicBezTo>
                    <a:pt x="61" y="32"/>
                    <a:pt x="61" y="32"/>
                    <a:pt x="62" y="32"/>
                  </a:cubicBezTo>
                  <a:cubicBezTo>
                    <a:pt x="62" y="32"/>
                    <a:pt x="62" y="32"/>
                    <a:pt x="62" y="32"/>
                  </a:cubicBezTo>
                  <a:cubicBezTo>
                    <a:pt x="62" y="30"/>
                    <a:pt x="62" y="30"/>
                    <a:pt x="62" y="30"/>
                  </a:cubicBezTo>
                  <a:cubicBezTo>
                    <a:pt x="62" y="30"/>
                    <a:pt x="62" y="29"/>
                    <a:pt x="62" y="29"/>
                  </a:cubicBezTo>
                  <a:cubicBezTo>
                    <a:pt x="63" y="29"/>
                    <a:pt x="63" y="29"/>
                    <a:pt x="63" y="30"/>
                  </a:cubicBezTo>
                  <a:cubicBezTo>
                    <a:pt x="64" y="32"/>
                    <a:pt x="64" y="32"/>
                    <a:pt x="64" y="32"/>
                  </a:cubicBezTo>
                  <a:cubicBezTo>
                    <a:pt x="64" y="32"/>
                    <a:pt x="64" y="32"/>
                    <a:pt x="65" y="32"/>
                  </a:cubicBezTo>
                  <a:cubicBezTo>
                    <a:pt x="65" y="32"/>
                    <a:pt x="65" y="32"/>
                    <a:pt x="65" y="32"/>
                  </a:cubicBezTo>
                  <a:cubicBezTo>
                    <a:pt x="65" y="32"/>
                    <a:pt x="66" y="32"/>
                    <a:pt x="66" y="32"/>
                  </a:cubicBezTo>
                  <a:cubicBezTo>
                    <a:pt x="66" y="32"/>
                    <a:pt x="66" y="32"/>
                    <a:pt x="66" y="32"/>
                  </a:cubicBezTo>
                  <a:cubicBezTo>
                    <a:pt x="66" y="33"/>
                    <a:pt x="66" y="33"/>
                    <a:pt x="66" y="33"/>
                  </a:cubicBezTo>
                  <a:cubicBezTo>
                    <a:pt x="66" y="34"/>
                    <a:pt x="66" y="34"/>
                    <a:pt x="66" y="34"/>
                  </a:cubicBezTo>
                  <a:cubicBezTo>
                    <a:pt x="66" y="34"/>
                    <a:pt x="66" y="34"/>
                    <a:pt x="65" y="34"/>
                  </a:cubicBezTo>
                  <a:cubicBezTo>
                    <a:pt x="65" y="34"/>
                    <a:pt x="65" y="34"/>
                    <a:pt x="64" y="34"/>
                  </a:cubicBezTo>
                  <a:cubicBezTo>
                    <a:pt x="64" y="34"/>
                    <a:pt x="64" y="34"/>
                    <a:pt x="64" y="34"/>
                  </a:cubicBezTo>
                  <a:cubicBezTo>
                    <a:pt x="64" y="39"/>
                    <a:pt x="64" y="39"/>
                    <a:pt x="64" y="39"/>
                  </a:cubicBezTo>
                  <a:cubicBezTo>
                    <a:pt x="65" y="39"/>
                    <a:pt x="66" y="40"/>
                    <a:pt x="67" y="40"/>
                  </a:cubicBezTo>
                  <a:cubicBezTo>
                    <a:pt x="67" y="41"/>
                    <a:pt x="68" y="42"/>
                    <a:pt x="68" y="43"/>
                  </a:cubicBezTo>
                  <a:cubicBezTo>
                    <a:pt x="68" y="44"/>
                    <a:pt x="68" y="44"/>
                    <a:pt x="68" y="4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57" name="Freeform 103"/>
            <p:cNvSpPr/>
            <p:nvPr/>
          </p:nvSpPr>
          <p:spPr bwMode="auto">
            <a:xfrm>
              <a:off x="2058591" y="2319534"/>
              <a:ext cx="245269" cy="95250"/>
            </a:xfrm>
            <a:custGeom>
              <a:avLst/>
              <a:gdLst>
                <a:gd name="T0" fmla="*/ 84 w 95"/>
                <a:gd name="T1" fmla="*/ 27 h 37"/>
                <a:gd name="T2" fmla="*/ 89 w 95"/>
                <a:gd name="T3" fmla="*/ 18 h 37"/>
                <a:gd name="T4" fmla="*/ 54 w 95"/>
                <a:gd name="T5" fmla="*/ 3 h 37"/>
                <a:gd name="T6" fmla="*/ 35 w 95"/>
                <a:gd name="T7" fmla="*/ 6 h 37"/>
                <a:gd name="T8" fmla="*/ 5 w 95"/>
                <a:gd name="T9" fmla="*/ 29 h 37"/>
                <a:gd name="T10" fmla="*/ 13 w 95"/>
                <a:gd name="T11" fmla="*/ 35 h 37"/>
                <a:gd name="T12" fmla="*/ 84 w 95"/>
                <a:gd name="T13" fmla="*/ 27 h 37"/>
              </a:gdLst>
              <a:ahLst/>
              <a:cxnLst>
                <a:cxn ang="0">
                  <a:pos x="T0" y="T1"/>
                </a:cxn>
                <a:cxn ang="0">
                  <a:pos x="T2" y="T3"/>
                </a:cxn>
                <a:cxn ang="0">
                  <a:pos x="T4" y="T5"/>
                </a:cxn>
                <a:cxn ang="0">
                  <a:pos x="T6" y="T7"/>
                </a:cxn>
                <a:cxn ang="0">
                  <a:pos x="T8" y="T9"/>
                </a:cxn>
                <a:cxn ang="0">
                  <a:pos x="T10" y="T11"/>
                </a:cxn>
                <a:cxn ang="0">
                  <a:pos x="T12" y="T13"/>
                </a:cxn>
              </a:cxnLst>
              <a:rect l="0" t="0" r="r" b="b"/>
              <a:pathLst>
                <a:path w="95" h="37">
                  <a:moveTo>
                    <a:pt x="84" y="27"/>
                  </a:moveTo>
                  <a:cubicBezTo>
                    <a:pt x="94" y="25"/>
                    <a:pt x="95" y="22"/>
                    <a:pt x="89" y="18"/>
                  </a:cubicBezTo>
                  <a:cubicBezTo>
                    <a:pt x="54" y="3"/>
                    <a:pt x="54" y="3"/>
                    <a:pt x="54" y="3"/>
                  </a:cubicBezTo>
                  <a:cubicBezTo>
                    <a:pt x="48" y="0"/>
                    <a:pt x="40" y="1"/>
                    <a:pt x="35" y="6"/>
                  </a:cubicBezTo>
                  <a:cubicBezTo>
                    <a:pt x="5" y="29"/>
                    <a:pt x="5" y="29"/>
                    <a:pt x="5" y="29"/>
                  </a:cubicBezTo>
                  <a:cubicBezTo>
                    <a:pt x="0" y="34"/>
                    <a:pt x="3" y="37"/>
                    <a:pt x="13" y="35"/>
                  </a:cubicBezTo>
                  <a:lnTo>
                    <a:pt x="84" y="2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58" name="Freeform 104"/>
            <p:cNvSpPr/>
            <p:nvPr/>
          </p:nvSpPr>
          <p:spPr bwMode="auto">
            <a:xfrm>
              <a:off x="2097881" y="2417166"/>
              <a:ext cx="46434" cy="75010"/>
            </a:xfrm>
            <a:custGeom>
              <a:avLst/>
              <a:gdLst>
                <a:gd name="T0" fmla="*/ 15 w 18"/>
                <a:gd name="T1" fmla="*/ 2 h 29"/>
                <a:gd name="T2" fmla="*/ 15 w 18"/>
                <a:gd name="T3" fmla="*/ 1 h 29"/>
                <a:gd name="T4" fmla="*/ 13 w 18"/>
                <a:gd name="T5" fmla="*/ 0 h 29"/>
                <a:gd name="T6" fmla="*/ 1 w 18"/>
                <a:gd name="T7" fmla="*/ 1 h 29"/>
                <a:gd name="T8" fmla="*/ 0 w 18"/>
                <a:gd name="T9" fmla="*/ 2 h 29"/>
                <a:gd name="T10" fmla="*/ 0 w 18"/>
                <a:gd name="T11" fmla="*/ 4 h 29"/>
                <a:gd name="T12" fmla="*/ 2 w 18"/>
                <a:gd name="T13" fmla="*/ 5 h 29"/>
                <a:gd name="T14" fmla="*/ 3 w 18"/>
                <a:gd name="T15" fmla="*/ 5 h 29"/>
                <a:gd name="T16" fmla="*/ 3 w 18"/>
                <a:gd name="T17" fmla="*/ 5 h 29"/>
                <a:gd name="T18" fmla="*/ 5 w 18"/>
                <a:gd name="T19" fmla="*/ 25 h 29"/>
                <a:gd name="T20" fmla="*/ 4 w 18"/>
                <a:gd name="T21" fmla="*/ 25 h 29"/>
                <a:gd name="T22" fmla="*/ 3 w 18"/>
                <a:gd name="T23" fmla="*/ 26 h 29"/>
                <a:gd name="T24" fmla="*/ 3 w 18"/>
                <a:gd name="T25" fmla="*/ 28 h 29"/>
                <a:gd name="T26" fmla="*/ 5 w 18"/>
                <a:gd name="T27" fmla="*/ 29 h 29"/>
                <a:gd name="T28" fmla="*/ 9 w 18"/>
                <a:gd name="T29" fmla="*/ 28 h 29"/>
                <a:gd name="T30" fmla="*/ 12 w 18"/>
                <a:gd name="T31" fmla="*/ 28 h 29"/>
                <a:gd name="T32" fmla="*/ 17 w 18"/>
                <a:gd name="T33" fmla="*/ 27 h 29"/>
                <a:gd name="T34" fmla="*/ 18 w 18"/>
                <a:gd name="T35" fmla="*/ 26 h 29"/>
                <a:gd name="T36" fmla="*/ 17 w 18"/>
                <a:gd name="T37" fmla="*/ 24 h 29"/>
                <a:gd name="T38" fmla="*/ 16 w 18"/>
                <a:gd name="T39" fmla="*/ 23 h 29"/>
                <a:gd name="T40" fmla="*/ 15 w 18"/>
                <a:gd name="T41" fmla="*/ 23 h 29"/>
                <a:gd name="T42" fmla="*/ 13 w 18"/>
                <a:gd name="T43" fmla="*/ 4 h 29"/>
                <a:gd name="T44" fmla="*/ 13 w 18"/>
                <a:gd name="T45" fmla="*/ 4 h 29"/>
                <a:gd name="T46" fmla="*/ 14 w 18"/>
                <a:gd name="T47" fmla="*/ 3 h 29"/>
                <a:gd name="T48" fmla="*/ 15 w 18"/>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2"/>
                  </a:moveTo>
                  <a:cubicBezTo>
                    <a:pt x="15" y="1"/>
                    <a:pt x="15" y="1"/>
                    <a:pt x="15" y="1"/>
                  </a:cubicBezTo>
                  <a:cubicBezTo>
                    <a:pt x="14" y="0"/>
                    <a:pt x="14" y="0"/>
                    <a:pt x="13" y="0"/>
                  </a:cubicBezTo>
                  <a:cubicBezTo>
                    <a:pt x="1" y="1"/>
                    <a:pt x="1" y="1"/>
                    <a:pt x="1" y="1"/>
                  </a:cubicBezTo>
                  <a:cubicBezTo>
                    <a:pt x="1" y="1"/>
                    <a:pt x="0" y="2"/>
                    <a:pt x="0" y="2"/>
                  </a:cubicBezTo>
                  <a:cubicBezTo>
                    <a:pt x="0" y="4"/>
                    <a:pt x="0" y="4"/>
                    <a:pt x="0" y="4"/>
                  </a:cubicBezTo>
                  <a:cubicBezTo>
                    <a:pt x="0" y="5"/>
                    <a:pt x="1" y="5"/>
                    <a:pt x="2" y="5"/>
                  </a:cubicBezTo>
                  <a:cubicBezTo>
                    <a:pt x="3" y="5"/>
                    <a:pt x="3" y="5"/>
                    <a:pt x="3" y="5"/>
                  </a:cubicBezTo>
                  <a:cubicBezTo>
                    <a:pt x="3" y="5"/>
                    <a:pt x="3" y="5"/>
                    <a:pt x="3" y="5"/>
                  </a:cubicBezTo>
                  <a:cubicBezTo>
                    <a:pt x="5" y="25"/>
                    <a:pt x="5" y="25"/>
                    <a:pt x="5" y="25"/>
                  </a:cubicBezTo>
                  <a:cubicBezTo>
                    <a:pt x="4" y="25"/>
                    <a:pt x="4" y="25"/>
                    <a:pt x="4" y="25"/>
                  </a:cubicBezTo>
                  <a:cubicBezTo>
                    <a:pt x="4" y="25"/>
                    <a:pt x="3" y="26"/>
                    <a:pt x="3" y="26"/>
                  </a:cubicBezTo>
                  <a:cubicBezTo>
                    <a:pt x="3" y="28"/>
                    <a:pt x="3" y="28"/>
                    <a:pt x="3" y="28"/>
                  </a:cubicBezTo>
                  <a:cubicBezTo>
                    <a:pt x="3" y="28"/>
                    <a:pt x="4" y="29"/>
                    <a:pt x="5" y="29"/>
                  </a:cubicBezTo>
                  <a:cubicBezTo>
                    <a:pt x="9" y="28"/>
                    <a:pt x="9" y="28"/>
                    <a:pt x="9" y="28"/>
                  </a:cubicBezTo>
                  <a:cubicBezTo>
                    <a:pt x="12" y="28"/>
                    <a:pt x="12" y="28"/>
                    <a:pt x="12" y="28"/>
                  </a:cubicBezTo>
                  <a:cubicBezTo>
                    <a:pt x="17" y="27"/>
                    <a:pt x="17" y="27"/>
                    <a:pt x="17" y="27"/>
                  </a:cubicBezTo>
                  <a:cubicBezTo>
                    <a:pt x="17" y="27"/>
                    <a:pt x="18" y="27"/>
                    <a:pt x="18" y="26"/>
                  </a:cubicBezTo>
                  <a:cubicBezTo>
                    <a:pt x="17" y="24"/>
                    <a:pt x="17" y="24"/>
                    <a:pt x="17" y="24"/>
                  </a:cubicBezTo>
                  <a:cubicBezTo>
                    <a:pt x="17" y="24"/>
                    <a:pt x="17" y="23"/>
                    <a:pt x="16" y="23"/>
                  </a:cubicBezTo>
                  <a:cubicBezTo>
                    <a:pt x="15" y="23"/>
                    <a:pt x="15" y="23"/>
                    <a:pt x="15" y="23"/>
                  </a:cubicBezTo>
                  <a:cubicBezTo>
                    <a:pt x="13" y="4"/>
                    <a:pt x="13" y="4"/>
                    <a:pt x="13" y="4"/>
                  </a:cubicBezTo>
                  <a:cubicBezTo>
                    <a:pt x="13" y="4"/>
                    <a:pt x="13" y="4"/>
                    <a:pt x="13" y="4"/>
                  </a:cubicBezTo>
                  <a:cubicBezTo>
                    <a:pt x="14" y="3"/>
                    <a:pt x="14" y="3"/>
                    <a:pt x="14" y="3"/>
                  </a:cubicBezTo>
                  <a:cubicBezTo>
                    <a:pt x="14" y="3"/>
                    <a:pt x="15" y="3"/>
                    <a:pt x="15"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59" name="Freeform 105"/>
            <p:cNvSpPr/>
            <p:nvPr/>
          </p:nvSpPr>
          <p:spPr bwMode="auto">
            <a:xfrm>
              <a:off x="2144316" y="2408831"/>
              <a:ext cx="45244" cy="77391"/>
            </a:xfrm>
            <a:custGeom>
              <a:avLst/>
              <a:gdLst>
                <a:gd name="T0" fmla="*/ 15 w 18"/>
                <a:gd name="T1" fmla="*/ 3 h 30"/>
                <a:gd name="T2" fmla="*/ 15 w 18"/>
                <a:gd name="T3" fmla="*/ 1 h 30"/>
                <a:gd name="T4" fmla="*/ 13 w 18"/>
                <a:gd name="T5" fmla="*/ 0 h 30"/>
                <a:gd name="T6" fmla="*/ 2 w 18"/>
                <a:gd name="T7" fmla="*/ 2 h 30"/>
                <a:gd name="T8" fmla="*/ 1 w 18"/>
                <a:gd name="T9" fmla="*/ 3 h 30"/>
                <a:gd name="T10" fmla="*/ 1 w 18"/>
                <a:gd name="T11" fmla="*/ 5 h 30"/>
                <a:gd name="T12" fmla="*/ 2 w 18"/>
                <a:gd name="T13" fmla="*/ 6 h 30"/>
                <a:gd name="T14" fmla="*/ 3 w 18"/>
                <a:gd name="T15" fmla="*/ 6 h 30"/>
                <a:gd name="T16" fmla="*/ 3 w 18"/>
                <a:gd name="T17" fmla="*/ 6 h 30"/>
                <a:gd name="T18" fmla="*/ 5 w 18"/>
                <a:gd name="T19" fmla="*/ 25 h 30"/>
                <a:gd name="T20" fmla="*/ 5 w 18"/>
                <a:gd name="T21" fmla="*/ 26 h 30"/>
                <a:gd name="T22" fmla="*/ 3 w 18"/>
                <a:gd name="T23" fmla="*/ 27 h 30"/>
                <a:gd name="T24" fmla="*/ 4 w 18"/>
                <a:gd name="T25" fmla="*/ 28 h 30"/>
                <a:gd name="T26" fmla="*/ 5 w 18"/>
                <a:gd name="T27" fmla="*/ 29 h 30"/>
                <a:gd name="T28" fmla="*/ 9 w 18"/>
                <a:gd name="T29" fmla="*/ 29 h 30"/>
                <a:gd name="T30" fmla="*/ 13 w 18"/>
                <a:gd name="T31" fmla="*/ 28 h 30"/>
                <a:gd name="T32" fmla="*/ 17 w 18"/>
                <a:gd name="T33" fmla="*/ 28 h 30"/>
                <a:gd name="T34" fmla="*/ 18 w 18"/>
                <a:gd name="T35" fmla="*/ 27 h 30"/>
                <a:gd name="T36" fmla="*/ 18 w 18"/>
                <a:gd name="T37" fmla="*/ 25 h 30"/>
                <a:gd name="T38" fmla="*/ 16 w 18"/>
                <a:gd name="T39" fmla="*/ 24 h 30"/>
                <a:gd name="T40" fmla="*/ 16 w 18"/>
                <a:gd name="T41" fmla="*/ 24 h 30"/>
                <a:gd name="T42" fmla="*/ 13 w 18"/>
                <a:gd name="T43" fmla="*/ 4 h 30"/>
                <a:gd name="T44" fmla="*/ 13 w 18"/>
                <a:gd name="T45" fmla="*/ 4 h 30"/>
                <a:gd name="T46" fmla="*/ 14 w 18"/>
                <a:gd name="T47" fmla="*/ 4 h 30"/>
                <a:gd name="T48" fmla="*/ 15 w 18"/>
                <a:gd name="T49"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30">
                  <a:moveTo>
                    <a:pt x="15" y="3"/>
                  </a:moveTo>
                  <a:cubicBezTo>
                    <a:pt x="15" y="1"/>
                    <a:pt x="15" y="1"/>
                    <a:pt x="15" y="1"/>
                  </a:cubicBezTo>
                  <a:cubicBezTo>
                    <a:pt x="15" y="1"/>
                    <a:pt x="14" y="0"/>
                    <a:pt x="13" y="0"/>
                  </a:cubicBezTo>
                  <a:cubicBezTo>
                    <a:pt x="2" y="2"/>
                    <a:pt x="2" y="2"/>
                    <a:pt x="2" y="2"/>
                  </a:cubicBezTo>
                  <a:cubicBezTo>
                    <a:pt x="1" y="2"/>
                    <a:pt x="0" y="3"/>
                    <a:pt x="1" y="3"/>
                  </a:cubicBezTo>
                  <a:cubicBezTo>
                    <a:pt x="1" y="5"/>
                    <a:pt x="1" y="5"/>
                    <a:pt x="1" y="5"/>
                  </a:cubicBezTo>
                  <a:cubicBezTo>
                    <a:pt x="1" y="5"/>
                    <a:pt x="1" y="6"/>
                    <a:pt x="2" y="6"/>
                  </a:cubicBezTo>
                  <a:cubicBezTo>
                    <a:pt x="3" y="6"/>
                    <a:pt x="3" y="6"/>
                    <a:pt x="3" y="6"/>
                  </a:cubicBezTo>
                  <a:cubicBezTo>
                    <a:pt x="3" y="6"/>
                    <a:pt x="3" y="6"/>
                    <a:pt x="3" y="6"/>
                  </a:cubicBezTo>
                  <a:cubicBezTo>
                    <a:pt x="5" y="25"/>
                    <a:pt x="5" y="25"/>
                    <a:pt x="5" y="25"/>
                  </a:cubicBezTo>
                  <a:cubicBezTo>
                    <a:pt x="5" y="26"/>
                    <a:pt x="5" y="26"/>
                    <a:pt x="5" y="26"/>
                  </a:cubicBezTo>
                  <a:cubicBezTo>
                    <a:pt x="4" y="26"/>
                    <a:pt x="3" y="26"/>
                    <a:pt x="3" y="27"/>
                  </a:cubicBezTo>
                  <a:cubicBezTo>
                    <a:pt x="4" y="28"/>
                    <a:pt x="4" y="28"/>
                    <a:pt x="4" y="28"/>
                  </a:cubicBezTo>
                  <a:cubicBezTo>
                    <a:pt x="4" y="29"/>
                    <a:pt x="4" y="30"/>
                    <a:pt x="5" y="29"/>
                  </a:cubicBezTo>
                  <a:cubicBezTo>
                    <a:pt x="9" y="29"/>
                    <a:pt x="9" y="29"/>
                    <a:pt x="9" y="29"/>
                  </a:cubicBezTo>
                  <a:cubicBezTo>
                    <a:pt x="13" y="28"/>
                    <a:pt x="13" y="28"/>
                    <a:pt x="13" y="28"/>
                  </a:cubicBezTo>
                  <a:cubicBezTo>
                    <a:pt x="17" y="28"/>
                    <a:pt x="17" y="28"/>
                    <a:pt x="17" y="28"/>
                  </a:cubicBezTo>
                  <a:cubicBezTo>
                    <a:pt x="18" y="28"/>
                    <a:pt x="18" y="27"/>
                    <a:pt x="18" y="27"/>
                  </a:cubicBezTo>
                  <a:cubicBezTo>
                    <a:pt x="18" y="25"/>
                    <a:pt x="18" y="25"/>
                    <a:pt x="18" y="25"/>
                  </a:cubicBezTo>
                  <a:cubicBezTo>
                    <a:pt x="18" y="25"/>
                    <a:pt x="17" y="24"/>
                    <a:pt x="16" y="24"/>
                  </a:cubicBezTo>
                  <a:cubicBezTo>
                    <a:pt x="16" y="24"/>
                    <a:pt x="16" y="24"/>
                    <a:pt x="16" y="24"/>
                  </a:cubicBezTo>
                  <a:cubicBezTo>
                    <a:pt x="13" y="4"/>
                    <a:pt x="13" y="4"/>
                    <a:pt x="13" y="4"/>
                  </a:cubicBezTo>
                  <a:cubicBezTo>
                    <a:pt x="13" y="4"/>
                    <a:pt x="13" y="4"/>
                    <a:pt x="13" y="4"/>
                  </a:cubicBezTo>
                  <a:cubicBezTo>
                    <a:pt x="14" y="4"/>
                    <a:pt x="14" y="4"/>
                    <a:pt x="14" y="4"/>
                  </a:cubicBezTo>
                  <a:cubicBezTo>
                    <a:pt x="15" y="4"/>
                    <a:pt x="15" y="3"/>
                    <a:pt x="15" y="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60" name="Freeform 106"/>
            <p:cNvSpPr/>
            <p:nvPr/>
          </p:nvSpPr>
          <p:spPr bwMode="auto">
            <a:xfrm>
              <a:off x="2193130" y="2404069"/>
              <a:ext cx="42863" cy="75010"/>
            </a:xfrm>
            <a:custGeom>
              <a:avLst/>
              <a:gdLst>
                <a:gd name="T0" fmla="*/ 14 w 17"/>
                <a:gd name="T1" fmla="*/ 3 h 29"/>
                <a:gd name="T2" fmla="*/ 14 w 17"/>
                <a:gd name="T3" fmla="*/ 1 h 29"/>
                <a:gd name="T4" fmla="*/ 13 w 17"/>
                <a:gd name="T5" fmla="*/ 0 h 29"/>
                <a:gd name="T6" fmla="*/ 1 w 17"/>
                <a:gd name="T7" fmla="*/ 2 h 29"/>
                <a:gd name="T8" fmla="*/ 0 w 17"/>
                <a:gd name="T9" fmla="*/ 3 h 29"/>
                <a:gd name="T10" fmla="*/ 0 w 17"/>
                <a:gd name="T11" fmla="*/ 4 h 29"/>
                <a:gd name="T12" fmla="*/ 1 w 17"/>
                <a:gd name="T13" fmla="*/ 5 h 29"/>
                <a:gd name="T14" fmla="*/ 2 w 17"/>
                <a:gd name="T15" fmla="*/ 5 h 29"/>
                <a:gd name="T16" fmla="*/ 2 w 17"/>
                <a:gd name="T17" fmla="*/ 5 h 29"/>
                <a:gd name="T18" fmla="*/ 5 w 17"/>
                <a:gd name="T19" fmla="*/ 25 h 29"/>
                <a:gd name="T20" fmla="*/ 4 w 17"/>
                <a:gd name="T21" fmla="*/ 25 h 29"/>
                <a:gd name="T22" fmla="*/ 3 w 17"/>
                <a:gd name="T23" fmla="*/ 27 h 29"/>
                <a:gd name="T24" fmla="*/ 3 w 17"/>
                <a:gd name="T25" fmla="*/ 28 h 29"/>
                <a:gd name="T26" fmla="*/ 4 w 17"/>
                <a:gd name="T27" fmla="*/ 29 h 29"/>
                <a:gd name="T28" fmla="*/ 8 w 17"/>
                <a:gd name="T29" fmla="*/ 29 h 29"/>
                <a:gd name="T30" fmla="*/ 12 w 17"/>
                <a:gd name="T31" fmla="*/ 28 h 29"/>
                <a:gd name="T32" fmla="*/ 16 w 17"/>
                <a:gd name="T33" fmla="*/ 28 h 29"/>
                <a:gd name="T34" fmla="*/ 17 w 17"/>
                <a:gd name="T35" fmla="*/ 26 h 29"/>
                <a:gd name="T36" fmla="*/ 17 w 17"/>
                <a:gd name="T37" fmla="*/ 25 h 29"/>
                <a:gd name="T38" fmla="*/ 16 w 17"/>
                <a:gd name="T39" fmla="*/ 24 h 29"/>
                <a:gd name="T40" fmla="*/ 15 w 17"/>
                <a:gd name="T41" fmla="*/ 24 h 29"/>
                <a:gd name="T42" fmla="*/ 12 w 17"/>
                <a:gd name="T43" fmla="*/ 4 h 29"/>
                <a:gd name="T44" fmla="*/ 12 w 17"/>
                <a:gd name="T45" fmla="*/ 4 h 29"/>
                <a:gd name="T46" fmla="*/ 13 w 17"/>
                <a:gd name="T47" fmla="*/ 4 h 29"/>
                <a:gd name="T48" fmla="*/ 14 w 17"/>
                <a:gd name="T4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29">
                  <a:moveTo>
                    <a:pt x="14" y="3"/>
                  </a:moveTo>
                  <a:cubicBezTo>
                    <a:pt x="14" y="1"/>
                    <a:pt x="14" y="1"/>
                    <a:pt x="14" y="1"/>
                  </a:cubicBezTo>
                  <a:cubicBezTo>
                    <a:pt x="14" y="0"/>
                    <a:pt x="13" y="0"/>
                    <a:pt x="13" y="0"/>
                  </a:cubicBezTo>
                  <a:cubicBezTo>
                    <a:pt x="1" y="2"/>
                    <a:pt x="1" y="2"/>
                    <a:pt x="1" y="2"/>
                  </a:cubicBezTo>
                  <a:cubicBezTo>
                    <a:pt x="0" y="2"/>
                    <a:pt x="0" y="2"/>
                    <a:pt x="0" y="3"/>
                  </a:cubicBezTo>
                  <a:cubicBezTo>
                    <a:pt x="0" y="4"/>
                    <a:pt x="0" y="4"/>
                    <a:pt x="0" y="4"/>
                  </a:cubicBezTo>
                  <a:cubicBezTo>
                    <a:pt x="0" y="5"/>
                    <a:pt x="1" y="5"/>
                    <a:pt x="1"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7"/>
                  </a:cubicBezTo>
                  <a:cubicBezTo>
                    <a:pt x="3" y="28"/>
                    <a:pt x="3" y="28"/>
                    <a:pt x="3" y="28"/>
                  </a:cubicBezTo>
                  <a:cubicBezTo>
                    <a:pt x="3" y="29"/>
                    <a:pt x="4" y="29"/>
                    <a:pt x="4" y="29"/>
                  </a:cubicBezTo>
                  <a:cubicBezTo>
                    <a:pt x="8" y="29"/>
                    <a:pt x="8" y="29"/>
                    <a:pt x="8" y="29"/>
                  </a:cubicBezTo>
                  <a:cubicBezTo>
                    <a:pt x="12" y="28"/>
                    <a:pt x="12" y="28"/>
                    <a:pt x="12" y="28"/>
                  </a:cubicBezTo>
                  <a:cubicBezTo>
                    <a:pt x="16" y="28"/>
                    <a:pt x="16" y="28"/>
                    <a:pt x="16" y="28"/>
                  </a:cubicBezTo>
                  <a:cubicBezTo>
                    <a:pt x="17" y="28"/>
                    <a:pt x="17" y="27"/>
                    <a:pt x="17" y="26"/>
                  </a:cubicBezTo>
                  <a:cubicBezTo>
                    <a:pt x="17" y="25"/>
                    <a:pt x="17" y="25"/>
                    <a:pt x="17" y="25"/>
                  </a:cubicBezTo>
                  <a:cubicBezTo>
                    <a:pt x="17" y="24"/>
                    <a:pt x="16" y="24"/>
                    <a:pt x="16" y="24"/>
                  </a:cubicBezTo>
                  <a:cubicBezTo>
                    <a:pt x="15" y="24"/>
                    <a:pt x="15" y="24"/>
                    <a:pt x="15" y="24"/>
                  </a:cubicBezTo>
                  <a:cubicBezTo>
                    <a:pt x="12" y="4"/>
                    <a:pt x="12" y="4"/>
                    <a:pt x="12" y="4"/>
                  </a:cubicBezTo>
                  <a:cubicBezTo>
                    <a:pt x="12" y="4"/>
                    <a:pt x="12" y="4"/>
                    <a:pt x="12" y="4"/>
                  </a:cubicBezTo>
                  <a:cubicBezTo>
                    <a:pt x="13" y="4"/>
                    <a:pt x="13" y="4"/>
                    <a:pt x="13" y="4"/>
                  </a:cubicBezTo>
                  <a:cubicBezTo>
                    <a:pt x="14" y="4"/>
                    <a:pt x="14" y="3"/>
                    <a:pt x="14" y="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61" name="Freeform 107"/>
            <p:cNvSpPr/>
            <p:nvPr/>
          </p:nvSpPr>
          <p:spPr bwMode="auto">
            <a:xfrm>
              <a:off x="2239566" y="2399307"/>
              <a:ext cx="45244" cy="73819"/>
            </a:xfrm>
            <a:custGeom>
              <a:avLst/>
              <a:gdLst>
                <a:gd name="T0" fmla="*/ 15 w 18"/>
                <a:gd name="T1" fmla="*/ 2 h 29"/>
                <a:gd name="T2" fmla="*/ 14 w 18"/>
                <a:gd name="T3" fmla="*/ 1 h 29"/>
                <a:gd name="T4" fmla="*/ 13 w 18"/>
                <a:gd name="T5" fmla="*/ 0 h 29"/>
                <a:gd name="T6" fmla="*/ 1 w 18"/>
                <a:gd name="T7" fmla="*/ 1 h 29"/>
                <a:gd name="T8" fmla="*/ 0 w 18"/>
                <a:gd name="T9" fmla="*/ 3 h 29"/>
                <a:gd name="T10" fmla="*/ 0 w 18"/>
                <a:gd name="T11" fmla="*/ 4 h 29"/>
                <a:gd name="T12" fmla="*/ 2 w 18"/>
                <a:gd name="T13" fmla="*/ 5 h 29"/>
                <a:gd name="T14" fmla="*/ 2 w 18"/>
                <a:gd name="T15" fmla="*/ 5 h 29"/>
                <a:gd name="T16" fmla="*/ 2 w 18"/>
                <a:gd name="T17" fmla="*/ 5 h 29"/>
                <a:gd name="T18" fmla="*/ 5 w 18"/>
                <a:gd name="T19" fmla="*/ 25 h 29"/>
                <a:gd name="T20" fmla="*/ 4 w 18"/>
                <a:gd name="T21" fmla="*/ 25 h 29"/>
                <a:gd name="T22" fmla="*/ 3 w 18"/>
                <a:gd name="T23" fmla="*/ 26 h 29"/>
                <a:gd name="T24" fmla="*/ 3 w 18"/>
                <a:gd name="T25" fmla="*/ 28 h 29"/>
                <a:gd name="T26" fmla="*/ 5 w 18"/>
                <a:gd name="T27" fmla="*/ 29 h 29"/>
                <a:gd name="T28" fmla="*/ 9 w 18"/>
                <a:gd name="T29" fmla="*/ 28 h 29"/>
                <a:gd name="T30" fmla="*/ 12 w 18"/>
                <a:gd name="T31" fmla="*/ 28 h 29"/>
                <a:gd name="T32" fmla="*/ 16 w 18"/>
                <a:gd name="T33" fmla="*/ 27 h 29"/>
                <a:gd name="T34" fmla="*/ 18 w 18"/>
                <a:gd name="T35" fmla="*/ 26 h 29"/>
                <a:gd name="T36" fmla="*/ 17 w 18"/>
                <a:gd name="T37" fmla="*/ 25 h 29"/>
                <a:gd name="T38" fmla="*/ 16 w 18"/>
                <a:gd name="T39" fmla="*/ 24 h 29"/>
                <a:gd name="T40" fmla="*/ 15 w 18"/>
                <a:gd name="T41" fmla="*/ 24 h 29"/>
                <a:gd name="T42" fmla="*/ 13 w 18"/>
                <a:gd name="T43" fmla="*/ 4 h 29"/>
                <a:gd name="T44" fmla="*/ 13 w 18"/>
                <a:gd name="T45" fmla="*/ 4 h 29"/>
                <a:gd name="T46" fmla="*/ 14 w 18"/>
                <a:gd name="T47" fmla="*/ 4 h 29"/>
                <a:gd name="T48" fmla="*/ 15 w 18"/>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2"/>
                  </a:moveTo>
                  <a:cubicBezTo>
                    <a:pt x="14" y="1"/>
                    <a:pt x="14" y="1"/>
                    <a:pt x="14" y="1"/>
                  </a:cubicBezTo>
                  <a:cubicBezTo>
                    <a:pt x="14" y="0"/>
                    <a:pt x="14" y="0"/>
                    <a:pt x="13" y="0"/>
                  </a:cubicBezTo>
                  <a:cubicBezTo>
                    <a:pt x="1" y="1"/>
                    <a:pt x="1" y="1"/>
                    <a:pt x="1" y="1"/>
                  </a:cubicBezTo>
                  <a:cubicBezTo>
                    <a:pt x="0" y="1"/>
                    <a:pt x="0" y="2"/>
                    <a:pt x="0" y="3"/>
                  </a:cubicBezTo>
                  <a:cubicBezTo>
                    <a:pt x="0" y="4"/>
                    <a:pt x="0" y="4"/>
                    <a:pt x="0" y="4"/>
                  </a:cubicBezTo>
                  <a:cubicBezTo>
                    <a:pt x="0" y="5"/>
                    <a:pt x="1" y="5"/>
                    <a:pt x="2"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6"/>
                  </a:cubicBezTo>
                  <a:cubicBezTo>
                    <a:pt x="3" y="28"/>
                    <a:pt x="3" y="28"/>
                    <a:pt x="3" y="28"/>
                  </a:cubicBezTo>
                  <a:cubicBezTo>
                    <a:pt x="3" y="29"/>
                    <a:pt x="4" y="29"/>
                    <a:pt x="5" y="29"/>
                  </a:cubicBezTo>
                  <a:cubicBezTo>
                    <a:pt x="9" y="28"/>
                    <a:pt x="9" y="28"/>
                    <a:pt x="9" y="28"/>
                  </a:cubicBezTo>
                  <a:cubicBezTo>
                    <a:pt x="12" y="28"/>
                    <a:pt x="12" y="28"/>
                    <a:pt x="12" y="28"/>
                  </a:cubicBezTo>
                  <a:cubicBezTo>
                    <a:pt x="16" y="27"/>
                    <a:pt x="16" y="27"/>
                    <a:pt x="16" y="27"/>
                  </a:cubicBezTo>
                  <a:cubicBezTo>
                    <a:pt x="17" y="27"/>
                    <a:pt x="18" y="27"/>
                    <a:pt x="18" y="26"/>
                  </a:cubicBezTo>
                  <a:cubicBezTo>
                    <a:pt x="17" y="25"/>
                    <a:pt x="17" y="25"/>
                    <a:pt x="17" y="25"/>
                  </a:cubicBezTo>
                  <a:cubicBezTo>
                    <a:pt x="17" y="24"/>
                    <a:pt x="17" y="24"/>
                    <a:pt x="16" y="24"/>
                  </a:cubicBezTo>
                  <a:cubicBezTo>
                    <a:pt x="15" y="24"/>
                    <a:pt x="15" y="24"/>
                    <a:pt x="15" y="24"/>
                  </a:cubicBezTo>
                  <a:cubicBezTo>
                    <a:pt x="13" y="4"/>
                    <a:pt x="13" y="4"/>
                    <a:pt x="13" y="4"/>
                  </a:cubicBezTo>
                  <a:cubicBezTo>
                    <a:pt x="13" y="4"/>
                    <a:pt x="13" y="4"/>
                    <a:pt x="13" y="4"/>
                  </a:cubicBezTo>
                  <a:cubicBezTo>
                    <a:pt x="14" y="4"/>
                    <a:pt x="14" y="4"/>
                    <a:pt x="14" y="4"/>
                  </a:cubicBezTo>
                  <a:cubicBezTo>
                    <a:pt x="14" y="4"/>
                    <a:pt x="15" y="3"/>
                    <a:pt x="15"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62" name="Freeform 108"/>
            <p:cNvSpPr/>
            <p:nvPr/>
          </p:nvSpPr>
          <p:spPr bwMode="auto">
            <a:xfrm>
              <a:off x="2082403" y="2476697"/>
              <a:ext cx="230981" cy="76200"/>
            </a:xfrm>
            <a:custGeom>
              <a:avLst/>
              <a:gdLst>
                <a:gd name="T0" fmla="*/ 85 w 90"/>
                <a:gd name="T1" fmla="*/ 7 h 30"/>
                <a:gd name="T2" fmla="*/ 82 w 90"/>
                <a:gd name="T3" fmla="*/ 8 h 30"/>
                <a:gd name="T4" fmla="*/ 82 w 90"/>
                <a:gd name="T5" fmla="*/ 7 h 30"/>
                <a:gd name="T6" fmla="*/ 82 w 90"/>
                <a:gd name="T7" fmla="*/ 4 h 30"/>
                <a:gd name="T8" fmla="*/ 78 w 90"/>
                <a:gd name="T9" fmla="*/ 0 h 30"/>
                <a:gd name="T10" fmla="*/ 9 w 90"/>
                <a:gd name="T11" fmla="*/ 9 h 30"/>
                <a:gd name="T12" fmla="*/ 6 w 90"/>
                <a:gd name="T13" fmla="*/ 13 h 30"/>
                <a:gd name="T14" fmla="*/ 7 w 90"/>
                <a:gd name="T15" fmla="*/ 17 h 30"/>
                <a:gd name="T16" fmla="*/ 7 w 90"/>
                <a:gd name="T17" fmla="*/ 17 h 30"/>
                <a:gd name="T18" fmla="*/ 4 w 90"/>
                <a:gd name="T19" fmla="*/ 17 h 30"/>
                <a:gd name="T20" fmla="*/ 1 w 90"/>
                <a:gd name="T21" fmla="*/ 21 h 30"/>
                <a:gd name="T22" fmla="*/ 1 w 90"/>
                <a:gd name="T23" fmla="*/ 26 h 30"/>
                <a:gd name="T24" fmla="*/ 5 w 90"/>
                <a:gd name="T25" fmla="*/ 29 h 30"/>
                <a:gd name="T26" fmla="*/ 87 w 90"/>
                <a:gd name="T27" fmla="*/ 19 h 30"/>
                <a:gd name="T28" fmla="*/ 90 w 90"/>
                <a:gd name="T29" fmla="*/ 16 h 30"/>
                <a:gd name="T30" fmla="*/ 89 w 90"/>
                <a:gd name="T31" fmla="*/ 10 h 30"/>
                <a:gd name="T32" fmla="*/ 85 w 90"/>
                <a:gd name="T33"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30">
                  <a:moveTo>
                    <a:pt x="85" y="7"/>
                  </a:moveTo>
                  <a:cubicBezTo>
                    <a:pt x="82" y="8"/>
                    <a:pt x="82" y="8"/>
                    <a:pt x="82" y="8"/>
                  </a:cubicBezTo>
                  <a:cubicBezTo>
                    <a:pt x="82" y="8"/>
                    <a:pt x="82" y="8"/>
                    <a:pt x="82" y="7"/>
                  </a:cubicBezTo>
                  <a:cubicBezTo>
                    <a:pt x="82" y="4"/>
                    <a:pt x="82" y="4"/>
                    <a:pt x="82" y="4"/>
                  </a:cubicBezTo>
                  <a:cubicBezTo>
                    <a:pt x="81" y="2"/>
                    <a:pt x="80" y="0"/>
                    <a:pt x="78" y="0"/>
                  </a:cubicBezTo>
                  <a:cubicBezTo>
                    <a:pt x="9" y="9"/>
                    <a:pt x="9" y="9"/>
                    <a:pt x="9" y="9"/>
                  </a:cubicBezTo>
                  <a:cubicBezTo>
                    <a:pt x="7" y="9"/>
                    <a:pt x="6" y="11"/>
                    <a:pt x="6" y="13"/>
                  </a:cubicBezTo>
                  <a:cubicBezTo>
                    <a:pt x="7" y="17"/>
                    <a:pt x="7" y="17"/>
                    <a:pt x="7" y="17"/>
                  </a:cubicBezTo>
                  <a:cubicBezTo>
                    <a:pt x="7" y="17"/>
                    <a:pt x="7" y="17"/>
                    <a:pt x="7" y="17"/>
                  </a:cubicBezTo>
                  <a:cubicBezTo>
                    <a:pt x="4" y="17"/>
                    <a:pt x="4" y="17"/>
                    <a:pt x="4" y="17"/>
                  </a:cubicBezTo>
                  <a:cubicBezTo>
                    <a:pt x="2" y="18"/>
                    <a:pt x="0" y="19"/>
                    <a:pt x="1" y="21"/>
                  </a:cubicBezTo>
                  <a:cubicBezTo>
                    <a:pt x="1" y="26"/>
                    <a:pt x="1" y="26"/>
                    <a:pt x="1" y="26"/>
                  </a:cubicBezTo>
                  <a:cubicBezTo>
                    <a:pt x="1" y="28"/>
                    <a:pt x="3" y="30"/>
                    <a:pt x="5" y="29"/>
                  </a:cubicBezTo>
                  <a:cubicBezTo>
                    <a:pt x="87" y="19"/>
                    <a:pt x="87" y="19"/>
                    <a:pt x="87" y="19"/>
                  </a:cubicBezTo>
                  <a:cubicBezTo>
                    <a:pt x="89" y="19"/>
                    <a:pt x="90" y="17"/>
                    <a:pt x="90" y="16"/>
                  </a:cubicBezTo>
                  <a:cubicBezTo>
                    <a:pt x="89" y="10"/>
                    <a:pt x="89" y="10"/>
                    <a:pt x="89" y="10"/>
                  </a:cubicBezTo>
                  <a:cubicBezTo>
                    <a:pt x="89" y="8"/>
                    <a:pt x="87" y="7"/>
                    <a:pt x="85" y="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63" name="Freeform 109"/>
            <p:cNvSpPr/>
            <p:nvPr/>
          </p:nvSpPr>
          <p:spPr bwMode="auto">
            <a:xfrm>
              <a:off x="3057525" y="1894482"/>
              <a:ext cx="182165" cy="69056"/>
            </a:xfrm>
            <a:custGeom>
              <a:avLst/>
              <a:gdLst>
                <a:gd name="T0" fmla="*/ 63 w 71"/>
                <a:gd name="T1" fmla="*/ 20 h 27"/>
                <a:gd name="T2" fmla="*/ 67 w 71"/>
                <a:gd name="T3" fmla="*/ 14 h 27"/>
                <a:gd name="T4" fmla="*/ 41 w 71"/>
                <a:gd name="T5" fmla="*/ 3 h 27"/>
                <a:gd name="T6" fmla="*/ 26 w 71"/>
                <a:gd name="T7" fmla="*/ 4 h 27"/>
                <a:gd name="T8" fmla="*/ 4 w 71"/>
                <a:gd name="T9" fmla="*/ 22 h 27"/>
                <a:gd name="T10" fmla="*/ 10 w 71"/>
                <a:gd name="T11" fmla="*/ 27 h 27"/>
                <a:gd name="T12" fmla="*/ 63 w 71"/>
                <a:gd name="T13" fmla="*/ 20 h 27"/>
              </a:gdLst>
              <a:ahLst/>
              <a:cxnLst>
                <a:cxn ang="0">
                  <a:pos x="T0" y="T1"/>
                </a:cxn>
                <a:cxn ang="0">
                  <a:pos x="T2" y="T3"/>
                </a:cxn>
                <a:cxn ang="0">
                  <a:pos x="T4" y="T5"/>
                </a:cxn>
                <a:cxn ang="0">
                  <a:pos x="T6" y="T7"/>
                </a:cxn>
                <a:cxn ang="0">
                  <a:pos x="T8" y="T9"/>
                </a:cxn>
                <a:cxn ang="0">
                  <a:pos x="T10" y="T11"/>
                </a:cxn>
                <a:cxn ang="0">
                  <a:pos x="T12" y="T13"/>
                </a:cxn>
              </a:cxnLst>
              <a:rect l="0" t="0" r="r" b="b"/>
              <a:pathLst>
                <a:path w="71" h="27">
                  <a:moveTo>
                    <a:pt x="63" y="20"/>
                  </a:moveTo>
                  <a:cubicBezTo>
                    <a:pt x="71" y="19"/>
                    <a:pt x="71" y="16"/>
                    <a:pt x="67" y="14"/>
                  </a:cubicBezTo>
                  <a:cubicBezTo>
                    <a:pt x="41" y="3"/>
                    <a:pt x="41" y="3"/>
                    <a:pt x="41" y="3"/>
                  </a:cubicBezTo>
                  <a:cubicBezTo>
                    <a:pt x="36" y="0"/>
                    <a:pt x="30" y="1"/>
                    <a:pt x="26" y="4"/>
                  </a:cubicBezTo>
                  <a:cubicBezTo>
                    <a:pt x="4" y="22"/>
                    <a:pt x="4" y="22"/>
                    <a:pt x="4" y="22"/>
                  </a:cubicBezTo>
                  <a:cubicBezTo>
                    <a:pt x="0" y="25"/>
                    <a:pt x="2" y="27"/>
                    <a:pt x="10" y="27"/>
                  </a:cubicBezTo>
                  <a:lnTo>
                    <a:pt x="63" y="2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64" name="Freeform 110"/>
            <p:cNvSpPr/>
            <p:nvPr/>
          </p:nvSpPr>
          <p:spPr bwMode="auto">
            <a:xfrm>
              <a:off x="3086100" y="1965919"/>
              <a:ext cx="35719" cy="57150"/>
            </a:xfrm>
            <a:custGeom>
              <a:avLst/>
              <a:gdLst>
                <a:gd name="T0" fmla="*/ 11 w 14"/>
                <a:gd name="T1" fmla="*/ 2 h 22"/>
                <a:gd name="T2" fmla="*/ 11 w 14"/>
                <a:gd name="T3" fmla="*/ 1 h 22"/>
                <a:gd name="T4" fmla="*/ 10 w 14"/>
                <a:gd name="T5" fmla="*/ 0 h 22"/>
                <a:gd name="T6" fmla="*/ 1 w 14"/>
                <a:gd name="T7" fmla="*/ 1 h 22"/>
                <a:gd name="T8" fmla="*/ 0 w 14"/>
                <a:gd name="T9" fmla="*/ 2 h 22"/>
                <a:gd name="T10" fmla="*/ 1 w 14"/>
                <a:gd name="T11" fmla="*/ 3 h 22"/>
                <a:gd name="T12" fmla="*/ 2 w 14"/>
                <a:gd name="T13" fmla="*/ 4 h 22"/>
                <a:gd name="T14" fmla="*/ 2 w 14"/>
                <a:gd name="T15" fmla="*/ 4 h 22"/>
                <a:gd name="T16" fmla="*/ 2 w 14"/>
                <a:gd name="T17" fmla="*/ 4 h 22"/>
                <a:gd name="T18" fmla="*/ 4 w 14"/>
                <a:gd name="T19" fmla="*/ 19 h 22"/>
                <a:gd name="T20" fmla="*/ 3 w 14"/>
                <a:gd name="T21" fmla="*/ 19 h 22"/>
                <a:gd name="T22" fmla="*/ 3 w 14"/>
                <a:gd name="T23" fmla="*/ 20 h 22"/>
                <a:gd name="T24" fmla="*/ 3 w 14"/>
                <a:gd name="T25" fmla="*/ 21 h 22"/>
                <a:gd name="T26" fmla="*/ 4 w 14"/>
                <a:gd name="T27" fmla="*/ 22 h 22"/>
                <a:gd name="T28" fmla="*/ 7 w 14"/>
                <a:gd name="T29" fmla="*/ 22 h 22"/>
                <a:gd name="T30" fmla="*/ 10 w 14"/>
                <a:gd name="T31" fmla="*/ 21 h 22"/>
                <a:gd name="T32" fmla="*/ 13 w 14"/>
                <a:gd name="T33" fmla="*/ 21 h 22"/>
                <a:gd name="T34" fmla="*/ 13 w 14"/>
                <a:gd name="T35" fmla="*/ 20 h 22"/>
                <a:gd name="T36" fmla="*/ 13 w 14"/>
                <a:gd name="T37" fmla="*/ 19 h 22"/>
                <a:gd name="T38" fmla="*/ 12 w 14"/>
                <a:gd name="T39" fmla="*/ 18 h 22"/>
                <a:gd name="T40" fmla="*/ 12 w 14"/>
                <a:gd name="T41" fmla="*/ 18 h 22"/>
                <a:gd name="T42" fmla="*/ 10 w 14"/>
                <a:gd name="T43" fmla="*/ 3 h 22"/>
                <a:gd name="T44" fmla="*/ 10 w 14"/>
                <a:gd name="T45" fmla="*/ 3 h 22"/>
                <a:gd name="T46" fmla="*/ 10 w 14"/>
                <a:gd name="T47" fmla="*/ 3 h 22"/>
                <a:gd name="T48" fmla="*/ 11 w 14"/>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2">
                  <a:moveTo>
                    <a:pt x="11" y="2"/>
                  </a:moveTo>
                  <a:cubicBezTo>
                    <a:pt x="11" y="1"/>
                    <a:pt x="11" y="1"/>
                    <a:pt x="11" y="1"/>
                  </a:cubicBezTo>
                  <a:cubicBezTo>
                    <a:pt x="11" y="0"/>
                    <a:pt x="11" y="0"/>
                    <a:pt x="10" y="0"/>
                  </a:cubicBezTo>
                  <a:cubicBezTo>
                    <a:pt x="1" y="1"/>
                    <a:pt x="1" y="1"/>
                    <a:pt x="1" y="1"/>
                  </a:cubicBezTo>
                  <a:cubicBezTo>
                    <a:pt x="1" y="1"/>
                    <a:pt x="0" y="2"/>
                    <a:pt x="0" y="2"/>
                  </a:cubicBezTo>
                  <a:cubicBezTo>
                    <a:pt x="1" y="3"/>
                    <a:pt x="1" y="3"/>
                    <a:pt x="1" y="3"/>
                  </a:cubicBezTo>
                  <a:cubicBezTo>
                    <a:pt x="1" y="4"/>
                    <a:pt x="1" y="4"/>
                    <a:pt x="2" y="4"/>
                  </a:cubicBezTo>
                  <a:cubicBezTo>
                    <a:pt x="2" y="4"/>
                    <a:pt x="2" y="4"/>
                    <a:pt x="2" y="4"/>
                  </a:cubicBezTo>
                  <a:cubicBezTo>
                    <a:pt x="2" y="4"/>
                    <a:pt x="2" y="4"/>
                    <a:pt x="2" y="4"/>
                  </a:cubicBezTo>
                  <a:cubicBezTo>
                    <a:pt x="4" y="19"/>
                    <a:pt x="4" y="19"/>
                    <a:pt x="4" y="19"/>
                  </a:cubicBezTo>
                  <a:cubicBezTo>
                    <a:pt x="3" y="19"/>
                    <a:pt x="3" y="19"/>
                    <a:pt x="3" y="19"/>
                  </a:cubicBezTo>
                  <a:cubicBezTo>
                    <a:pt x="3" y="19"/>
                    <a:pt x="3" y="20"/>
                    <a:pt x="3" y="20"/>
                  </a:cubicBezTo>
                  <a:cubicBezTo>
                    <a:pt x="3" y="21"/>
                    <a:pt x="3" y="21"/>
                    <a:pt x="3" y="21"/>
                  </a:cubicBezTo>
                  <a:cubicBezTo>
                    <a:pt x="3" y="22"/>
                    <a:pt x="3" y="22"/>
                    <a:pt x="4" y="22"/>
                  </a:cubicBezTo>
                  <a:cubicBezTo>
                    <a:pt x="7" y="22"/>
                    <a:pt x="7" y="22"/>
                    <a:pt x="7" y="22"/>
                  </a:cubicBezTo>
                  <a:cubicBezTo>
                    <a:pt x="10" y="21"/>
                    <a:pt x="10" y="21"/>
                    <a:pt x="10" y="21"/>
                  </a:cubicBezTo>
                  <a:cubicBezTo>
                    <a:pt x="13" y="21"/>
                    <a:pt x="13" y="21"/>
                    <a:pt x="13" y="21"/>
                  </a:cubicBezTo>
                  <a:cubicBezTo>
                    <a:pt x="13" y="21"/>
                    <a:pt x="14" y="20"/>
                    <a:pt x="13" y="20"/>
                  </a:cubicBezTo>
                  <a:cubicBezTo>
                    <a:pt x="13" y="19"/>
                    <a:pt x="13" y="19"/>
                    <a:pt x="13" y="19"/>
                  </a:cubicBezTo>
                  <a:cubicBezTo>
                    <a:pt x="13" y="18"/>
                    <a:pt x="13" y="18"/>
                    <a:pt x="12" y="18"/>
                  </a:cubicBezTo>
                  <a:cubicBezTo>
                    <a:pt x="12" y="18"/>
                    <a:pt x="12" y="18"/>
                    <a:pt x="12" y="18"/>
                  </a:cubicBezTo>
                  <a:cubicBezTo>
                    <a:pt x="10" y="3"/>
                    <a:pt x="10" y="3"/>
                    <a:pt x="10" y="3"/>
                  </a:cubicBezTo>
                  <a:cubicBezTo>
                    <a:pt x="10" y="3"/>
                    <a:pt x="10" y="3"/>
                    <a:pt x="10" y="3"/>
                  </a:cubicBezTo>
                  <a:cubicBezTo>
                    <a:pt x="10" y="3"/>
                    <a:pt x="10" y="3"/>
                    <a:pt x="10" y="3"/>
                  </a:cubicBezTo>
                  <a:cubicBezTo>
                    <a:pt x="11" y="3"/>
                    <a:pt x="11" y="3"/>
                    <a:pt x="11"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65" name="Freeform 111"/>
            <p:cNvSpPr/>
            <p:nvPr/>
          </p:nvSpPr>
          <p:spPr bwMode="auto">
            <a:xfrm>
              <a:off x="3121818" y="1961156"/>
              <a:ext cx="33338" cy="57150"/>
            </a:xfrm>
            <a:custGeom>
              <a:avLst/>
              <a:gdLst>
                <a:gd name="T0" fmla="*/ 11 w 13"/>
                <a:gd name="T1" fmla="*/ 2 h 22"/>
                <a:gd name="T2" fmla="*/ 11 w 13"/>
                <a:gd name="T3" fmla="*/ 1 h 22"/>
                <a:gd name="T4" fmla="*/ 10 w 13"/>
                <a:gd name="T5" fmla="*/ 0 h 22"/>
                <a:gd name="T6" fmla="*/ 1 w 13"/>
                <a:gd name="T7" fmla="*/ 2 h 22"/>
                <a:gd name="T8" fmla="*/ 0 w 13"/>
                <a:gd name="T9" fmla="*/ 3 h 22"/>
                <a:gd name="T10" fmla="*/ 0 w 13"/>
                <a:gd name="T11" fmla="*/ 4 h 22"/>
                <a:gd name="T12" fmla="*/ 1 w 13"/>
                <a:gd name="T13" fmla="*/ 4 h 22"/>
                <a:gd name="T14" fmla="*/ 2 w 13"/>
                <a:gd name="T15" fmla="*/ 4 h 22"/>
                <a:gd name="T16" fmla="*/ 2 w 13"/>
                <a:gd name="T17" fmla="*/ 4 h 22"/>
                <a:gd name="T18" fmla="*/ 4 w 13"/>
                <a:gd name="T19" fmla="*/ 19 h 22"/>
                <a:gd name="T20" fmla="*/ 3 w 13"/>
                <a:gd name="T21" fmla="*/ 19 h 22"/>
                <a:gd name="T22" fmla="*/ 2 w 13"/>
                <a:gd name="T23" fmla="*/ 20 h 22"/>
                <a:gd name="T24" fmla="*/ 2 w 13"/>
                <a:gd name="T25" fmla="*/ 21 h 22"/>
                <a:gd name="T26" fmla="*/ 3 w 13"/>
                <a:gd name="T27" fmla="*/ 22 h 22"/>
                <a:gd name="T28" fmla="*/ 7 w 13"/>
                <a:gd name="T29" fmla="*/ 22 h 22"/>
                <a:gd name="T30" fmla="*/ 9 w 13"/>
                <a:gd name="T31" fmla="*/ 22 h 22"/>
                <a:gd name="T32" fmla="*/ 12 w 13"/>
                <a:gd name="T33" fmla="*/ 21 h 22"/>
                <a:gd name="T34" fmla="*/ 13 w 13"/>
                <a:gd name="T35" fmla="*/ 20 h 22"/>
                <a:gd name="T36" fmla="*/ 13 w 13"/>
                <a:gd name="T37" fmla="*/ 19 h 22"/>
                <a:gd name="T38" fmla="*/ 12 w 13"/>
                <a:gd name="T39" fmla="*/ 18 h 22"/>
                <a:gd name="T40" fmla="*/ 11 w 13"/>
                <a:gd name="T41" fmla="*/ 18 h 22"/>
                <a:gd name="T42" fmla="*/ 10 w 13"/>
                <a:gd name="T43" fmla="*/ 3 h 22"/>
                <a:gd name="T44" fmla="*/ 10 w 13"/>
                <a:gd name="T45" fmla="*/ 3 h 22"/>
                <a:gd name="T46" fmla="*/ 10 w 13"/>
                <a:gd name="T47" fmla="*/ 3 h 22"/>
                <a:gd name="T48" fmla="*/ 11 w 13"/>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22">
                  <a:moveTo>
                    <a:pt x="11" y="2"/>
                  </a:moveTo>
                  <a:cubicBezTo>
                    <a:pt x="11" y="1"/>
                    <a:pt x="11" y="1"/>
                    <a:pt x="11" y="1"/>
                  </a:cubicBezTo>
                  <a:cubicBezTo>
                    <a:pt x="11" y="1"/>
                    <a:pt x="10" y="0"/>
                    <a:pt x="10" y="0"/>
                  </a:cubicBezTo>
                  <a:cubicBezTo>
                    <a:pt x="1" y="2"/>
                    <a:pt x="1" y="2"/>
                    <a:pt x="1" y="2"/>
                  </a:cubicBezTo>
                  <a:cubicBezTo>
                    <a:pt x="0" y="2"/>
                    <a:pt x="0" y="2"/>
                    <a:pt x="0" y="3"/>
                  </a:cubicBezTo>
                  <a:cubicBezTo>
                    <a:pt x="0" y="4"/>
                    <a:pt x="0" y="4"/>
                    <a:pt x="0" y="4"/>
                  </a:cubicBezTo>
                  <a:cubicBezTo>
                    <a:pt x="0" y="4"/>
                    <a:pt x="1" y="5"/>
                    <a:pt x="1" y="4"/>
                  </a:cubicBezTo>
                  <a:cubicBezTo>
                    <a:pt x="2" y="4"/>
                    <a:pt x="2" y="4"/>
                    <a:pt x="2" y="4"/>
                  </a:cubicBezTo>
                  <a:cubicBezTo>
                    <a:pt x="2" y="4"/>
                    <a:pt x="2" y="4"/>
                    <a:pt x="2" y="4"/>
                  </a:cubicBezTo>
                  <a:cubicBezTo>
                    <a:pt x="4" y="19"/>
                    <a:pt x="4" y="19"/>
                    <a:pt x="4" y="19"/>
                  </a:cubicBezTo>
                  <a:cubicBezTo>
                    <a:pt x="3" y="19"/>
                    <a:pt x="3" y="19"/>
                    <a:pt x="3" y="19"/>
                  </a:cubicBezTo>
                  <a:cubicBezTo>
                    <a:pt x="3" y="19"/>
                    <a:pt x="2" y="20"/>
                    <a:pt x="2" y="20"/>
                  </a:cubicBezTo>
                  <a:cubicBezTo>
                    <a:pt x="2" y="21"/>
                    <a:pt x="2" y="21"/>
                    <a:pt x="2" y="21"/>
                  </a:cubicBezTo>
                  <a:cubicBezTo>
                    <a:pt x="2" y="22"/>
                    <a:pt x="3" y="22"/>
                    <a:pt x="3" y="22"/>
                  </a:cubicBezTo>
                  <a:cubicBezTo>
                    <a:pt x="7" y="22"/>
                    <a:pt x="7" y="22"/>
                    <a:pt x="7" y="22"/>
                  </a:cubicBezTo>
                  <a:cubicBezTo>
                    <a:pt x="9" y="22"/>
                    <a:pt x="9" y="22"/>
                    <a:pt x="9" y="22"/>
                  </a:cubicBezTo>
                  <a:cubicBezTo>
                    <a:pt x="12" y="21"/>
                    <a:pt x="12" y="21"/>
                    <a:pt x="12" y="21"/>
                  </a:cubicBezTo>
                  <a:cubicBezTo>
                    <a:pt x="13" y="21"/>
                    <a:pt x="13" y="21"/>
                    <a:pt x="13" y="20"/>
                  </a:cubicBezTo>
                  <a:cubicBezTo>
                    <a:pt x="13" y="19"/>
                    <a:pt x="13" y="19"/>
                    <a:pt x="13" y="19"/>
                  </a:cubicBezTo>
                  <a:cubicBezTo>
                    <a:pt x="13" y="19"/>
                    <a:pt x="12" y="18"/>
                    <a:pt x="12" y="18"/>
                  </a:cubicBezTo>
                  <a:cubicBezTo>
                    <a:pt x="11" y="18"/>
                    <a:pt x="11" y="18"/>
                    <a:pt x="11" y="18"/>
                  </a:cubicBezTo>
                  <a:cubicBezTo>
                    <a:pt x="10" y="3"/>
                    <a:pt x="10" y="3"/>
                    <a:pt x="10" y="3"/>
                  </a:cubicBezTo>
                  <a:cubicBezTo>
                    <a:pt x="10" y="3"/>
                    <a:pt x="10" y="3"/>
                    <a:pt x="10" y="3"/>
                  </a:cubicBezTo>
                  <a:cubicBezTo>
                    <a:pt x="10" y="3"/>
                    <a:pt x="10" y="3"/>
                    <a:pt x="10" y="3"/>
                  </a:cubicBezTo>
                  <a:cubicBezTo>
                    <a:pt x="11" y="3"/>
                    <a:pt x="11" y="3"/>
                    <a:pt x="11"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66" name="Freeform 112"/>
            <p:cNvSpPr/>
            <p:nvPr/>
          </p:nvSpPr>
          <p:spPr bwMode="auto">
            <a:xfrm>
              <a:off x="3157537" y="1958775"/>
              <a:ext cx="33338" cy="55960"/>
            </a:xfrm>
            <a:custGeom>
              <a:avLst/>
              <a:gdLst>
                <a:gd name="T0" fmla="*/ 11 w 13"/>
                <a:gd name="T1" fmla="*/ 2 h 22"/>
                <a:gd name="T2" fmla="*/ 10 w 13"/>
                <a:gd name="T3" fmla="*/ 1 h 22"/>
                <a:gd name="T4" fmla="*/ 9 w 13"/>
                <a:gd name="T5" fmla="*/ 0 h 22"/>
                <a:gd name="T6" fmla="*/ 1 w 13"/>
                <a:gd name="T7" fmla="*/ 1 h 22"/>
                <a:gd name="T8" fmla="*/ 0 w 13"/>
                <a:gd name="T9" fmla="*/ 2 h 22"/>
                <a:gd name="T10" fmla="*/ 0 w 13"/>
                <a:gd name="T11" fmla="*/ 3 h 22"/>
                <a:gd name="T12" fmla="*/ 1 w 13"/>
                <a:gd name="T13" fmla="*/ 4 h 22"/>
                <a:gd name="T14" fmla="*/ 2 w 13"/>
                <a:gd name="T15" fmla="*/ 4 h 22"/>
                <a:gd name="T16" fmla="*/ 2 w 13"/>
                <a:gd name="T17" fmla="*/ 4 h 22"/>
                <a:gd name="T18" fmla="*/ 3 w 13"/>
                <a:gd name="T19" fmla="*/ 19 h 22"/>
                <a:gd name="T20" fmla="*/ 3 w 13"/>
                <a:gd name="T21" fmla="*/ 19 h 22"/>
                <a:gd name="T22" fmla="*/ 2 w 13"/>
                <a:gd name="T23" fmla="*/ 20 h 22"/>
                <a:gd name="T24" fmla="*/ 2 w 13"/>
                <a:gd name="T25" fmla="*/ 21 h 22"/>
                <a:gd name="T26" fmla="*/ 3 w 13"/>
                <a:gd name="T27" fmla="*/ 22 h 22"/>
                <a:gd name="T28" fmla="*/ 6 w 13"/>
                <a:gd name="T29" fmla="*/ 21 h 22"/>
                <a:gd name="T30" fmla="*/ 9 w 13"/>
                <a:gd name="T31" fmla="*/ 21 h 22"/>
                <a:gd name="T32" fmla="*/ 12 w 13"/>
                <a:gd name="T33" fmla="*/ 20 h 22"/>
                <a:gd name="T34" fmla="*/ 13 w 13"/>
                <a:gd name="T35" fmla="*/ 19 h 22"/>
                <a:gd name="T36" fmla="*/ 13 w 13"/>
                <a:gd name="T37" fmla="*/ 18 h 22"/>
                <a:gd name="T38" fmla="*/ 12 w 13"/>
                <a:gd name="T39" fmla="*/ 18 h 22"/>
                <a:gd name="T40" fmla="*/ 11 w 13"/>
                <a:gd name="T41" fmla="*/ 18 h 22"/>
                <a:gd name="T42" fmla="*/ 9 w 13"/>
                <a:gd name="T43" fmla="*/ 3 h 22"/>
                <a:gd name="T44" fmla="*/ 9 w 13"/>
                <a:gd name="T45" fmla="*/ 3 h 22"/>
                <a:gd name="T46" fmla="*/ 10 w 13"/>
                <a:gd name="T47" fmla="*/ 3 h 22"/>
                <a:gd name="T48" fmla="*/ 11 w 13"/>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22">
                  <a:moveTo>
                    <a:pt x="11" y="2"/>
                  </a:moveTo>
                  <a:cubicBezTo>
                    <a:pt x="10" y="1"/>
                    <a:pt x="10" y="1"/>
                    <a:pt x="10" y="1"/>
                  </a:cubicBezTo>
                  <a:cubicBezTo>
                    <a:pt x="10" y="0"/>
                    <a:pt x="10" y="0"/>
                    <a:pt x="9" y="0"/>
                  </a:cubicBezTo>
                  <a:cubicBezTo>
                    <a:pt x="1" y="1"/>
                    <a:pt x="1" y="1"/>
                    <a:pt x="1" y="1"/>
                  </a:cubicBezTo>
                  <a:cubicBezTo>
                    <a:pt x="0" y="1"/>
                    <a:pt x="0" y="1"/>
                    <a:pt x="0" y="2"/>
                  </a:cubicBezTo>
                  <a:cubicBezTo>
                    <a:pt x="0" y="3"/>
                    <a:pt x="0" y="3"/>
                    <a:pt x="0" y="3"/>
                  </a:cubicBezTo>
                  <a:cubicBezTo>
                    <a:pt x="0" y="3"/>
                    <a:pt x="0" y="4"/>
                    <a:pt x="1" y="4"/>
                  </a:cubicBezTo>
                  <a:cubicBezTo>
                    <a:pt x="2" y="4"/>
                    <a:pt x="2" y="4"/>
                    <a:pt x="2" y="4"/>
                  </a:cubicBezTo>
                  <a:cubicBezTo>
                    <a:pt x="2" y="4"/>
                    <a:pt x="2" y="4"/>
                    <a:pt x="2" y="4"/>
                  </a:cubicBezTo>
                  <a:cubicBezTo>
                    <a:pt x="3" y="19"/>
                    <a:pt x="3" y="19"/>
                    <a:pt x="3" y="19"/>
                  </a:cubicBezTo>
                  <a:cubicBezTo>
                    <a:pt x="3" y="19"/>
                    <a:pt x="3" y="19"/>
                    <a:pt x="3" y="19"/>
                  </a:cubicBezTo>
                  <a:cubicBezTo>
                    <a:pt x="2" y="19"/>
                    <a:pt x="2" y="19"/>
                    <a:pt x="2" y="20"/>
                  </a:cubicBezTo>
                  <a:cubicBezTo>
                    <a:pt x="2" y="21"/>
                    <a:pt x="2" y="21"/>
                    <a:pt x="2" y="21"/>
                  </a:cubicBezTo>
                  <a:cubicBezTo>
                    <a:pt x="2" y="21"/>
                    <a:pt x="3" y="22"/>
                    <a:pt x="3" y="22"/>
                  </a:cubicBezTo>
                  <a:cubicBezTo>
                    <a:pt x="6" y="21"/>
                    <a:pt x="6" y="21"/>
                    <a:pt x="6" y="21"/>
                  </a:cubicBezTo>
                  <a:cubicBezTo>
                    <a:pt x="9" y="21"/>
                    <a:pt x="9" y="21"/>
                    <a:pt x="9" y="21"/>
                  </a:cubicBezTo>
                  <a:cubicBezTo>
                    <a:pt x="12" y="20"/>
                    <a:pt x="12" y="20"/>
                    <a:pt x="12" y="20"/>
                  </a:cubicBezTo>
                  <a:cubicBezTo>
                    <a:pt x="13" y="20"/>
                    <a:pt x="13" y="20"/>
                    <a:pt x="13" y="19"/>
                  </a:cubicBezTo>
                  <a:cubicBezTo>
                    <a:pt x="13" y="18"/>
                    <a:pt x="13" y="18"/>
                    <a:pt x="13" y="18"/>
                  </a:cubicBezTo>
                  <a:cubicBezTo>
                    <a:pt x="13" y="18"/>
                    <a:pt x="12" y="18"/>
                    <a:pt x="12" y="18"/>
                  </a:cubicBezTo>
                  <a:cubicBezTo>
                    <a:pt x="11" y="18"/>
                    <a:pt x="11" y="18"/>
                    <a:pt x="11" y="18"/>
                  </a:cubicBezTo>
                  <a:cubicBezTo>
                    <a:pt x="9" y="3"/>
                    <a:pt x="9" y="3"/>
                    <a:pt x="9" y="3"/>
                  </a:cubicBezTo>
                  <a:cubicBezTo>
                    <a:pt x="9" y="3"/>
                    <a:pt x="9" y="3"/>
                    <a:pt x="9" y="3"/>
                  </a:cubicBezTo>
                  <a:cubicBezTo>
                    <a:pt x="10" y="3"/>
                    <a:pt x="10" y="3"/>
                    <a:pt x="10" y="3"/>
                  </a:cubicBezTo>
                  <a:cubicBezTo>
                    <a:pt x="10" y="3"/>
                    <a:pt x="11" y="2"/>
                    <a:pt x="11"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67" name="Freeform 113"/>
            <p:cNvSpPr/>
            <p:nvPr/>
          </p:nvSpPr>
          <p:spPr bwMode="auto">
            <a:xfrm>
              <a:off x="3190874" y="1952822"/>
              <a:ext cx="36909" cy="57150"/>
            </a:xfrm>
            <a:custGeom>
              <a:avLst/>
              <a:gdLst>
                <a:gd name="T0" fmla="*/ 11 w 14"/>
                <a:gd name="T1" fmla="*/ 2 h 22"/>
                <a:gd name="T2" fmla="*/ 11 w 14"/>
                <a:gd name="T3" fmla="*/ 1 h 22"/>
                <a:gd name="T4" fmla="*/ 10 w 14"/>
                <a:gd name="T5" fmla="*/ 0 h 22"/>
                <a:gd name="T6" fmla="*/ 1 w 14"/>
                <a:gd name="T7" fmla="*/ 1 h 22"/>
                <a:gd name="T8" fmla="*/ 0 w 14"/>
                <a:gd name="T9" fmla="*/ 2 h 22"/>
                <a:gd name="T10" fmla="*/ 1 w 14"/>
                <a:gd name="T11" fmla="*/ 3 h 22"/>
                <a:gd name="T12" fmla="*/ 2 w 14"/>
                <a:gd name="T13" fmla="*/ 4 h 22"/>
                <a:gd name="T14" fmla="*/ 2 w 14"/>
                <a:gd name="T15" fmla="*/ 4 h 22"/>
                <a:gd name="T16" fmla="*/ 2 w 14"/>
                <a:gd name="T17" fmla="*/ 4 h 22"/>
                <a:gd name="T18" fmla="*/ 4 w 14"/>
                <a:gd name="T19" fmla="*/ 19 h 22"/>
                <a:gd name="T20" fmla="*/ 3 w 14"/>
                <a:gd name="T21" fmla="*/ 19 h 22"/>
                <a:gd name="T22" fmla="*/ 3 w 14"/>
                <a:gd name="T23" fmla="*/ 20 h 22"/>
                <a:gd name="T24" fmla="*/ 3 w 14"/>
                <a:gd name="T25" fmla="*/ 21 h 22"/>
                <a:gd name="T26" fmla="*/ 4 w 14"/>
                <a:gd name="T27" fmla="*/ 22 h 22"/>
                <a:gd name="T28" fmla="*/ 7 w 14"/>
                <a:gd name="T29" fmla="*/ 21 h 22"/>
                <a:gd name="T30" fmla="*/ 10 w 14"/>
                <a:gd name="T31" fmla="*/ 21 h 22"/>
                <a:gd name="T32" fmla="*/ 13 w 14"/>
                <a:gd name="T33" fmla="*/ 21 h 22"/>
                <a:gd name="T34" fmla="*/ 13 w 14"/>
                <a:gd name="T35" fmla="*/ 20 h 22"/>
                <a:gd name="T36" fmla="*/ 13 w 14"/>
                <a:gd name="T37" fmla="*/ 19 h 22"/>
                <a:gd name="T38" fmla="*/ 12 w 14"/>
                <a:gd name="T39" fmla="*/ 18 h 22"/>
                <a:gd name="T40" fmla="*/ 12 w 14"/>
                <a:gd name="T41" fmla="*/ 18 h 22"/>
                <a:gd name="T42" fmla="*/ 10 w 14"/>
                <a:gd name="T43" fmla="*/ 3 h 22"/>
                <a:gd name="T44" fmla="*/ 10 w 14"/>
                <a:gd name="T45" fmla="*/ 3 h 22"/>
                <a:gd name="T46" fmla="*/ 10 w 14"/>
                <a:gd name="T47" fmla="*/ 3 h 22"/>
                <a:gd name="T48" fmla="*/ 11 w 14"/>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2">
                  <a:moveTo>
                    <a:pt x="11" y="2"/>
                  </a:moveTo>
                  <a:cubicBezTo>
                    <a:pt x="11" y="1"/>
                    <a:pt x="11" y="1"/>
                    <a:pt x="11" y="1"/>
                  </a:cubicBezTo>
                  <a:cubicBezTo>
                    <a:pt x="11" y="0"/>
                    <a:pt x="11" y="0"/>
                    <a:pt x="10" y="0"/>
                  </a:cubicBezTo>
                  <a:cubicBezTo>
                    <a:pt x="1" y="1"/>
                    <a:pt x="1" y="1"/>
                    <a:pt x="1" y="1"/>
                  </a:cubicBezTo>
                  <a:cubicBezTo>
                    <a:pt x="1" y="1"/>
                    <a:pt x="0" y="2"/>
                    <a:pt x="0" y="2"/>
                  </a:cubicBezTo>
                  <a:cubicBezTo>
                    <a:pt x="1" y="3"/>
                    <a:pt x="1" y="3"/>
                    <a:pt x="1" y="3"/>
                  </a:cubicBezTo>
                  <a:cubicBezTo>
                    <a:pt x="1" y="4"/>
                    <a:pt x="1" y="4"/>
                    <a:pt x="2" y="4"/>
                  </a:cubicBezTo>
                  <a:cubicBezTo>
                    <a:pt x="2" y="4"/>
                    <a:pt x="2" y="4"/>
                    <a:pt x="2" y="4"/>
                  </a:cubicBezTo>
                  <a:cubicBezTo>
                    <a:pt x="2" y="4"/>
                    <a:pt x="2" y="4"/>
                    <a:pt x="2" y="4"/>
                  </a:cubicBezTo>
                  <a:cubicBezTo>
                    <a:pt x="4" y="19"/>
                    <a:pt x="4" y="19"/>
                    <a:pt x="4" y="19"/>
                  </a:cubicBezTo>
                  <a:cubicBezTo>
                    <a:pt x="3" y="19"/>
                    <a:pt x="3" y="19"/>
                    <a:pt x="3" y="19"/>
                  </a:cubicBezTo>
                  <a:cubicBezTo>
                    <a:pt x="3" y="19"/>
                    <a:pt x="3" y="20"/>
                    <a:pt x="3" y="20"/>
                  </a:cubicBezTo>
                  <a:cubicBezTo>
                    <a:pt x="3" y="21"/>
                    <a:pt x="3" y="21"/>
                    <a:pt x="3" y="21"/>
                  </a:cubicBezTo>
                  <a:cubicBezTo>
                    <a:pt x="3" y="22"/>
                    <a:pt x="3" y="22"/>
                    <a:pt x="4" y="22"/>
                  </a:cubicBezTo>
                  <a:cubicBezTo>
                    <a:pt x="7" y="21"/>
                    <a:pt x="7" y="21"/>
                    <a:pt x="7" y="21"/>
                  </a:cubicBezTo>
                  <a:cubicBezTo>
                    <a:pt x="10" y="21"/>
                    <a:pt x="10" y="21"/>
                    <a:pt x="10" y="21"/>
                  </a:cubicBezTo>
                  <a:cubicBezTo>
                    <a:pt x="13" y="21"/>
                    <a:pt x="13" y="21"/>
                    <a:pt x="13" y="21"/>
                  </a:cubicBezTo>
                  <a:cubicBezTo>
                    <a:pt x="13" y="21"/>
                    <a:pt x="14" y="20"/>
                    <a:pt x="13" y="20"/>
                  </a:cubicBezTo>
                  <a:cubicBezTo>
                    <a:pt x="13" y="19"/>
                    <a:pt x="13" y="19"/>
                    <a:pt x="13" y="19"/>
                  </a:cubicBezTo>
                  <a:cubicBezTo>
                    <a:pt x="13" y="18"/>
                    <a:pt x="13" y="18"/>
                    <a:pt x="12" y="18"/>
                  </a:cubicBezTo>
                  <a:cubicBezTo>
                    <a:pt x="12" y="18"/>
                    <a:pt x="12" y="18"/>
                    <a:pt x="12" y="18"/>
                  </a:cubicBezTo>
                  <a:cubicBezTo>
                    <a:pt x="10" y="3"/>
                    <a:pt x="10" y="3"/>
                    <a:pt x="10" y="3"/>
                  </a:cubicBezTo>
                  <a:cubicBezTo>
                    <a:pt x="10" y="3"/>
                    <a:pt x="10" y="3"/>
                    <a:pt x="10" y="3"/>
                  </a:cubicBezTo>
                  <a:cubicBezTo>
                    <a:pt x="10" y="3"/>
                    <a:pt x="10" y="3"/>
                    <a:pt x="10" y="3"/>
                  </a:cubicBezTo>
                  <a:cubicBezTo>
                    <a:pt x="11" y="3"/>
                    <a:pt x="11" y="2"/>
                    <a:pt x="11"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68" name="Freeform 114"/>
            <p:cNvSpPr/>
            <p:nvPr/>
          </p:nvSpPr>
          <p:spPr bwMode="auto">
            <a:xfrm>
              <a:off x="3075385" y="2012353"/>
              <a:ext cx="172640" cy="57150"/>
            </a:xfrm>
            <a:custGeom>
              <a:avLst/>
              <a:gdLst>
                <a:gd name="T0" fmla="*/ 63 w 67"/>
                <a:gd name="T1" fmla="*/ 5 h 22"/>
                <a:gd name="T2" fmla="*/ 61 w 67"/>
                <a:gd name="T3" fmla="*/ 5 h 22"/>
                <a:gd name="T4" fmla="*/ 61 w 67"/>
                <a:gd name="T5" fmla="*/ 5 h 22"/>
                <a:gd name="T6" fmla="*/ 61 w 67"/>
                <a:gd name="T7" fmla="*/ 2 h 22"/>
                <a:gd name="T8" fmla="*/ 58 w 67"/>
                <a:gd name="T9" fmla="*/ 0 h 22"/>
                <a:gd name="T10" fmla="*/ 7 w 67"/>
                <a:gd name="T11" fmla="*/ 6 h 22"/>
                <a:gd name="T12" fmla="*/ 5 w 67"/>
                <a:gd name="T13" fmla="*/ 9 h 22"/>
                <a:gd name="T14" fmla="*/ 5 w 67"/>
                <a:gd name="T15" fmla="*/ 12 h 22"/>
                <a:gd name="T16" fmla="*/ 5 w 67"/>
                <a:gd name="T17" fmla="*/ 12 h 22"/>
                <a:gd name="T18" fmla="*/ 3 w 67"/>
                <a:gd name="T19" fmla="*/ 13 h 22"/>
                <a:gd name="T20" fmla="*/ 0 w 67"/>
                <a:gd name="T21" fmla="*/ 16 h 22"/>
                <a:gd name="T22" fmla="*/ 1 w 67"/>
                <a:gd name="T23" fmla="*/ 19 h 22"/>
                <a:gd name="T24" fmla="*/ 4 w 67"/>
                <a:gd name="T25" fmla="*/ 22 h 22"/>
                <a:gd name="T26" fmla="*/ 65 w 67"/>
                <a:gd name="T27" fmla="*/ 14 h 22"/>
                <a:gd name="T28" fmla="*/ 67 w 67"/>
                <a:gd name="T29" fmla="*/ 11 h 22"/>
                <a:gd name="T30" fmla="*/ 66 w 67"/>
                <a:gd name="T31" fmla="*/ 7 h 22"/>
                <a:gd name="T32" fmla="*/ 63 w 67"/>
                <a:gd name="T33"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2">
                  <a:moveTo>
                    <a:pt x="63" y="5"/>
                  </a:moveTo>
                  <a:cubicBezTo>
                    <a:pt x="61" y="5"/>
                    <a:pt x="61" y="5"/>
                    <a:pt x="61" y="5"/>
                  </a:cubicBezTo>
                  <a:cubicBezTo>
                    <a:pt x="61" y="5"/>
                    <a:pt x="61" y="5"/>
                    <a:pt x="61" y="5"/>
                  </a:cubicBezTo>
                  <a:cubicBezTo>
                    <a:pt x="61" y="2"/>
                    <a:pt x="61" y="2"/>
                    <a:pt x="61" y="2"/>
                  </a:cubicBezTo>
                  <a:cubicBezTo>
                    <a:pt x="61" y="1"/>
                    <a:pt x="59" y="0"/>
                    <a:pt x="58" y="0"/>
                  </a:cubicBezTo>
                  <a:cubicBezTo>
                    <a:pt x="7" y="6"/>
                    <a:pt x="7" y="6"/>
                    <a:pt x="7" y="6"/>
                  </a:cubicBezTo>
                  <a:cubicBezTo>
                    <a:pt x="5" y="6"/>
                    <a:pt x="4" y="8"/>
                    <a:pt x="5" y="9"/>
                  </a:cubicBezTo>
                  <a:cubicBezTo>
                    <a:pt x="5" y="12"/>
                    <a:pt x="5" y="12"/>
                    <a:pt x="5" y="12"/>
                  </a:cubicBezTo>
                  <a:cubicBezTo>
                    <a:pt x="5" y="12"/>
                    <a:pt x="5" y="12"/>
                    <a:pt x="5" y="12"/>
                  </a:cubicBezTo>
                  <a:cubicBezTo>
                    <a:pt x="3" y="13"/>
                    <a:pt x="3" y="13"/>
                    <a:pt x="3" y="13"/>
                  </a:cubicBezTo>
                  <a:cubicBezTo>
                    <a:pt x="1" y="13"/>
                    <a:pt x="0" y="14"/>
                    <a:pt x="0" y="16"/>
                  </a:cubicBezTo>
                  <a:cubicBezTo>
                    <a:pt x="1" y="19"/>
                    <a:pt x="1" y="19"/>
                    <a:pt x="1" y="19"/>
                  </a:cubicBezTo>
                  <a:cubicBezTo>
                    <a:pt x="1" y="21"/>
                    <a:pt x="2" y="22"/>
                    <a:pt x="4" y="22"/>
                  </a:cubicBezTo>
                  <a:cubicBezTo>
                    <a:pt x="65" y="14"/>
                    <a:pt x="65" y="14"/>
                    <a:pt x="65" y="14"/>
                  </a:cubicBezTo>
                  <a:cubicBezTo>
                    <a:pt x="66" y="14"/>
                    <a:pt x="67" y="13"/>
                    <a:pt x="67" y="11"/>
                  </a:cubicBezTo>
                  <a:cubicBezTo>
                    <a:pt x="66" y="7"/>
                    <a:pt x="66" y="7"/>
                    <a:pt x="66" y="7"/>
                  </a:cubicBezTo>
                  <a:cubicBezTo>
                    <a:pt x="66" y="6"/>
                    <a:pt x="65" y="5"/>
                    <a:pt x="63" y="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69" name="Freeform 115"/>
            <p:cNvSpPr/>
            <p:nvPr/>
          </p:nvSpPr>
          <p:spPr bwMode="auto">
            <a:xfrm>
              <a:off x="2645568" y="1489669"/>
              <a:ext cx="244078" cy="92869"/>
            </a:xfrm>
            <a:custGeom>
              <a:avLst/>
              <a:gdLst>
                <a:gd name="T0" fmla="*/ 84 w 95"/>
                <a:gd name="T1" fmla="*/ 26 h 36"/>
                <a:gd name="T2" fmla="*/ 90 w 95"/>
                <a:gd name="T3" fmla="*/ 18 h 36"/>
                <a:gd name="T4" fmla="*/ 54 w 95"/>
                <a:gd name="T5" fmla="*/ 3 h 36"/>
                <a:gd name="T6" fmla="*/ 35 w 95"/>
                <a:gd name="T7" fmla="*/ 5 h 36"/>
                <a:gd name="T8" fmla="*/ 5 w 95"/>
                <a:gd name="T9" fmla="*/ 29 h 36"/>
                <a:gd name="T10" fmla="*/ 13 w 95"/>
                <a:gd name="T11" fmla="*/ 35 h 36"/>
                <a:gd name="T12" fmla="*/ 84 w 95"/>
                <a:gd name="T13" fmla="*/ 26 h 36"/>
              </a:gdLst>
              <a:ahLst/>
              <a:cxnLst>
                <a:cxn ang="0">
                  <a:pos x="T0" y="T1"/>
                </a:cxn>
                <a:cxn ang="0">
                  <a:pos x="T2" y="T3"/>
                </a:cxn>
                <a:cxn ang="0">
                  <a:pos x="T4" y="T5"/>
                </a:cxn>
                <a:cxn ang="0">
                  <a:pos x="T6" y="T7"/>
                </a:cxn>
                <a:cxn ang="0">
                  <a:pos x="T8" y="T9"/>
                </a:cxn>
                <a:cxn ang="0">
                  <a:pos x="T10" y="T11"/>
                </a:cxn>
                <a:cxn ang="0">
                  <a:pos x="T12" y="T13"/>
                </a:cxn>
              </a:cxnLst>
              <a:rect l="0" t="0" r="r" b="b"/>
              <a:pathLst>
                <a:path w="95" h="36">
                  <a:moveTo>
                    <a:pt x="84" y="26"/>
                  </a:moveTo>
                  <a:cubicBezTo>
                    <a:pt x="95" y="25"/>
                    <a:pt x="95" y="22"/>
                    <a:pt x="90" y="18"/>
                  </a:cubicBezTo>
                  <a:cubicBezTo>
                    <a:pt x="54" y="3"/>
                    <a:pt x="54" y="3"/>
                    <a:pt x="54" y="3"/>
                  </a:cubicBezTo>
                  <a:cubicBezTo>
                    <a:pt x="49" y="0"/>
                    <a:pt x="40" y="1"/>
                    <a:pt x="35" y="5"/>
                  </a:cubicBezTo>
                  <a:cubicBezTo>
                    <a:pt x="5" y="29"/>
                    <a:pt x="5" y="29"/>
                    <a:pt x="5" y="29"/>
                  </a:cubicBezTo>
                  <a:cubicBezTo>
                    <a:pt x="0" y="33"/>
                    <a:pt x="3" y="36"/>
                    <a:pt x="13" y="35"/>
                  </a:cubicBezTo>
                  <a:lnTo>
                    <a:pt x="84" y="2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70" name="Freeform 116"/>
            <p:cNvSpPr/>
            <p:nvPr/>
          </p:nvSpPr>
          <p:spPr bwMode="auto">
            <a:xfrm>
              <a:off x="2683668" y="1584919"/>
              <a:ext cx="46434" cy="75010"/>
            </a:xfrm>
            <a:custGeom>
              <a:avLst/>
              <a:gdLst>
                <a:gd name="T0" fmla="*/ 15 w 18"/>
                <a:gd name="T1" fmla="*/ 3 h 29"/>
                <a:gd name="T2" fmla="*/ 15 w 18"/>
                <a:gd name="T3" fmla="*/ 1 h 29"/>
                <a:gd name="T4" fmla="*/ 13 w 18"/>
                <a:gd name="T5" fmla="*/ 0 h 29"/>
                <a:gd name="T6" fmla="*/ 2 w 18"/>
                <a:gd name="T7" fmla="*/ 2 h 29"/>
                <a:gd name="T8" fmla="*/ 0 w 18"/>
                <a:gd name="T9" fmla="*/ 3 h 29"/>
                <a:gd name="T10" fmla="*/ 1 w 18"/>
                <a:gd name="T11" fmla="*/ 4 h 29"/>
                <a:gd name="T12" fmla="*/ 2 w 18"/>
                <a:gd name="T13" fmla="*/ 6 h 29"/>
                <a:gd name="T14" fmla="*/ 3 w 18"/>
                <a:gd name="T15" fmla="*/ 5 h 29"/>
                <a:gd name="T16" fmla="*/ 3 w 18"/>
                <a:gd name="T17" fmla="*/ 6 h 29"/>
                <a:gd name="T18" fmla="*/ 5 w 18"/>
                <a:gd name="T19" fmla="*/ 25 h 29"/>
                <a:gd name="T20" fmla="*/ 5 w 18"/>
                <a:gd name="T21" fmla="*/ 25 h 29"/>
                <a:gd name="T22" fmla="*/ 3 w 18"/>
                <a:gd name="T23" fmla="*/ 27 h 29"/>
                <a:gd name="T24" fmla="*/ 4 w 18"/>
                <a:gd name="T25" fmla="*/ 28 h 29"/>
                <a:gd name="T26" fmla="*/ 5 w 18"/>
                <a:gd name="T27" fmla="*/ 29 h 29"/>
                <a:gd name="T28" fmla="*/ 9 w 18"/>
                <a:gd name="T29" fmla="*/ 29 h 29"/>
                <a:gd name="T30" fmla="*/ 13 w 18"/>
                <a:gd name="T31" fmla="*/ 28 h 29"/>
                <a:gd name="T32" fmla="*/ 17 w 18"/>
                <a:gd name="T33" fmla="*/ 28 h 29"/>
                <a:gd name="T34" fmla="*/ 18 w 18"/>
                <a:gd name="T35" fmla="*/ 27 h 29"/>
                <a:gd name="T36" fmla="*/ 18 w 18"/>
                <a:gd name="T37" fmla="*/ 25 h 29"/>
                <a:gd name="T38" fmla="*/ 16 w 18"/>
                <a:gd name="T39" fmla="*/ 24 h 29"/>
                <a:gd name="T40" fmla="*/ 16 w 18"/>
                <a:gd name="T41" fmla="*/ 24 h 29"/>
                <a:gd name="T42" fmla="*/ 13 w 18"/>
                <a:gd name="T43" fmla="*/ 4 h 29"/>
                <a:gd name="T44" fmla="*/ 13 w 18"/>
                <a:gd name="T45" fmla="*/ 4 h 29"/>
                <a:gd name="T46" fmla="*/ 14 w 18"/>
                <a:gd name="T47" fmla="*/ 4 h 29"/>
                <a:gd name="T48" fmla="*/ 15 w 18"/>
                <a:gd name="T4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3"/>
                  </a:moveTo>
                  <a:cubicBezTo>
                    <a:pt x="15" y="1"/>
                    <a:pt x="15" y="1"/>
                    <a:pt x="15" y="1"/>
                  </a:cubicBezTo>
                  <a:cubicBezTo>
                    <a:pt x="15" y="1"/>
                    <a:pt x="14" y="0"/>
                    <a:pt x="13" y="0"/>
                  </a:cubicBezTo>
                  <a:cubicBezTo>
                    <a:pt x="2" y="2"/>
                    <a:pt x="2" y="2"/>
                    <a:pt x="2" y="2"/>
                  </a:cubicBezTo>
                  <a:cubicBezTo>
                    <a:pt x="1" y="2"/>
                    <a:pt x="0" y="2"/>
                    <a:pt x="0" y="3"/>
                  </a:cubicBezTo>
                  <a:cubicBezTo>
                    <a:pt x="1" y="4"/>
                    <a:pt x="1" y="4"/>
                    <a:pt x="1" y="4"/>
                  </a:cubicBezTo>
                  <a:cubicBezTo>
                    <a:pt x="1" y="5"/>
                    <a:pt x="1" y="6"/>
                    <a:pt x="2" y="6"/>
                  </a:cubicBezTo>
                  <a:cubicBezTo>
                    <a:pt x="3" y="5"/>
                    <a:pt x="3" y="5"/>
                    <a:pt x="3" y="5"/>
                  </a:cubicBezTo>
                  <a:cubicBezTo>
                    <a:pt x="3" y="6"/>
                    <a:pt x="3" y="6"/>
                    <a:pt x="3" y="6"/>
                  </a:cubicBezTo>
                  <a:cubicBezTo>
                    <a:pt x="5" y="25"/>
                    <a:pt x="5" y="25"/>
                    <a:pt x="5" y="25"/>
                  </a:cubicBezTo>
                  <a:cubicBezTo>
                    <a:pt x="5" y="25"/>
                    <a:pt x="5" y="25"/>
                    <a:pt x="5" y="25"/>
                  </a:cubicBezTo>
                  <a:cubicBezTo>
                    <a:pt x="4" y="26"/>
                    <a:pt x="3" y="26"/>
                    <a:pt x="3" y="27"/>
                  </a:cubicBezTo>
                  <a:cubicBezTo>
                    <a:pt x="4" y="28"/>
                    <a:pt x="4" y="28"/>
                    <a:pt x="4" y="28"/>
                  </a:cubicBezTo>
                  <a:cubicBezTo>
                    <a:pt x="4" y="29"/>
                    <a:pt x="4" y="29"/>
                    <a:pt x="5" y="29"/>
                  </a:cubicBezTo>
                  <a:cubicBezTo>
                    <a:pt x="9" y="29"/>
                    <a:pt x="9" y="29"/>
                    <a:pt x="9" y="29"/>
                  </a:cubicBezTo>
                  <a:cubicBezTo>
                    <a:pt x="13" y="28"/>
                    <a:pt x="13" y="28"/>
                    <a:pt x="13" y="28"/>
                  </a:cubicBezTo>
                  <a:cubicBezTo>
                    <a:pt x="17" y="28"/>
                    <a:pt x="17" y="28"/>
                    <a:pt x="17" y="28"/>
                  </a:cubicBezTo>
                  <a:cubicBezTo>
                    <a:pt x="18" y="28"/>
                    <a:pt x="18" y="27"/>
                    <a:pt x="18" y="27"/>
                  </a:cubicBezTo>
                  <a:cubicBezTo>
                    <a:pt x="18" y="25"/>
                    <a:pt x="18" y="25"/>
                    <a:pt x="18" y="25"/>
                  </a:cubicBezTo>
                  <a:cubicBezTo>
                    <a:pt x="18" y="24"/>
                    <a:pt x="17" y="24"/>
                    <a:pt x="16" y="24"/>
                  </a:cubicBezTo>
                  <a:cubicBezTo>
                    <a:pt x="16" y="24"/>
                    <a:pt x="16" y="24"/>
                    <a:pt x="16" y="24"/>
                  </a:cubicBezTo>
                  <a:cubicBezTo>
                    <a:pt x="13" y="4"/>
                    <a:pt x="13" y="4"/>
                    <a:pt x="13" y="4"/>
                  </a:cubicBezTo>
                  <a:cubicBezTo>
                    <a:pt x="13" y="4"/>
                    <a:pt x="13" y="4"/>
                    <a:pt x="13" y="4"/>
                  </a:cubicBezTo>
                  <a:cubicBezTo>
                    <a:pt x="14" y="4"/>
                    <a:pt x="14" y="4"/>
                    <a:pt x="14" y="4"/>
                  </a:cubicBezTo>
                  <a:cubicBezTo>
                    <a:pt x="15" y="4"/>
                    <a:pt x="15" y="3"/>
                    <a:pt x="15" y="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71" name="Freeform 117"/>
            <p:cNvSpPr/>
            <p:nvPr/>
          </p:nvSpPr>
          <p:spPr bwMode="auto">
            <a:xfrm>
              <a:off x="2733674" y="1580157"/>
              <a:ext cx="42863" cy="75010"/>
            </a:xfrm>
            <a:custGeom>
              <a:avLst/>
              <a:gdLst>
                <a:gd name="T0" fmla="*/ 14 w 17"/>
                <a:gd name="T1" fmla="*/ 2 h 29"/>
                <a:gd name="T2" fmla="*/ 14 w 17"/>
                <a:gd name="T3" fmla="*/ 1 h 29"/>
                <a:gd name="T4" fmla="*/ 13 w 17"/>
                <a:gd name="T5" fmla="*/ 0 h 29"/>
                <a:gd name="T6" fmla="*/ 1 w 17"/>
                <a:gd name="T7" fmla="*/ 1 h 29"/>
                <a:gd name="T8" fmla="*/ 0 w 17"/>
                <a:gd name="T9" fmla="*/ 3 h 29"/>
                <a:gd name="T10" fmla="*/ 0 w 17"/>
                <a:gd name="T11" fmla="*/ 4 h 29"/>
                <a:gd name="T12" fmla="*/ 1 w 17"/>
                <a:gd name="T13" fmla="*/ 5 h 29"/>
                <a:gd name="T14" fmla="*/ 2 w 17"/>
                <a:gd name="T15" fmla="*/ 5 h 29"/>
                <a:gd name="T16" fmla="*/ 2 w 17"/>
                <a:gd name="T17" fmla="*/ 5 h 29"/>
                <a:gd name="T18" fmla="*/ 5 w 17"/>
                <a:gd name="T19" fmla="*/ 25 h 29"/>
                <a:gd name="T20" fmla="*/ 4 w 17"/>
                <a:gd name="T21" fmla="*/ 25 h 29"/>
                <a:gd name="T22" fmla="*/ 3 w 17"/>
                <a:gd name="T23" fmla="*/ 27 h 29"/>
                <a:gd name="T24" fmla="*/ 3 w 17"/>
                <a:gd name="T25" fmla="*/ 28 h 29"/>
                <a:gd name="T26" fmla="*/ 4 w 17"/>
                <a:gd name="T27" fmla="*/ 29 h 29"/>
                <a:gd name="T28" fmla="*/ 8 w 17"/>
                <a:gd name="T29" fmla="*/ 29 h 29"/>
                <a:gd name="T30" fmla="*/ 12 w 17"/>
                <a:gd name="T31" fmla="*/ 28 h 29"/>
                <a:gd name="T32" fmla="*/ 16 w 17"/>
                <a:gd name="T33" fmla="*/ 28 h 29"/>
                <a:gd name="T34" fmla="*/ 17 w 17"/>
                <a:gd name="T35" fmla="*/ 26 h 29"/>
                <a:gd name="T36" fmla="*/ 17 w 17"/>
                <a:gd name="T37" fmla="*/ 25 h 29"/>
                <a:gd name="T38" fmla="*/ 16 w 17"/>
                <a:gd name="T39" fmla="*/ 24 h 29"/>
                <a:gd name="T40" fmla="*/ 15 w 17"/>
                <a:gd name="T41" fmla="*/ 24 h 29"/>
                <a:gd name="T42" fmla="*/ 12 w 17"/>
                <a:gd name="T43" fmla="*/ 4 h 29"/>
                <a:gd name="T44" fmla="*/ 12 w 17"/>
                <a:gd name="T45" fmla="*/ 4 h 29"/>
                <a:gd name="T46" fmla="*/ 13 w 17"/>
                <a:gd name="T47" fmla="*/ 4 h 29"/>
                <a:gd name="T48" fmla="*/ 14 w 17"/>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29">
                  <a:moveTo>
                    <a:pt x="14" y="2"/>
                  </a:moveTo>
                  <a:cubicBezTo>
                    <a:pt x="14" y="1"/>
                    <a:pt x="14" y="1"/>
                    <a:pt x="14" y="1"/>
                  </a:cubicBezTo>
                  <a:cubicBezTo>
                    <a:pt x="14" y="0"/>
                    <a:pt x="13" y="0"/>
                    <a:pt x="13" y="0"/>
                  </a:cubicBezTo>
                  <a:cubicBezTo>
                    <a:pt x="1" y="1"/>
                    <a:pt x="1" y="1"/>
                    <a:pt x="1" y="1"/>
                  </a:cubicBezTo>
                  <a:cubicBezTo>
                    <a:pt x="0" y="2"/>
                    <a:pt x="0" y="2"/>
                    <a:pt x="0" y="3"/>
                  </a:cubicBezTo>
                  <a:cubicBezTo>
                    <a:pt x="0" y="4"/>
                    <a:pt x="0" y="4"/>
                    <a:pt x="0" y="4"/>
                  </a:cubicBezTo>
                  <a:cubicBezTo>
                    <a:pt x="0" y="5"/>
                    <a:pt x="1" y="5"/>
                    <a:pt x="1"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7"/>
                  </a:cubicBezTo>
                  <a:cubicBezTo>
                    <a:pt x="3" y="28"/>
                    <a:pt x="3" y="28"/>
                    <a:pt x="3" y="28"/>
                  </a:cubicBezTo>
                  <a:cubicBezTo>
                    <a:pt x="3" y="29"/>
                    <a:pt x="4" y="29"/>
                    <a:pt x="4" y="29"/>
                  </a:cubicBezTo>
                  <a:cubicBezTo>
                    <a:pt x="8" y="29"/>
                    <a:pt x="8" y="29"/>
                    <a:pt x="8" y="29"/>
                  </a:cubicBezTo>
                  <a:cubicBezTo>
                    <a:pt x="12" y="28"/>
                    <a:pt x="12" y="28"/>
                    <a:pt x="12" y="28"/>
                  </a:cubicBezTo>
                  <a:cubicBezTo>
                    <a:pt x="16" y="28"/>
                    <a:pt x="16" y="28"/>
                    <a:pt x="16" y="28"/>
                  </a:cubicBezTo>
                  <a:cubicBezTo>
                    <a:pt x="17" y="28"/>
                    <a:pt x="17" y="27"/>
                    <a:pt x="17" y="26"/>
                  </a:cubicBezTo>
                  <a:cubicBezTo>
                    <a:pt x="17" y="25"/>
                    <a:pt x="17" y="25"/>
                    <a:pt x="17" y="25"/>
                  </a:cubicBezTo>
                  <a:cubicBezTo>
                    <a:pt x="17" y="24"/>
                    <a:pt x="16" y="24"/>
                    <a:pt x="16" y="24"/>
                  </a:cubicBezTo>
                  <a:cubicBezTo>
                    <a:pt x="15" y="24"/>
                    <a:pt x="15" y="24"/>
                    <a:pt x="15" y="24"/>
                  </a:cubicBezTo>
                  <a:cubicBezTo>
                    <a:pt x="12" y="4"/>
                    <a:pt x="12" y="4"/>
                    <a:pt x="12" y="4"/>
                  </a:cubicBezTo>
                  <a:cubicBezTo>
                    <a:pt x="12" y="4"/>
                    <a:pt x="12" y="4"/>
                    <a:pt x="12" y="4"/>
                  </a:cubicBezTo>
                  <a:cubicBezTo>
                    <a:pt x="13" y="4"/>
                    <a:pt x="13" y="4"/>
                    <a:pt x="13" y="4"/>
                  </a:cubicBezTo>
                  <a:cubicBezTo>
                    <a:pt x="14" y="4"/>
                    <a:pt x="14" y="3"/>
                    <a:pt x="14"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72" name="Freeform 118"/>
            <p:cNvSpPr/>
            <p:nvPr/>
          </p:nvSpPr>
          <p:spPr bwMode="auto">
            <a:xfrm>
              <a:off x="2778918" y="1575394"/>
              <a:ext cx="46434" cy="73819"/>
            </a:xfrm>
            <a:custGeom>
              <a:avLst/>
              <a:gdLst>
                <a:gd name="T0" fmla="*/ 15 w 18"/>
                <a:gd name="T1" fmla="*/ 2 h 29"/>
                <a:gd name="T2" fmla="*/ 14 w 18"/>
                <a:gd name="T3" fmla="*/ 1 h 29"/>
                <a:gd name="T4" fmla="*/ 13 w 18"/>
                <a:gd name="T5" fmla="*/ 0 h 29"/>
                <a:gd name="T6" fmla="*/ 1 w 18"/>
                <a:gd name="T7" fmla="*/ 1 h 29"/>
                <a:gd name="T8" fmla="*/ 0 w 18"/>
                <a:gd name="T9" fmla="*/ 3 h 29"/>
                <a:gd name="T10" fmla="*/ 0 w 18"/>
                <a:gd name="T11" fmla="*/ 4 h 29"/>
                <a:gd name="T12" fmla="*/ 2 w 18"/>
                <a:gd name="T13" fmla="*/ 5 h 29"/>
                <a:gd name="T14" fmla="*/ 2 w 18"/>
                <a:gd name="T15" fmla="*/ 5 h 29"/>
                <a:gd name="T16" fmla="*/ 2 w 18"/>
                <a:gd name="T17" fmla="*/ 5 h 29"/>
                <a:gd name="T18" fmla="*/ 5 w 18"/>
                <a:gd name="T19" fmla="*/ 25 h 29"/>
                <a:gd name="T20" fmla="*/ 4 w 18"/>
                <a:gd name="T21" fmla="*/ 25 h 29"/>
                <a:gd name="T22" fmla="*/ 3 w 18"/>
                <a:gd name="T23" fmla="*/ 26 h 29"/>
                <a:gd name="T24" fmla="*/ 3 w 18"/>
                <a:gd name="T25" fmla="*/ 28 h 29"/>
                <a:gd name="T26" fmla="*/ 5 w 18"/>
                <a:gd name="T27" fmla="*/ 29 h 29"/>
                <a:gd name="T28" fmla="*/ 9 w 18"/>
                <a:gd name="T29" fmla="*/ 28 h 29"/>
                <a:gd name="T30" fmla="*/ 12 w 18"/>
                <a:gd name="T31" fmla="*/ 28 h 29"/>
                <a:gd name="T32" fmla="*/ 16 w 18"/>
                <a:gd name="T33" fmla="*/ 27 h 29"/>
                <a:gd name="T34" fmla="*/ 18 w 18"/>
                <a:gd name="T35" fmla="*/ 26 h 29"/>
                <a:gd name="T36" fmla="*/ 17 w 18"/>
                <a:gd name="T37" fmla="*/ 25 h 29"/>
                <a:gd name="T38" fmla="*/ 16 w 18"/>
                <a:gd name="T39" fmla="*/ 24 h 29"/>
                <a:gd name="T40" fmla="*/ 15 w 18"/>
                <a:gd name="T41" fmla="*/ 24 h 29"/>
                <a:gd name="T42" fmla="*/ 13 w 18"/>
                <a:gd name="T43" fmla="*/ 4 h 29"/>
                <a:gd name="T44" fmla="*/ 13 w 18"/>
                <a:gd name="T45" fmla="*/ 4 h 29"/>
                <a:gd name="T46" fmla="*/ 13 w 18"/>
                <a:gd name="T47" fmla="*/ 4 h 29"/>
                <a:gd name="T48" fmla="*/ 15 w 18"/>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2"/>
                  </a:moveTo>
                  <a:cubicBezTo>
                    <a:pt x="14" y="1"/>
                    <a:pt x="14" y="1"/>
                    <a:pt x="14" y="1"/>
                  </a:cubicBezTo>
                  <a:cubicBezTo>
                    <a:pt x="14" y="0"/>
                    <a:pt x="14" y="0"/>
                    <a:pt x="13" y="0"/>
                  </a:cubicBezTo>
                  <a:cubicBezTo>
                    <a:pt x="1" y="1"/>
                    <a:pt x="1" y="1"/>
                    <a:pt x="1" y="1"/>
                  </a:cubicBezTo>
                  <a:cubicBezTo>
                    <a:pt x="0" y="1"/>
                    <a:pt x="0" y="2"/>
                    <a:pt x="0" y="3"/>
                  </a:cubicBezTo>
                  <a:cubicBezTo>
                    <a:pt x="0" y="4"/>
                    <a:pt x="0" y="4"/>
                    <a:pt x="0" y="4"/>
                  </a:cubicBezTo>
                  <a:cubicBezTo>
                    <a:pt x="0" y="5"/>
                    <a:pt x="1" y="5"/>
                    <a:pt x="2"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6"/>
                  </a:cubicBezTo>
                  <a:cubicBezTo>
                    <a:pt x="3" y="28"/>
                    <a:pt x="3" y="28"/>
                    <a:pt x="3" y="28"/>
                  </a:cubicBezTo>
                  <a:cubicBezTo>
                    <a:pt x="3" y="28"/>
                    <a:pt x="4" y="29"/>
                    <a:pt x="5" y="29"/>
                  </a:cubicBezTo>
                  <a:cubicBezTo>
                    <a:pt x="9" y="28"/>
                    <a:pt x="9" y="28"/>
                    <a:pt x="9" y="28"/>
                  </a:cubicBezTo>
                  <a:cubicBezTo>
                    <a:pt x="12" y="28"/>
                    <a:pt x="12" y="28"/>
                    <a:pt x="12" y="28"/>
                  </a:cubicBezTo>
                  <a:cubicBezTo>
                    <a:pt x="16" y="27"/>
                    <a:pt x="16" y="27"/>
                    <a:pt x="16" y="27"/>
                  </a:cubicBezTo>
                  <a:cubicBezTo>
                    <a:pt x="17" y="27"/>
                    <a:pt x="18" y="27"/>
                    <a:pt x="18" y="26"/>
                  </a:cubicBezTo>
                  <a:cubicBezTo>
                    <a:pt x="17" y="25"/>
                    <a:pt x="17" y="25"/>
                    <a:pt x="17" y="25"/>
                  </a:cubicBezTo>
                  <a:cubicBezTo>
                    <a:pt x="17" y="24"/>
                    <a:pt x="17" y="23"/>
                    <a:pt x="16" y="24"/>
                  </a:cubicBezTo>
                  <a:cubicBezTo>
                    <a:pt x="15" y="24"/>
                    <a:pt x="15" y="24"/>
                    <a:pt x="15" y="24"/>
                  </a:cubicBezTo>
                  <a:cubicBezTo>
                    <a:pt x="13" y="4"/>
                    <a:pt x="13" y="4"/>
                    <a:pt x="13" y="4"/>
                  </a:cubicBezTo>
                  <a:cubicBezTo>
                    <a:pt x="13" y="4"/>
                    <a:pt x="13" y="4"/>
                    <a:pt x="13" y="4"/>
                  </a:cubicBezTo>
                  <a:cubicBezTo>
                    <a:pt x="13" y="4"/>
                    <a:pt x="13" y="4"/>
                    <a:pt x="13" y="4"/>
                  </a:cubicBezTo>
                  <a:cubicBezTo>
                    <a:pt x="14" y="4"/>
                    <a:pt x="15" y="3"/>
                    <a:pt x="15"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73" name="Freeform 119"/>
            <p:cNvSpPr/>
            <p:nvPr/>
          </p:nvSpPr>
          <p:spPr bwMode="auto">
            <a:xfrm>
              <a:off x="2825353" y="1567059"/>
              <a:ext cx="46434" cy="77391"/>
            </a:xfrm>
            <a:custGeom>
              <a:avLst/>
              <a:gdLst>
                <a:gd name="T0" fmla="*/ 15 w 18"/>
                <a:gd name="T1" fmla="*/ 3 h 30"/>
                <a:gd name="T2" fmla="*/ 15 w 18"/>
                <a:gd name="T3" fmla="*/ 2 h 30"/>
                <a:gd name="T4" fmla="*/ 13 w 18"/>
                <a:gd name="T5" fmla="*/ 0 h 30"/>
                <a:gd name="T6" fmla="*/ 1 w 18"/>
                <a:gd name="T7" fmla="*/ 2 h 30"/>
                <a:gd name="T8" fmla="*/ 0 w 18"/>
                <a:gd name="T9" fmla="*/ 3 h 30"/>
                <a:gd name="T10" fmla="*/ 1 w 18"/>
                <a:gd name="T11" fmla="*/ 5 h 30"/>
                <a:gd name="T12" fmla="*/ 2 w 18"/>
                <a:gd name="T13" fmla="*/ 6 h 30"/>
                <a:gd name="T14" fmla="*/ 3 w 18"/>
                <a:gd name="T15" fmla="*/ 6 h 30"/>
                <a:gd name="T16" fmla="*/ 3 w 18"/>
                <a:gd name="T17" fmla="*/ 6 h 30"/>
                <a:gd name="T18" fmla="*/ 5 w 18"/>
                <a:gd name="T19" fmla="*/ 26 h 30"/>
                <a:gd name="T20" fmla="*/ 4 w 18"/>
                <a:gd name="T21" fmla="*/ 26 h 30"/>
                <a:gd name="T22" fmla="*/ 3 w 18"/>
                <a:gd name="T23" fmla="*/ 27 h 30"/>
                <a:gd name="T24" fmla="*/ 3 w 18"/>
                <a:gd name="T25" fmla="*/ 29 h 30"/>
                <a:gd name="T26" fmla="*/ 5 w 18"/>
                <a:gd name="T27" fmla="*/ 30 h 30"/>
                <a:gd name="T28" fmla="*/ 9 w 18"/>
                <a:gd name="T29" fmla="*/ 29 h 30"/>
                <a:gd name="T30" fmla="*/ 13 w 18"/>
                <a:gd name="T31" fmla="*/ 29 h 30"/>
                <a:gd name="T32" fmla="*/ 17 w 18"/>
                <a:gd name="T33" fmla="*/ 28 h 30"/>
                <a:gd name="T34" fmla="*/ 18 w 18"/>
                <a:gd name="T35" fmla="*/ 27 h 30"/>
                <a:gd name="T36" fmla="*/ 18 w 18"/>
                <a:gd name="T37" fmla="*/ 25 h 30"/>
                <a:gd name="T38" fmla="*/ 16 w 18"/>
                <a:gd name="T39" fmla="*/ 24 h 30"/>
                <a:gd name="T40" fmla="*/ 15 w 18"/>
                <a:gd name="T41" fmla="*/ 24 h 30"/>
                <a:gd name="T42" fmla="*/ 13 w 18"/>
                <a:gd name="T43" fmla="*/ 5 h 30"/>
                <a:gd name="T44" fmla="*/ 13 w 18"/>
                <a:gd name="T45" fmla="*/ 4 h 30"/>
                <a:gd name="T46" fmla="*/ 14 w 18"/>
                <a:gd name="T47" fmla="*/ 4 h 30"/>
                <a:gd name="T48" fmla="*/ 15 w 18"/>
                <a:gd name="T49"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30">
                  <a:moveTo>
                    <a:pt x="15" y="3"/>
                  </a:moveTo>
                  <a:cubicBezTo>
                    <a:pt x="15" y="2"/>
                    <a:pt x="15" y="2"/>
                    <a:pt x="15" y="2"/>
                  </a:cubicBezTo>
                  <a:cubicBezTo>
                    <a:pt x="15" y="1"/>
                    <a:pt x="14" y="0"/>
                    <a:pt x="13" y="0"/>
                  </a:cubicBezTo>
                  <a:cubicBezTo>
                    <a:pt x="1" y="2"/>
                    <a:pt x="1" y="2"/>
                    <a:pt x="1" y="2"/>
                  </a:cubicBezTo>
                  <a:cubicBezTo>
                    <a:pt x="1" y="2"/>
                    <a:pt x="0" y="3"/>
                    <a:pt x="0" y="3"/>
                  </a:cubicBezTo>
                  <a:cubicBezTo>
                    <a:pt x="1" y="5"/>
                    <a:pt x="1" y="5"/>
                    <a:pt x="1" y="5"/>
                  </a:cubicBezTo>
                  <a:cubicBezTo>
                    <a:pt x="1" y="5"/>
                    <a:pt x="1" y="6"/>
                    <a:pt x="2" y="6"/>
                  </a:cubicBezTo>
                  <a:cubicBezTo>
                    <a:pt x="3" y="6"/>
                    <a:pt x="3" y="6"/>
                    <a:pt x="3" y="6"/>
                  </a:cubicBezTo>
                  <a:cubicBezTo>
                    <a:pt x="3" y="6"/>
                    <a:pt x="3" y="6"/>
                    <a:pt x="3" y="6"/>
                  </a:cubicBezTo>
                  <a:cubicBezTo>
                    <a:pt x="5" y="26"/>
                    <a:pt x="5" y="26"/>
                    <a:pt x="5" y="26"/>
                  </a:cubicBezTo>
                  <a:cubicBezTo>
                    <a:pt x="4" y="26"/>
                    <a:pt x="4" y="26"/>
                    <a:pt x="4" y="26"/>
                  </a:cubicBezTo>
                  <a:cubicBezTo>
                    <a:pt x="4" y="26"/>
                    <a:pt x="3" y="26"/>
                    <a:pt x="3" y="27"/>
                  </a:cubicBezTo>
                  <a:cubicBezTo>
                    <a:pt x="3" y="29"/>
                    <a:pt x="3" y="29"/>
                    <a:pt x="3" y="29"/>
                  </a:cubicBezTo>
                  <a:cubicBezTo>
                    <a:pt x="4" y="29"/>
                    <a:pt x="4" y="30"/>
                    <a:pt x="5" y="30"/>
                  </a:cubicBezTo>
                  <a:cubicBezTo>
                    <a:pt x="9" y="29"/>
                    <a:pt x="9" y="29"/>
                    <a:pt x="9" y="29"/>
                  </a:cubicBezTo>
                  <a:cubicBezTo>
                    <a:pt x="13" y="29"/>
                    <a:pt x="13" y="29"/>
                    <a:pt x="13" y="29"/>
                  </a:cubicBezTo>
                  <a:cubicBezTo>
                    <a:pt x="17" y="28"/>
                    <a:pt x="17" y="28"/>
                    <a:pt x="17" y="28"/>
                  </a:cubicBezTo>
                  <a:cubicBezTo>
                    <a:pt x="17" y="28"/>
                    <a:pt x="18" y="27"/>
                    <a:pt x="18" y="27"/>
                  </a:cubicBezTo>
                  <a:cubicBezTo>
                    <a:pt x="18" y="25"/>
                    <a:pt x="18" y="25"/>
                    <a:pt x="18" y="25"/>
                  </a:cubicBezTo>
                  <a:cubicBezTo>
                    <a:pt x="18" y="25"/>
                    <a:pt x="17" y="24"/>
                    <a:pt x="16" y="24"/>
                  </a:cubicBezTo>
                  <a:cubicBezTo>
                    <a:pt x="15" y="24"/>
                    <a:pt x="15" y="24"/>
                    <a:pt x="15" y="24"/>
                  </a:cubicBezTo>
                  <a:cubicBezTo>
                    <a:pt x="13" y="5"/>
                    <a:pt x="13" y="5"/>
                    <a:pt x="13" y="5"/>
                  </a:cubicBezTo>
                  <a:cubicBezTo>
                    <a:pt x="13" y="4"/>
                    <a:pt x="13" y="4"/>
                    <a:pt x="13" y="4"/>
                  </a:cubicBezTo>
                  <a:cubicBezTo>
                    <a:pt x="14" y="4"/>
                    <a:pt x="14" y="4"/>
                    <a:pt x="14" y="4"/>
                  </a:cubicBezTo>
                  <a:cubicBezTo>
                    <a:pt x="14" y="4"/>
                    <a:pt x="15" y="4"/>
                    <a:pt x="15" y="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74" name="Freeform 120"/>
            <p:cNvSpPr/>
            <p:nvPr/>
          </p:nvSpPr>
          <p:spPr bwMode="auto">
            <a:xfrm>
              <a:off x="2671762" y="1646831"/>
              <a:ext cx="228600" cy="75010"/>
            </a:xfrm>
            <a:custGeom>
              <a:avLst/>
              <a:gdLst>
                <a:gd name="T0" fmla="*/ 85 w 89"/>
                <a:gd name="T1" fmla="*/ 7 h 29"/>
                <a:gd name="T2" fmla="*/ 81 w 89"/>
                <a:gd name="T3" fmla="*/ 7 h 29"/>
                <a:gd name="T4" fmla="*/ 81 w 89"/>
                <a:gd name="T5" fmla="*/ 7 h 29"/>
                <a:gd name="T6" fmla="*/ 81 w 89"/>
                <a:gd name="T7" fmla="*/ 3 h 29"/>
                <a:gd name="T8" fmla="*/ 77 w 89"/>
                <a:gd name="T9" fmla="*/ 0 h 29"/>
                <a:gd name="T10" fmla="*/ 9 w 89"/>
                <a:gd name="T11" fmla="*/ 9 h 29"/>
                <a:gd name="T12" fmla="*/ 6 w 89"/>
                <a:gd name="T13" fmla="*/ 12 h 29"/>
                <a:gd name="T14" fmla="*/ 6 w 89"/>
                <a:gd name="T15" fmla="*/ 16 h 29"/>
                <a:gd name="T16" fmla="*/ 6 w 89"/>
                <a:gd name="T17" fmla="*/ 17 h 29"/>
                <a:gd name="T18" fmla="*/ 3 w 89"/>
                <a:gd name="T19" fmla="*/ 17 h 29"/>
                <a:gd name="T20" fmla="*/ 0 w 89"/>
                <a:gd name="T21" fmla="*/ 21 h 29"/>
                <a:gd name="T22" fmla="*/ 1 w 89"/>
                <a:gd name="T23" fmla="*/ 26 h 29"/>
                <a:gd name="T24" fmla="*/ 4 w 89"/>
                <a:gd name="T25" fmla="*/ 29 h 29"/>
                <a:gd name="T26" fmla="*/ 86 w 89"/>
                <a:gd name="T27" fmla="*/ 19 h 29"/>
                <a:gd name="T28" fmla="*/ 89 w 89"/>
                <a:gd name="T29" fmla="*/ 15 h 29"/>
                <a:gd name="T30" fmla="*/ 88 w 89"/>
                <a:gd name="T31" fmla="*/ 10 h 29"/>
                <a:gd name="T32" fmla="*/ 85 w 89"/>
                <a:gd name="T33"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29">
                  <a:moveTo>
                    <a:pt x="85" y="7"/>
                  </a:moveTo>
                  <a:cubicBezTo>
                    <a:pt x="81" y="7"/>
                    <a:pt x="81" y="7"/>
                    <a:pt x="81" y="7"/>
                  </a:cubicBezTo>
                  <a:cubicBezTo>
                    <a:pt x="81" y="7"/>
                    <a:pt x="81" y="7"/>
                    <a:pt x="81" y="7"/>
                  </a:cubicBezTo>
                  <a:cubicBezTo>
                    <a:pt x="81" y="3"/>
                    <a:pt x="81" y="3"/>
                    <a:pt x="81" y="3"/>
                  </a:cubicBezTo>
                  <a:cubicBezTo>
                    <a:pt x="81" y="1"/>
                    <a:pt x="79" y="0"/>
                    <a:pt x="77" y="0"/>
                  </a:cubicBezTo>
                  <a:cubicBezTo>
                    <a:pt x="9" y="9"/>
                    <a:pt x="9" y="9"/>
                    <a:pt x="9" y="9"/>
                  </a:cubicBezTo>
                  <a:cubicBezTo>
                    <a:pt x="7" y="9"/>
                    <a:pt x="5" y="11"/>
                    <a:pt x="6" y="12"/>
                  </a:cubicBezTo>
                  <a:cubicBezTo>
                    <a:pt x="6" y="16"/>
                    <a:pt x="6" y="16"/>
                    <a:pt x="6" y="16"/>
                  </a:cubicBezTo>
                  <a:cubicBezTo>
                    <a:pt x="6" y="16"/>
                    <a:pt x="6" y="17"/>
                    <a:pt x="6" y="17"/>
                  </a:cubicBezTo>
                  <a:cubicBezTo>
                    <a:pt x="3" y="17"/>
                    <a:pt x="3" y="17"/>
                    <a:pt x="3" y="17"/>
                  </a:cubicBezTo>
                  <a:cubicBezTo>
                    <a:pt x="1" y="17"/>
                    <a:pt x="0" y="19"/>
                    <a:pt x="0" y="21"/>
                  </a:cubicBezTo>
                  <a:cubicBezTo>
                    <a:pt x="1" y="26"/>
                    <a:pt x="1" y="26"/>
                    <a:pt x="1" y="26"/>
                  </a:cubicBezTo>
                  <a:cubicBezTo>
                    <a:pt x="1" y="28"/>
                    <a:pt x="3" y="29"/>
                    <a:pt x="4" y="29"/>
                  </a:cubicBezTo>
                  <a:cubicBezTo>
                    <a:pt x="86" y="19"/>
                    <a:pt x="86" y="19"/>
                    <a:pt x="86" y="19"/>
                  </a:cubicBezTo>
                  <a:cubicBezTo>
                    <a:pt x="88" y="19"/>
                    <a:pt x="89" y="17"/>
                    <a:pt x="89" y="15"/>
                  </a:cubicBezTo>
                  <a:cubicBezTo>
                    <a:pt x="88" y="10"/>
                    <a:pt x="88" y="10"/>
                    <a:pt x="88" y="10"/>
                  </a:cubicBezTo>
                  <a:cubicBezTo>
                    <a:pt x="88" y="8"/>
                    <a:pt x="86" y="7"/>
                    <a:pt x="85" y="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75" name="Freeform 121"/>
            <p:cNvSpPr/>
            <p:nvPr/>
          </p:nvSpPr>
          <p:spPr bwMode="auto">
            <a:xfrm>
              <a:off x="1796653" y="2308819"/>
              <a:ext cx="197644" cy="226219"/>
            </a:xfrm>
            <a:custGeom>
              <a:avLst/>
              <a:gdLst>
                <a:gd name="T0" fmla="*/ 59 w 77"/>
                <a:gd name="T1" fmla="*/ 76 h 88"/>
                <a:gd name="T2" fmla="*/ 59 w 77"/>
                <a:gd name="T3" fmla="*/ 75 h 88"/>
                <a:gd name="T4" fmla="*/ 55 w 77"/>
                <a:gd name="T5" fmla="*/ 72 h 88"/>
                <a:gd name="T6" fmla="*/ 50 w 77"/>
                <a:gd name="T7" fmla="*/ 73 h 88"/>
                <a:gd name="T8" fmla="*/ 44 w 77"/>
                <a:gd name="T9" fmla="*/ 17 h 88"/>
                <a:gd name="T10" fmla="*/ 46 w 77"/>
                <a:gd name="T11" fmla="*/ 13 h 88"/>
                <a:gd name="T12" fmla="*/ 69 w 77"/>
                <a:gd name="T13" fmla="*/ 10 h 88"/>
                <a:gd name="T14" fmla="*/ 72 w 77"/>
                <a:gd name="T15" fmla="*/ 12 h 88"/>
                <a:gd name="T16" fmla="*/ 77 w 77"/>
                <a:gd name="T17" fmla="*/ 6 h 88"/>
                <a:gd name="T18" fmla="*/ 71 w 77"/>
                <a:gd name="T19" fmla="*/ 2 h 88"/>
                <a:gd name="T20" fmla="*/ 68 w 77"/>
                <a:gd name="T21" fmla="*/ 5 h 88"/>
                <a:gd name="T22" fmla="*/ 47 w 77"/>
                <a:gd name="T23" fmla="*/ 7 h 88"/>
                <a:gd name="T24" fmla="*/ 37 w 77"/>
                <a:gd name="T25" fmla="*/ 1 h 88"/>
                <a:gd name="T26" fmla="*/ 30 w 77"/>
                <a:gd name="T27" fmla="*/ 9 h 88"/>
                <a:gd name="T28" fmla="*/ 8 w 77"/>
                <a:gd name="T29" fmla="*/ 12 h 88"/>
                <a:gd name="T30" fmla="*/ 4 w 77"/>
                <a:gd name="T31" fmla="*/ 11 h 88"/>
                <a:gd name="T32" fmla="*/ 0 w 77"/>
                <a:gd name="T33" fmla="*/ 16 h 88"/>
                <a:gd name="T34" fmla="*/ 5 w 77"/>
                <a:gd name="T35" fmla="*/ 20 h 88"/>
                <a:gd name="T36" fmla="*/ 9 w 77"/>
                <a:gd name="T37" fmla="*/ 18 h 88"/>
                <a:gd name="T38" fmla="*/ 32 w 77"/>
                <a:gd name="T39" fmla="*/ 15 h 88"/>
                <a:gd name="T40" fmla="*/ 35 w 77"/>
                <a:gd name="T41" fmla="*/ 18 h 88"/>
                <a:gd name="T42" fmla="*/ 42 w 77"/>
                <a:gd name="T43" fmla="*/ 74 h 88"/>
                <a:gd name="T44" fmla="*/ 38 w 77"/>
                <a:gd name="T45" fmla="*/ 74 h 88"/>
                <a:gd name="T46" fmla="*/ 35 w 77"/>
                <a:gd name="T47" fmla="*/ 78 h 88"/>
                <a:gd name="T48" fmla="*/ 35 w 77"/>
                <a:gd name="T49" fmla="*/ 79 h 88"/>
                <a:gd name="T50" fmla="*/ 32 w 77"/>
                <a:gd name="T51" fmla="*/ 83 h 88"/>
                <a:gd name="T52" fmla="*/ 33 w 77"/>
                <a:gd name="T53" fmla="*/ 84 h 88"/>
                <a:gd name="T54" fmla="*/ 37 w 77"/>
                <a:gd name="T55" fmla="*/ 87 h 88"/>
                <a:gd name="T56" fmla="*/ 59 w 77"/>
                <a:gd name="T57" fmla="*/ 84 h 88"/>
                <a:gd name="T58" fmla="*/ 62 w 77"/>
                <a:gd name="T59" fmla="*/ 80 h 88"/>
                <a:gd name="T60" fmla="*/ 62 w 77"/>
                <a:gd name="T61" fmla="*/ 79 h 88"/>
                <a:gd name="T62" fmla="*/ 59 w 77"/>
                <a:gd name="T63"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 h="88">
                  <a:moveTo>
                    <a:pt x="59" y="76"/>
                  </a:moveTo>
                  <a:cubicBezTo>
                    <a:pt x="59" y="75"/>
                    <a:pt x="59" y="75"/>
                    <a:pt x="59" y="75"/>
                  </a:cubicBezTo>
                  <a:cubicBezTo>
                    <a:pt x="58" y="73"/>
                    <a:pt x="56" y="72"/>
                    <a:pt x="55" y="72"/>
                  </a:cubicBezTo>
                  <a:cubicBezTo>
                    <a:pt x="50" y="73"/>
                    <a:pt x="50" y="73"/>
                    <a:pt x="50" y="73"/>
                  </a:cubicBezTo>
                  <a:cubicBezTo>
                    <a:pt x="44" y="17"/>
                    <a:pt x="44" y="17"/>
                    <a:pt x="44" y="17"/>
                  </a:cubicBezTo>
                  <a:cubicBezTo>
                    <a:pt x="45" y="16"/>
                    <a:pt x="46" y="15"/>
                    <a:pt x="46" y="13"/>
                  </a:cubicBezTo>
                  <a:cubicBezTo>
                    <a:pt x="69" y="10"/>
                    <a:pt x="69" y="10"/>
                    <a:pt x="69" y="10"/>
                  </a:cubicBezTo>
                  <a:cubicBezTo>
                    <a:pt x="70" y="11"/>
                    <a:pt x="71" y="12"/>
                    <a:pt x="72" y="12"/>
                  </a:cubicBezTo>
                  <a:cubicBezTo>
                    <a:pt x="75" y="11"/>
                    <a:pt x="77" y="9"/>
                    <a:pt x="77" y="6"/>
                  </a:cubicBezTo>
                  <a:cubicBezTo>
                    <a:pt x="76" y="4"/>
                    <a:pt x="74" y="2"/>
                    <a:pt x="71" y="2"/>
                  </a:cubicBezTo>
                  <a:cubicBezTo>
                    <a:pt x="70" y="3"/>
                    <a:pt x="69" y="3"/>
                    <a:pt x="68" y="5"/>
                  </a:cubicBezTo>
                  <a:cubicBezTo>
                    <a:pt x="47" y="7"/>
                    <a:pt x="47" y="7"/>
                    <a:pt x="47" y="7"/>
                  </a:cubicBezTo>
                  <a:cubicBezTo>
                    <a:pt x="46" y="3"/>
                    <a:pt x="42" y="0"/>
                    <a:pt x="37" y="1"/>
                  </a:cubicBezTo>
                  <a:cubicBezTo>
                    <a:pt x="33" y="2"/>
                    <a:pt x="30" y="5"/>
                    <a:pt x="30" y="9"/>
                  </a:cubicBezTo>
                  <a:cubicBezTo>
                    <a:pt x="8" y="12"/>
                    <a:pt x="8" y="12"/>
                    <a:pt x="8" y="12"/>
                  </a:cubicBezTo>
                  <a:cubicBezTo>
                    <a:pt x="7" y="11"/>
                    <a:pt x="6" y="10"/>
                    <a:pt x="4" y="11"/>
                  </a:cubicBezTo>
                  <a:cubicBezTo>
                    <a:pt x="2" y="11"/>
                    <a:pt x="0" y="13"/>
                    <a:pt x="0" y="16"/>
                  </a:cubicBezTo>
                  <a:cubicBezTo>
                    <a:pt x="1" y="19"/>
                    <a:pt x="3" y="20"/>
                    <a:pt x="5" y="20"/>
                  </a:cubicBezTo>
                  <a:cubicBezTo>
                    <a:pt x="7" y="20"/>
                    <a:pt x="8" y="19"/>
                    <a:pt x="9" y="18"/>
                  </a:cubicBezTo>
                  <a:cubicBezTo>
                    <a:pt x="32" y="15"/>
                    <a:pt x="32" y="15"/>
                    <a:pt x="32" y="15"/>
                  </a:cubicBezTo>
                  <a:cubicBezTo>
                    <a:pt x="32" y="16"/>
                    <a:pt x="34" y="17"/>
                    <a:pt x="35" y="18"/>
                  </a:cubicBezTo>
                  <a:cubicBezTo>
                    <a:pt x="42" y="74"/>
                    <a:pt x="42" y="74"/>
                    <a:pt x="42" y="74"/>
                  </a:cubicBezTo>
                  <a:cubicBezTo>
                    <a:pt x="38" y="74"/>
                    <a:pt x="38" y="74"/>
                    <a:pt x="38" y="74"/>
                  </a:cubicBezTo>
                  <a:cubicBezTo>
                    <a:pt x="36" y="74"/>
                    <a:pt x="35" y="76"/>
                    <a:pt x="35" y="78"/>
                  </a:cubicBezTo>
                  <a:cubicBezTo>
                    <a:pt x="35" y="79"/>
                    <a:pt x="35" y="79"/>
                    <a:pt x="35" y="79"/>
                  </a:cubicBezTo>
                  <a:cubicBezTo>
                    <a:pt x="33" y="79"/>
                    <a:pt x="32" y="81"/>
                    <a:pt x="32" y="83"/>
                  </a:cubicBezTo>
                  <a:cubicBezTo>
                    <a:pt x="33" y="84"/>
                    <a:pt x="33" y="84"/>
                    <a:pt x="33" y="84"/>
                  </a:cubicBezTo>
                  <a:cubicBezTo>
                    <a:pt x="33" y="86"/>
                    <a:pt x="35" y="88"/>
                    <a:pt x="37" y="87"/>
                  </a:cubicBezTo>
                  <a:cubicBezTo>
                    <a:pt x="59" y="84"/>
                    <a:pt x="59" y="84"/>
                    <a:pt x="59" y="84"/>
                  </a:cubicBezTo>
                  <a:cubicBezTo>
                    <a:pt x="61" y="84"/>
                    <a:pt x="62" y="82"/>
                    <a:pt x="62" y="80"/>
                  </a:cubicBezTo>
                  <a:cubicBezTo>
                    <a:pt x="62" y="79"/>
                    <a:pt x="62" y="79"/>
                    <a:pt x="62" y="79"/>
                  </a:cubicBezTo>
                  <a:cubicBezTo>
                    <a:pt x="62" y="77"/>
                    <a:pt x="60" y="76"/>
                    <a:pt x="59" y="7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76" name="Freeform 122"/>
            <p:cNvSpPr>
              <a:spLocks noEditPoints="1"/>
            </p:cNvSpPr>
            <p:nvPr/>
          </p:nvSpPr>
          <p:spPr bwMode="auto">
            <a:xfrm>
              <a:off x="1963340" y="2346919"/>
              <a:ext cx="70247" cy="129779"/>
            </a:xfrm>
            <a:custGeom>
              <a:avLst/>
              <a:gdLst>
                <a:gd name="T0" fmla="*/ 24 w 27"/>
                <a:gd name="T1" fmla="*/ 38 h 50"/>
                <a:gd name="T2" fmla="*/ 9 w 27"/>
                <a:gd name="T3" fmla="*/ 1 h 50"/>
                <a:gd name="T4" fmla="*/ 8 w 27"/>
                <a:gd name="T5" fmla="*/ 0 h 50"/>
                <a:gd name="T6" fmla="*/ 8 w 27"/>
                <a:gd name="T7" fmla="*/ 0 h 50"/>
                <a:gd name="T8" fmla="*/ 7 w 27"/>
                <a:gd name="T9" fmla="*/ 1 h 50"/>
                <a:gd name="T10" fmla="*/ 1 w 27"/>
                <a:gd name="T11" fmla="*/ 41 h 50"/>
                <a:gd name="T12" fmla="*/ 0 w 27"/>
                <a:gd name="T13" fmla="*/ 43 h 50"/>
                <a:gd name="T14" fmla="*/ 0 w 27"/>
                <a:gd name="T15" fmla="*/ 44 h 50"/>
                <a:gd name="T16" fmla="*/ 3 w 27"/>
                <a:gd name="T17" fmla="*/ 46 h 50"/>
                <a:gd name="T18" fmla="*/ 3 w 27"/>
                <a:gd name="T19" fmla="*/ 46 h 50"/>
                <a:gd name="T20" fmla="*/ 3 w 27"/>
                <a:gd name="T21" fmla="*/ 47 h 50"/>
                <a:gd name="T22" fmla="*/ 3 w 27"/>
                <a:gd name="T23" fmla="*/ 48 h 50"/>
                <a:gd name="T24" fmla="*/ 6 w 27"/>
                <a:gd name="T25" fmla="*/ 50 h 50"/>
                <a:gd name="T26" fmla="*/ 22 w 27"/>
                <a:gd name="T27" fmla="*/ 48 h 50"/>
                <a:gd name="T28" fmla="*/ 24 w 27"/>
                <a:gd name="T29" fmla="*/ 45 h 50"/>
                <a:gd name="T30" fmla="*/ 24 w 27"/>
                <a:gd name="T31" fmla="*/ 44 h 50"/>
                <a:gd name="T32" fmla="*/ 24 w 27"/>
                <a:gd name="T33" fmla="*/ 44 h 50"/>
                <a:gd name="T34" fmla="*/ 24 w 27"/>
                <a:gd name="T35" fmla="*/ 44 h 50"/>
                <a:gd name="T36" fmla="*/ 27 w 27"/>
                <a:gd name="T37" fmla="*/ 41 h 50"/>
                <a:gd name="T38" fmla="*/ 26 w 27"/>
                <a:gd name="T39" fmla="*/ 40 h 50"/>
                <a:gd name="T40" fmla="*/ 24 w 27"/>
                <a:gd name="T41" fmla="*/ 38 h 50"/>
                <a:gd name="T42" fmla="*/ 4 w 27"/>
                <a:gd name="T43" fmla="*/ 40 h 50"/>
                <a:gd name="T44" fmla="*/ 9 w 27"/>
                <a:gd name="T45" fmla="*/ 6 h 50"/>
                <a:gd name="T46" fmla="*/ 22 w 27"/>
                <a:gd name="T47" fmla="*/ 38 h 50"/>
                <a:gd name="T48" fmla="*/ 4 w 27"/>
                <a:gd name="T49" fmla="*/ 4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9" y="1"/>
                    <a:pt x="9" y="1"/>
                    <a:pt x="9" y="1"/>
                  </a:cubicBezTo>
                  <a:cubicBezTo>
                    <a:pt x="9" y="0"/>
                    <a:pt x="9" y="0"/>
                    <a:pt x="8" y="0"/>
                  </a:cubicBezTo>
                  <a:cubicBezTo>
                    <a:pt x="8" y="0"/>
                    <a:pt x="8" y="0"/>
                    <a:pt x="8" y="0"/>
                  </a:cubicBezTo>
                  <a:cubicBezTo>
                    <a:pt x="8" y="0"/>
                    <a:pt x="7" y="1"/>
                    <a:pt x="7" y="1"/>
                  </a:cubicBezTo>
                  <a:cubicBezTo>
                    <a:pt x="1" y="41"/>
                    <a:pt x="1" y="41"/>
                    <a:pt x="1" y="41"/>
                  </a:cubicBezTo>
                  <a:cubicBezTo>
                    <a:pt x="1" y="41"/>
                    <a:pt x="0" y="42"/>
                    <a:pt x="0" y="43"/>
                  </a:cubicBezTo>
                  <a:cubicBezTo>
                    <a:pt x="0" y="44"/>
                    <a:pt x="0" y="44"/>
                    <a:pt x="0" y="44"/>
                  </a:cubicBezTo>
                  <a:cubicBezTo>
                    <a:pt x="0" y="46"/>
                    <a:pt x="2" y="47"/>
                    <a:pt x="3" y="46"/>
                  </a:cubicBezTo>
                  <a:cubicBezTo>
                    <a:pt x="3" y="46"/>
                    <a:pt x="3" y="46"/>
                    <a:pt x="3" y="46"/>
                  </a:cubicBezTo>
                  <a:cubicBezTo>
                    <a:pt x="3" y="47"/>
                    <a:pt x="3" y="47"/>
                    <a:pt x="3" y="47"/>
                  </a:cubicBezTo>
                  <a:cubicBezTo>
                    <a:pt x="3" y="48"/>
                    <a:pt x="3" y="48"/>
                    <a:pt x="3" y="48"/>
                  </a:cubicBezTo>
                  <a:cubicBezTo>
                    <a:pt x="4" y="49"/>
                    <a:pt x="5" y="50"/>
                    <a:pt x="6" y="50"/>
                  </a:cubicBezTo>
                  <a:cubicBezTo>
                    <a:pt x="22" y="48"/>
                    <a:pt x="22" y="48"/>
                    <a:pt x="22" y="48"/>
                  </a:cubicBezTo>
                  <a:cubicBezTo>
                    <a:pt x="24" y="48"/>
                    <a:pt x="25" y="46"/>
                    <a:pt x="24" y="45"/>
                  </a:cubicBezTo>
                  <a:cubicBezTo>
                    <a:pt x="24" y="44"/>
                    <a:pt x="24" y="44"/>
                    <a:pt x="24" y="44"/>
                  </a:cubicBezTo>
                  <a:cubicBezTo>
                    <a:pt x="24" y="44"/>
                    <a:pt x="24" y="44"/>
                    <a:pt x="24" y="44"/>
                  </a:cubicBezTo>
                  <a:cubicBezTo>
                    <a:pt x="24" y="44"/>
                    <a:pt x="24" y="44"/>
                    <a:pt x="24" y="44"/>
                  </a:cubicBezTo>
                  <a:cubicBezTo>
                    <a:pt x="26" y="44"/>
                    <a:pt x="27" y="42"/>
                    <a:pt x="27" y="41"/>
                  </a:cubicBezTo>
                  <a:cubicBezTo>
                    <a:pt x="26" y="40"/>
                    <a:pt x="26" y="40"/>
                    <a:pt x="26" y="40"/>
                  </a:cubicBezTo>
                  <a:cubicBezTo>
                    <a:pt x="26" y="39"/>
                    <a:pt x="25" y="38"/>
                    <a:pt x="24" y="38"/>
                  </a:cubicBezTo>
                  <a:close/>
                  <a:moveTo>
                    <a:pt x="4" y="40"/>
                  </a:moveTo>
                  <a:cubicBezTo>
                    <a:pt x="9" y="6"/>
                    <a:pt x="9" y="6"/>
                    <a:pt x="9" y="6"/>
                  </a:cubicBezTo>
                  <a:cubicBezTo>
                    <a:pt x="22" y="38"/>
                    <a:pt x="22" y="38"/>
                    <a:pt x="22" y="38"/>
                  </a:cubicBezTo>
                  <a:lnTo>
                    <a:pt x="4" y="4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77" name="Freeform 123"/>
            <p:cNvSpPr>
              <a:spLocks noEditPoints="1"/>
            </p:cNvSpPr>
            <p:nvPr/>
          </p:nvSpPr>
          <p:spPr bwMode="auto">
            <a:xfrm>
              <a:off x="1788319" y="2368350"/>
              <a:ext cx="70247" cy="128588"/>
            </a:xfrm>
            <a:custGeom>
              <a:avLst/>
              <a:gdLst>
                <a:gd name="T0" fmla="*/ 24 w 27"/>
                <a:gd name="T1" fmla="*/ 38 h 50"/>
                <a:gd name="T2" fmla="*/ 10 w 27"/>
                <a:gd name="T3" fmla="*/ 1 h 50"/>
                <a:gd name="T4" fmla="*/ 8 w 27"/>
                <a:gd name="T5" fmla="*/ 0 h 50"/>
                <a:gd name="T6" fmla="*/ 8 w 27"/>
                <a:gd name="T7" fmla="*/ 0 h 50"/>
                <a:gd name="T8" fmla="*/ 7 w 27"/>
                <a:gd name="T9" fmla="*/ 1 h 50"/>
                <a:gd name="T10" fmla="*/ 2 w 27"/>
                <a:gd name="T11" fmla="*/ 41 h 50"/>
                <a:gd name="T12" fmla="*/ 1 w 27"/>
                <a:gd name="T13" fmla="*/ 44 h 50"/>
                <a:gd name="T14" fmla="*/ 1 w 27"/>
                <a:gd name="T15" fmla="*/ 45 h 50"/>
                <a:gd name="T16" fmla="*/ 3 w 27"/>
                <a:gd name="T17" fmla="*/ 47 h 50"/>
                <a:gd name="T18" fmla="*/ 4 w 27"/>
                <a:gd name="T19" fmla="*/ 47 h 50"/>
                <a:gd name="T20" fmla="*/ 4 w 27"/>
                <a:gd name="T21" fmla="*/ 47 h 50"/>
                <a:gd name="T22" fmla="*/ 4 w 27"/>
                <a:gd name="T23" fmla="*/ 48 h 50"/>
                <a:gd name="T24" fmla="*/ 7 w 27"/>
                <a:gd name="T25" fmla="*/ 50 h 50"/>
                <a:gd name="T26" fmla="*/ 23 w 27"/>
                <a:gd name="T27" fmla="*/ 48 h 50"/>
                <a:gd name="T28" fmla="*/ 25 w 27"/>
                <a:gd name="T29" fmla="*/ 45 h 50"/>
                <a:gd name="T30" fmla="*/ 25 w 27"/>
                <a:gd name="T31" fmla="*/ 44 h 50"/>
                <a:gd name="T32" fmla="*/ 25 w 27"/>
                <a:gd name="T33" fmla="*/ 44 h 50"/>
                <a:gd name="T34" fmla="*/ 25 w 27"/>
                <a:gd name="T35" fmla="*/ 44 h 50"/>
                <a:gd name="T36" fmla="*/ 27 w 27"/>
                <a:gd name="T37" fmla="*/ 41 h 50"/>
                <a:gd name="T38" fmla="*/ 27 w 27"/>
                <a:gd name="T39" fmla="*/ 40 h 50"/>
                <a:gd name="T40" fmla="*/ 24 w 27"/>
                <a:gd name="T41" fmla="*/ 38 h 50"/>
                <a:gd name="T42" fmla="*/ 4 w 27"/>
                <a:gd name="T43" fmla="*/ 41 h 50"/>
                <a:gd name="T44" fmla="*/ 9 w 27"/>
                <a:gd name="T45" fmla="*/ 6 h 50"/>
                <a:gd name="T46" fmla="*/ 22 w 27"/>
                <a:gd name="T47" fmla="*/ 38 h 50"/>
                <a:gd name="T48" fmla="*/ 4 w 27"/>
                <a:gd name="T49" fmla="*/ 4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10" y="1"/>
                    <a:pt x="10" y="1"/>
                    <a:pt x="10" y="1"/>
                  </a:cubicBezTo>
                  <a:cubicBezTo>
                    <a:pt x="10" y="1"/>
                    <a:pt x="9" y="0"/>
                    <a:pt x="8" y="0"/>
                  </a:cubicBezTo>
                  <a:cubicBezTo>
                    <a:pt x="8" y="0"/>
                    <a:pt x="8" y="0"/>
                    <a:pt x="8" y="0"/>
                  </a:cubicBezTo>
                  <a:cubicBezTo>
                    <a:pt x="8" y="0"/>
                    <a:pt x="8" y="1"/>
                    <a:pt x="7" y="1"/>
                  </a:cubicBezTo>
                  <a:cubicBezTo>
                    <a:pt x="2" y="41"/>
                    <a:pt x="2" y="41"/>
                    <a:pt x="2" y="41"/>
                  </a:cubicBezTo>
                  <a:cubicBezTo>
                    <a:pt x="1" y="42"/>
                    <a:pt x="0" y="43"/>
                    <a:pt x="1" y="44"/>
                  </a:cubicBezTo>
                  <a:cubicBezTo>
                    <a:pt x="1" y="45"/>
                    <a:pt x="1" y="45"/>
                    <a:pt x="1" y="45"/>
                  </a:cubicBezTo>
                  <a:cubicBezTo>
                    <a:pt x="1" y="46"/>
                    <a:pt x="2" y="47"/>
                    <a:pt x="3" y="47"/>
                  </a:cubicBezTo>
                  <a:cubicBezTo>
                    <a:pt x="4" y="47"/>
                    <a:pt x="4" y="47"/>
                    <a:pt x="4" y="47"/>
                  </a:cubicBezTo>
                  <a:cubicBezTo>
                    <a:pt x="4" y="47"/>
                    <a:pt x="4" y="47"/>
                    <a:pt x="4" y="47"/>
                  </a:cubicBezTo>
                  <a:cubicBezTo>
                    <a:pt x="4" y="48"/>
                    <a:pt x="4" y="48"/>
                    <a:pt x="4" y="48"/>
                  </a:cubicBezTo>
                  <a:cubicBezTo>
                    <a:pt x="4" y="49"/>
                    <a:pt x="5" y="50"/>
                    <a:pt x="7" y="50"/>
                  </a:cubicBezTo>
                  <a:cubicBezTo>
                    <a:pt x="23" y="48"/>
                    <a:pt x="23" y="48"/>
                    <a:pt x="23" y="48"/>
                  </a:cubicBezTo>
                  <a:cubicBezTo>
                    <a:pt x="24" y="48"/>
                    <a:pt x="25" y="47"/>
                    <a:pt x="25" y="45"/>
                  </a:cubicBezTo>
                  <a:cubicBezTo>
                    <a:pt x="25" y="44"/>
                    <a:pt x="25" y="44"/>
                    <a:pt x="25" y="44"/>
                  </a:cubicBezTo>
                  <a:cubicBezTo>
                    <a:pt x="25" y="44"/>
                    <a:pt x="25" y="44"/>
                    <a:pt x="25" y="44"/>
                  </a:cubicBezTo>
                  <a:cubicBezTo>
                    <a:pt x="25" y="44"/>
                    <a:pt x="25" y="44"/>
                    <a:pt x="25" y="44"/>
                  </a:cubicBezTo>
                  <a:cubicBezTo>
                    <a:pt x="26" y="44"/>
                    <a:pt x="27" y="43"/>
                    <a:pt x="27" y="41"/>
                  </a:cubicBezTo>
                  <a:cubicBezTo>
                    <a:pt x="27" y="40"/>
                    <a:pt x="27" y="40"/>
                    <a:pt x="27" y="40"/>
                  </a:cubicBezTo>
                  <a:cubicBezTo>
                    <a:pt x="27" y="39"/>
                    <a:pt x="26" y="38"/>
                    <a:pt x="24" y="38"/>
                  </a:cubicBezTo>
                  <a:close/>
                  <a:moveTo>
                    <a:pt x="4" y="41"/>
                  </a:moveTo>
                  <a:cubicBezTo>
                    <a:pt x="9" y="6"/>
                    <a:pt x="9" y="6"/>
                    <a:pt x="9" y="6"/>
                  </a:cubicBezTo>
                  <a:cubicBezTo>
                    <a:pt x="22" y="38"/>
                    <a:pt x="22" y="38"/>
                    <a:pt x="22" y="38"/>
                  </a:cubicBezTo>
                  <a:lnTo>
                    <a:pt x="4" y="41"/>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78" name="Freeform 124"/>
            <p:cNvSpPr/>
            <p:nvPr/>
          </p:nvSpPr>
          <p:spPr bwMode="auto">
            <a:xfrm>
              <a:off x="3095624" y="2445740"/>
              <a:ext cx="198834" cy="223838"/>
            </a:xfrm>
            <a:custGeom>
              <a:avLst/>
              <a:gdLst>
                <a:gd name="T0" fmla="*/ 58 w 77"/>
                <a:gd name="T1" fmla="*/ 75 h 87"/>
                <a:gd name="T2" fmla="*/ 58 w 77"/>
                <a:gd name="T3" fmla="*/ 74 h 87"/>
                <a:gd name="T4" fmla="*/ 54 w 77"/>
                <a:gd name="T5" fmla="*/ 71 h 87"/>
                <a:gd name="T6" fmla="*/ 50 w 77"/>
                <a:gd name="T7" fmla="*/ 72 h 87"/>
                <a:gd name="T8" fmla="*/ 43 w 77"/>
                <a:gd name="T9" fmla="*/ 16 h 87"/>
                <a:gd name="T10" fmla="*/ 46 w 77"/>
                <a:gd name="T11" fmla="*/ 12 h 87"/>
                <a:gd name="T12" fmla="*/ 68 w 77"/>
                <a:gd name="T13" fmla="*/ 10 h 87"/>
                <a:gd name="T14" fmla="*/ 72 w 77"/>
                <a:gd name="T15" fmla="*/ 11 h 87"/>
                <a:gd name="T16" fmla="*/ 76 w 77"/>
                <a:gd name="T17" fmla="*/ 6 h 87"/>
                <a:gd name="T18" fmla="*/ 71 w 77"/>
                <a:gd name="T19" fmla="*/ 1 h 87"/>
                <a:gd name="T20" fmla="*/ 68 w 77"/>
                <a:gd name="T21" fmla="*/ 4 h 87"/>
                <a:gd name="T22" fmla="*/ 47 w 77"/>
                <a:gd name="T23" fmla="*/ 6 h 87"/>
                <a:gd name="T24" fmla="*/ 37 w 77"/>
                <a:gd name="T25" fmla="*/ 0 h 87"/>
                <a:gd name="T26" fmla="*/ 29 w 77"/>
                <a:gd name="T27" fmla="*/ 8 h 87"/>
                <a:gd name="T28" fmla="*/ 8 w 77"/>
                <a:gd name="T29" fmla="*/ 11 h 87"/>
                <a:gd name="T30" fmla="*/ 4 w 77"/>
                <a:gd name="T31" fmla="*/ 10 h 87"/>
                <a:gd name="T32" fmla="*/ 0 w 77"/>
                <a:gd name="T33" fmla="*/ 15 h 87"/>
                <a:gd name="T34" fmla="*/ 5 w 77"/>
                <a:gd name="T35" fmla="*/ 19 h 87"/>
                <a:gd name="T36" fmla="*/ 9 w 77"/>
                <a:gd name="T37" fmla="*/ 17 h 87"/>
                <a:gd name="T38" fmla="*/ 31 w 77"/>
                <a:gd name="T39" fmla="*/ 14 h 87"/>
                <a:gd name="T40" fmla="*/ 35 w 77"/>
                <a:gd name="T41" fmla="*/ 17 h 87"/>
                <a:gd name="T42" fmla="*/ 42 w 77"/>
                <a:gd name="T43" fmla="*/ 73 h 87"/>
                <a:gd name="T44" fmla="*/ 38 w 77"/>
                <a:gd name="T45" fmla="*/ 73 h 87"/>
                <a:gd name="T46" fmla="*/ 35 w 77"/>
                <a:gd name="T47" fmla="*/ 77 h 87"/>
                <a:gd name="T48" fmla="*/ 35 w 77"/>
                <a:gd name="T49" fmla="*/ 78 h 87"/>
                <a:gd name="T50" fmla="*/ 32 w 77"/>
                <a:gd name="T51" fmla="*/ 82 h 87"/>
                <a:gd name="T52" fmla="*/ 32 w 77"/>
                <a:gd name="T53" fmla="*/ 83 h 87"/>
                <a:gd name="T54" fmla="*/ 36 w 77"/>
                <a:gd name="T55" fmla="*/ 86 h 87"/>
                <a:gd name="T56" fmla="*/ 59 w 77"/>
                <a:gd name="T57" fmla="*/ 84 h 87"/>
                <a:gd name="T58" fmla="*/ 62 w 77"/>
                <a:gd name="T59" fmla="*/ 80 h 87"/>
                <a:gd name="T60" fmla="*/ 62 w 77"/>
                <a:gd name="T61" fmla="*/ 78 h 87"/>
                <a:gd name="T62" fmla="*/ 58 w 77"/>
                <a:gd name="T63" fmla="*/ 7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 h="87">
                  <a:moveTo>
                    <a:pt x="58" y="75"/>
                  </a:moveTo>
                  <a:cubicBezTo>
                    <a:pt x="58" y="74"/>
                    <a:pt x="58" y="74"/>
                    <a:pt x="58" y="74"/>
                  </a:cubicBezTo>
                  <a:cubicBezTo>
                    <a:pt x="58" y="72"/>
                    <a:pt x="56" y="71"/>
                    <a:pt x="54" y="71"/>
                  </a:cubicBezTo>
                  <a:cubicBezTo>
                    <a:pt x="50" y="72"/>
                    <a:pt x="50" y="72"/>
                    <a:pt x="50" y="72"/>
                  </a:cubicBezTo>
                  <a:cubicBezTo>
                    <a:pt x="43" y="16"/>
                    <a:pt x="43" y="16"/>
                    <a:pt x="43" y="16"/>
                  </a:cubicBezTo>
                  <a:cubicBezTo>
                    <a:pt x="45" y="15"/>
                    <a:pt x="46" y="14"/>
                    <a:pt x="46" y="12"/>
                  </a:cubicBezTo>
                  <a:cubicBezTo>
                    <a:pt x="68" y="10"/>
                    <a:pt x="68" y="10"/>
                    <a:pt x="68" y="10"/>
                  </a:cubicBezTo>
                  <a:cubicBezTo>
                    <a:pt x="69" y="11"/>
                    <a:pt x="71" y="11"/>
                    <a:pt x="72" y="11"/>
                  </a:cubicBezTo>
                  <a:cubicBezTo>
                    <a:pt x="75" y="11"/>
                    <a:pt x="77" y="8"/>
                    <a:pt x="76" y="6"/>
                  </a:cubicBezTo>
                  <a:cubicBezTo>
                    <a:pt x="76" y="3"/>
                    <a:pt x="74" y="1"/>
                    <a:pt x="71" y="1"/>
                  </a:cubicBezTo>
                  <a:cubicBezTo>
                    <a:pt x="70" y="2"/>
                    <a:pt x="68" y="3"/>
                    <a:pt x="68" y="4"/>
                  </a:cubicBezTo>
                  <a:cubicBezTo>
                    <a:pt x="47" y="6"/>
                    <a:pt x="47" y="6"/>
                    <a:pt x="47" y="6"/>
                  </a:cubicBezTo>
                  <a:cubicBezTo>
                    <a:pt x="45" y="2"/>
                    <a:pt x="41" y="0"/>
                    <a:pt x="37" y="0"/>
                  </a:cubicBezTo>
                  <a:cubicBezTo>
                    <a:pt x="33" y="1"/>
                    <a:pt x="30" y="4"/>
                    <a:pt x="29" y="8"/>
                  </a:cubicBezTo>
                  <a:cubicBezTo>
                    <a:pt x="8" y="11"/>
                    <a:pt x="8" y="11"/>
                    <a:pt x="8" y="11"/>
                  </a:cubicBezTo>
                  <a:cubicBezTo>
                    <a:pt x="7" y="10"/>
                    <a:pt x="6" y="10"/>
                    <a:pt x="4" y="10"/>
                  </a:cubicBezTo>
                  <a:cubicBezTo>
                    <a:pt x="2" y="10"/>
                    <a:pt x="0" y="12"/>
                    <a:pt x="0" y="15"/>
                  </a:cubicBezTo>
                  <a:cubicBezTo>
                    <a:pt x="0" y="18"/>
                    <a:pt x="3" y="19"/>
                    <a:pt x="5" y="19"/>
                  </a:cubicBezTo>
                  <a:cubicBezTo>
                    <a:pt x="7" y="19"/>
                    <a:pt x="8" y="18"/>
                    <a:pt x="9" y="17"/>
                  </a:cubicBezTo>
                  <a:cubicBezTo>
                    <a:pt x="31" y="14"/>
                    <a:pt x="31" y="14"/>
                    <a:pt x="31" y="14"/>
                  </a:cubicBezTo>
                  <a:cubicBezTo>
                    <a:pt x="32" y="15"/>
                    <a:pt x="33" y="16"/>
                    <a:pt x="35" y="17"/>
                  </a:cubicBezTo>
                  <a:cubicBezTo>
                    <a:pt x="42" y="73"/>
                    <a:pt x="42" y="73"/>
                    <a:pt x="42" y="73"/>
                  </a:cubicBezTo>
                  <a:cubicBezTo>
                    <a:pt x="38" y="73"/>
                    <a:pt x="38" y="73"/>
                    <a:pt x="38" y="73"/>
                  </a:cubicBezTo>
                  <a:cubicBezTo>
                    <a:pt x="36" y="74"/>
                    <a:pt x="34" y="75"/>
                    <a:pt x="35" y="77"/>
                  </a:cubicBezTo>
                  <a:cubicBezTo>
                    <a:pt x="35" y="78"/>
                    <a:pt x="35" y="78"/>
                    <a:pt x="35" y="78"/>
                  </a:cubicBezTo>
                  <a:cubicBezTo>
                    <a:pt x="33" y="79"/>
                    <a:pt x="32" y="80"/>
                    <a:pt x="32" y="82"/>
                  </a:cubicBezTo>
                  <a:cubicBezTo>
                    <a:pt x="32" y="83"/>
                    <a:pt x="32" y="83"/>
                    <a:pt x="32" y="83"/>
                  </a:cubicBezTo>
                  <a:cubicBezTo>
                    <a:pt x="33" y="85"/>
                    <a:pt x="34" y="87"/>
                    <a:pt x="36" y="86"/>
                  </a:cubicBezTo>
                  <a:cubicBezTo>
                    <a:pt x="59" y="84"/>
                    <a:pt x="59" y="84"/>
                    <a:pt x="59" y="84"/>
                  </a:cubicBezTo>
                  <a:cubicBezTo>
                    <a:pt x="61" y="83"/>
                    <a:pt x="62" y="82"/>
                    <a:pt x="62" y="80"/>
                  </a:cubicBezTo>
                  <a:cubicBezTo>
                    <a:pt x="62" y="78"/>
                    <a:pt x="62" y="78"/>
                    <a:pt x="62" y="78"/>
                  </a:cubicBezTo>
                  <a:cubicBezTo>
                    <a:pt x="62" y="76"/>
                    <a:pt x="60" y="75"/>
                    <a:pt x="58" y="7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79" name="Freeform 125"/>
            <p:cNvSpPr>
              <a:spLocks noEditPoints="1"/>
            </p:cNvSpPr>
            <p:nvPr/>
          </p:nvSpPr>
          <p:spPr bwMode="auto">
            <a:xfrm>
              <a:off x="3263503" y="2481459"/>
              <a:ext cx="69056" cy="128588"/>
            </a:xfrm>
            <a:custGeom>
              <a:avLst/>
              <a:gdLst>
                <a:gd name="T0" fmla="*/ 24 w 27"/>
                <a:gd name="T1" fmla="*/ 38 h 50"/>
                <a:gd name="T2" fmla="*/ 9 w 27"/>
                <a:gd name="T3" fmla="*/ 1 h 50"/>
                <a:gd name="T4" fmla="*/ 8 w 27"/>
                <a:gd name="T5" fmla="*/ 0 h 50"/>
                <a:gd name="T6" fmla="*/ 8 w 27"/>
                <a:gd name="T7" fmla="*/ 0 h 50"/>
                <a:gd name="T8" fmla="*/ 7 w 27"/>
                <a:gd name="T9" fmla="*/ 1 h 50"/>
                <a:gd name="T10" fmla="*/ 1 w 27"/>
                <a:gd name="T11" fmla="*/ 41 h 50"/>
                <a:gd name="T12" fmla="*/ 0 w 27"/>
                <a:gd name="T13" fmla="*/ 43 h 50"/>
                <a:gd name="T14" fmla="*/ 0 w 27"/>
                <a:gd name="T15" fmla="*/ 44 h 50"/>
                <a:gd name="T16" fmla="*/ 3 w 27"/>
                <a:gd name="T17" fmla="*/ 47 h 50"/>
                <a:gd name="T18" fmla="*/ 3 w 27"/>
                <a:gd name="T19" fmla="*/ 47 h 50"/>
                <a:gd name="T20" fmla="*/ 3 w 27"/>
                <a:gd name="T21" fmla="*/ 47 h 50"/>
                <a:gd name="T22" fmla="*/ 3 w 27"/>
                <a:gd name="T23" fmla="*/ 48 h 50"/>
                <a:gd name="T24" fmla="*/ 6 w 27"/>
                <a:gd name="T25" fmla="*/ 50 h 50"/>
                <a:gd name="T26" fmla="*/ 22 w 27"/>
                <a:gd name="T27" fmla="*/ 48 h 50"/>
                <a:gd name="T28" fmla="*/ 24 w 27"/>
                <a:gd name="T29" fmla="*/ 45 h 50"/>
                <a:gd name="T30" fmla="*/ 24 w 27"/>
                <a:gd name="T31" fmla="*/ 44 h 50"/>
                <a:gd name="T32" fmla="*/ 24 w 27"/>
                <a:gd name="T33" fmla="*/ 44 h 50"/>
                <a:gd name="T34" fmla="*/ 24 w 27"/>
                <a:gd name="T35" fmla="*/ 44 h 50"/>
                <a:gd name="T36" fmla="*/ 26 w 27"/>
                <a:gd name="T37" fmla="*/ 41 h 50"/>
                <a:gd name="T38" fmla="*/ 26 w 27"/>
                <a:gd name="T39" fmla="*/ 40 h 50"/>
                <a:gd name="T40" fmla="*/ 24 w 27"/>
                <a:gd name="T41" fmla="*/ 38 h 50"/>
                <a:gd name="T42" fmla="*/ 4 w 27"/>
                <a:gd name="T43" fmla="*/ 40 h 50"/>
                <a:gd name="T44" fmla="*/ 9 w 27"/>
                <a:gd name="T45" fmla="*/ 6 h 50"/>
                <a:gd name="T46" fmla="*/ 21 w 27"/>
                <a:gd name="T47" fmla="*/ 38 h 50"/>
                <a:gd name="T48" fmla="*/ 4 w 27"/>
                <a:gd name="T49" fmla="*/ 4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9" y="1"/>
                    <a:pt x="9" y="1"/>
                    <a:pt x="9" y="1"/>
                  </a:cubicBezTo>
                  <a:cubicBezTo>
                    <a:pt x="9" y="0"/>
                    <a:pt x="8" y="0"/>
                    <a:pt x="8" y="0"/>
                  </a:cubicBezTo>
                  <a:cubicBezTo>
                    <a:pt x="8" y="0"/>
                    <a:pt x="8" y="0"/>
                    <a:pt x="8" y="0"/>
                  </a:cubicBezTo>
                  <a:cubicBezTo>
                    <a:pt x="7" y="0"/>
                    <a:pt x="7" y="1"/>
                    <a:pt x="7" y="1"/>
                  </a:cubicBezTo>
                  <a:cubicBezTo>
                    <a:pt x="1" y="41"/>
                    <a:pt x="1" y="41"/>
                    <a:pt x="1" y="41"/>
                  </a:cubicBezTo>
                  <a:cubicBezTo>
                    <a:pt x="0" y="42"/>
                    <a:pt x="0" y="42"/>
                    <a:pt x="0" y="43"/>
                  </a:cubicBezTo>
                  <a:cubicBezTo>
                    <a:pt x="0" y="44"/>
                    <a:pt x="0" y="44"/>
                    <a:pt x="0" y="44"/>
                  </a:cubicBezTo>
                  <a:cubicBezTo>
                    <a:pt x="0" y="46"/>
                    <a:pt x="2" y="47"/>
                    <a:pt x="3" y="47"/>
                  </a:cubicBezTo>
                  <a:cubicBezTo>
                    <a:pt x="3" y="47"/>
                    <a:pt x="3" y="47"/>
                    <a:pt x="3" y="47"/>
                  </a:cubicBezTo>
                  <a:cubicBezTo>
                    <a:pt x="3" y="47"/>
                    <a:pt x="3" y="47"/>
                    <a:pt x="3" y="47"/>
                  </a:cubicBezTo>
                  <a:cubicBezTo>
                    <a:pt x="3" y="48"/>
                    <a:pt x="3" y="48"/>
                    <a:pt x="3" y="48"/>
                  </a:cubicBezTo>
                  <a:cubicBezTo>
                    <a:pt x="3" y="49"/>
                    <a:pt x="5" y="50"/>
                    <a:pt x="6" y="50"/>
                  </a:cubicBezTo>
                  <a:cubicBezTo>
                    <a:pt x="22" y="48"/>
                    <a:pt x="22" y="48"/>
                    <a:pt x="22" y="48"/>
                  </a:cubicBezTo>
                  <a:cubicBezTo>
                    <a:pt x="23" y="48"/>
                    <a:pt x="24" y="47"/>
                    <a:pt x="24" y="45"/>
                  </a:cubicBezTo>
                  <a:cubicBezTo>
                    <a:pt x="24" y="44"/>
                    <a:pt x="24" y="44"/>
                    <a:pt x="24" y="44"/>
                  </a:cubicBezTo>
                  <a:cubicBezTo>
                    <a:pt x="24" y="44"/>
                    <a:pt x="24" y="44"/>
                    <a:pt x="24" y="44"/>
                  </a:cubicBezTo>
                  <a:cubicBezTo>
                    <a:pt x="24" y="44"/>
                    <a:pt x="24" y="44"/>
                    <a:pt x="24" y="44"/>
                  </a:cubicBezTo>
                  <a:cubicBezTo>
                    <a:pt x="26" y="44"/>
                    <a:pt x="27" y="43"/>
                    <a:pt x="26" y="41"/>
                  </a:cubicBezTo>
                  <a:cubicBezTo>
                    <a:pt x="26" y="40"/>
                    <a:pt x="26" y="40"/>
                    <a:pt x="26" y="40"/>
                  </a:cubicBezTo>
                  <a:cubicBezTo>
                    <a:pt x="26" y="39"/>
                    <a:pt x="25" y="38"/>
                    <a:pt x="24" y="38"/>
                  </a:cubicBezTo>
                  <a:close/>
                  <a:moveTo>
                    <a:pt x="4" y="40"/>
                  </a:moveTo>
                  <a:cubicBezTo>
                    <a:pt x="9" y="6"/>
                    <a:pt x="9" y="6"/>
                    <a:pt x="9" y="6"/>
                  </a:cubicBezTo>
                  <a:cubicBezTo>
                    <a:pt x="21" y="38"/>
                    <a:pt x="21" y="38"/>
                    <a:pt x="21" y="38"/>
                  </a:cubicBezTo>
                  <a:lnTo>
                    <a:pt x="4" y="4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80" name="Freeform 126"/>
            <p:cNvSpPr>
              <a:spLocks noEditPoints="1"/>
            </p:cNvSpPr>
            <p:nvPr/>
          </p:nvSpPr>
          <p:spPr bwMode="auto">
            <a:xfrm>
              <a:off x="3088481" y="2501700"/>
              <a:ext cx="69056" cy="128588"/>
            </a:xfrm>
            <a:custGeom>
              <a:avLst/>
              <a:gdLst>
                <a:gd name="T0" fmla="*/ 24 w 27"/>
                <a:gd name="T1" fmla="*/ 38 h 50"/>
                <a:gd name="T2" fmla="*/ 9 w 27"/>
                <a:gd name="T3" fmla="*/ 1 h 50"/>
                <a:gd name="T4" fmla="*/ 8 w 27"/>
                <a:gd name="T5" fmla="*/ 0 h 50"/>
                <a:gd name="T6" fmla="*/ 8 w 27"/>
                <a:gd name="T7" fmla="*/ 0 h 50"/>
                <a:gd name="T8" fmla="*/ 7 w 27"/>
                <a:gd name="T9" fmla="*/ 1 h 50"/>
                <a:gd name="T10" fmla="*/ 1 w 27"/>
                <a:gd name="T11" fmla="*/ 41 h 50"/>
                <a:gd name="T12" fmla="*/ 0 w 27"/>
                <a:gd name="T13" fmla="*/ 44 h 50"/>
                <a:gd name="T14" fmla="*/ 0 w 27"/>
                <a:gd name="T15" fmla="*/ 45 h 50"/>
                <a:gd name="T16" fmla="*/ 3 w 27"/>
                <a:gd name="T17" fmla="*/ 47 h 50"/>
                <a:gd name="T18" fmla="*/ 3 w 27"/>
                <a:gd name="T19" fmla="*/ 47 h 50"/>
                <a:gd name="T20" fmla="*/ 3 w 27"/>
                <a:gd name="T21" fmla="*/ 47 h 50"/>
                <a:gd name="T22" fmla="*/ 4 w 27"/>
                <a:gd name="T23" fmla="*/ 48 h 50"/>
                <a:gd name="T24" fmla="*/ 6 w 27"/>
                <a:gd name="T25" fmla="*/ 50 h 50"/>
                <a:gd name="T26" fmla="*/ 22 w 27"/>
                <a:gd name="T27" fmla="*/ 48 h 50"/>
                <a:gd name="T28" fmla="*/ 24 w 27"/>
                <a:gd name="T29" fmla="*/ 46 h 50"/>
                <a:gd name="T30" fmla="*/ 24 w 27"/>
                <a:gd name="T31" fmla="*/ 45 h 50"/>
                <a:gd name="T32" fmla="*/ 24 w 27"/>
                <a:gd name="T33" fmla="*/ 44 h 50"/>
                <a:gd name="T34" fmla="*/ 25 w 27"/>
                <a:gd name="T35" fmla="*/ 44 h 50"/>
                <a:gd name="T36" fmla="*/ 27 w 27"/>
                <a:gd name="T37" fmla="*/ 41 h 50"/>
                <a:gd name="T38" fmla="*/ 27 w 27"/>
                <a:gd name="T39" fmla="*/ 41 h 50"/>
                <a:gd name="T40" fmla="*/ 24 w 27"/>
                <a:gd name="T41" fmla="*/ 38 h 50"/>
                <a:gd name="T42" fmla="*/ 4 w 27"/>
                <a:gd name="T43" fmla="*/ 41 h 50"/>
                <a:gd name="T44" fmla="*/ 9 w 27"/>
                <a:gd name="T45" fmla="*/ 6 h 50"/>
                <a:gd name="T46" fmla="*/ 22 w 27"/>
                <a:gd name="T47" fmla="*/ 39 h 50"/>
                <a:gd name="T48" fmla="*/ 4 w 27"/>
                <a:gd name="T49" fmla="*/ 4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9" y="1"/>
                    <a:pt x="9" y="1"/>
                    <a:pt x="9" y="1"/>
                  </a:cubicBezTo>
                  <a:cubicBezTo>
                    <a:pt x="9" y="1"/>
                    <a:pt x="9" y="0"/>
                    <a:pt x="8" y="0"/>
                  </a:cubicBezTo>
                  <a:cubicBezTo>
                    <a:pt x="8" y="0"/>
                    <a:pt x="8" y="0"/>
                    <a:pt x="8" y="0"/>
                  </a:cubicBezTo>
                  <a:cubicBezTo>
                    <a:pt x="8" y="1"/>
                    <a:pt x="7" y="1"/>
                    <a:pt x="7" y="1"/>
                  </a:cubicBezTo>
                  <a:cubicBezTo>
                    <a:pt x="1" y="41"/>
                    <a:pt x="1" y="41"/>
                    <a:pt x="1" y="41"/>
                  </a:cubicBezTo>
                  <a:cubicBezTo>
                    <a:pt x="1" y="42"/>
                    <a:pt x="0" y="43"/>
                    <a:pt x="0" y="44"/>
                  </a:cubicBezTo>
                  <a:cubicBezTo>
                    <a:pt x="0" y="45"/>
                    <a:pt x="0" y="45"/>
                    <a:pt x="0" y="45"/>
                  </a:cubicBezTo>
                  <a:cubicBezTo>
                    <a:pt x="1" y="46"/>
                    <a:pt x="2" y="47"/>
                    <a:pt x="3" y="47"/>
                  </a:cubicBezTo>
                  <a:cubicBezTo>
                    <a:pt x="3" y="47"/>
                    <a:pt x="3" y="47"/>
                    <a:pt x="3" y="47"/>
                  </a:cubicBezTo>
                  <a:cubicBezTo>
                    <a:pt x="3" y="47"/>
                    <a:pt x="3" y="47"/>
                    <a:pt x="3" y="47"/>
                  </a:cubicBezTo>
                  <a:cubicBezTo>
                    <a:pt x="4" y="48"/>
                    <a:pt x="4" y="48"/>
                    <a:pt x="4" y="48"/>
                  </a:cubicBezTo>
                  <a:cubicBezTo>
                    <a:pt x="4" y="49"/>
                    <a:pt x="5" y="50"/>
                    <a:pt x="6" y="50"/>
                  </a:cubicBezTo>
                  <a:cubicBezTo>
                    <a:pt x="22" y="48"/>
                    <a:pt x="22" y="48"/>
                    <a:pt x="22" y="48"/>
                  </a:cubicBezTo>
                  <a:cubicBezTo>
                    <a:pt x="24" y="48"/>
                    <a:pt x="25" y="47"/>
                    <a:pt x="24" y="46"/>
                  </a:cubicBezTo>
                  <a:cubicBezTo>
                    <a:pt x="24" y="45"/>
                    <a:pt x="24" y="45"/>
                    <a:pt x="24" y="45"/>
                  </a:cubicBezTo>
                  <a:cubicBezTo>
                    <a:pt x="24" y="44"/>
                    <a:pt x="24" y="44"/>
                    <a:pt x="24" y="44"/>
                  </a:cubicBezTo>
                  <a:cubicBezTo>
                    <a:pt x="25" y="44"/>
                    <a:pt x="25" y="44"/>
                    <a:pt x="25" y="44"/>
                  </a:cubicBezTo>
                  <a:cubicBezTo>
                    <a:pt x="26" y="44"/>
                    <a:pt x="27" y="43"/>
                    <a:pt x="27" y="41"/>
                  </a:cubicBezTo>
                  <a:cubicBezTo>
                    <a:pt x="27" y="41"/>
                    <a:pt x="27" y="41"/>
                    <a:pt x="27" y="41"/>
                  </a:cubicBezTo>
                  <a:cubicBezTo>
                    <a:pt x="26" y="39"/>
                    <a:pt x="25" y="38"/>
                    <a:pt x="24" y="38"/>
                  </a:cubicBezTo>
                  <a:close/>
                  <a:moveTo>
                    <a:pt x="4" y="41"/>
                  </a:moveTo>
                  <a:cubicBezTo>
                    <a:pt x="9" y="6"/>
                    <a:pt x="9" y="6"/>
                    <a:pt x="9" y="6"/>
                  </a:cubicBezTo>
                  <a:cubicBezTo>
                    <a:pt x="22" y="39"/>
                    <a:pt x="22" y="39"/>
                    <a:pt x="22" y="39"/>
                  </a:cubicBezTo>
                  <a:lnTo>
                    <a:pt x="4" y="41"/>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81" name="Freeform 127"/>
            <p:cNvSpPr/>
            <p:nvPr/>
          </p:nvSpPr>
          <p:spPr bwMode="auto">
            <a:xfrm>
              <a:off x="957262" y="2417166"/>
              <a:ext cx="157163" cy="151210"/>
            </a:xfrm>
            <a:custGeom>
              <a:avLst/>
              <a:gdLst>
                <a:gd name="T0" fmla="*/ 59 w 61"/>
                <a:gd name="T1" fmla="*/ 26 h 59"/>
                <a:gd name="T2" fmla="*/ 37 w 61"/>
                <a:gd name="T3" fmla="*/ 2 h 59"/>
                <a:gd name="T4" fmla="*/ 29 w 61"/>
                <a:gd name="T5" fmla="*/ 2 h 59"/>
                <a:gd name="T6" fmla="*/ 22 w 61"/>
                <a:gd name="T7" fmla="*/ 9 h 59"/>
                <a:gd name="T8" fmla="*/ 21 w 61"/>
                <a:gd name="T9" fmla="*/ 17 h 59"/>
                <a:gd name="T10" fmla="*/ 29 w 61"/>
                <a:gd name="T11" fmla="*/ 25 h 59"/>
                <a:gd name="T12" fmla="*/ 1 w 61"/>
                <a:gd name="T13" fmla="*/ 50 h 59"/>
                <a:gd name="T14" fmla="*/ 1 w 61"/>
                <a:gd name="T15" fmla="*/ 56 h 59"/>
                <a:gd name="T16" fmla="*/ 2 w 61"/>
                <a:gd name="T17" fmla="*/ 57 h 59"/>
                <a:gd name="T18" fmla="*/ 8 w 61"/>
                <a:gd name="T19" fmla="*/ 58 h 59"/>
                <a:gd name="T20" fmla="*/ 36 w 61"/>
                <a:gd name="T21" fmla="*/ 32 h 59"/>
                <a:gd name="T22" fmla="*/ 43 w 61"/>
                <a:gd name="T23" fmla="*/ 40 h 59"/>
                <a:gd name="T24" fmla="*/ 51 w 61"/>
                <a:gd name="T25" fmla="*/ 41 h 59"/>
                <a:gd name="T26" fmla="*/ 59 w 61"/>
                <a:gd name="T27" fmla="*/ 34 h 59"/>
                <a:gd name="T28" fmla="*/ 59 w 61"/>
                <a:gd name="T29"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59">
                  <a:moveTo>
                    <a:pt x="59" y="26"/>
                  </a:moveTo>
                  <a:cubicBezTo>
                    <a:pt x="37" y="2"/>
                    <a:pt x="37" y="2"/>
                    <a:pt x="37" y="2"/>
                  </a:cubicBezTo>
                  <a:cubicBezTo>
                    <a:pt x="35" y="0"/>
                    <a:pt x="32" y="0"/>
                    <a:pt x="29" y="2"/>
                  </a:cubicBezTo>
                  <a:cubicBezTo>
                    <a:pt x="22" y="9"/>
                    <a:pt x="22" y="9"/>
                    <a:pt x="22" y="9"/>
                  </a:cubicBezTo>
                  <a:cubicBezTo>
                    <a:pt x="19" y="11"/>
                    <a:pt x="19" y="14"/>
                    <a:pt x="21" y="17"/>
                  </a:cubicBezTo>
                  <a:cubicBezTo>
                    <a:pt x="29" y="25"/>
                    <a:pt x="29" y="25"/>
                    <a:pt x="29" y="25"/>
                  </a:cubicBezTo>
                  <a:cubicBezTo>
                    <a:pt x="1" y="50"/>
                    <a:pt x="1" y="50"/>
                    <a:pt x="1" y="50"/>
                  </a:cubicBezTo>
                  <a:cubicBezTo>
                    <a:pt x="0" y="52"/>
                    <a:pt x="0" y="54"/>
                    <a:pt x="1" y="56"/>
                  </a:cubicBezTo>
                  <a:cubicBezTo>
                    <a:pt x="2" y="57"/>
                    <a:pt x="2" y="57"/>
                    <a:pt x="2" y="57"/>
                  </a:cubicBezTo>
                  <a:cubicBezTo>
                    <a:pt x="4" y="59"/>
                    <a:pt x="6" y="59"/>
                    <a:pt x="8" y="58"/>
                  </a:cubicBezTo>
                  <a:cubicBezTo>
                    <a:pt x="36" y="32"/>
                    <a:pt x="36" y="32"/>
                    <a:pt x="36" y="32"/>
                  </a:cubicBezTo>
                  <a:cubicBezTo>
                    <a:pt x="43" y="40"/>
                    <a:pt x="43" y="40"/>
                    <a:pt x="43" y="40"/>
                  </a:cubicBezTo>
                  <a:cubicBezTo>
                    <a:pt x="45" y="43"/>
                    <a:pt x="49" y="43"/>
                    <a:pt x="51" y="41"/>
                  </a:cubicBezTo>
                  <a:cubicBezTo>
                    <a:pt x="59" y="34"/>
                    <a:pt x="59" y="34"/>
                    <a:pt x="59" y="34"/>
                  </a:cubicBezTo>
                  <a:cubicBezTo>
                    <a:pt x="61" y="32"/>
                    <a:pt x="61" y="28"/>
                    <a:pt x="59" y="2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82" name="Freeform 128"/>
            <p:cNvSpPr/>
            <p:nvPr/>
          </p:nvSpPr>
          <p:spPr bwMode="auto">
            <a:xfrm>
              <a:off x="1054894" y="2540990"/>
              <a:ext cx="123825" cy="58341"/>
            </a:xfrm>
            <a:custGeom>
              <a:avLst/>
              <a:gdLst>
                <a:gd name="T0" fmla="*/ 42 w 48"/>
                <a:gd name="T1" fmla="*/ 6 h 23"/>
                <a:gd name="T2" fmla="*/ 42 w 48"/>
                <a:gd name="T3" fmla="*/ 6 h 23"/>
                <a:gd name="T4" fmla="*/ 41 w 48"/>
                <a:gd name="T5" fmla="*/ 4 h 23"/>
                <a:gd name="T6" fmla="*/ 36 w 48"/>
                <a:gd name="T7" fmla="*/ 0 h 23"/>
                <a:gd name="T8" fmla="*/ 8 w 48"/>
                <a:gd name="T9" fmla="*/ 4 h 23"/>
                <a:gd name="T10" fmla="*/ 4 w 48"/>
                <a:gd name="T11" fmla="*/ 9 h 23"/>
                <a:gd name="T12" fmla="*/ 5 w 48"/>
                <a:gd name="T13" fmla="*/ 11 h 23"/>
                <a:gd name="T14" fmla="*/ 4 w 48"/>
                <a:gd name="T15" fmla="*/ 11 h 23"/>
                <a:gd name="T16" fmla="*/ 0 w 48"/>
                <a:gd name="T17" fmla="*/ 16 h 23"/>
                <a:gd name="T18" fmla="*/ 0 w 48"/>
                <a:gd name="T19" fmla="*/ 19 h 23"/>
                <a:gd name="T20" fmla="*/ 5 w 48"/>
                <a:gd name="T21" fmla="*/ 23 h 23"/>
                <a:gd name="T22" fmla="*/ 44 w 48"/>
                <a:gd name="T23" fmla="*/ 18 h 23"/>
                <a:gd name="T24" fmla="*/ 48 w 48"/>
                <a:gd name="T25" fmla="*/ 13 h 23"/>
                <a:gd name="T26" fmla="*/ 48 w 48"/>
                <a:gd name="T27" fmla="*/ 10 h 23"/>
                <a:gd name="T28" fmla="*/ 42 w 48"/>
                <a:gd name="T29"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23">
                  <a:moveTo>
                    <a:pt x="42" y="6"/>
                  </a:moveTo>
                  <a:cubicBezTo>
                    <a:pt x="42" y="6"/>
                    <a:pt x="42" y="6"/>
                    <a:pt x="42" y="6"/>
                  </a:cubicBezTo>
                  <a:cubicBezTo>
                    <a:pt x="41" y="4"/>
                    <a:pt x="41" y="4"/>
                    <a:pt x="41" y="4"/>
                  </a:cubicBezTo>
                  <a:cubicBezTo>
                    <a:pt x="41" y="2"/>
                    <a:pt x="39" y="0"/>
                    <a:pt x="36" y="0"/>
                  </a:cubicBezTo>
                  <a:cubicBezTo>
                    <a:pt x="8" y="4"/>
                    <a:pt x="8" y="4"/>
                    <a:pt x="8" y="4"/>
                  </a:cubicBezTo>
                  <a:cubicBezTo>
                    <a:pt x="6" y="4"/>
                    <a:pt x="4" y="6"/>
                    <a:pt x="4" y="9"/>
                  </a:cubicBezTo>
                  <a:cubicBezTo>
                    <a:pt x="5" y="11"/>
                    <a:pt x="5" y="11"/>
                    <a:pt x="5" y="11"/>
                  </a:cubicBezTo>
                  <a:cubicBezTo>
                    <a:pt x="4" y="11"/>
                    <a:pt x="4" y="11"/>
                    <a:pt x="4" y="11"/>
                  </a:cubicBezTo>
                  <a:cubicBezTo>
                    <a:pt x="1" y="11"/>
                    <a:pt x="0" y="14"/>
                    <a:pt x="0" y="16"/>
                  </a:cubicBezTo>
                  <a:cubicBezTo>
                    <a:pt x="0" y="19"/>
                    <a:pt x="0" y="19"/>
                    <a:pt x="0" y="19"/>
                  </a:cubicBezTo>
                  <a:cubicBezTo>
                    <a:pt x="0" y="21"/>
                    <a:pt x="3" y="23"/>
                    <a:pt x="5" y="23"/>
                  </a:cubicBezTo>
                  <a:cubicBezTo>
                    <a:pt x="44" y="18"/>
                    <a:pt x="44" y="18"/>
                    <a:pt x="44" y="18"/>
                  </a:cubicBezTo>
                  <a:cubicBezTo>
                    <a:pt x="46" y="17"/>
                    <a:pt x="48" y="15"/>
                    <a:pt x="48" y="13"/>
                  </a:cubicBezTo>
                  <a:cubicBezTo>
                    <a:pt x="48" y="10"/>
                    <a:pt x="48" y="10"/>
                    <a:pt x="48" y="10"/>
                  </a:cubicBezTo>
                  <a:cubicBezTo>
                    <a:pt x="47" y="8"/>
                    <a:pt x="45" y="6"/>
                    <a:pt x="42" y="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83" name="Freeform 129"/>
            <p:cNvSpPr/>
            <p:nvPr/>
          </p:nvSpPr>
          <p:spPr bwMode="auto">
            <a:xfrm>
              <a:off x="2550318" y="1917103"/>
              <a:ext cx="157163" cy="154781"/>
            </a:xfrm>
            <a:custGeom>
              <a:avLst/>
              <a:gdLst>
                <a:gd name="T0" fmla="*/ 59 w 61"/>
                <a:gd name="T1" fmla="*/ 27 h 60"/>
                <a:gd name="T2" fmla="*/ 37 w 61"/>
                <a:gd name="T3" fmla="*/ 3 h 60"/>
                <a:gd name="T4" fmla="*/ 29 w 61"/>
                <a:gd name="T5" fmla="*/ 3 h 60"/>
                <a:gd name="T6" fmla="*/ 22 w 61"/>
                <a:gd name="T7" fmla="*/ 10 h 60"/>
                <a:gd name="T8" fmla="*/ 21 w 61"/>
                <a:gd name="T9" fmla="*/ 17 h 60"/>
                <a:gd name="T10" fmla="*/ 29 w 61"/>
                <a:gd name="T11" fmla="*/ 26 h 60"/>
                <a:gd name="T12" fmla="*/ 1 w 61"/>
                <a:gd name="T13" fmla="*/ 51 h 60"/>
                <a:gd name="T14" fmla="*/ 1 w 61"/>
                <a:gd name="T15" fmla="*/ 57 h 60"/>
                <a:gd name="T16" fmla="*/ 2 w 61"/>
                <a:gd name="T17" fmla="*/ 58 h 60"/>
                <a:gd name="T18" fmla="*/ 8 w 61"/>
                <a:gd name="T19" fmla="*/ 58 h 60"/>
                <a:gd name="T20" fmla="*/ 36 w 61"/>
                <a:gd name="T21" fmla="*/ 33 h 60"/>
                <a:gd name="T22" fmla="*/ 43 w 61"/>
                <a:gd name="T23" fmla="*/ 41 h 60"/>
                <a:gd name="T24" fmla="*/ 51 w 61"/>
                <a:gd name="T25" fmla="*/ 42 h 60"/>
                <a:gd name="T26" fmla="*/ 59 w 61"/>
                <a:gd name="T27" fmla="*/ 35 h 60"/>
                <a:gd name="T28" fmla="*/ 59 w 61"/>
                <a:gd name="T29" fmla="*/ 2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60">
                  <a:moveTo>
                    <a:pt x="59" y="27"/>
                  </a:moveTo>
                  <a:cubicBezTo>
                    <a:pt x="37" y="3"/>
                    <a:pt x="37" y="3"/>
                    <a:pt x="37" y="3"/>
                  </a:cubicBezTo>
                  <a:cubicBezTo>
                    <a:pt x="35" y="1"/>
                    <a:pt x="32" y="0"/>
                    <a:pt x="29" y="3"/>
                  </a:cubicBezTo>
                  <a:cubicBezTo>
                    <a:pt x="22" y="10"/>
                    <a:pt x="22" y="10"/>
                    <a:pt x="22" y="10"/>
                  </a:cubicBezTo>
                  <a:cubicBezTo>
                    <a:pt x="19" y="12"/>
                    <a:pt x="19" y="15"/>
                    <a:pt x="21" y="17"/>
                  </a:cubicBezTo>
                  <a:cubicBezTo>
                    <a:pt x="29" y="26"/>
                    <a:pt x="29" y="26"/>
                    <a:pt x="29" y="26"/>
                  </a:cubicBezTo>
                  <a:cubicBezTo>
                    <a:pt x="1" y="51"/>
                    <a:pt x="1" y="51"/>
                    <a:pt x="1" y="51"/>
                  </a:cubicBezTo>
                  <a:cubicBezTo>
                    <a:pt x="0" y="53"/>
                    <a:pt x="0" y="55"/>
                    <a:pt x="1" y="57"/>
                  </a:cubicBezTo>
                  <a:cubicBezTo>
                    <a:pt x="2" y="58"/>
                    <a:pt x="2" y="58"/>
                    <a:pt x="2" y="58"/>
                  </a:cubicBezTo>
                  <a:cubicBezTo>
                    <a:pt x="4" y="60"/>
                    <a:pt x="6" y="60"/>
                    <a:pt x="8" y="58"/>
                  </a:cubicBezTo>
                  <a:cubicBezTo>
                    <a:pt x="36" y="33"/>
                    <a:pt x="36" y="33"/>
                    <a:pt x="36" y="33"/>
                  </a:cubicBezTo>
                  <a:cubicBezTo>
                    <a:pt x="43" y="41"/>
                    <a:pt x="43" y="41"/>
                    <a:pt x="43" y="41"/>
                  </a:cubicBezTo>
                  <a:cubicBezTo>
                    <a:pt x="45" y="44"/>
                    <a:pt x="49" y="44"/>
                    <a:pt x="51" y="42"/>
                  </a:cubicBezTo>
                  <a:cubicBezTo>
                    <a:pt x="59" y="35"/>
                    <a:pt x="59" y="35"/>
                    <a:pt x="59" y="35"/>
                  </a:cubicBezTo>
                  <a:cubicBezTo>
                    <a:pt x="61" y="33"/>
                    <a:pt x="61" y="29"/>
                    <a:pt x="59" y="2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84" name="Freeform 130"/>
            <p:cNvSpPr/>
            <p:nvPr/>
          </p:nvSpPr>
          <p:spPr bwMode="auto">
            <a:xfrm>
              <a:off x="2647949" y="2043310"/>
              <a:ext cx="123825" cy="59531"/>
            </a:xfrm>
            <a:custGeom>
              <a:avLst/>
              <a:gdLst>
                <a:gd name="T0" fmla="*/ 42 w 48"/>
                <a:gd name="T1" fmla="*/ 6 h 23"/>
                <a:gd name="T2" fmla="*/ 42 w 48"/>
                <a:gd name="T3" fmla="*/ 6 h 23"/>
                <a:gd name="T4" fmla="*/ 41 w 48"/>
                <a:gd name="T5" fmla="*/ 4 h 23"/>
                <a:gd name="T6" fmla="*/ 36 w 48"/>
                <a:gd name="T7" fmla="*/ 0 h 23"/>
                <a:gd name="T8" fmla="*/ 8 w 48"/>
                <a:gd name="T9" fmla="*/ 4 h 23"/>
                <a:gd name="T10" fmla="*/ 4 w 48"/>
                <a:gd name="T11" fmla="*/ 9 h 23"/>
                <a:gd name="T12" fmla="*/ 5 w 48"/>
                <a:gd name="T13" fmla="*/ 11 h 23"/>
                <a:gd name="T14" fmla="*/ 4 w 48"/>
                <a:gd name="T15" fmla="*/ 11 h 23"/>
                <a:gd name="T16" fmla="*/ 0 w 48"/>
                <a:gd name="T17" fmla="*/ 16 h 23"/>
                <a:gd name="T18" fmla="*/ 0 w 48"/>
                <a:gd name="T19" fmla="*/ 18 h 23"/>
                <a:gd name="T20" fmla="*/ 5 w 48"/>
                <a:gd name="T21" fmla="*/ 22 h 23"/>
                <a:gd name="T22" fmla="*/ 44 w 48"/>
                <a:gd name="T23" fmla="*/ 18 h 23"/>
                <a:gd name="T24" fmla="*/ 48 w 48"/>
                <a:gd name="T25" fmla="*/ 12 h 23"/>
                <a:gd name="T26" fmla="*/ 48 w 48"/>
                <a:gd name="T27" fmla="*/ 10 h 23"/>
                <a:gd name="T28" fmla="*/ 42 w 48"/>
                <a:gd name="T29"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23">
                  <a:moveTo>
                    <a:pt x="42" y="6"/>
                  </a:moveTo>
                  <a:cubicBezTo>
                    <a:pt x="42" y="6"/>
                    <a:pt x="42" y="6"/>
                    <a:pt x="42" y="6"/>
                  </a:cubicBezTo>
                  <a:cubicBezTo>
                    <a:pt x="41" y="4"/>
                    <a:pt x="41" y="4"/>
                    <a:pt x="41" y="4"/>
                  </a:cubicBezTo>
                  <a:cubicBezTo>
                    <a:pt x="41" y="2"/>
                    <a:pt x="39" y="0"/>
                    <a:pt x="36" y="0"/>
                  </a:cubicBezTo>
                  <a:cubicBezTo>
                    <a:pt x="8" y="4"/>
                    <a:pt x="8" y="4"/>
                    <a:pt x="8" y="4"/>
                  </a:cubicBezTo>
                  <a:cubicBezTo>
                    <a:pt x="6" y="4"/>
                    <a:pt x="4" y="6"/>
                    <a:pt x="4" y="9"/>
                  </a:cubicBezTo>
                  <a:cubicBezTo>
                    <a:pt x="5" y="11"/>
                    <a:pt x="5" y="11"/>
                    <a:pt x="5" y="11"/>
                  </a:cubicBezTo>
                  <a:cubicBezTo>
                    <a:pt x="4" y="11"/>
                    <a:pt x="4" y="11"/>
                    <a:pt x="4" y="11"/>
                  </a:cubicBezTo>
                  <a:cubicBezTo>
                    <a:pt x="1" y="11"/>
                    <a:pt x="0" y="14"/>
                    <a:pt x="0" y="16"/>
                  </a:cubicBezTo>
                  <a:cubicBezTo>
                    <a:pt x="0" y="18"/>
                    <a:pt x="0" y="18"/>
                    <a:pt x="0" y="18"/>
                  </a:cubicBezTo>
                  <a:cubicBezTo>
                    <a:pt x="0" y="21"/>
                    <a:pt x="3" y="23"/>
                    <a:pt x="5" y="22"/>
                  </a:cubicBezTo>
                  <a:cubicBezTo>
                    <a:pt x="44" y="18"/>
                    <a:pt x="44" y="18"/>
                    <a:pt x="44" y="18"/>
                  </a:cubicBezTo>
                  <a:cubicBezTo>
                    <a:pt x="46" y="17"/>
                    <a:pt x="48" y="15"/>
                    <a:pt x="48" y="12"/>
                  </a:cubicBezTo>
                  <a:cubicBezTo>
                    <a:pt x="48" y="10"/>
                    <a:pt x="48" y="10"/>
                    <a:pt x="48" y="10"/>
                  </a:cubicBezTo>
                  <a:cubicBezTo>
                    <a:pt x="47" y="8"/>
                    <a:pt x="45" y="6"/>
                    <a:pt x="42" y="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85" name="Freeform 131"/>
            <p:cNvSpPr/>
            <p:nvPr/>
          </p:nvSpPr>
          <p:spPr bwMode="auto">
            <a:xfrm>
              <a:off x="2393156" y="2381447"/>
              <a:ext cx="54769" cy="55960"/>
            </a:xfrm>
            <a:custGeom>
              <a:avLst/>
              <a:gdLst>
                <a:gd name="T0" fmla="*/ 12 w 21"/>
                <a:gd name="T1" fmla="*/ 21 h 22"/>
                <a:gd name="T2" fmla="*/ 20 w 21"/>
                <a:gd name="T3" fmla="*/ 10 h 22"/>
                <a:gd name="T4" fmla="*/ 9 w 21"/>
                <a:gd name="T5" fmla="*/ 1 h 22"/>
                <a:gd name="T6" fmla="*/ 0 w 21"/>
                <a:gd name="T7" fmla="*/ 12 h 22"/>
                <a:gd name="T8" fmla="*/ 12 w 21"/>
                <a:gd name="T9" fmla="*/ 21 h 22"/>
              </a:gdLst>
              <a:ahLst/>
              <a:cxnLst>
                <a:cxn ang="0">
                  <a:pos x="T0" y="T1"/>
                </a:cxn>
                <a:cxn ang="0">
                  <a:pos x="T2" y="T3"/>
                </a:cxn>
                <a:cxn ang="0">
                  <a:pos x="T4" y="T5"/>
                </a:cxn>
                <a:cxn ang="0">
                  <a:pos x="T6" y="T7"/>
                </a:cxn>
                <a:cxn ang="0">
                  <a:pos x="T8" y="T9"/>
                </a:cxn>
              </a:cxnLst>
              <a:rect l="0" t="0" r="r" b="b"/>
              <a:pathLst>
                <a:path w="21" h="22">
                  <a:moveTo>
                    <a:pt x="12" y="21"/>
                  </a:moveTo>
                  <a:cubicBezTo>
                    <a:pt x="17" y="20"/>
                    <a:pt x="21" y="15"/>
                    <a:pt x="20" y="10"/>
                  </a:cubicBezTo>
                  <a:cubicBezTo>
                    <a:pt x="20" y="4"/>
                    <a:pt x="15" y="0"/>
                    <a:pt x="9" y="1"/>
                  </a:cubicBezTo>
                  <a:cubicBezTo>
                    <a:pt x="4" y="1"/>
                    <a:pt x="0" y="7"/>
                    <a:pt x="0" y="12"/>
                  </a:cubicBezTo>
                  <a:cubicBezTo>
                    <a:pt x="1" y="18"/>
                    <a:pt x="6" y="22"/>
                    <a:pt x="12" y="2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86" name="Freeform 132"/>
            <p:cNvSpPr/>
            <p:nvPr/>
          </p:nvSpPr>
          <p:spPr bwMode="auto">
            <a:xfrm>
              <a:off x="2364581" y="2437406"/>
              <a:ext cx="123825" cy="72629"/>
            </a:xfrm>
            <a:custGeom>
              <a:avLst/>
              <a:gdLst>
                <a:gd name="T0" fmla="*/ 46 w 48"/>
                <a:gd name="T1" fmla="*/ 8 h 28"/>
                <a:gd name="T2" fmla="*/ 46 w 48"/>
                <a:gd name="T3" fmla="*/ 8 h 28"/>
                <a:gd name="T4" fmla="*/ 28 w 48"/>
                <a:gd name="T5" fmla="*/ 0 h 28"/>
                <a:gd name="T6" fmla="*/ 27 w 48"/>
                <a:gd name="T7" fmla="*/ 0 h 28"/>
                <a:gd name="T8" fmla="*/ 20 w 48"/>
                <a:gd name="T9" fmla="*/ 1 h 28"/>
                <a:gd name="T10" fmla="*/ 2 w 48"/>
                <a:gd name="T11" fmla="*/ 14 h 28"/>
                <a:gd name="T12" fmla="*/ 3 w 48"/>
                <a:gd name="T13" fmla="*/ 28 h 28"/>
                <a:gd name="T14" fmla="*/ 13 w 48"/>
                <a:gd name="T15" fmla="*/ 27 h 28"/>
                <a:gd name="T16" fmla="*/ 12 w 48"/>
                <a:gd name="T17" fmla="*/ 20 h 28"/>
                <a:gd name="T18" fmla="*/ 13 w 48"/>
                <a:gd name="T19" fmla="*/ 19 h 28"/>
                <a:gd name="T20" fmla="*/ 14 w 48"/>
                <a:gd name="T21" fmla="*/ 27 h 28"/>
                <a:gd name="T22" fmla="*/ 37 w 48"/>
                <a:gd name="T23" fmla="*/ 24 h 28"/>
                <a:gd name="T24" fmla="*/ 37 w 48"/>
                <a:gd name="T25" fmla="*/ 17 h 28"/>
                <a:gd name="T26" fmla="*/ 38 w 48"/>
                <a:gd name="T27" fmla="*/ 16 h 28"/>
                <a:gd name="T28" fmla="*/ 39 w 48"/>
                <a:gd name="T29" fmla="*/ 24 h 28"/>
                <a:gd name="T30" fmla="*/ 48 w 48"/>
                <a:gd name="T31" fmla="*/ 23 h 28"/>
                <a:gd name="T32" fmla="*/ 46 w 48"/>
                <a:gd name="T33" fmla="*/ 9 h 28"/>
                <a:gd name="T34" fmla="*/ 46 w 48"/>
                <a:gd name="T35" fmla="*/ 8 h 28"/>
                <a:gd name="T36" fmla="*/ 46 w 48"/>
                <a:gd name="T3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28">
                  <a:moveTo>
                    <a:pt x="46" y="8"/>
                  </a:moveTo>
                  <a:cubicBezTo>
                    <a:pt x="46" y="8"/>
                    <a:pt x="46" y="8"/>
                    <a:pt x="46" y="8"/>
                  </a:cubicBezTo>
                  <a:cubicBezTo>
                    <a:pt x="44" y="0"/>
                    <a:pt x="33" y="0"/>
                    <a:pt x="28" y="0"/>
                  </a:cubicBezTo>
                  <a:cubicBezTo>
                    <a:pt x="28" y="0"/>
                    <a:pt x="27" y="0"/>
                    <a:pt x="27" y="0"/>
                  </a:cubicBezTo>
                  <a:cubicBezTo>
                    <a:pt x="20" y="1"/>
                    <a:pt x="20" y="1"/>
                    <a:pt x="20" y="1"/>
                  </a:cubicBezTo>
                  <a:cubicBezTo>
                    <a:pt x="20" y="1"/>
                    <a:pt x="0" y="2"/>
                    <a:pt x="2" y="14"/>
                  </a:cubicBezTo>
                  <a:cubicBezTo>
                    <a:pt x="3" y="28"/>
                    <a:pt x="3" y="28"/>
                    <a:pt x="3" y="28"/>
                  </a:cubicBezTo>
                  <a:cubicBezTo>
                    <a:pt x="13" y="27"/>
                    <a:pt x="13" y="27"/>
                    <a:pt x="13" y="27"/>
                  </a:cubicBezTo>
                  <a:cubicBezTo>
                    <a:pt x="12" y="20"/>
                    <a:pt x="12" y="20"/>
                    <a:pt x="12" y="20"/>
                  </a:cubicBezTo>
                  <a:cubicBezTo>
                    <a:pt x="13" y="19"/>
                    <a:pt x="13" y="19"/>
                    <a:pt x="13" y="19"/>
                  </a:cubicBezTo>
                  <a:cubicBezTo>
                    <a:pt x="14" y="27"/>
                    <a:pt x="14" y="27"/>
                    <a:pt x="14" y="27"/>
                  </a:cubicBezTo>
                  <a:cubicBezTo>
                    <a:pt x="37" y="24"/>
                    <a:pt x="37" y="24"/>
                    <a:pt x="37" y="24"/>
                  </a:cubicBezTo>
                  <a:cubicBezTo>
                    <a:pt x="37" y="17"/>
                    <a:pt x="37" y="17"/>
                    <a:pt x="37" y="17"/>
                  </a:cubicBezTo>
                  <a:cubicBezTo>
                    <a:pt x="38" y="16"/>
                    <a:pt x="38" y="16"/>
                    <a:pt x="38" y="16"/>
                  </a:cubicBezTo>
                  <a:cubicBezTo>
                    <a:pt x="39" y="24"/>
                    <a:pt x="39" y="24"/>
                    <a:pt x="39" y="24"/>
                  </a:cubicBezTo>
                  <a:cubicBezTo>
                    <a:pt x="48" y="23"/>
                    <a:pt x="48" y="23"/>
                    <a:pt x="48" y="23"/>
                  </a:cubicBezTo>
                  <a:cubicBezTo>
                    <a:pt x="46" y="9"/>
                    <a:pt x="46" y="9"/>
                    <a:pt x="46" y="9"/>
                  </a:cubicBezTo>
                  <a:cubicBezTo>
                    <a:pt x="46" y="8"/>
                    <a:pt x="46" y="8"/>
                    <a:pt x="46" y="8"/>
                  </a:cubicBezTo>
                  <a:cubicBezTo>
                    <a:pt x="46" y="8"/>
                    <a:pt x="46" y="8"/>
                    <a:pt x="46" y="8"/>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87" name="Freeform 133"/>
            <p:cNvSpPr/>
            <p:nvPr/>
          </p:nvSpPr>
          <p:spPr bwMode="auto">
            <a:xfrm>
              <a:off x="2486024" y="2311201"/>
              <a:ext cx="8334" cy="13097"/>
            </a:xfrm>
            <a:custGeom>
              <a:avLst/>
              <a:gdLst>
                <a:gd name="T0" fmla="*/ 1 w 3"/>
                <a:gd name="T1" fmla="*/ 4 h 5"/>
                <a:gd name="T2" fmla="*/ 3 w 3"/>
                <a:gd name="T3" fmla="*/ 5 h 5"/>
                <a:gd name="T4" fmla="*/ 2 w 3"/>
                <a:gd name="T5" fmla="*/ 0 h 5"/>
                <a:gd name="T6" fmla="*/ 0 w 3"/>
                <a:gd name="T7" fmla="*/ 1 h 5"/>
                <a:gd name="T8" fmla="*/ 1 w 3"/>
                <a:gd name="T9" fmla="*/ 4 h 5"/>
              </a:gdLst>
              <a:ahLst/>
              <a:cxnLst>
                <a:cxn ang="0">
                  <a:pos x="T0" y="T1"/>
                </a:cxn>
                <a:cxn ang="0">
                  <a:pos x="T2" y="T3"/>
                </a:cxn>
                <a:cxn ang="0">
                  <a:pos x="T4" y="T5"/>
                </a:cxn>
                <a:cxn ang="0">
                  <a:pos x="T6" y="T7"/>
                </a:cxn>
                <a:cxn ang="0">
                  <a:pos x="T8" y="T9"/>
                </a:cxn>
              </a:cxnLst>
              <a:rect l="0" t="0" r="r" b="b"/>
              <a:pathLst>
                <a:path w="3" h="5">
                  <a:moveTo>
                    <a:pt x="1" y="4"/>
                  </a:moveTo>
                  <a:cubicBezTo>
                    <a:pt x="1" y="5"/>
                    <a:pt x="2" y="5"/>
                    <a:pt x="3" y="5"/>
                  </a:cubicBezTo>
                  <a:cubicBezTo>
                    <a:pt x="2" y="0"/>
                    <a:pt x="2" y="0"/>
                    <a:pt x="2" y="0"/>
                  </a:cubicBezTo>
                  <a:cubicBezTo>
                    <a:pt x="1" y="0"/>
                    <a:pt x="1" y="0"/>
                    <a:pt x="0" y="1"/>
                  </a:cubicBezTo>
                  <a:lnTo>
                    <a:pt x="1" y="4"/>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88" name="Freeform 134"/>
            <p:cNvSpPr/>
            <p:nvPr/>
          </p:nvSpPr>
          <p:spPr bwMode="auto">
            <a:xfrm>
              <a:off x="2488406" y="2331441"/>
              <a:ext cx="5953" cy="13097"/>
            </a:xfrm>
            <a:custGeom>
              <a:avLst/>
              <a:gdLst>
                <a:gd name="T0" fmla="*/ 1 w 2"/>
                <a:gd name="T1" fmla="*/ 5 h 5"/>
                <a:gd name="T2" fmla="*/ 2 w 2"/>
                <a:gd name="T3" fmla="*/ 5 h 5"/>
                <a:gd name="T4" fmla="*/ 2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5"/>
                    <a:pt x="2" y="5"/>
                    <a:pt x="2" y="5"/>
                  </a:cubicBezTo>
                  <a:cubicBezTo>
                    <a:pt x="2" y="1"/>
                    <a:pt x="2" y="1"/>
                    <a:pt x="2" y="1"/>
                  </a:cubicBezTo>
                  <a:cubicBezTo>
                    <a:pt x="2" y="0"/>
                    <a:pt x="1" y="0"/>
                    <a:pt x="0" y="0"/>
                  </a:cubicBezTo>
                  <a:lnTo>
                    <a:pt x="1" y="5"/>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89" name="Freeform 135"/>
            <p:cNvSpPr>
              <a:spLocks noEditPoints="1"/>
            </p:cNvSpPr>
            <p:nvPr/>
          </p:nvSpPr>
          <p:spPr bwMode="auto">
            <a:xfrm>
              <a:off x="2337196" y="2262384"/>
              <a:ext cx="213122" cy="157163"/>
            </a:xfrm>
            <a:custGeom>
              <a:avLst/>
              <a:gdLst>
                <a:gd name="T0" fmla="*/ 9 w 83"/>
                <a:gd name="T1" fmla="*/ 8 h 61"/>
                <a:gd name="T2" fmla="*/ 4 w 83"/>
                <a:gd name="T3" fmla="*/ 46 h 61"/>
                <a:gd name="T4" fmla="*/ 18 w 83"/>
                <a:gd name="T5" fmla="*/ 54 h 61"/>
                <a:gd name="T6" fmla="*/ 46 w 83"/>
                <a:gd name="T7" fmla="*/ 51 h 61"/>
                <a:gd name="T8" fmla="*/ 48 w 83"/>
                <a:gd name="T9" fmla="*/ 61 h 61"/>
                <a:gd name="T10" fmla="*/ 74 w 83"/>
                <a:gd name="T11" fmla="*/ 47 h 61"/>
                <a:gd name="T12" fmla="*/ 79 w 83"/>
                <a:gd name="T13" fmla="*/ 9 h 61"/>
                <a:gd name="T14" fmla="*/ 39 w 83"/>
                <a:gd name="T15" fmla="*/ 31 h 61"/>
                <a:gd name="T16" fmla="*/ 22 w 83"/>
                <a:gd name="T17" fmla="*/ 29 h 61"/>
                <a:gd name="T18" fmla="*/ 32 w 83"/>
                <a:gd name="T19" fmla="*/ 19 h 61"/>
                <a:gd name="T20" fmla="*/ 39 w 83"/>
                <a:gd name="T21" fmla="*/ 31 h 61"/>
                <a:gd name="T22" fmla="*/ 65 w 83"/>
                <a:gd name="T23" fmla="*/ 34 h 61"/>
                <a:gd name="T24" fmla="*/ 64 w 83"/>
                <a:gd name="T25" fmla="*/ 38 h 61"/>
                <a:gd name="T26" fmla="*/ 62 w 83"/>
                <a:gd name="T27" fmla="*/ 38 h 61"/>
                <a:gd name="T28" fmla="*/ 60 w 83"/>
                <a:gd name="T29" fmla="*/ 35 h 61"/>
                <a:gd name="T30" fmla="*/ 60 w 83"/>
                <a:gd name="T31" fmla="*/ 39 h 61"/>
                <a:gd name="T32" fmla="*/ 59 w 83"/>
                <a:gd name="T33" fmla="*/ 36 h 61"/>
                <a:gd name="T34" fmla="*/ 54 w 83"/>
                <a:gd name="T35" fmla="*/ 35 h 61"/>
                <a:gd name="T36" fmla="*/ 54 w 83"/>
                <a:gd name="T37" fmla="*/ 33 h 61"/>
                <a:gd name="T38" fmla="*/ 55 w 83"/>
                <a:gd name="T39" fmla="*/ 32 h 61"/>
                <a:gd name="T40" fmla="*/ 58 w 83"/>
                <a:gd name="T41" fmla="*/ 32 h 61"/>
                <a:gd name="T42" fmla="*/ 57 w 83"/>
                <a:gd name="T43" fmla="*/ 26 h 61"/>
                <a:gd name="T44" fmla="*/ 54 w 83"/>
                <a:gd name="T45" fmla="*/ 24 h 61"/>
                <a:gd name="T46" fmla="*/ 53 w 83"/>
                <a:gd name="T47" fmla="*/ 20 h 61"/>
                <a:gd name="T48" fmla="*/ 56 w 83"/>
                <a:gd name="T49" fmla="*/ 17 h 61"/>
                <a:gd name="T50" fmla="*/ 57 w 83"/>
                <a:gd name="T51" fmla="*/ 13 h 61"/>
                <a:gd name="T52" fmla="*/ 58 w 83"/>
                <a:gd name="T53" fmla="*/ 17 h 61"/>
                <a:gd name="T54" fmla="*/ 60 w 83"/>
                <a:gd name="T55" fmla="*/ 16 h 61"/>
                <a:gd name="T56" fmla="*/ 60 w 83"/>
                <a:gd name="T57" fmla="*/ 13 h 61"/>
                <a:gd name="T58" fmla="*/ 61 w 83"/>
                <a:gd name="T59" fmla="*/ 16 h 61"/>
                <a:gd name="T60" fmla="*/ 63 w 83"/>
                <a:gd name="T61" fmla="*/ 16 h 61"/>
                <a:gd name="T62" fmla="*/ 64 w 83"/>
                <a:gd name="T63" fmla="*/ 17 h 61"/>
                <a:gd name="T64" fmla="*/ 64 w 83"/>
                <a:gd name="T65" fmla="*/ 19 h 61"/>
                <a:gd name="T66" fmla="*/ 62 w 83"/>
                <a:gd name="T67" fmla="*/ 19 h 61"/>
                <a:gd name="T68" fmla="*/ 62 w 83"/>
                <a:gd name="T69" fmla="*/ 24 h 61"/>
                <a:gd name="T70" fmla="*/ 67 w 83"/>
                <a:gd name="T71" fmla="*/ 2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61">
                  <a:moveTo>
                    <a:pt x="68" y="1"/>
                  </a:moveTo>
                  <a:cubicBezTo>
                    <a:pt x="9" y="8"/>
                    <a:pt x="9" y="8"/>
                    <a:pt x="9" y="8"/>
                  </a:cubicBezTo>
                  <a:cubicBezTo>
                    <a:pt x="4" y="9"/>
                    <a:pt x="0" y="14"/>
                    <a:pt x="1" y="19"/>
                  </a:cubicBezTo>
                  <a:cubicBezTo>
                    <a:pt x="4" y="46"/>
                    <a:pt x="4" y="46"/>
                    <a:pt x="4" y="46"/>
                  </a:cubicBezTo>
                  <a:cubicBezTo>
                    <a:pt x="5" y="51"/>
                    <a:pt x="10" y="55"/>
                    <a:pt x="15" y="55"/>
                  </a:cubicBezTo>
                  <a:cubicBezTo>
                    <a:pt x="18" y="54"/>
                    <a:pt x="18" y="54"/>
                    <a:pt x="18" y="54"/>
                  </a:cubicBezTo>
                  <a:cubicBezTo>
                    <a:pt x="19" y="49"/>
                    <a:pt x="24" y="43"/>
                    <a:pt x="31" y="42"/>
                  </a:cubicBezTo>
                  <a:cubicBezTo>
                    <a:pt x="38" y="41"/>
                    <a:pt x="43" y="46"/>
                    <a:pt x="46" y="51"/>
                  </a:cubicBezTo>
                  <a:cubicBezTo>
                    <a:pt x="56" y="50"/>
                    <a:pt x="56" y="50"/>
                    <a:pt x="56" y="50"/>
                  </a:cubicBezTo>
                  <a:cubicBezTo>
                    <a:pt x="55" y="57"/>
                    <a:pt x="48" y="61"/>
                    <a:pt x="48" y="61"/>
                  </a:cubicBezTo>
                  <a:cubicBezTo>
                    <a:pt x="59" y="60"/>
                    <a:pt x="66" y="53"/>
                    <a:pt x="68" y="48"/>
                  </a:cubicBezTo>
                  <a:cubicBezTo>
                    <a:pt x="74" y="47"/>
                    <a:pt x="74" y="47"/>
                    <a:pt x="74" y="47"/>
                  </a:cubicBezTo>
                  <a:cubicBezTo>
                    <a:pt x="79" y="47"/>
                    <a:pt x="83" y="42"/>
                    <a:pt x="83" y="36"/>
                  </a:cubicBezTo>
                  <a:cubicBezTo>
                    <a:pt x="79" y="9"/>
                    <a:pt x="79" y="9"/>
                    <a:pt x="79" y="9"/>
                  </a:cubicBezTo>
                  <a:cubicBezTo>
                    <a:pt x="79" y="4"/>
                    <a:pt x="74" y="0"/>
                    <a:pt x="68" y="1"/>
                  </a:cubicBezTo>
                  <a:close/>
                  <a:moveTo>
                    <a:pt x="39" y="31"/>
                  </a:moveTo>
                  <a:cubicBezTo>
                    <a:pt x="25" y="33"/>
                    <a:pt x="25" y="33"/>
                    <a:pt x="25" y="33"/>
                  </a:cubicBezTo>
                  <a:cubicBezTo>
                    <a:pt x="23" y="33"/>
                    <a:pt x="21" y="31"/>
                    <a:pt x="22" y="29"/>
                  </a:cubicBezTo>
                  <a:cubicBezTo>
                    <a:pt x="28" y="19"/>
                    <a:pt x="28" y="19"/>
                    <a:pt x="28" y="19"/>
                  </a:cubicBezTo>
                  <a:cubicBezTo>
                    <a:pt x="29" y="17"/>
                    <a:pt x="31" y="17"/>
                    <a:pt x="32" y="19"/>
                  </a:cubicBezTo>
                  <a:cubicBezTo>
                    <a:pt x="41" y="27"/>
                    <a:pt x="41" y="27"/>
                    <a:pt x="41" y="27"/>
                  </a:cubicBezTo>
                  <a:cubicBezTo>
                    <a:pt x="42" y="29"/>
                    <a:pt x="41" y="31"/>
                    <a:pt x="39" y="31"/>
                  </a:cubicBezTo>
                  <a:close/>
                  <a:moveTo>
                    <a:pt x="66" y="32"/>
                  </a:moveTo>
                  <a:cubicBezTo>
                    <a:pt x="66" y="33"/>
                    <a:pt x="65" y="33"/>
                    <a:pt x="65" y="34"/>
                  </a:cubicBezTo>
                  <a:cubicBezTo>
                    <a:pt x="64" y="34"/>
                    <a:pt x="64" y="34"/>
                    <a:pt x="64" y="35"/>
                  </a:cubicBezTo>
                  <a:cubicBezTo>
                    <a:pt x="64" y="38"/>
                    <a:pt x="64" y="38"/>
                    <a:pt x="64" y="38"/>
                  </a:cubicBezTo>
                  <a:cubicBezTo>
                    <a:pt x="64" y="38"/>
                    <a:pt x="64" y="39"/>
                    <a:pt x="63" y="39"/>
                  </a:cubicBezTo>
                  <a:cubicBezTo>
                    <a:pt x="63" y="39"/>
                    <a:pt x="62" y="39"/>
                    <a:pt x="62" y="38"/>
                  </a:cubicBezTo>
                  <a:cubicBezTo>
                    <a:pt x="62" y="35"/>
                    <a:pt x="62" y="35"/>
                    <a:pt x="62" y="35"/>
                  </a:cubicBezTo>
                  <a:cubicBezTo>
                    <a:pt x="61" y="35"/>
                    <a:pt x="61" y="35"/>
                    <a:pt x="60" y="35"/>
                  </a:cubicBezTo>
                  <a:cubicBezTo>
                    <a:pt x="61" y="38"/>
                    <a:pt x="61" y="38"/>
                    <a:pt x="61" y="38"/>
                  </a:cubicBezTo>
                  <a:cubicBezTo>
                    <a:pt x="61" y="39"/>
                    <a:pt x="60" y="39"/>
                    <a:pt x="60" y="39"/>
                  </a:cubicBezTo>
                  <a:cubicBezTo>
                    <a:pt x="59" y="39"/>
                    <a:pt x="59" y="39"/>
                    <a:pt x="59" y="38"/>
                  </a:cubicBezTo>
                  <a:cubicBezTo>
                    <a:pt x="59" y="36"/>
                    <a:pt x="59" y="36"/>
                    <a:pt x="59" y="36"/>
                  </a:cubicBezTo>
                  <a:cubicBezTo>
                    <a:pt x="58" y="36"/>
                    <a:pt x="57" y="36"/>
                    <a:pt x="56" y="36"/>
                  </a:cubicBezTo>
                  <a:cubicBezTo>
                    <a:pt x="55" y="35"/>
                    <a:pt x="55" y="35"/>
                    <a:pt x="54" y="35"/>
                  </a:cubicBezTo>
                  <a:cubicBezTo>
                    <a:pt x="54" y="35"/>
                    <a:pt x="54" y="35"/>
                    <a:pt x="54" y="34"/>
                  </a:cubicBezTo>
                  <a:cubicBezTo>
                    <a:pt x="54" y="34"/>
                    <a:pt x="54" y="34"/>
                    <a:pt x="54" y="33"/>
                  </a:cubicBezTo>
                  <a:cubicBezTo>
                    <a:pt x="54" y="33"/>
                    <a:pt x="54" y="33"/>
                    <a:pt x="54" y="32"/>
                  </a:cubicBezTo>
                  <a:cubicBezTo>
                    <a:pt x="54" y="32"/>
                    <a:pt x="55" y="32"/>
                    <a:pt x="55" y="32"/>
                  </a:cubicBezTo>
                  <a:cubicBezTo>
                    <a:pt x="55" y="32"/>
                    <a:pt x="56" y="32"/>
                    <a:pt x="57" y="32"/>
                  </a:cubicBezTo>
                  <a:cubicBezTo>
                    <a:pt x="57" y="32"/>
                    <a:pt x="58" y="32"/>
                    <a:pt x="58" y="32"/>
                  </a:cubicBezTo>
                  <a:cubicBezTo>
                    <a:pt x="57" y="27"/>
                    <a:pt x="57" y="27"/>
                    <a:pt x="57" y="27"/>
                  </a:cubicBezTo>
                  <a:cubicBezTo>
                    <a:pt x="57" y="27"/>
                    <a:pt x="57" y="26"/>
                    <a:pt x="57" y="26"/>
                  </a:cubicBezTo>
                  <a:cubicBezTo>
                    <a:pt x="56" y="26"/>
                    <a:pt x="56" y="26"/>
                    <a:pt x="55" y="26"/>
                  </a:cubicBezTo>
                  <a:cubicBezTo>
                    <a:pt x="55" y="25"/>
                    <a:pt x="54" y="25"/>
                    <a:pt x="54" y="24"/>
                  </a:cubicBezTo>
                  <a:cubicBezTo>
                    <a:pt x="54" y="24"/>
                    <a:pt x="53" y="23"/>
                    <a:pt x="53" y="22"/>
                  </a:cubicBezTo>
                  <a:cubicBezTo>
                    <a:pt x="53" y="21"/>
                    <a:pt x="53" y="21"/>
                    <a:pt x="53" y="20"/>
                  </a:cubicBezTo>
                  <a:cubicBezTo>
                    <a:pt x="54" y="19"/>
                    <a:pt x="54" y="19"/>
                    <a:pt x="54" y="18"/>
                  </a:cubicBezTo>
                  <a:cubicBezTo>
                    <a:pt x="55" y="18"/>
                    <a:pt x="56" y="17"/>
                    <a:pt x="56" y="17"/>
                  </a:cubicBezTo>
                  <a:cubicBezTo>
                    <a:pt x="56" y="14"/>
                    <a:pt x="56" y="14"/>
                    <a:pt x="56" y="14"/>
                  </a:cubicBezTo>
                  <a:cubicBezTo>
                    <a:pt x="56" y="14"/>
                    <a:pt x="56" y="13"/>
                    <a:pt x="57" y="13"/>
                  </a:cubicBezTo>
                  <a:cubicBezTo>
                    <a:pt x="57" y="13"/>
                    <a:pt x="58" y="14"/>
                    <a:pt x="58" y="14"/>
                  </a:cubicBezTo>
                  <a:cubicBezTo>
                    <a:pt x="58" y="17"/>
                    <a:pt x="58" y="17"/>
                    <a:pt x="58" y="17"/>
                  </a:cubicBezTo>
                  <a:cubicBezTo>
                    <a:pt x="58" y="16"/>
                    <a:pt x="59" y="16"/>
                    <a:pt x="59" y="16"/>
                  </a:cubicBezTo>
                  <a:cubicBezTo>
                    <a:pt x="59" y="16"/>
                    <a:pt x="60" y="16"/>
                    <a:pt x="60" y="16"/>
                  </a:cubicBezTo>
                  <a:cubicBezTo>
                    <a:pt x="59" y="14"/>
                    <a:pt x="59" y="14"/>
                    <a:pt x="59" y="14"/>
                  </a:cubicBezTo>
                  <a:cubicBezTo>
                    <a:pt x="59" y="13"/>
                    <a:pt x="60" y="13"/>
                    <a:pt x="60" y="13"/>
                  </a:cubicBezTo>
                  <a:cubicBezTo>
                    <a:pt x="60" y="13"/>
                    <a:pt x="61" y="13"/>
                    <a:pt x="61" y="14"/>
                  </a:cubicBezTo>
                  <a:cubicBezTo>
                    <a:pt x="61" y="16"/>
                    <a:pt x="61" y="16"/>
                    <a:pt x="61" y="16"/>
                  </a:cubicBezTo>
                  <a:cubicBezTo>
                    <a:pt x="62" y="16"/>
                    <a:pt x="62" y="16"/>
                    <a:pt x="63" y="16"/>
                  </a:cubicBezTo>
                  <a:cubicBezTo>
                    <a:pt x="63" y="16"/>
                    <a:pt x="63" y="16"/>
                    <a:pt x="63" y="16"/>
                  </a:cubicBezTo>
                  <a:cubicBezTo>
                    <a:pt x="64" y="16"/>
                    <a:pt x="64" y="16"/>
                    <a:pt x="64" y="16"/>
                  </a:cubicBezTo>
                  <a:cubicBezTo>
                    <a:pt x="64" y="16"/>
                    <a:pt x="64" y="16"/>
                    <a:pt x="64" y="17"/>
                  </a:cubicBezTo>
                  <a:cubicBezTo>
                    <a:pt x="64" y="17"/>
                    <a:pt x="64" y="17"/>
                    <a:pt x="64" y="18"/>
                  </a:cubicBezTo>
                  <a:cubicBezTo>
                    <a:pt x="64" y="18"/>
                    <a:pt x="64" y="19"/>
                    <a:pt x="64" y="19"/>
                  </a:cubicBezTo>
                  <a:cubicBezTo>
                    <a:pt x="64" y="19"/>
                    <a:pt x="64" y="19"/>
                    <a:pt x="64" y="19"/>
                  </a:cubicBezTo>
                  <a:cubicBezTo>
                    <a:pt x="63" y="19"/>
                    <a:pt x="63" y="19"/>
                    <a:pt x="62" y="19"/>
                  </a:cubicBezTo>
                  <a:cubicBezTo>
                    <a:pt x="62" y="19"/>
                    <a:pt x="62" y="19"/>
                    <a:pt x="62" y="19"/>
                  </a:cubicBezTo>
                  <a:cubicBezTo>
                    <a:pt x="62" y="24"/>
                    <a:pt x="62" y="24"/>
                    <a:pt x="62" y="24"/>
                  </a:cubicBezTo>
                  <a:cubicBezTo>
                    <a:pt x="63" y="25"/>
                    <a:pt x="64" y="25"/>
                    <a:pt x="65" y="26"/>
                  </a:cubicBezTo>
                  <a:cubicBezTo>
                    <a:pt x="66" y="27"/>
                    <a:pt x="66" y="28"/>
                    <a:pt x="67" y="29"/>
                  </a:cubicBezTo>
                  <a:cubicBezTo>
                    <a:pt x="67" y="30"/>
                    <a:pt x="67" y="31"/>
                    <a:pt x="66" y="3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90" name="Freeform 136"/>
            <p:cNvSpPr/>
            <p:nvPr/>
          </p:nvSpPr>
          <p:spPr bwMode="auto">
            <a:xfrm>
              <a:off x="1278732" y="2335013"/>
              <a:ext cx="105965" cy="102394"/>
            </a:xfrm>
            <a:custGeom>
              <a:avLst/>
              <a:gdLst>
                <a:gd name="T0" fmla="*/ 23 w 41"/>
                <a:gd name="T1" fmla="*/ 39 h 40"/>
                <a:gd name="T2" fmla="*/ 39 w 41"/>
                <a:gd name="T3" fmla="*/ 17 h 40"/>
                <a:gd name="T4" fmla="*/ 18 w 41"/>
                <a:gd name="T5" fmla="*/ 1 h 40"/>
                <a:gd name="T6" fmla="*/ 2 w 41"/>
                <a:gd name="T7" fmla="*/ 22 h 40"/>
                <a:gd name="T8" fmla="*/ 23 w 41"/>
                <a:gd name="T9" fmla="*/ 39 h 40"/>
              </a:gdLst>
              <a:ahLst/>
              <a:cxnLst>
                <a:cxn ang="0">
                  <a:pos x="T0" y="T1"/>
                </a:cxn>
                <a:cxn ang="0">
                  <a:pos x="T2" y="T3"/>
                </a:cxn>
                <a:cxn ang="0">
                  <a:pos x="T4" y="T5"/>
                </a:cxn>
                <a:cxn ang="0">
                  <a:pos x="T6" y="T7"/>
                </a:cxn>
                <a:cxn ang="0">
                  <a:pos x="T8" y="T9"/>
                </a:cxn>
              </a:cxnLst>
              <a:rect l="0" t="0" r="r" b="b"/>
              <a:pathLst>
                <a:path w="41" h="40">
                  <a:moveTo>
                    <a:pt x="23" y="39"/>
                  </a:moveTo>
                  <a:cubicBezTo>
                    <a:pt x="33" y="37"/>
                    <a:pt x="41" y="28"/>
                    <a:pt x="39" y="17"/>
                  </a:cubicBezTo>
                  <a:cubicBezTo>
                    <a:pt x="38" y="7"/>
                    <a:pt x="29" y="0"/>
                    <a:pt x="18" y="1"/>
                  </a:cubicBezTo>
                  <a:cubicBezTo>
                    <a:pt x="8" y="2"/>
                    <a:pt x="0" y="12"/>
                    <a:pt x="2" y="22"/>
                  </a:cubicBezTo>
                  <a:cubicBezTo>
                    <a:pt x="3" y="33"/>
                    <a:pt x="12" y="40"/>
                    <a:pt x="23" y="39"/>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91" name="Freeform 137"/>
            <p:cNvSpPr>
              <a:spLocks noEditPoints="1"/>
            </p:cNvSpPr>
            <p:nvPr/>
          </p:nvSpPr>
          <p:spPr bwMode="auto">
            <a:xfrm>
              <a:off x="1227534" y="2437406"/>
              <a:ext cx="234553" cy="139304"/>
            </a:xfrm>
            <a:custGeom>
              <a:avLst/>
              <a:gdLst>
                <a:gd name="T0" fmla="*/ 87 w 91"/>
                <a:gd name="T1" fmla="*/ 16 h 54"/>
                <a:gd name="T2" fmla="*/ 87 w 91"/>
                <a:gd name="T3" fmla="*/ 15 h 54"/>
                <a:gd name="T4" fmla="*/ 87 w 91"/>
                <a:gd name="T5" fmla="*/ 15 h 54"/>
                <a:gd name="T6" fmla="*/ 53 w 91"/>
                <a:gd name="T7" fmla="*/ 0 h 54"/>
                <a:gd name="T8" fmla="*/ 51 w 91"/>
                <a:gd name="T9" fmla="*/ 0 h 54"/>
                <a:gd name="T10" fmla="*/ 38 w 91"/>
                <a:gd name="T11" fmla="*/ 2 h 54"/>
                <a:gd name="T12" fmla="*/ 3 w 91"/>
                <a:gd name="T13" fmla="*/ 28 h 54"/>
                <a:gd name="T14" fmla="*/ 7 w 91"/>
                <a:gd name="T15" fmla="*/ 54 h 54"/>
                <a:gd name="T16" fmla="*/ 24 w 91"/>
                <a:gd name="T17" fmla="*/ 52 h 54"/>
                <a:gd name="T18" fmla="*/ 22 w 91"/>
                <a:gd name="T19" fmla="*/ 38 h 54"/>
                <a:gd name="T20" fmla="*/ 25 w 91"/>
                <a:gd name="T21" fmla="*/ 37 h 54"/>
                <a:gd name="T22" fmla="*/ 27 w 91"/>
                <a:gd name="T23" fmla="*/ 52 h 54"/>
                <a:gd name="T24" fmla="*/ 71 w 91"/>
                <a:gd name="T25" fmla="*/ 46 h 54"/>
                <a:gd name="T26" fmla="*/ 69 w 91"/>
                <a:gd name="T27" fmla="*/ 32 h 54"/>
                <a:gd name="T28" fmla="*/ 72 w 91"/>
                <a:gd name="T29" fmla="*/ 32 h 54"/>
                <a:gd name="T30" fmla="*/ 74 w 91"/>
                <a:gd name="T31" fmla="*/ 46 h 54"/>
                <a:gd name="T32" fmla="*/ 91 w 91"/>
                <a:gd name="T33" fmla="*/ 44 h 54"/>
                <a:gd name="T34" fmla="*/ 87 w 91"/>
                <a:gd name="T35" fmla="*/ 17 h 54"/>
                <a:gd name="T36" fmla="*/ 87 w 91"/>
                <a:gd name="T37" fmla="*/ 16 h 54"/>
                <a:gd name="T38" fmla="*/ 53 w 91"/>
                <a:gd name="T39" fmla="*/ 40 h 54"/>
                <a:gd name="T40" fmla="*/ 48 w 91"/>
                <a:gd name="T41" fmla="*/ 44 h 54"/>
                <a:gd name="T42" fmla="*/ 42 w 91"/>
                <a:gd name="T43" fmla="*/ 41 h 54"/>
                <a:gd name="T44" fmla="*/ 42 w 91"/>
                <a:gd name="T45" fmla="*/ 21 h 54"/>
                <a:gd name="T46" fmla="*/ 38 w 91"/>
                <a:gd name="T47" fmla="*/ 16 h 54"/>
                <a:gd name="T48" fmla="*/ 44 w 91"/>
                <a:gd name="T49" fmla="*/ 9 h 54"/>
                <a:gd name="T50" fmla="*/ 51 w 91"/>
                <a:gd name="T51" fmla="*/ 14 h 54"/>
                <a:gd name="T52" fmla="*/ 49 w 91"/>
                <a:gd name="T53" fmla="*/ 20 h 54"/>
                <a:gd name="T54" fmla="*/ 53 w 91"/>
                <a:gd name="T55"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54">
                  <a:moveTo>
                    <a:pt x="87" y="16"/>
                  </a:moveTo>
                  <a:cubicBezTo>
                    <a:pt x="87" y="16"/>
                    <a:pt x="87" y="16"/>
                    <a:pt x="87" y="15"/>
                  </a:cubicBezTo>
                  <a:cubicBezTo>
                    <a:pt x="87" y="15"/>
                    <a:pt x="87" y="15"/>
                    <a:pt x="87" y="15"/>
                  </a:cubicBezTo>
                  <a:cubicBezTo>
                    <a:pt x="83" y="1"/>
                    <a:pt x="62" y="0"/>
                    <a:pt x="53" y="0"/>
                  </a:cubicBezTo>
                  <a:cubicBezTo>
                    <a:pt x="52" y="0"/>
                    <a:pt x="51" y="0"/>
                    <a:pt x="51" y="0"/>
                  </a:cubicBezTo>
                  <a:cubicBezTo>
                    <a:pt x="38" y="2"/>
                    <a:pt x="38" y="2"/>
                    <a:pt x="38" y="2"/>
                  </a:cubicBezTo>
                  <a:cubicBezTo>
                    <a:pt x="38" y="2"/>
                    <a:pt x="0" y="4"/>
                    <a:pt x="3" y="28"/>
                  </a:cubicBezTo>
                  <a:cubicBezTo>
                    <a:pt x="7" y="54"/>
                    <a:pt x="7" y="54"/>
                    <a:pt x="7" y="54"/>
                  </a:cubicBezTo>
                  <a:cubicBezTo>
                    <a:pt x="24" y="52"/>
                    <a:pt x="24" y="52"/>
                    <a:pt x="24" y="52"/>
                  </a:cubicBezTo>
                  <a:cubicBezTo>
                    <a:pt x="22" y="38"/>
                    <a:pt x="22" y="38"/>
                    <a:pt x="22" y="38"/>
                  </a:cubicBezTo>
                  <a:cubicBezTo>
                    <a:pt x="25" y="37"/>
                    <a:pt x="25" y="37"/>
                    <a:pt x="25" y="37"/>
                  </a:cubicBezTo>
                  <a:cubicBezTo>
                    <a:pt x="27" y="52"/>
                    <a:pt x="27" y="52"/>
                    <a:pt x="27" y="52"/>
                  </a:cubicBezTo>
                  <a:cubicBezTo>
                    <a:pt x="71" y="46"/>
                    <a:pt x="71" y="46"/>
                    <a:pt x="71" y="46"/>
                  </a:cubicBezTo>
                  <a:cubicBezTo>
                    <a:pt x="69" y="32"/>
                    <a:pt x="69" y="32"/>
                    <a:pt x="69" y="32"/>
                  </a:cubicBezTo>
                  <a:cubicBezTo>
                    <a:pt x="72" y="32"/>
                    <a:pt x="72" y="32"/>
                    <a:pt x="72" y="32"/>
                  </a:cubicBezTo>
                  <a:cubicBezTo>
                    <a:pt x="74" y="46"/>
                    <a:pt x="74" y="46"/>
                    <a:pt x="74" y="46"/>
                  </a:cubicBezTo>
                  <a:cubicBezTo>
                    <a:pt x="91" y="44"/>
                    <a:pt x="91" y="44"/>
                    <a:pt x="91" y="44"/>
                  </a:cubicBezTo>
                  <a:cubicBezTo>
                    <a:pt x="87" y="17"/>
                    <a:pt x="87" y="17"/>
                    <a:pt x="87" y="17"/>
                  </a:cubicBezTo>
                  <a:cubicBezTo>
                    <a:pt x="87" y="17"/>
                    <a:pt x="87" y="16"/>
                    <a:pt x="87" y="16"/>
                  </a:cubicBezTo>
                  <a:close/>
                  <a:moveTo>
                    <a:pt x="53" y="40"/>
                  </a:moveTo>
                  <a:cubicBezTo>
                    <a:pt x="48" y="44"/>
                    <a:pt x="48" y="44"/>
                    <a:pt x="48" y="44"/>
                  </a:cubicBezTo>
                  <a:cubicBezTo>
                    <a:pt x="42" y="41"/>
                    <a:pt x="42" y="41"/>
                    <a:pt x="42" y="41"/>
                  </a:cubicBezTo>
                  <a:cubicBezTo>
                    <a:pt x="42" y="21"/>
                    <a:pt x="42" y="21"/>
                    <a:pt x="42" y="21"/>
                  </a:cubicBezTo>
                  <a:cubicBezTo>
                    <a:pt x="40" y="20"/>
                    <a:pt x="39" y="18"/>
                    <a:pt x="38" y="16"/>
                  </a:cubicBezTo>
                  <a:cubicBezTo>
                    <a:pt x="38" y="12"/>
                    <a:pt x="40" y="9"/>
                    <a:pt x="44" y="9"/>
                  </a:cubicBezTo>
                  <a:cubicBezTo>
                    <a:pt x="47" y="8"/>
                    <a:pt x="50" y="11"/>
                    <a:pt x="51" y="14"/>
                  </a:cubicBezTo>
                  <a:cubicBezTo>
                    <a:pt x="51" y="17"/>
                    <a:pt x="50" y="19"/>
                    <a:pt x="49" y="20"/>
                  </a:cubicBezTo>
                  <a:lnTo>
                    <a:pt x="53" y="4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92" name="Freeform 138"/>
            <p:cNvSpPr/>
            <p:nvPr/>
          </p:nvSpPr>
          <p:spPr bwMode="auto">
            <a:xfrm>
              <a:off x="3121818" y="1615876"/>
              <a:ext cx="100013" cy="97631"/>
            </a:xfrm>
            <a:custGeom>
              <a:avLst/>
              <a:gdLst>
                <a:gd name="T0" fmla="*/ 22 w 39"/>
                <a:gd name="T1" fmla="*/ 37 h 38"/>
                <a:gd name="T2" fmla="*/ 38 w 39"/>
                <a:gd name="T3" fmla="*/ 17 h 38"/>
                <a:gd name="T4" fmla="*/ 17 w 39"/>
                <a:gd name="T5" fmla="*/ 1 h 38"/>
                <a:gd name="T6" fmla="*/ 2 w 39"/>
                <a:gd name="T7" fmla="*/ 21 h 38"/>
                <a:gd name="T8" fmla="*/ 22 w 39"/>
                <a:gd name="T9" fmla="*/ 37 h 38"/>
              </a:gdLst>
              <a:ahLst/>
              <a:cxnLst>
                <a:cxn ang="0">
                  <a:pos x="T0" y="T1"/>
                </a:cxn>
                <a:cxn ang="0">
                  <a:pos x="T2" y="T3"/>
                </a:cxn>
                <a:cxn ang="0">
                  <a:pos x="T4" y="T5"/>
                </a:cxn>
                <a:cxn ang="0">
                  <a:pos x="T6" y="T7"/>
                </a:cxn>
                <a:cxn ang="0">
                  <a:pos x="T8" y="T9"/>
                </a:cxn>
              </a:cxnLst>
              <a:rect l="0" t="0" r="r" b="b"/>
              <a:pathLst>
                <a:path w="39" h="38">
                  <a:moveTo>
                    <a:pt x="22" y="37"/>
                  </a:moveTo>
                  <a:cubicBezTo>
                    <a:pt x="32" y="36"/>
                    <a:pt x="39" y="27"/>
                    <a:pt x="38" y="17"/>
                  </a:cubicBezTo>
                  <a:cubicBezTo>
                    <a:pt x="36" y="7"/>
                    <a:pt x="27" y="0"/>
                    <a:pt x="17" y="1"/>
                  </a:cubicBezTo>
                  <a:cubicBezTo>
                    <a:pt x="7" y="2"/>
                    <a:pt x="0" y="11"/>
                    <a:pt x="2" y="21"/>
                  </a:cubicBezTo>
                  <a:cubicBezTo>
                    <a:pt x="3" y="31"/>
                    <a:pt x="12" y="38"/>
                    <a:pt x="22" y="3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93" name="Freeform 139"/>
            <p:cNvSpPr>
              <a:spLocks noEditPoints="1"/>
            </p:cNvSpPr>
            <p:nvPr/>
          </p:nvSpPr>
          <p:spPr bwMode="auto">
            <a:xfrm>
              <a:off x="3073003" y="1717078"/>
              <a:ext cx="221456" cy="130969"/>
            </a:xfrm>
            <a:custGeom>
              <a:avLst/>
              <a:gdLst>
                <a:gd name="T0" fmla="*/ 83 w 86"/>
                <a:gd name="T1" fmla="*/ 15 h 51"/>
                <a:gd name="T2" fmla="*/ 83 w 86"/>
                <a:gd name="T3" fmla="*/ 14 h 51"/>
                <a:gd name="T4" fmla="*/ 83 w 86"/>
                <a:gd name="T5" fmla="*/ 14 h 51"/>
                <a:gd name="T6" fmla="*/ 50 w 86"/>
                <a:gd name="T7" fmla="*/ 0 h 51"/>
                <a:gd name="T8" fmla="*/ 48 w 86"/>
                <a:gd name="T9" fmla="*/ 0 h 51"/>
                <a:gd name="T10" fmla="*/ 36 w 86"/>
                <a:gd name="T11" fmla="*/ 1 h 51"/>
                <a:gd name="T12" fmla="*/ 3 w 86"/>
                <a:gd name="T13" fmla="*/ 26 h 51"/>
                <a:gd name="T14" fmla="*/ 6 w 86"/>
                <a:gd name="T15" fmla="*/ 51 h 51"/>
                <a:gd name="T16" fmla="*/ 23 w 86"/>
                <a:gd name="T17" fmla="*/ 49 h 51"/>
                <a:gd name="T18" fmla="*/ 21 w 86"/>
                <a:gd name="T19" fmla="*/ 35 h 51"/>
                <a:gd name="T20" fmla="*/ 24 w 86"/>
                <a:gd name="T21" fmla="*/ 35 h 51"/>
                <a:gd name="T22" fmla="*/ 26 w 86"/>
                <a:gd name="T23" fmla="*/ 49 h 51"/>
                <a:gd name="T24" fmla="*/ 67 w 86"/>
                <a:gd name="T25" fmla="*/ 43 h 51"/>
                <a:gd name="T26" fmla="*/ 66 w 86"/>
                <a:gd name="T27" fmla="*/ 30 h 51"/>
                <a:gd name="T28" fmla="*/ 68 w 86"/>
                <a:gd name="T29" fmla="*/ 30 h 51"/>
                <a:gd name="T30" fmla="*/ 70 w 86"/>
                <a:gd name="T31" fmla="*/ 43 h 51"/>
                <a:gd name="T32" fmla="*/ 86 w 86"/>
                <a:gd name="T33" fmla="*/ 41 h 51"/>
                <a:gd name="T34" fmla="*/ 83 w 86"/>
                <a:gd name="T35" fmla="*/ 16 h 51"/>
                <a:gd name="T36" fmla="*/ 83 w 86"/>
                <a:gd name="T37" fmla="*/ 15 h 51"/>
                <a:gd name="T38" fmla="*/ 50 w 86"/>
                <a:gd name="T39" fmla="*/ 37 h 51"/>
                <a:gd name="T40" fmla="*/ 46 w 86"/>
                <a:gd name="T41" fmla="*/ 42 h 51"/>
                <a:gd name="T42" fmla="*/ 40 w 86"/>
                <a:gd name="T43" fmla="*/ 39 h 51"/>
                <a:gd name="T44" fmla="*/ 40 w 86"/>
                <a:gd name="T45" fmla="*/ 19 h 51"/>
                <a:gd name="T46" fmla="*/ 36 w 86"/>
                <a:gd name="T47" fmla="*/ 15 h 51"/>
                <a:gd name="T48" fmla="*/ 42 w 86"/>
                <a:gd name="T49" fmla="*/ 8 h 51"/>
                <a:gd name="T50" fmla="*/ 48 w 86"/>
                <a:gd name="T51" fmla="*/ 13 h 51"/>
                <a:gd name="T52" fmla="*/ 46 w 86"/>
                <a:gd name="T53" fmla="*/ 19 h 51"/>
                <a:gd name="T54" fmla="*/ 50 w 86"/>
                <a:gd name="T55"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51">
                  <a:moveTo>
                    <a:pt x="83" y="15"/>
                  </a:moveTo>
                  <a:cubicBezTo>
                    <a:pt x="83" y="15"/>
                    <a:pt x="83" y="14"/>
                    <a:pt x="83" y="14"/>
                  </a:cubicBezTo>
                  <a:cubicBezTo>
                    <a:pt x="83" y="14"/>
                    <a:pt x="83" y="14"/>
                    <a:pt x="83" y="14"/>
                  </a:cubicBezTo>
                  <a:cubicBezTo>
                    <a:pt x="79" y="0"/>
                    <a:pt x="59" y="0"/>
                    <a:pt x="50" y="0"/>
                  </a:cubicBezTo>
                  <a:cubicBezTo>
                    <a:pt x="50" y="0"/>
                    <a:pt x="49" y="0"/>
                    <a:pt x="48" y="0"/>
                  </a:cubicBezTo>
                  <a:cubicBezTo>
                    <a:pt x="36" y="1"/>
                    <a:pt x="36" y="1"/>
                    <a:pt x="36" y="1"/>
                  </a:cubicBezTo>
                  <a:cubicBezTo>
                    <a:pt x="36" y="1"/>
                    <a:pt x="0" y="3"/>
                    <a:pt x="3" y="26"/>
                  </a:cubicBezTo>
                  <a:cubicBezTo>
                    <a:pt x="6" y="51"/>
                    <a:pt x="6" y="51"/>
                    <a:pt x="6" y="51"/>
                  </a:cubicBezTo>
                  <a:cubicBezTo>
                    <a:pt x="23" y="49"/>
                    <a:pt x="23" y="49"/>
                    <a:pt x="23" y="49"/>
                  </a:cubicBezTo>
                  <a:cubicBezTo>
                    <a:pt x="21" y="35"/>
                    <a:pt x="21" y="35"/>
                    <a:pt x="21" y="35"/>
                  </a:cubicBezTo>
                  <a:cubicBezTo>
                    <a:pt x="24" y="35"/>
                    <a:pt x="24" y="35"/>
                    <a:pt x="24" y="35"/>
                  </a:cubicBezTo>
                  <a:cubicBezTo>
                    <a:pt x="26" y="49"/>
                    <a:pt x="26" y="49"/>
                    <a:pt x="26" y="49"/>
                  </a:cubicBezTo>
                  <a:cubicBezTo>
                    <a:pt x="67" y="43"/>
                    <a:pt x="67" y="43"/>
                    <a:pt x="67" y="43"/>
                  </a:cubicBezTo>
                  <a:cubicBezTo>
                    <a:pt x="66" y="30"/>
                    <a:pt x="66" y="30"/>
                    <a:pt x="66" y="30"/>
                  </a:cubicBezTo>
                  <a:cubicBezTo>
                    <a:pt x="68" y="30"/>
                    <a:pt x="68" y="30"/>
                    <a:pt x="68" y="30"/>
                  </a:cubicBezTo>
                  <a:cubicBezTo>
                    <a:pt x="70" y="43"/>
                    <a:pt x="70" y="43"/>
                    <a:pt x="70" y="43"/>
                  </a:cubicBezTo>
                  <a:cubicBezTo>
                    <a:pt x="86" y="41"/>
                    <a:pt x="86" y="41"/>
                    <a:pt x="86" y="41"/>
                  </a:cubicBezTo>
                  <a:cubicBezTo>
                    <a:pt x="83" y="16"/>
                    <a:pt x="83" y="16"/>
                    <a:pt x="83" y="16"/>
                  </a:cubicBezTo>
                  <a:cubicBezTo>
                    <a:pt x="83" y="15"/>
                    <a:pt x="83" y="15"/>
                    <a:pt x="83" y="15"/>
                  </a:cubicBezTo>
                  <a:close/>
                  <a:moveTo>
                    <a:pt x="50" y="37"/>
                  </a:moveTo>
                  <a:cubicBezTo>
                    <a:pt x="46" y="42"/>
                    <a:pt x="46" y="42"/>
                    <a:pt x="46" y="42"/>
                  </a:cubicBezTo>
                  <a:cubicBezTo>
                    <a:pt x="40" y="39"/>
                    <a:pt x="40" y="39"/>
                    <a:pt x="40" y="39"/>
                  </a:cubicBezTo>
                  <a:cubicBezTo>
                    <a:pt x="40" y="19"/>
                    <a:pt x="40" y="19"/>
                    <a:pt x="40" y="19"/>
                  </a:cubicBezTo>
                  <a:cubicBezTo>
                    <a:pt x="38" y="19"/>
                    <a:pt x="37" y="17"/>
                    <a:pt x="36" y="15"/>
                  </a:cubicBezTo>
                  <a:cubicBezTo>
                    <a:pt x="36" y="11"/>
                    <a:pt x="38" y="8"/>
                    <a:pt x="42" y="8"/>
                  </a:cubicBezTo>
                  <a:cubicBezTo>
                    <a:pt x="45" y="8"/>
                    <a:pt x="48" y="10"/>
                    <a:pt x="48" y="13"/>
                  </a:cubicBezTo>
                  <a:cubicBezTo>
                    <a:pt x="49" y="15"/>
                    <a:pt x="48" y="17"/>
                    <a:pt x="46" y="19"/>
                  </a:cubicBezTo>
                  <a:lnTo>
                    <a:pt x="50" y="3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94" name="Freeform 140"/>
            <p:cNvSpPr/>
            <p:nvPr/>
          </p:nvSpPr>
          <p:spPr bwMode="auto">
            <a:xfrm>
              <a:off x="2887265" y="2419547"/>
              <a:ext cx="103584" cy="105966"/>
            </a:xfrm>
            <a:custGeom>
              <a:avLst/>
              <a:gdLst>
                <a:gd name="T0" fmla="*/ 23 w 40"/>
                <a:gd name="T1" fmla="*/ 39 h 41"/>
                <a:gd name="T2" fmla="*/ 39 w 40"/>
                <a:gd name="T3" fmla="*/ 18 h 41"/>
                <a:gd name="T4" fmla="*/ 18 w 40"/>
                <a:gd name="T5" fmla="*/ 2 h 41"/>
                <a:gd name="T6" fmla="*/ 1 w 40"/>
                <a:gd name="T7" fmla="*/ 23 h 41"/>
                <a:gd name="T8" fmla="*/ 23 w 40"/>
                <a:gd name="T9" fmla="*/ 39 h 41"/>
              </a:gdLst>
              <a:ahLst/>
              <a:cxnLst>
                <a:cxn ang="0">
                  <a:pos x="T0" y="T1"/>
                </a:cxn>
                <a:cxn ang="0">
                  <a:pos x="T2" y="T3"/>
                </a:cxn>
                <a:cxn ang="0">
                  <a:pos x="T4" y="T5"/>
                </a:cxn>
                <a:cxn ang="0">
                  <a:pos x="T6" y="T7"/>
                </a:cxn>
                <a:cxn ang="0">
                  <a:pos x="T8" y="T9"/>
                </a:cxn>
              </a:cxnLst>
              <a:rect l="0" t="0" r="r" b="b"/>
              <a:pathLst>
                <a:path w="40" h="41">
                  <a:moveTo>
                    <a:pt x="23" y="39"/>
                  </a:moveTo>
                  <a:cubicBezTo>
                    <a:pt x="33" y="38"/>
                    <a:pt x="40" y="29"/>
                    <a:pt x="39" y="18"/>
                  </a:cubicBezTo>
                  <a:cubicBezTo>
                    <a:pt x="38" y="8"/>
                    <a:pt x="28" y="0"/>
                    <a:pt x="18" y="2"/>
                  </a:cubicBezTo>
                  <a:cubicBezTo>
                    <a:pt x="8" y="3"/>
                    <a:pt x="0" y="12"/>
                    <a:pt x="1" y="23"/>
                  </a:cubicBezTo>
                  <a:cubicBezTo>
                    <a:pt x="3" y="33"/>
                    <a:pt x="12" y="41"/>
                    <a:pt x="23" y="39"/>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95" name="Freeform 141"/>
            <p:cNvSpPr>
              <a:spLocks noEditPoints="1"/>
            </p:cNvSpPr>
            <p:nvPr/>
          </p:nvSpPr>
          <p:spPr bwMode="auto">
            <a:xfrm>
              <a:off x="2836068" y="2525512"/>
              <a:ext cx="234553" cy="138113"/>
            </a:xfrm>
            <a:custGeom>
              <a:avLst/>
              <a:gdLst>
                <a:gd name="T0" fmla="*/ 87 w 91"/>
                <a:gd name="T1" fmla="*/ 16 h 54"/>
                <a:gd name="T2" fmla="*/ 87 w 91"/>
                <a:gd name="T3" fmla="*/ 15 h 54"/>
                <a:gd name="T4" fmla="*/ 87 w 91"/>
                <a:gd name="T5" fmla="*/ 15 h 54"/>
                <a:gd name="T6" fmla="*/ 52 w 91"/>
                <a:gd name="T7" fmla="*/ 0 h 54"/>
                <a:gd name="T8" fmla="*/ 51 w 91"/>
                <a:gd name="T9" fmla="*/ 0 h 54"/>
                <a:gd name="T10" fmla="*/ 38 w 91"/>
                <a:gd name="T11" fmla="*/ 2 h 54"/>
                <a:gd name="T12" fmla="*/ 3 w 91"/>
                <a:gd name="T13" fmla="*/ 28 h 54"/>
                <a:gd name="T14" fmla="*/ 6 w 91"/>
                <a:gd name="T15" fmla="*/ 54 h 54"/>
                <a:gd name="T16" fmla="*/ 24 w 91"/>
                <a:gd name="T17" fmla="*/ 52 h 54"/>
                <a:gd name="T18" fmla="*/ 22 w 91"/>
                <a:gd name="T19" fmla="*/ 38 h 54"/>
                <a:gd name="T20" fmla="*/ 25 w 91"/>
                <a:gd name="T21" fmla="*/ 37 h 54"/>
                <a:gd name="T22" fmla="*/ 27 w 91"/>
                <a:gd name="T23" fmla="*/ 51 h 54"/>
                <a:gd name="T24" fmla="*/ 71 w 91"/>
                <a:gd name="T25" fmla="*/ 46 h 54"/>
                <a:gd name="T26" fmla="*/ 69 w 91"/>
                <a:gd name="T27" fmla="*/ 32 h 54"/>
                <a:gd name="T28" fmla="*/ 72 w 91"/>
                <a:gd name="T29" fmla="*/ 32 h 54"/>
                <a:gd name="T30" fmla="*/ 73 w 91"/>
                <a:gd name="T31" fmla="*/ 46 h 54"/>
                <a:gd name="T32" fmla="*/ 91 w 91"/>
                <a:gd name="T33" fmla="*/ 44 h 54"/>
                <a:gd name="T34" fmla="*/ 87 w 91"/>
                <a:gd name="T35" fmla="*/ 17 h 54"/>
                <a:gd name="T36" fmla="*/ 87 w 91"/>
                <a:gd name="T37" fmla="*/ 16 h 54"/>
                <a:gd name="T38" fmla="*/ 53 w 91"/>
                <a:gd name="T39" fmla="*/ 40 h 54"/>
                <a:gd name="T40" fmla="*/ 48 w 91"/>
                <a:gd name="T41" fmla="*/ 44 h 54"/>
                <a:gd name="T42" fmla="*/ 42 w 91"/>
                <a:gd name="T43" fmla="*/ 41 h 54"/>
                <a:gd name="T44" fmla="*/ 42 w 91"/>
                <a:gd name="T45" fmla="*/ 21 h 54"/>
                <a:gd name="T46" fmla="*/ 38 w 91"/>
                <a:gd name="T47" fmla="*/ 16 h 54"/>
                <a:gd name="T48" fmla="*/ 44 w 91"/>
                <a:gd name="T49" fmla="*/ 9 h 54"/>
                <a:gd name="T50" fmla="*/ 51 w 91"/>
                <a:gd name="T51" fmla="*/ 14 h 54"/>
                <a:gd name="T52" fmla="*/ 48 w 91"/>
                <a:gd name="T53" fmla="*/ 20 h 54"/>
                <a:gd name="T54" fmla="*/ 53 w 91"/>
                <a:gd name="T55"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54">
                  <a:moveTo>
                    <a:pt x="87" y="16"/>
                  </a:moveTo>
                  <a:cubicBezTo>
                    <a:pt x="87" y="16"/>
                    <a:pt x="87" y="15"/>
                    <a:pt x="87" y="15"/>
                  </a:cubicBezTo>
                  <a:cubicBezTo>
                    <a:pt x="87" y="15"/>
                    <a:pt x="87" y="15"/>
                    <a:pt x="87" y="15"/>
                  </a:cubicBezTo>
                  <a:cubicBezTo>
                    <a:pt x="83" y="1"/>
                    <a:pt x="62" y="0"/>
                    <a:pt x="52" y="0"/>
                  </a:cubicBezTo>
                  <a:cubicBezTo>
                    <a:pt x="52" y="0"/>
                    <a:pt x="51" y="0"/>
                    <a:pt x="51" y="0"/>
                  </a:cubicBezTo>
                  <a:cubicBezTo>
                    <a:pt x="38" y="2"/>
                    <a:pt x="38" y="2"/>
                    <a:pt x="38" y="2"/>
                  </a:cubicBezTo>
                  <a:cubicBezTo>
                    <a:pt x="38" y="2"/>
                    <a:pt x="0" y="4"/>
                    <a:pt x="3" y="28"/>
                  </a:cubicBezTo>
                  <a:cubicBezTo>
                    <a:pt x="6" y="54"/>
                    <a:pt x="6" y="54"/>
                    <a:pt x="6" y="54"/>
                  </a:cubicBezTo>
                  <a:cubicBezTo>
                    <a:pt x="24" y="52"/>
                    <a:pt x="24" y="52"/>
                    <a:pt x="24" y="52"/>
                  </a:cubicBezTo>
                  <a:cubicBezTo>
                    <a:pt x="22" y="38"/>
                    <a:pt x="22" y="38"/>
                    <a:pt x="22" y="38"/>
                  </a:cubicBezTo>
                  <a:cubicBezTo>
                    <a:pt x="25" y="37"/>
                    <a:pt x="25" y="37"/>
                    <a:pt x="25" y="37"/>
                  </a:cubicBezTo>
                  <a:cubicBezTo>
                    <a:pt x="27" y="51"/>
                    <a:pt x="27" y="51"/>
                    <a:pt x="27" y="51"/>
                  </a:cubicBezTo>
                  <a:cubicBezTo>
                    <a:pt x="71" y="46"/>
                    <a:pt x="71" y="46"/>
                    <a:pt x="71" y="46"/>
                  </a:cubicBezTo>
                  <a:cubicBezTo>
                    <a:pt x="69" y="32"/>
                    <a:pt x="69" y="32"/>
                    <a:pt x="69" y="32"/>
                  </a:cubicBezTo>
                  <a:cubicBezTo>
                    <a:pt x="72" y="32"/>
                    <a:pt x="72" y="32"/>
                    <a:pt x="72" y="32"/>
                  </a:cubicBezTo>
                  <a:cubicBezTo>
                    <a:pt x="73" y="46"/>
                    <a:pt x="73" y="46"/>
                    <a:pt x="73" y="46"/>
                  </a:cubicBezTo>
                  <a:cubicBezTo>
                    <a:pt x="91" y="44"/>
                    <a:pt x="91" y="44"/>
                    <a:pt x="91" y="44"/>
                  </a:cubicBezTo>
                  <a:cubicBezTo>
                    <a:pt x="87" y="17"/>
                    <a:pt x="87" y="17"/>
                    <a:pt x="87" y="17"/>
                  </a:cubicBezTo>
                  <a:cubicBezTo>
                    <a:pt x="87" y="16"/>
                    <a:pt x="87" y="16"/>
                    <a:pt x="87" y="16"/>
                  </a:cubicBezTo>
                  <a:close/>
                  <a:moveTo>
                    <a:pt x="53" y="40"/>
                  </a:moveTo>
                  <a:cubicBezTo>
                    <a:pt x="48" y="44"/>
                    <a:pt x="48" y="44"/>
                    <a:pt x="48" y="44"/>
                  </a:cubicBezTo>
                  <a:cubicBezTo>
                    <a:pt x="42" y="41"/>
                    <a:pt x="42" y="41"/>
                    <a:pt x="42" y="41"/>
                  </a:cubicBezTo>
                  <a:cubicBezTo>
                    <a:pt x="42" y="21"/>
                    <a:pt x="42" y="21"/>
                    <a:pt x="42" y="21"/>
                  </a:cubicBezTo>
                  <a:cubicBezTo>
                    <a:pt x="40" y="20"/>
                    <a:pt x="38" y="18"/>
                    <a:pt x="38" y="16"/>
                  </a:cubicBezTo>
                  <a:cubicBezTo>
                    <a:pt x="38" y="12"/>
                    <a:pt x="40" y="9"/>
                    <a:pt x="44" y="9"/>
                  </a:cubicBezTo>
                  <a:cubicBezTo>
                    <a:pt x="47" y="8"/>
                    <a:pt x="50" y="11"/>
                    <a:pt x="51" y="14"/>
                  </a:cubicBezTo>
                  <a:cubicBezTo>
                    <a:pt x="51" y="16"/>
                    <a:pt x="50" y="19"/>
                    <a:pt x="48" y="20"/>
                  </a:cubicBezTo>
                  <a:lnTo>
                    <a:pt x="53" y="4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96" name="Freeform 142"/>
            <p:cNvSpPr/>
            <p:nvPr/>
          </p:nvSpPr>
          <p:spPr bwMode="auto">
            <a:xfrm>
              <a:off x="1996678" y="1832569"/>
              <a:ext cx="54769" cy="108347"/>
            </a:xfrm>
            <a:custGeom>
              <a:avLst/>
              <a:gdLst>
                <a:gd name="T0" fmla="*/ 5 w 21"/>
                <a:gd name="T1" fmla="*/ 1 h 42"/>
                <a:gd name="T2" fmla="*/ 5 w 21"/>
                <a:gd name="T3" fmla="*/ 3 h 42"/>
                <a:gd name="T4" fmla="*/ 6 w 21"/>
                <a:gd name="T5" fmla="*/ 4 h 42"/>
                <a:gd name="T6" fmla="*/ 6 w 21"/>
                <a:gd name="T7" fmla="*/ 4 h 42"/>
                <a:gd name="T8" fmla="*/ 6 w 21"/>
                <a:gd name="T9" fmla="*/ 7 h 42"/>
                <a:gd name="T10" fmla="*/ 6 w 21"/>
                <a:gd name="T11" fmla="*/ 7 h 42"/>
                <a:gd name="T12" fmla="*/ 0 w 21"/>
                <a:gd name="T13" fmla="*/ 16 h 42"/>
                <a:gd name="T14" fmla="*/ 2 w 21"/>
                <a:gd name="T15" fmla="*/ 42 h 42"/>
                <a:gd name="T16" fmla="*/ 7 w 21"/>
                <a:gd name="T17" fmla="*/ 31 h 42"/>
                <a:gd name="T18" fmla="*/ 15 w 21"/>
                <a:gd name="T19" fmla="*/ 24 h 42"/>
                <a:gd name="T20" fmla="*/ 15 w 21"/>
                <a:gd name="T21" fmla="*/ 24 h 42"/>
                <a:gd name="T22" fmla="*/ 15 w 21"/>
                <a:gd name="T23" fmla="*/ 24 h 42"/>
                <a:gd name="T24" fmla="*/ 17 w 21"/>
                <a:gd name="T25" fmla="*/ 24 h 42"/>
                <a:gd name="T26" fmla="*/ 17 w 21"/>
                <a:gd name="T27" fmla="*/ 24 h 42"/>
                <a:gd name="T28" fmla="*/ 18 w 21"/>
                <a:gd name="T29" fmla="*/ 27 h 42"/>
                <a:gd name="T30" fmla="*/ 18 w 21"/>
                <a:gd name="T31" fmla="*/ 27 h 42"/>
                <a:gd name="T32" fmla="*/ 18 w 21"/>
                <a:gd name="T33" fmla="*/ 27 h 42"/>
                <a:gd name="T34" fmla="*/ 19 w 21"/>
                <a:gd name="T35" fmla="*/ 27 h 42"/>
                <a:gd name="T36" fmla="*/ 20 w 21"/>
                <a:gd name="T37" fmla="*/ 28 h 42"/>
                <a:gd name="T38" fmla="*/ 21 w 21"/>
                <a:gd name="T39" fmla="*/ 26 h 42"/>
                <a:gd name="T40" fmla="*/ 19 w 21"/>
                <a:gd name="T41" fmla="*/ 10 h 42"/>
                <a:gd name="T42" fmla="*/ 6 w 21"/>
                <a:gd name="T43" fmla="*/ 1 h 42"/>
                <a:gd name="T44" fmla="*/ 6 w 21"/>
                <a:gd name="T45" fmla="*/ 1 h 42"/>
                <a:gd name="T46" fmla="*/ 5 w 21"/>
                <a:gd name="T47"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 h="42">
                  <a:moveTo>
                    <a:pt x="5" y="1"/>
                  </a:moveTo>
                  <a:cubicBezTo>
                    <a:pt x="5" y="2"/>
                    <a:pt x="5" y="3"/>
                    <a:pt x="5" y="3"/>
                  </a:cubicBezTo>
                  <a:cubicBezTo>
                    <a:pt x="6" y="4"/>
                    <a:pt x="6" y="4"/>
                    <a:pt x="6" y="4"/>
                  </a:cubicBezTo>
                  <a:cubicBezTo>
                    <a:pt x="6" y="4"/>
                    <a:pt x="6" y="4"/>
                    <a:pt x="6" y="4"/>
                  </a:cubicBezTo>
                  <a:cubicBezTo>
                    <a:pt x="7" y="6"/>
                    <a:pt x="6" y="7"/>
                    <a:pt x="6" y="7"/>
                  </a:cubicBezTo>
                  <a:cubicBezTo>
                    <a:pt x="6" y="7"/>
                    <a:pt x="6" y="7"/>
                    <a:pt x="6" y="7"/>
                  </a:cubicBezTo>
                  <a:cubicBezTo>
                    <a:pt x="4" y="9"/>
                    <a:pt x="1" y="12"/>
                    <a:pt x="0" y="16"/>
                  </a:cubicBezTo>
                  <a:cubicBezTo>
                    <a:pt x="2" y="42"/>
                    <a:pt x="2" y="42"/>
                    <a:pt x="2" y="42"/>
                  </a:cubicBezTo>
                  <a:cubicBezTo>
                    <a:pt x="2" y="42"/>
                    <a:pt x="3" y="34"/>
                    <a:pt x="7" y="31"/>
                  </a:cubicBezTo>
                  <a:cubicBezTo>
                    <a:pt x="10" y="28"/>
                    <a:pt x="13" y="25"/>
                    <a:pt x="15" y="24"/>
                  </a:cubicBezTo>
                  <a:cubicBezTo>
                    <a:pt x="15" y="24"/>
                    <a:pt x="15" y="24"/>
                    <a:pt x="15" y="24"/>
                  </a:cubicBezTo>
                  <a:cubicBezTo>
                    <a:pt x="15" y="24"/>
                    <a:pt x="15" y="24"/>
                    <a:pt x="15" y="24"/>
                  </a:cubicBezTo>
                  <a:cubicBezTo>
                    <a:pt x="15" y="24"/>
                    <a:pt x="16" y="23"/>
                    <a:pt x="17" y="24"/>
                  </a:cubicBezTo>
                  <a:cubicBezTo>
                    <a:pt x="17" y="24"/>
                    <a:pt x="17" y="24"/>
                    <a:pt x="17" y="24"/>
                  </a:cubicBezTo>
                  <a:cubicBezTo>
                    <a:pt x="18" y="27"/>
                    <a:pt x="18" y="27"/>
                    <a:pt x="18" y="27"/>
                  </a:cubicBezTo>
                  <a:cubicBezTo>
                    <a:pt x="18" y="27"/>
                    <a:pt x="18" y="27"/>
                    <a:pt x="18" y="27"/>
                  </a:cubicBezTo>
                  <a:cubicBezTo>
                    <a:pt x="18" y="27"/>
                    <a:pt x="18" y="27"/>
                    <a:pt x="18" y="27"/>
                  </a:cubicBezTo>
                  <a:cubicBezTo>
                    <a:pt x="19" y="27"/>
                    <a:pt x="19" y="27"/>
                    <a:pt x="19" y="27"/>
                  </a:cubicBezTo>
                  <a:cubicBezTo>
                    <a:pt x="19" y="27"/>
                    <a:pt x="19" y="28"/>
                    <a:pt x="20" y="28"/>
                  </a:cubicBezTo>
                  <a:cubicBezTo>
                    <a:pt x="20" y="27"/>
                    <a:pt x="21" y="27"/>
                    <a:pt x="21" y="26"/>
                  </a:cubicBezTo>
                  <a:cubicBezTo>
                    <a:pt x="19" y="10"/>
                    <a:pt x="19" y="10"/>
                    <a:pt x="19" y="10"/>
                  </a:cubicBezTo>
                  <a:cubicBezTo>
                    <a:pt x="6" y="1"/>
                    <a:pt x="6" y="1"/>
                    <a:pt x="6" y="1"/>
                  </a:cubicBezTo>
                  <a:cubicBezTo>
                    <a:pt x="6" y="1"/>
                    <a:pt x="6" y="1"/>
                    <a:pt x="6" y="1"/>
                  </a:cubicBezTo>
                  <a:cubicBezTo>
                    <a:pt x="6" y="0"/>
                    <a:pt x="5" y="0"/>
                    <a:pt x="5" y="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97" name="Freeform 143"/>
            <p:cNvSpPr/>
            <p:nvPr/>
          </p:nvSpPr>
          <p:spPr bwMode="auto">
            <a:xfrm>
              <a:off x="2005012" y="1923056"/>
              <a:ext cx="55959" cy="82154"/>
            </a:xfrm>
            <a:custGeom>
              <a:avLst/>
              <a:gdLst>
                <a:gd name="T0" fmla="*/ 19 w 22"/>
                <a:gd name="T1" fmla="*/ 31 h 32"/>
                <a:gd name="T2" fmla="*/ 22 w 22"/>
                <a:gd name="T3" fmla="*/ 30 h 32"/>
                <a:gd name="T4" fmla="*/ 20 w 22"/>
                <a:gd name="T5" fmla="*/ 11 h 32"/>
                <a:gd name="T6" fmla="*/ 20 w 22"/>
                <a:gd name="T7" fmla="*/ 11 h 32"/>
                <a:gd name="T8" fmla="*/ 19 w 22"/>
                <a:gd name="T9" fmla="*/ 8 h 32"/>
                <a:gd name="T10" fmla="*/ 7 w 22"/>
                <a:gd name="T11" fmla="*/ 0 h 32"/>
                <a:gd name="T12" fmla="*/ 2 w 22"/>
                <a:gd name="T13" fmla="*/ 8 h 32"/>
                <a:gd name="T14" fmla="*/ 7 w 22"/>
                <a:gd name="T15" fmla="*/ 23 h 32"/>
                <a:gd name="T16" fmla="*/ 19 w 22"/>
                <a:gd name="T17"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32">
                  <a:moveTo>
                    <a:pt x="19" y="31"/>
                  </a:moveTo>
                  <a:cubicBezTo>
                    <a:pt x="19" y="31"/>
                    <a:pt x="22" y="32"/>
                    <a:pt x="22" y="30"/>
                  </a:cubicBezTo>
                  <a:cubicBezTo>
                    <a:pt x="20" y="11"/>
                    <a:pt x="20" y="11"/>
                    <a:pt x="20" y="11"/>
                  </a:cubicBezTo>
                  <a:cubicBezTo>
                    <a:pt x="20" y="11"/>
                    <a:pt x="20" y="11"/>
                    <a:pt x="20" y="11"/>
                  </a:cubicBezTo>
                  <a:cubicBezTo>
                    <a:pt x="20" y="11"/>
                    <a:pt x="20" y="8"/>
                    <a:pt x="19" y="8"/>
                  </a:cubicBezTo>
                  <a:cubicBezTo>
                    <a:pt x="7" y="0"/>
                    <a:pt x="7" y="0"/>
                    <a:pt x="7" y="0"/>
                  </a:cubicBezTo>
                  <a:cubicBezTo>
                    <a:pt x="3" y="4"/>
                    <a:pt x="2" y="8"/>
                    <a:pt x="2" y="8"/>
                  </a:cubicBezTo>
                  <a:cubicBezTo>
                    <a:pt x="0" y="18"/>
                    <a:pt x="7" y="23"/>
                    <a:pt x="7" y="23"/>
                  </a:cubicBezTo>
                  <a:cubicBezTo>
                    <a:pt x="19" y="31"/>
                    <a:pt x="19" y="31"/>
                    <a:pt x="19" y="3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98" name="Freeform 144"/>
            <p:cNvSpPr/>
            <p:nvPr/>
          </p:nvSpPr>
          <p:spPr bwMode="auto">
            <a:xfrm>
              <a:off x="2171700" y="1879003"/>
              <a:ext cx="54769" cy="104775"/>
            </a:xfrm>
            <a:custGeom>
              <a:avLst/>
              <a:gdLst>
                <a:gd name="T0" fmla="*/ 15 w 21"/>
                <a:gd name="T1" fmla="*/ 41 h 41"/>
                <a:gd name="T2" fmla="*/ 15 w 21"/>
                <a:gd name="T3" fmla="*/ 39 h 41"/>
                <a:gd name="T4" fmla="*/ 14 w 21"/>
                <a:gd name="T5" fmla="*/ 37 h 41"/>
                <a:gd name="T6" fmla="*/ 14 w 21"/>
                <a:gd name="T7" fmla="*/ 37 h 41"/>
                <a:gd name="T8" fmla="*/ 15 w 21"/>
                <a:gd name="T9" fmla="*/ 34 h 41"/>
                <a:gd name="T10" fmla="*/ 15 w 21"/>
                <a:gd name="T11" fmla="*/ 34 h 41"/>
                <a:gd name="T12" fmla="*/ 21 w 21"/>
                <a:gd name="T13" fmla="*/ 25 h 41"/>
                <a:gd name="T14" fmla="*/ 18 w 21"/>
                <a:gd name="T15" fmla="*/ 0 h 41"/>
                <a:gd name="T16" fmla="*/ 13 w 21"/>
                <a:gd name="T17" fmla="*/ 11 h 41"/>
                <a:gd name="T18" fmla="*/ 6 w 21"/>
                <a:gd name="T19" fmla="*/ 18 h 41"/>
                <a:gd name="T20" fmla="*/ 6 w 21"/>
                <a:gd name="T21" fmla="*/ 18 h 41"/>
                <a:gd name="T22" fmla="*/ 6 w 21"/>
                <a:gd name="T23" fmla="*/ 18 h 41"/>
                <a:gd name="T24" fmla="*/ 3 w 21"/>
                <a:gd name="T25" fmla="*/ 17 h 41"/>
                <a:gd name="T26" fmla="*/ 3 w 21"/>
                <a:gd name="T27" fmla="*/ 17 h 41"/>
                <a:gd name="T28" fmla="*/ 2 w 21"/>
                <a:gd name="T29" fmla="*/ 15 h 41"/>
                <a:gd name="T30" fmla="*/ 2 w 21"/>
                <a:gd name="T31" fmla="*/ 15 h 41"/>
                <a:gd name="T32" fmla="*/ 2 w 21"/>
                <a:gd name="T33" fmla="*/ 15 h 41"/>
                <a:gd name="T34" fmla="*/ 2 w 21"/>
                <a:gd name="T35" fmla="*/ 15 h 41"/>
                <a:gd name="T36" fmla="*/ 1 w 21"/>
                <a:gd name="T37" fmla="*/ 14 h 41"/>
                <a:gd name="T38" fmla="*/ 0 w 21"/>
                <a:gd name="T39" fmla="*/ 16 h 41"/>
                <a:gd name="T40" fmla="*/ 1 w 21"/>
                <a:gd name="T41" fmla="*/ 32 h 41"/>
                <a:gd name="T42" fmla="*/ 14 w 21"/>
                <a:gd name="T43" fmla="*/ 41 h 41"/>
                <a:gd name="T44" fmla="*/ 14 w 21"/>
                <a:gd name="T45" fmla="*/ 41 h 41"/>
                <a:gd name="T46" fmla="*/ 15 w 21"/>
                <a:gd name="T4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 h="41">
                  <a:moveTo>
                    <a:pt x="15" y="41"/>
                  </a:moveTo>
                  <a:cubicBezTo>
                    <a:pt x="16" y="40"/>
                    <a:pt x="15" y="39"/>
                    <a:pt x="15" y="39"/>
                  </a:cubicBezTo>
                  <a:cubicBezTo>
                    <a:pt x="14" y="37"/>
                    <a:pt x="14" y="37"/>
                    <a:pt x="14" y="37"/>
                  </a:cubicBezTo>
                  <a:cubicBezTo>
                    <a:pt x="14" y="37"/>
                    <a:pt x="14" y="37"/>
                    <a:pt x="14" y="37"/>
                  </a:cubicBezTo>
                  <a:cubicBezTo>
                    <a:pt x="14" y="35"/>
                    <a:pt x="15" y="34"/>
                    <a:pt x="15" y="34"/>
                  </a:cubicBezTo>
                  <a:cubicBezTo>
                    <a:pt x="15" y="34"/>
                    <a:pt x="15" y="34"/>
                    <a:pt x="15" y="34"/>
                  </a:cubicBezTo>
                  <a:cubicBezTo>
                    <a:pt x="17" y="33"/>
                    <a:pt x="20" y="30"/>
                    <a:pt x="21" y="25"/>
                  </a:cubicBezTo>
                  <a:cubicBezTo>
                    <a:pt x="18" y="0"/>
                    <a:pt x="18" y="0"/>
                    <a:pt x="18" y="0"/>
                  </a:cubicBezTo>
                  <a:cubicBezTo>
                    <a:pt x="18" y="0"/>
                    <a:pt x="17" y="7"/>
                    <a:pt x="13" y="11"/>
                  </a:cubicBezTo>
                  <a:cubicBezTo>
                    <a:pt x="10" y="14"/>
                    <a:pt x="7" y="16"/>
                    <a:pt x="6" y="18"/>
                  </a:cubicBezTo>
                  <a:cubicBezTo>
                    <a:pt x="6" y="18"/>
                    <a:pt x="6" y="18"/>
                    <a:pt x="6" y="18"/>
                  </a:cubicBezTo>
                  <a:cubicBezTo>
                    <a:pt x="6" y="18"/>
                    <a:pt x="6" y="18"/>
                    <a:pt x="6" y="18"/>
                  </a:cubicBezTo>
                  <a:cubicBezTo>
                    <a:pt x="5" y="18"/>
                    <a:pt x="4" y="18"/>
                    <a:pt x="3" y="17"/>
                  </a:cubicBezTo>
                  <a:cubicBezTo>
                    <a:pt x="3" y="17"/>
                    <a:pt x="3" y="17"/>
                    <a:pt x="3" y="17"/>
                  </a:cubicBezTo>
                  <a:cubicBezTo>
                    <a:pt x="2" y="15"/>
                    <a:pt x="2" y="15"/>
                    <a:pt x="2" y="15"/>
                  </a:cubicBezTo>
                  <a:cubicBezTo>
                    <a:pt x="2" y="15"/>
                    <a:pt x="2" y="15"/>
                    <a:pt x="2" y="15"/>
                  </a:cubicBezTo>
                  <a:cubicBezTo>
                    <a:pt x="2" y="15"/>
                    <a:pt x="2" y="15"/>
                    <a:pt x="2" y="15"/>
                  </a:cubicBezTo>
                  <a:cubicBezTo>
                    <a:pt x="2" y="15"/>
                    <a:pt x="2" y="15"/>
                    <a:pt x="2" y="15"/>
                  </a:cubicBezTo>
                  <a:cubicBezTo>
                    <a:pt x="2" y="14"/>
                    <a:pt x="1" y="14"/>
                    <a:pt x="1" y="14"/>
                  </a:cubicBezTo>
                  <a:cubicBezTo>
                    <a:pt x="0" y="14"/>
                    <a:pt x="0" y="15"/>
                    <a:pt x="0" y="16"/>
                  </a:cubicBezTo>
                  <a:cubicBezTo>
                    <a:pt x="1" y="32"/>
                    <a:pt x="1" y="32"/>
                    <a:pt x="1" y="32"/>
                  </a:cubicBezTo>
                  <a:cubicBezTo>
                    <a:pt x="14" y="41"/>
                    <a:pt x="14" y="41"/>
                    <a:pt x="14" y="41"/>
                  </a:cubicBezTo>
                  <a:cubicBezTo>
                    <a:pt x="14" y="41"/>
                    <a:pt x="14" y="41"/>
                    <a:pt x="14" y="41"/>
                  </a:cubicBezTo>
                  <a:cubicBezTo>
                    <a:pt x="15" y="41"/>
                    <a:pt x="15" y="41"/>
                    <a:pt x="15" y="4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299" name="Freeform 145"/>
            <p:cNvSpPr/>
            <p:nvPr/>
          </p:nvSpPr>
          <p:spPr bwMode="auto">
            <a:xfrm>
              <a:off x="2159793" y="1812328"/>
              <a:ext cx="55959" cy="84535"/>
            </a:xfrm>
            <a:custGeom>
              <a:avLst/>
              <a:gdLst>
                <a:gd name="T0" fmla="*/ 3 w 22"/>
                <a:gd name="T1" fmla="*/ 2 h 33"/>
                <a:gd name="T2" fmla="*/ 0 w 22"/>
                <a:gd name="T3" fmla="*/ 3 h 33"/>
                <a:gd name="T4" fmla="*/ 2 w 22"/>
                <a:gd name="T5" fmla="*/ 22 h 33"/>
                <a:gd name="T6" fmla="*/ 2 w 22"/>
                <a:gd name="T7" fmla="*/ 22 h 33"/>
                <a:gd name="T8" fmla="*/ 4 w 22"/>
                <a:gd name="T9" fmla="*/ 25 h 33"/>
                <a:gd name="T10" fmla="*/ 16 w 22"/>
                <a:gd name="T11" fmla="*/ 33 h 33"/>
                <a:gd name="T12" fmla="*/ 20 w 22"/>
                <a:gd name="T13" fmla="*/ 25 h 33"/>
                <a:gd name="T14" fmla="*/ 16 w 22"/>
                <a:gd name="T15" fmla="*/ 9 h 33"/>
                <a:gd name="T16" fmla="*/ 3 w 22"/>
                <a:gd name="T17"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33">
                  <a:moveTo>
                    <a:pt x="3" y="2"/>
                  </a:moveTo>
                  <a:cubicBezTo>
                    <a:pt x="3" y="2"/>
                    <a:pt x="0" y="0"/>
                    <a:pt x="0" y="3"/>
                  </a:cubicBezTo>
                  <a:cubicBezTo>
                    <a:pt x="2" y="22"/>
                    <a:pt x="2" y="22"/>
                    <a:pt x="2" y="22"/>
                  </a:cubicBezTo>
                  <a:cubicBezTo>
                    <a:pt x="2" y="22"/>
                    <a:pt x="2" y="22"/>
                    <a:pt x="2" y="22"/>
                  </a:cubicBezTo>
                  <a:cubicBezTo>
                    <a:pt x="2" y="22"/>
                    <a:pt x="3" y="24"/>
                    <a:pt x="4" y="25"/>
                  </a:cubicBezTo>
                  <a:cubicBezTo>
                    <a:pt x="16" y="33"/>
                    <a:pt x="16" y="33"/>
                    <a:pt x="16" y="33"/>
                  </a:cubicBezTo>
                  <a:cubicBezTo>
                    <a:pt x="20" y="28"/>
                    <a:pt x="20" y="25"/>
                    <a:pt x="20" y="25"/>
                  </a:cubicBezTo>
                  <a:cubicBezTo>
                    <a:pt x="22" y="15"/>
                    <a:pt x="16" y="9"/>
                    <a:pt x="16" y="9"/>
                  </a:cubicBezTo>
                  <a:cubicBezTo>
                    <a:pt x="3" y="2"/>
                    <a:pt x="3" y="2"/>
                    <a:pt x="3"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00" name="Freeform 146"/>
            <p:cNvSpPr>
              <a:spLocks noEditPoints="1"/>
            </p:cNvSpPr>
            <p:nvPr/>
          </p:nvSpPr>
          <p:spPr bwMode="auto">
            <a:xfrm>
              <a:off x="2053828" y="1790896"/>
              <a:ext cx="97631" cy="101204"/>
            </a:xfrm>
            <a:custGeom>
              <a:avLst/>
              <a:gdLst>
                <a:gd name="T0" fmla="*/ 17 w 38"/>
                <a:gd name="T1" fmla="*/ 1 h 39"/>
                <a:gd name="T2" fmla="*/ 1 w 38"/>
                <a:gd name="T3" fmla="*/ 22 h 39"/>
                <a:gd name="T4" fmla="*/ 21 w 38"/>
                <a:gd name="T5" fmla="*/ 38 h 39"/>
                <a:gd name="T6" fmla="*/ 37 w 38"/>
                <a:gd name="T7" fmla="*/ 17 h 39"/>
                <a:gd name="T8" fmla="*/ 17 w 38"/>
                <a:gd name="T9" fmla="*/ 1 h 39"/>
                <a:gd name="T10" fmla="*/ 21 w 38"/>
                <a:gd name="T11" fmla="*/ 34 h 39"/>
                <a:gd name="T12" fmla="*/ 5 w 38"/>
                <a:gd name="T13" fmla="*/ 21 h 39"/>
                <a:gd name="T14" fmla="*/ 17 w 38"/>
                <a:gd name="T15" fmla="*/ 5 h 39"/>
                <a:gd name="T16" fmla="*/ 33 w 38"/>
                <a:gd name="T17" fmla="*/ 18 h 39"/>
                <a:gd name="T18" fmla="*/ 21 w 38"/>
                <a:gd name="T19"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9">
                  <a:moveTo>
                    <a:pt x="17" y="1"/>
                  </a:moveTo>
                  <a:cubicBezTo>
                    <a:pt x="7" y="3"/>
                    <a:pt x="0" y="12"/>
                    <a:pt x="1" y="22"/>
                  </a:cubicBezTo>
                  <a:cubicBezTo>
                    <a:pt x="2" y="32"/>
                    <a:pt x="11" y="39"/>
                    <a:pt x="21" y="38"/>
                  </a:cubicBezTo>
                  <a:cubicBezTo>
                    <a:pt x="31" y="36"/>
                    <a:pt x="38" y="27"/>
                    <a:pt x="37" y="17"/>
                  </a:cubicBezTo>
                  <a:cubicBezTo>
                    <a:pt x="36" y="7"/>
                    <a:pt x="27" y="0"/>
                    <a:pt x="17" y="1"/>
                  </a:cubicBezTo>
                  <a:close/>
                  <a:moveTo>
                    <a:pt x="21" y="34"/>
                  </a:moveTo>
                  <a:cubicBezTo>
                    <a:pt x="13" y="35"/>
                    <a:pt x="5" y="29"/>
                    <a:pt x="5" y="21"/>
                  </a:cubicBezTo>
                  <a:cubicBezTo>
                    <a:pt x="4" y="13"/>
                    <a:pt x="9" y="6"/>
                    <a:pt x="17" y="5"/>
                  </a:cubicBezTo>
                  <a:cubicBezTo>
                    <a:pt x="25" y="4"/>
                    <a:pt x="33" y="10"/>
                    <a:pt x="33" y="18"/>
                  </a:cubicBezTo>
                  <a:cubicBezTo>
                    <a:pt x="34" y="26"/>
                    <a:pt x="29" y="33"/>
                    <a:pt x="21" y="34"/>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01" name="Freeform 147"/>
            <p:cNvSpPr>
              <a:spLocks noEditPoints="1"/>
            </p:cNvSpPr>
            <p:nvPr/>
          </p:nvSpPr>
          <p:spPr bwMode="auto">
            <a:xfrm>
              <a:off x="2087165" y="1808757"/>
              <a:ext cx="33338" cy="64294"/>
            </a:xfrm>
            <a:custGeom>
              <a:avLst/>
              <a:gdLst>
                <a:gd name="T0" fmla="*/ 9 w 13"/>
                <a:gd name="T1" fmla="*/ 11 h 25"/>
                <a:gd name="T2" fmla="*/ 8 w 13"/>
                <a:gd name="T3" fmla="*/ 6 h 25"/>
                <a:gd name="T4" fmla="*/ 8 w 13"/>
                <a:gd name="T5" fmla="*/ 6 h 25"/>
                <a:gd name="T6" fmla="*/ 10 w 13"/>
                <a:gd name="T7" fmla="*/ 6 h 25"/>
                <a:gd name="T8" fmla="*/ 10 w 13"/>
                <a:gd name="T9" fmla="*/ 6 h 25"/>
                <a:gd name="T10" fmla="*/ 10 w 13"/>
                <a:gd name="T11" fmla="*/ 5 h 25"/>
                <a:gd name="T12" fmla="*/ 10 w 13"/>
                <a:gd name="T13" fmla="*/ 4 h 25"/>
                <a:gd name="T14" fmla="*/ 10 w 13"/>
                <a:gd name="T15" fmla="*/ 3 h 25"/>
                <a:gd name="T16" fmla="*/ 10 w 13"/>
                <a:gd name="T17" fmla="*/ 3 h 25"/>
                <a:gd name="T18" fmla="*/ 9 w 13"/>
                <a:gd name="T19" fmla="*/ 3 h 25"/>
                <a:gd name="T20" fmla="*/ 8 w 13"/>
                <a:gd name="T21" fmla="*/ 3 h 25"/>
                <a:gd name="T22" fmla="*/ 7 w 13"/>
                <a:gd name="T23" fmla="*/ 1 h 25"/>
                <a:gd name="T24" fmla="*/ 7 w 13"/>
                <a:gd name="T25" fmla="*/ 0 h 25"/>
                <a:gd name="T26" fmla="*/ 6 w 13"/>
                <a:gd name="T27" fmla="*/ 1 h 25"/>
                <a:gd name="T28" fmla="*/ 6 w 13"/>
                <a:gd name="T29" fmla="*/ 3 h 25"/>
                <a:gd name="T30" fmla="*/ 6 w 13"/>
                <a:gd name="T31" fmla="*/ 3 h 25"/>
                <a:gd name="T32" fmla="*/ 5 w 13"/>
                <a:gd name="T33" fmla="*/ 4 h 25"/>
                <a:gd name="T34" fmla="*/ 4 w 13"/>
                <a:gd name="T35" fmla="*/ 1 h 25"/>
                <a:gd name="T36" fmla="*/ 3 w 13"/>
                <a:gd name="T37" fmla="*/ 1 h 25"/>
                <a:gd name="T38" fmla="*/ 3 w 13"/>
                <a:gd name="T39" fmla="*/ 2 h 25"/>
                <a:gd name="T40" fmla="*/ 3 w 13"/>
                <a:gd name="T41" fmla="*/ 4 h 25"/>
                <a:gd name="T42" fmla="*/ 1 w 13"/>
                <a:gd name="T43" fmla="*/ 5 h 25"/>
                <a:gd name="T44" fmla="*/ 0 w 13"/>
                <a:gd name="T45" fmla="*/ 7 h 25"/>
                <a:gd name="T46" fmla="*/ 0 w 13"/>
                <a:gd name="T47" fmla="*/ 9 h 25"/>
                <a:gd name="T48" fmla="*/ 1 w 13"/>
                <a:gd name="T49" fmla="*/ 11 h 25"/>
                <a:gd name="T50" fmla="*/ 2 w 13"/>
                <a:gd name="T51" fmla="*/ 12 h 25"/>
                <a:gd name="T52" fmla="*/ 4 w 13"/>
                <a:gd name="T53" fmla="*/ 13 h 25"/>
                <a:gd name="T54" fmla="*/ 4 w 13"/>
                <a:gd name="T55" fmla="*/ 13 h 25"/>
                <a:gd name="T56" fmla="*/ 5 w 13"/>
                <a:gd name="T57" fmla="*/ 18 h 25"/>
                <a:gd name="T58" fmla="*/ 3 w 13"/>
                <a:gd name="T59" fmla="*/ 18 h 25"/>
                <a:gd name="T60" fmla="*/ 2 w 13"/>
                <a:gd name="T61" fmla="*/ 18 h 25"/>
                <a:gd name="T62" fmla="*/ 1 w 13"/>
                <a:gd name="T63" fmla="*/ 18 h 25"/>
                <a:gd name="T64" fmla="*/ 1 w 13"/>
                <a:gd name="T65" fmla="*/ 19 h 25"/>
                <a:gd name="T66" fmla="*/ 1 w 13"/>
                <a:gd name="T67" fmla="*/ 20 h 25"/>
                <a:gd name="T68" fmla="*/ 1 w 13"/>
                <a:gd name="T69" fmla="*/ 21 h 25"/>
                <a:gd name="T70" fmla="*/ 3 w 13"/>
                <a:gd name="T71" fmla="*/ 21 h 25"/>
                <a:gd name="T72" fmla="*/ 5 w 13"/>
                <a:gd name="T73" fmla="*/ 21 h 25"/>
                <a:gd name="T74" fmla="*/ 6 w 13"/>
                <a:gd name="T75" fmla="*/ 24 h 25"/>
                <a:gd name="T76" fmla="*/ 6 w 13"/>
                <a:gd name="T77" fmla="*/ 25 h 25"/>
                <a:gd name="T78" fmla="*/ 7 w 13"/>
                <a:gd name="T79" fmla="*/ 24 h 25"/>
                <a:gd name="T80" fmla="*/ 7 w 13"/>
                <a:gd name="T81" fmla="*/ 21 h 25"/>
                <a:gd name="T82" fmla="*/ 8 w 13"/>
                <a:gd name="T83" fmla="*/ 21 h 25"/>
                <a:gd name="T84" fmla="*/ 9 w 13"/>
                <a:gd name="T85" fmla="*/ 24 h 25"/>
                <a:gd name="T86" fmla="*/ 10 w 13"/>
                <a:gd name="T87" fmla="*/ 24 h 25"/>
                <a:gd name="T88" fmla="*/ 10 w 13"/>
                <a:gd name="T89" fmla="*/ 23 h 25"/>
                <a:gd name="T90" fmla="*/ 10 w 13"/>
                <a:gd name="T91" fmla="*/ 20 h 25"/>
                <a:gd name="T92" fmla="*/ 11 w 13"/>
                <a:gd name="T93" fmla="*/ 20 h 25"/>
                <a:gd name="T94" fmla="*/ 12 w 13"/>
                <a:gd name="T95" fmla="*/ 18 h 25"/>
                <a:gd name="T96" fmla="*/ 13 w 13"/>
                <a:gd name="T97" fmla="*/ 15 h 25"/>
                <a:gd name="T98" fmla="*/ 11 w 13"/>
                <a:gd name="T99" fmla="*/ 12 h 25"/>
                <a:gd name="T100" fmla="*/ 9 w 13"/>
                <a:gd name="T101" fmla="*/ 11 h 25"/>
                <a:gd name="T102" fmla="*/ 8 w 13"/>
                <a:gd name="T103" fmla="*/ 18 h 25"/>
                <a:gd name="T104" fmla="*/ 6 w 13"/>
                <a:gd name="T105" fmla="*/ 18 h 25"/>
                <a:gd name="T106" fmla="*/ 6 w 13"/>
                <a:gd name="T107" fmla="*/ 13 h 25"/>
                <a:gd name="T108" fmla="*/ 7 w 13"/>
                <a:gd name="T109" fmla="*/ 14 h 25"/>
                <a:gd name="T110" fmla="*/ 8 w 13"/>
                <a:gd name="T111" fmla="*/ 18 h 25"/>
                <a:gd name="T112" fmla="*/ 7 w 13"/>
                <a:gd name="T113" fmla="*/ 10 h 25"/>
                <a:gd name="T114" fmla="*/ 5 w 13"/>
                <a:gd name="T115" fmla="*/ 10 h 25"/>
                <a:gd name="T116" fmla="*/ 5 w 13"/>
                <a:gd name="T117" fmla="*/ 6 h 25"/>
                <a:gd name="T118" fmla="*/ 6 w 13"/>
                <a:gd name="T119" fmla="*/ 6 h 25"/>
                <a:gd name="T120" fmla="*/ 7 w 13"/>
                <a:gd name="T121"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 h="25">
                  <a:moveTo>
                    <a:pt x="9" y="11"/>
                  </a:moveTo>
                  <a:cubicBezTo>
                    <a:pt x="8" y="6"/>
                    <a:pt x="8" y="6"/>
                    <a:pt x="8" y="6"/>
                  </a:cubicBezTo>
                  <a:cubicBezTo>
                    <a:pt x="8" y="6"/>
                    <a:pt x="8" y="6"/>
                    <a:pt x="8" y="6"/>
                  </a:cubicBezTo>
                  <a:cubicBezTo>
                    <a:pt x="9" y="6"/>
                    <a:pt x="9" y="6"/>
                    <a:pt x="10" y="6"/>
                  </a:cubicBezTo>
                  <a:cubicBezTo>
                    <a:pt x="10" y="6"/>
                    <a:pt x="10" y="6"/>
                    <a:pt x="10" y="6"/>
                  </a:cubicBezTo>
                  <a:cubicBezTo>
                    <a:pt x="10" y="6"/>
                    <a:pt x="10" y="5"/>
                    <a:pt x="10" y="5"/>
                  </a:cubicBezTo>
                  <a:cubicBezTo>
                    <a:pt x="10" y="5"/>
                    <a:pt x="10" y="4"/>
                    <a:pt x="10" y="4"/>
                  </a:cubicBezTo>
                  <a:cubicBezTo>
                    <a:pt x="10" y="4"/>
                    <a:pt x="10" y="3"/>
                    <a:pt x="10" y="3"/>
                  </a:cubicBezTo>
                  <a:cubicBezTo>
                    <a:pt x="10" y="3"/>
                    <a:pt x="10" y="3"/>
                    <a:pt x="10" y="3"/>
                  </a:cubicBezTo>
                  <a:cubicBezTo>
                    <a:pt x="9" y="3"/>
                    <a:pt x="9" y="3"/>
                    <a:pt x="9" y="3"/>
                  </a:cubicBezTo>
                  <a:cubicBezTo>
                    <a:pt x="9" y="3"/>
                    <a:pt x="8" y="3"/>
                    <a:pt x="8" y="3"/>
                  </a:cubicBezTo>
                  <a:cubicBezTo>
                    <a:pt x="7" y="1"/>
                    <a:pt x="7" y="1"/>
                    <a:pt x="7" y="1"/>
                  </a:cubicBezTo>
                  <a:cubicBezTo>
                    <a:pt x="7" y="1"/>
                    <a:pt x="7" y="0"/>
                    <a:pt x="7" y="0"/>
                  </a:cubicBezTo>
                  <a:cubicBezTo>
                    <a:pt x="6" y="0"/>
                    <a:pt x="6" y="1"/>
                    <a:pt x="6" y="1"/>
                  </a:cubicBezTo>
                  <a:cubicBezTo>
                    <a:pt x="6" y="3"/>
                    <a:pt x="6" y="3"/>
                    <a:pt x="6" y="3"/>
                  </a:cubicBezTo>
                  <a:cubicBezTo>
                    <a:pt x="6" y="3"/>
                    <a:pt x="6" y="3"/>
                    <a:pt x="6" y="3"/>
                  </a:cubicBezTo>
                  <a:cubicBezTo>
                    <a:pt x="5" y="3"/>
                    <a:pt x="5" y="4"/>
                    <a:pt x="5" y="4"/>
                  </a:cubicBezTo>
                  <a:cubicBezTo>
                    <a:pt x="4" y="1"/>
                    <a:pt x="4" y="1"/>
                    <a:pt x="4" y="1"/>
                  </a:cubicBezTo>
                  <a:cubicBezTo>
                    <a:pt x="4" y="1"/>
                    <a:pt x="4" y="1"/>
                    <a:pt x="3" y="1"/>
                  </a:cubicBezTo>
                  <a:cubicBezTo>
                    <a:pt x="3" y="1"/>
                    <a:pt x="3" y="1"/>
                    <a:pt x="3" y="2"/>
                  </a:cubicBezTo>
                  <a:cubicBezTo>
                    <a:pt x="3" y="4"/>
                    <a:pt x="3" y="4"/>
                    <a:pt x="3" y="4"/>
                  </a:cubicBezTo>
                  <a:cubicBezTo>
                    <a:pt x="2" y="4"/>
                    <a:pt x="2" y="5"/>
                    <a:pt x="1" y="5"/>
                  </a:cubicBezTo>
                  <a:cubicBezTo>
                    <a:pt x="1" y="6"/>
                    <a:pt x="1" y="6"/>
                    <a:pt x="0" y="7"/>
                  </a:cubicBezTo>
                  <a:cubicBezTo>
                    <a:pt x="0" y="7"/>
                    <a:pt x="0" y="8"/>
                    <a:pt x="0" y="9"/>
                  </a:cubicBezTo>
                  <a:cubicBezTo>
                    <a:pt x="0" y="9"/>
                    <a:pt x="1" y="10"/>
                    <a:pt x="1" y="11"/>
                  </a:cubicBezTo>
                  <a:cubicBezTo>
                    <a:pt x="1" y="11"/>
                    <a:pt x="2" y="12"/>
                    <a:pt x="2" y="12"/>
                  </a:cubicBezTo>
                  <a:cubicBezTo>
                    <a:pt x="3" y="12"/>
                    <a:pt x="3" y="13"/>
                    <a:pt x="4" y="13"/>
                  </a:cubicBezTo>
                  <a:cubicBezTo>
                    <a:pt x="4" y="13"/>
                    <a:pt x="4" y="13"/>
                    <a:pt x="4" y="13"/>
                  </a:cubicBezTo>
                  <a:cubicBezTo>
                    <a:pt x="5" y="18"/>
                    <a:pt x="5" y="18"/>
                    <a:pt x="5" y="18"/>
                  </a:cubicBezTo>
                  <a:cubicBezTo>
                    <a:pt x="4" y="18"/>
                    <a:pt x="4" y="18"/>
                    <a:pt x="3" y="18"/>
                  </a:cubicBezTo>
                  <a:cubicBezTo>
                    <a:pt x="3" y="18"/>
                    <a:pt x="2" y="18"/>
                    <a:pt x="2" y="18"/>
                  </a:cubicBezTo>
                  <a:cubicBezTo>
                    <a:pt x="2" y="18"/>
                    <a:pt x="1" y="18"/>
                    <a:pt x="1" y="18"/>
                  </a:cubicBezTo>
                  <a:cubicBezTo>
                    <a:pt x="1" y="19"/>
                    <a:pt x="1" y="19"/>
                    <a:pt x="1" y="19"/>
                  </a:cubicBezTo>
                  <a:cubicBezTo>
                    <a:pt x="1" y="20"/>
                    <a:pt x="1" y="20"/>
                    <a:pt x="1" y="20"/>
                  </a:cubicBezTo>
                  <a:cubicBezTo>
                    <a:pt x="1" y="21"/>
                    <a:pt x="1" y="21"/>
                    <a:pt x="1" y="21"/>
                  </a:cubicBezTo>
                  <a:cubicBezTo>
                    <a:pt x="2" y="21"/>
                    <a:pt x="2" y="21"/>
                    <a:pt x="3" y="21"/>
                  </a:cubicBezTo>
                  <a:cubicBezTo>
                    <a:pt x="4" y="21"/>
                    <a:pt x="4" y="21"/>
                    <a:pt x="5" y="21"/>
                  </a:cubicBezTo>
                  <a:cubicBezTo>
                    <a:pt x="6" y="24"/>
                    <a:pt x="6" y="24"/>
                    <a:pt x="6" y="24"/>
                  </a:cubicBezTo>
                  <a:cubicBezTo>
                    <a:pt x="6" y="25"/>
                    <a:pt x="6" y="25"/>
                    <a:pt x="6" y="25"/>
                  </a:cubicBezTo>
                  <a:cubicBezTo>
                    <a:pt x="7" y="25"/>
                    <a:pt x="7" y="24"/>
                    <a:pt x="7" y="24"/>
                  </a:cubicBezTo>
                  <a:cubicBezTo>
                    <a:pt x="7" y="21"/>
                    <a:pt x="7" y="21"/>
                    <a:pt x="7" y="21"/>
                  </a:cubicBezTo>
                  <a:cubicBezTo>
                    <a:pt x="7" y="21"/>
                    <a:pt x="8" y="21"/>
                    <a:pt x="8" y="21"/>
                  </a:cubicBezTo>
                  <a:cubicBezTo>
                    <a:pt x="9" y="24"/>
                    <a:pt x="9" y="24"/>
                    <a:pt x="9" y="24"/>
                  </a:cubicBezTo>
                  <a:cubicBezTo>
                    <a:pt x="9" y="24"/>
                    <a:pt x="9" y="24"/>
                    <a:pt x="10" y="24"/>
                  </a:cubicBezTo>
                  <a:cubicBezTo>
                    <a:pt x="10" y="24"/>
                    <a:pt x="10" y="24"/>
                    <a:pt x="10" y="23"/>
                  </a:cubicBezTo>
                  <a:cubicBezTo>
                    <a:pt x="10" y="20"/>
                    <a:pt x="10" y="20"/>
                    <a:pt x="10" y="20"/>
                  </a:cubicBezTo>
                  <a:cubicBezTo>
                    <a:pt x="10" y="20"/>
                    <a:pt x="11" y="20"/>
                    <a:pt x="11" y="20"/>
                  </a:cubicBezTo>
                  <a:cubicBezTo>
                    <a:pt x="12" y="19"/>
                    <a:pt x="12" y="19"/>
                    <a:pt x="12" y="18"/>
                  </a:cubicBezTo>
                  <a:cubicBezTo>
                    <a:pt x="13" y="17"/>
                    <a:pt x="13" y="16"/>
                    <a:pt x="13" y="15"/>
                  </a:cubicBezTo>
                  <a:cubicBezTo>
                    <a:pt x="12" y="14"/>
                    <a:pt x="12" y="13"/>
                    <a:pt x="11" y="12"/>
                  </a:cubicBezTo>
                  <a:cubicBezTo>
                    <a:pt x="10" y="12"/>
                    <a:pt x="10" y="11"/>
                    <a:pt x="9" y="11"/>
                  </a:cubicBezTo>
                  <a:close/>
                  <a:moveTo>
                    <a:pt x="8" y="18"/>
                  </a:moveTo>
                  <a:cubicBezTo>
                    <a:pt x="7" y="18"/>
                    <a:pt x="7" y="18"/>
                    <a:pt x="6" y="18"/>
                  </a:cubicBezTo>
                  <a:cubicBezTo>
                    <a:pt x="6" y="13"/>
                    <a:pt x="6" y="13"/>
                    <a:pt x="6" y="13"/>
                  </a:cubicBezTo>
                  <a:cubicBezTo>
                    <a:pt x="6" y="14"/>
                    <a:pt x="7" y="14"/>
                    <a:pt x="7" y="14"/>
                  </a:cubicBezTo>
                  <a:lnTo>
                    <a:pt x="8" y="18"/>
                  </a:lnTo>
                  <a:close/>
                  <a:moveTo>
                    <a:pt x="7" y="10"/>
                  </a:moveTo>
                  <a:cubicBezTo>
                    <a:pt x="6" y="10"/>
                    <a:pt x="6" y="10"/>
                    <a:pt x="5" y="10"/>
                  </a:cubicBezTo>
                  <a:cubicBezTo>
                    <a:pt x="5" y="6"/>
                    <a:pt x="5" y="6"/>
                    <a:pt x="5" y="6"/>
                  </a:cubicBezTo>
                  <a:cubicBezTo>
                    <a:pt x="5" y="6"/>
                    <a:pt x="6" y="6"/>
                    <a:pt x="6" y="6"/>
                  </a:cubicBezTo>
                  <a:lnTo>
                    <a:pt x="7" y="1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02" name="Freeform 148"/>
            <p:cNvSpPr>
              <a:spLocks noEditPoints="1"/>
            </p:cNvSpPr>
            <p:nvPr/>
          </p:nvSpPr>
          <p:spPr bwMode="auto">
            <a:xfrm>
              <a:off x="2069305" y="1927819"/>
              <a:ext cx="100013" cy="97631"/>
            </a:xfrm>
            <a:custGeom>
              <a:avLst/>
              <a:gdLst>
                <a:gd name="T0" fmla="*/ 17 w 39"/>
                <a:gd name="T1" fmla="*/ 1 h 38"/>
                <a:gd name="T2" fmla="*/ 1 w 39"/>
                <a:gd name="T3" fmla="*/ 21 h 38"/>
                <a:gd name="T4" fmla="*/ 22 w 39"/>
                <a:gd name="T5" fmla="*/ 37 h 38"/>
                <a:gd name="T6" fmla="*/ 38 w 39"/>
                <a:gd name="T7" fmla="*/ 17 h 38"/>
                <a:gd name="T8" fmla="*/ 17 w 39"/>
                <a:gd name="T9" fmla="*/ 1 h 38"/>
                <a:gd name="T10" fmla="*/ 21 w 39"/>
                <a:gd name="T11" fmla="*/ 34 h 38"/>
                <a:gd name="T12" fmla="*/ 5 w 39"/>
                <a:gd name="T13" fmla="*/ 21 h 38"/>
                <a:gd name="T14" fmla="*/ 18 w 39"/>
                <a:gd name="T15" fmla="*/ 5 h 38"/>
                <a:gd name="T16" fmla="*/ 34 w 39"/>
                <a:gd name="T17" fmla="*/ 17 h 38"/>
                <a:gd name="T18" fmla="*/ 21 w 39"/>
                <a:gd name="T19"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17" y="1"/>
                  </a:moveTo>
                  <a:cubicBezTo>
                    <a:pt x="7" y="2"/>
                    <a:pt x="0" y="11"/>
                    <a:pt x="1" y="21"/>
                  </a:cubicBezTo>
                  <a:cubicBezTo>
                    <a:pt x="3" y="31"/>
                    <a:pt x="12" y="38"/>
                    <a:pt x="22" y="37"/>
                  </a:cubicBezTo>
                  <a:cubicBezTo>
                    <a:pt x="32" y="36"/>
                    <a:pt x="39" y="27"/>
                    <a:pt x="38" y="17"/>
                  </a:cubicBezTo>
                  <a:cubicBezTo>
                    <a:pt x="36" y="7"/>
                    <a:pt x="27" y="0"/>
                    <a:pt x="17" y="1"/>
                  </a:cubicBezTo>
                  <a:close/>
                  <a:moveTo>
                    <a:pt x="21" y="34"/>
                  </a:moveTo>
                  <a:cubicBezTo>
                    <a:pt x="13" y="35"/>
                    <a:pt x="6" y="29"/>
                    <a:pt x="5" y="21"/>
                  </a:cubicBezTo>
                  <a:cubicBezTo>
                    <a:pt x="4" y="13"/>
                    <a:pt x="10" y="6"/>
                    <a:pt x="18" y="5"/>
                  </a:cubicBezTo>
                  <a:cubicBezTo>
                    <a:pt x="26" y="4"/>
                    <a:pt x="33" y="9"/>
                    <a:pt x="34" y="17"/>
                  </a:cubicBezTo>
                  <a:cubicBezTo>
                    <a:pt x="35" y="25"/>
                    <a:pt x="29" y="33"/>
                    <a:pt x="21" y="34"/>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03" name="Freeform 149"/>
            <p:cNvSpPr/>
            <p:nvPr/>
          </p:nvSpPr>
          <p:spPr bwMode="auto">
            <a:xfrm>
              <a:off x="2094309" y="1952822"/>
              <a:ext cx="52388" cy="46435"/>
            </a:xfrm>
            <a:custGeom>
              <a:avLst/>
              <a:gdLst>
                <a:gd name="T0" fmla="*/ 13 w 20"/>
                <a:gd name="T1" fmla="*/ 15 h 18"/>
                <a:gd name="T2" fmla="*/ 7 w 20"/>
                <a:gd name="T3" fmla="*/ 13 h 18"/>
                <a:gd name="T4" fmla="*/ 11 w 20"/>
                <a:gd name="T5" fmla="*/ 12 h 18"/>
                <a:gd name="T6" fmla="*/ 13 w 20"/>
                <a:gd name="T7" fmla="*/ 11 h 18"/>
                <a:gd name="T8" fmla="*/ 11 w 20"/>
                <a:gd name="T9" fmla="*/ 10 h 18"/>
                <a:gd name="T10" fmla="*/ 6 w 20"/>
                <a:gd name="T11" fmla="*/ 10 h 18"/>
                <a:gd name="T12" fmla="*/ 6 w 20"/>
                <a:gd name="T13" fmla="*/ 9 h 18"/>
                <a:gd name="T14" fmla="*/ 6 w 20"/>
                <a:gd name="T15" fmla="*/ 9 h 18"/>
                <a:gd name="T16" fmla="*/ 11 w 20"/>
                <a:gd name="T17" fmla="*/ 8 h 18"/>
                <a:gd name="T18" fmla="*/ 12 w 20"/>
                <a:gd name="T19" fmla="*/ 7 h 18"/>
                <a:gd name="T20" fmla="*/ 11 w 20"/>
                <a:gd name="T21" fmla="*/ 6 h 18"/>
                <a:gd name="T22" fmla="*/ 7 w 20"/>
                <a:gd name="T23" fmla="*/ 6 h 18"/>
                <a:gd name="T24" fmla="*/ 11 w 20"/>
                <a:gd name="T25" fmla="*/ 3 h 18"/>
                <a:gd name="T26" fmla="*/ 15 w 20"/>
                <a:gd name="T27" fmla="*/ 4 h 18"/>
                <a:gd name="T28" fmla="*/ 19 w 20"/>
                <a:gd name="T29" fmla="*/ 3 h 18"/>
                <a:gd name="T30" fmla="*/ 11 w 20"/>
                <a:gd name="T31" fmla="*/ 0 h 18"/>
                <a:gd name="T32" fmla="*/ 4 w 20"/>
                <a:gd name="T33" fmla="*/ 7 h 18"/>
                <a:gd name="T34" fmla="*/ 1 w 20"/>
                <a:gd name="T35" fmla="*/ 7 h 18"/>
                <a:gd name="T36" fmla="*/ 0 w 20"/>
                <a:gd name="T37" fmla="*/ 8 h 18"/>
                <a:gd name="T38" fmla="*/ 1 w 20"/>
                <a:gd name="T39" fmla="*/ 9 h 18"/>
                <a:gd name="T40" fmla="*/ 3 w 20"/>
                <a:gd name="T41" fmla="*/ 9 h 18"/>
                <a:gd name="T42" fmla="*/ 3 w 20"/>
                <a:gd name="T43" fmla="*/ 10 h 18"/>
                <a:gd name="T44" fmla="*/ 4 w 20"/>
                <a:gd name="T45" fmla="*/ 11 h 18"/>
                <a:gd name="T46" fmla="*/ 1 w 20"/>
                <a:gd name="T47" fmla="*/ 11 h 18"/>
                <a:gd name="T48" fmla="*/ 0 w 20"/>
                <a:gd name="T49" fmla="*/ 12 h 18"/>
                <a:gd name="T50" fmla="*/ 1 w 20"/>
                <a:gd name="T51" fmla="*/ 13 h 18"/>
                <a:gd name="T52" fmla="*/ 4 w 20"/>
                <a:gd name="T53" fmla="*/ 13 h 18"/>
                <a:gd name="T54" fmla="*/ 13 w 20"/>
                <a:gd name="T55" fmla="*/ 17 h 18"/>
                <a:gd name="T56" fmla="*/ 20 w 20"/>
                <a:gd name="T57" fmla="*/ 12 h 18"/>
                <a:gd name="T58" fmla="*/ 16 w 20"/>
                <a:gd name="T59" fmla="*/ 13 h 18"/>
                <a:gd name="T60" fmla="*/ 13 w 20"/>
                <a:gd name="T61"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18">
                  <a:moveTo>
                    <a:pt x="13" y="15"/>
                  </a:moveTo>
                  <a:cubicBezTo>
                    <a:pt x="11" y="15"/>
                    <a:pt x="9" y="14"/>
                    <a:pt x="7" y="13"/>
                  </a:cubicBezTo>
                  <a:cubicBezTo>
                    <a:pt x="11" y="12"/>
                    <a:pt x="11" y="12"/>
                    <a:pt x="11" y="12"/>
                  </a:cubicBezTo>
                  <a:cubicBezTo>
                    <a:pt x="12" y="12"/>
                    <a:pt x="13" y="11"/>
                    <a:pt x="13" y="11"/>
                  </a:cubicBezTo>
                  <a:cubicBezTo>
                    <a:pt x="12" y="10"/>
                    <a:pt x="12" y="10"/>
                    <a:pt x="11" y="10"/>
                  </a:cubicBezTo>
                  <a:cubicBezTo>
                    <a:pt x="6" y="10"/>
                    <a:pt x="6" y="10"/>
                    <a:pt x="6" y="10"/>
                  </a:cubicBezTo>
                  <a:cubicBezTo>
                    <a:pt x="6" y="10"/>
                    <a:pt x="6" y="10"/>
                    <a:pt x="6" y="9"/>
                  </a:cubicBezTo>
                  <a:cubicBezTo>
                    <a:pt x="6" y="9"/>
                    <a:pt x="6" y="9"/>
                    <a:pt x="6" y="9"/>
                  </a:cubicBezTo>
                  <a:cubicBezTo>
                    <a:pt x="11" y="8"/>
                    <a:pt x="11" y="8"/>
                    <a:pt x="11" y="8"/>
                  </a:cubicBezTo>
                  <a:cubicBezTo>
                    <a:pt x="12" y="8"/>
                    <a:pt x="12" y="7"/>
                    <a:pt x="12" y="7"/>
                  </a:cubicBezTo>
                  <a:cubicBezTo>
                    <a:pt x="12" y="6"/>
                    <a:pt x="11" y="6"/>
                    <a:pt x="11" y="6"/>
                  </a:cubicBezTo>
                  <a:cubicBezTo>
                    <a:pt x="7" y="6"/>
                    <a:pt x="7" y="6"/>
                    <a:pt x="7" y="6"/>
                  </a:cubicBezTo>
                  <a:cubicBezTo>
                    <a:pt x="7" y="4"/>
                    <a:pt x="9" y="3"/>
                    <a:pt x="11" y="3"/>
                  </a:cubicBezTo>
                  <a:cubicBezTo>
                    <a:pt x="13" y="3"/>
                    <a:pt x="14" y="3"/>
                    <a:pt x="15" y="4"/>
                  </a:cubicBezTo>
                  <a:cubicBezTo>
                    <a:pt x="19" y="3"/>
                    <a:pt x="19" y="3"/>
                    <a:pt x="19" y="3"/>
                  </a:cubicBezTo>
                  <a:cubicBezTo>
                    <a:pt x="17" y="1"/>
                    <a:pt x="14" y="0"/>
                    <a:pt x="11" y="0"/>
                  </a:cubicBezTo>
                  <a:cubicBezTo>
                    <a:pt x="7" y="0"/>
                    <a:pt x="4" y="3"/>
                    <a:pt x="4" y="7"/>
                  </a:cubicBezTo>
                  <a:cubicBezTo>
                    <a:pt x="1" y="7"/>
                    <a:pt x="1" y="7"/>
                    <a:pt x="1" y="7"/>
                  </a:cubicBezTo>
                  <a:cubicBezTo>
                    <a:pt x="0" y="7"/>
                    <a:pt x="0" y="8"/>
                    <a:pt x="0" y="8"/>
                  </a:cubicBezTo>
                  <a:cubicBezTo>
                    <a:pt x="0" y="9"/>
                    <a:pt x="0" y="9"/>
                    <a:pt x="1" y="9"/>
                  </a:cubicBezTo>
                  <a:cubicBezTo>
                    <a:pt x="3" y="9"/>
                    <a:pt x="3" y="9"/>
                    <a:pt x="3" y="9"/>
                  </a:cubicBezTo>
                  <a:cubicBezTo>
                    <a:pt x="3" y="9"/>
                    <a:pt x="3" y="10"/>
                    <a:pt x="3" y="10"/>
                  </a:cubicBezTo>
                  <a:cubicBezTo>
                    <a:pt x="3" y="10"/>
                    <a:pt x="3" y="10"/>
                    <a:pt x="4" y="11"/>
                  </a:cubicBezTo>
                  <a:cubicBezTo>
                    <a:pt x="1" y="11"/>
                    <a:pt x="1" y="11"/>
                    <a:pt x="1" y="11"/>
                  </a:cubicBezTo>
                  <a:cubicBezTo>
                    <a:pt x="1" y="11"/>
                    <a:pt x="0" y="12"/>
                    <a:pt x="0" y="12"/>
                  </a:cubicBezTo>
                  <a:cubicBezTo>
                    <a:pt x="0" y="13"/>
                    <a:pt x="1" y="13"/>
                    <a:pt x="1" y="13"/>
                  </a:cubicBezTo>
                  <a:cubicBezTo>
                    <a:pt x="4" y="13"/>
                    <a:pt x="4" y="13"/>
                    <a:pt x="4" y="13"/>
                  </a:cubicBezTo>
                  <a:cubicBezTo>
                    <a:pt x="6" y="16"/>
                    <a:pt x="9" y="18"/>
                    <a:pt x="13" y="17"/>
                  </a:cubicBezTo>
                  <a:cubicBezTo>
                    <a:pt x="16" y="17"/>
                    <a:pt x="18" y="15"/>
                    <a:pt x="20" y="12"/>
                  </a:cubicBezTo>
                  <a:cubicBezTo>
                    <a:pt x="16" y="13"/>
                    <a:pt x="16" y="13"/>
                    <a:pt x="16" y="13"/>
                  </a:cubicBezTo>
                  <a:cubicBezTo>
                    <a:pt x="15" y="14"/>
                    <a:pt x="14" y="15"/>
                    <a:pt x="13" y="1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04" name="Freeform 150"/>
            <p:cNvSpPr>
              <a:spLocks noEditPoints="1"/>
            </p:cNvSpPr>
            <p:nvPr/>
          </p:nvSpPr>
          <p:spPr bwMode="auto">
            <a:xfrm>
              <a:off x="1245394" y="2620763"/>
              <a:ext cx="236934" cy="210741"/>
            </a:xfrm>
            <a:custGeom>
              <a:avLst/>
              <a:gdLst>
                <a:gd name="T0" fmla="*/ 69 w 92"/>
                <a:gd name="T1" fmla="*/ 12 h 82"/>
                <a:gd name="T2" fmla="*/ 68 w 92"/>
                <a:gd name="T3" fmla="*/ 12 h 82"/>
                <a:gd name="T4" fmla="*/ 67 w 92"/>
                <a:gd name="T5" fmla="*/ 4 h 82"/>
                <a:gd name="T6" fmla="*/ 62 w 92"/>
                <a:gd name="T7" fmla="*/ 0 h 82"/>
                <a:gd name="T8" fmla="*/ 61 w 92"/>
                <a:gd name="T9" fmla="*/ 0 h 82"/>
                <a:gd name="T10" fmla="*/ 57 w 92"/>
                <a:gd name="T11" fmla="*/ 5 h 82"/>
                <a:gd name="T12" fmla="*/ 58 w 92"/>
                <a:gd name="T13" fmla="*/ 13 h 82"/>
                <a:gd name="T14" fmla="*/ 26 w 92"/>
                <a:gd name="T15" fmla="*/ 17 h 82"/>
                <a:gd name="T16" fmla="*/ 25 w 92"/>
                <a:gd name="T17" fmla="*/ 9 h 82"/>
                <a:gd name="T18" fmla="*/ 20 w 92"/>
                <a:gd name="T19" fmla="*/ 5 h 82"/>
                <a:gd name="T20" fmla="*/ 18 w 92"/>
                <a:gd name="T21" fmla="*/ 5 h 82"/>
                <a:gd name="T22" fmla="*/ 15 w 92"/>
                <a:gd name="T23" fmla="*/ 10 h 82"/>
                <a:gd name="T24" fmla="*/ 16 w 92"/>
                <a:gd name="T25" fmla="*/ 18 h 82"/>
                <a:gd name="T26" fmla="*/ 14 w 92"/>
                <a:gd name="T27" fmla="*/ 19 h 82"/>
                <a:gd name="T28" fmla="*/ 1 w 92"/>
                <a:gd name="T29" fmla="*/ 36 h 82"/>
                <a:gd name="T30" fmla="*/ 5 w 92"/>
                <a:gd name="T31" fmla="*/ 68 h 82"/>
                <a:gd name="T32" fmla="*/ 22 w 92"/>
                <a:gd name="T33" fmla="*/ 81 h 82"/>
                <a:gd name="T34" fmla="*/ 77 w 92"/>
                <a:gd name="T35" fmla="*/ 74 h 82"/>
                <a:gd name="T36" fmla="*/ 91 w 92"/>
                <a:gd name="T37" fmla="*/ 57 h 82"/>
                <a:gd name="T38" fmla="*/ 87 w 92"/>
                <a:gd name="T39" fmla="*/ 25 h 82"/>
                <a:gd name="T40" fmla="*/ 69 w 92"/>
                <a:gd name="T41" fmla="*/ 12 h 82"/>
                <a:gd name="T42" fmla="*/ 84 w 92"/>
                <a:gd name="T43" fmla="*/ 58 h 82"/>
                <a:gd name="T44" fmla="*/ 76 w 92"/>
                <a:gd name="T45" fmla="*/ 68 h 82"/>
                <a:gd name="T46" fmla="*/ 21 w 92"/>
                <a:gd name="T47" fmla="*/ 74 h 82"/>
                <a:gd name="T48" fmla="*/ 11 w 92"/>
                <a:gd name="T49" fmla="*/ 67 h 82"/>
                <a:gd name="T50" fmla="*/ 8 w 92"/>
                <a:gd name="T51" fmla="*/ 35 h 82"/>
                <a:gd name="T52" fmla="*/ 15 w 92"/>
                <a:gd name="T53" fmla="*/ 25 h 82"/>
                <a:gd name="T54" fmla="*/ 17 w 92"/>
                <a:gd name="T55" fmla="*/ 25 h 82"/>
                <a:gd name="T56" fmla="*/ 17 w 92"/>
                <a:gd name="T57" fmla="*/ 29 h 82"/>
                <a:gd name="T58" fmla="*/ 22 w 92"/>
                <a:gd name="T59" fmla="*/ 33 h 82"/>
                <a:gd name="T60" fmla="*/ 23 w 92"/>
                <a:gd name="T61" fmla="*/ 33 h 82"/>
                <a:gd name="T62" fmla="*/ 27 w 92"/>
                <a:gd name="T63" fmla="*/ 28 h 82"/>
                <a:gd name="T64" fmla="*/ 27 w 92"/>
                <a:gd name="T65" fmla="*/ 24 h 82"/>
                <a:gd name="T66" fmla="*/ 59 w 92"/>
                <a:gd name="T67" fmla="*/ 20 h 82"/>
                <a:gd name="T68" fmla="*/ 59 w 92"/>
                <a:gd name="T69" fmla="*/ 24 h 82"/>
                <a:gd name="T70" fmla="*/ 64 w 92"/>
                <a:gd name="T71" fmla="*/ 28 h 82"/>
                <a:gd name="T72" fmla="*/ 66 w 92"/>
                <a:gd name="T73" fmla="*/ 27 h 82"/>
                <a:gd name="T74" fmla="*/ 69 w 92"/>
                <a:gd name="T75" fmla="*/ 23 h 82"/>
                <a:gd name="T76" fmla="*/ 69 w 92"/>
                <a:gd name="T77" fmla="*/ 19 h 82"/>
                <a:gd name="T78" fmla="*/ 70 w 92"/>
                <a:gd name="T79" fmla="*/ 18 h 82"/>
                <a:gd name="T80" fmla="*/ 80 w 92"/>
                <a:gd name="T81" fmla="*/ 26 h 82"/>
                <a:gd name="T82" fmla="*/ 84 w 92"/>
                <a:gd name="T83"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82">
                  <a:moveTo>
                    <a:pt x="69" y="12"/>
                  </a:moveTo>
                  <a:cubicBezTo>
                    <a:pt x="68" y="12"/>
                    <a:pt x="68" y="12"/>
                    <a:pt x="68" y="12"/>
                  </a:cubicBezTo>
                  <a:cubicBezTo>
                    <a:pt x="67" y="4"/>
                    <a:pt x="67" y="4"/>
                    <a:pt x="67" y="4"/>
                  </a:cubicBezTo>
                  <a:cubicBezTo>
                    <a:pt x="67" y="1"/>
                    <a:pt x="65" y="0"/>
                    <a:pt x="62" y="0"/>
                  </a:cubicBezTo>
                  <a:cubicBezTo>
                    <a:pt x="61" y="0"/>
                    <a:pt x="61" y="0"/>
                    <a:pt x="61" y="0"/>
                  </a:cubicBezTo>
                  <a:cubicBezTo>
                    <a:pt x="58" y="1"/>
                    <a:pt x="57" y="3"/>
                    <a:pt x="57" y="5"/>
                  </a:cubicBezTo>
                  <a:cubicBezTo>
                    <a:pt x="58" y="13"/>
                    <a:pt x="58" y="13"/>
                    <a:pt x="58" y="13"/>
                  </a:cubicBezTo>
                  <a:cubicBezTo>
                    <a:pt x="26" y="17"/>
                    <a:pt x="26" y="17"/>
                    <a:pt x="26" y="17"/>
                  </a:cubicBezTo>
                  <a:cubicBezTo>
                    <a:pt x="25" y="9"/>
                    <a:pt x="25" y="9"/>
                    <a:pt x="25" y="9"/>
                  </a:cubicBezTo>
                  <a:cubicBezTo>
                    <a:pt x="24" y="7"/>
                    <a:pt x="22" y="5"/>
                    <a:pt x="20" y="5"/>
                  </a:cubicBezTo>
                  <a:cubicBezTo>
                    <a:pt x="18" y="5"/>
                    <a:pt x="18" y="5"/>
                    <a:pt x="18" y="5"/>
                  </a:cubicBezTo>
                  <a:cubicBezTo>
                    <a:pt x="16" y="6"/>
                    <a:pt x="15" y="8"/>
                    <a:pt x="15" y="10"/>
                  </a:cubicBezTo>
                  <a:cubicBezTo>
                    <a:pt x="16" y="18"/>
                    <a:pt x="16" y="18"/>
                    <a:pt x="16" y="18"/>
                  </a:cubicBezTo>
                  <a:cubicBezTo>
                    <a:pt x="14" y="19"/>
                    <a:pt x="14" y="19"/>
                    <a:pt x="14" y="19"/>
                  </a:cubicBezTo>
                  <a:cubicBezTo>
                    <a:pt x="6" y="20"/>
                    <a:pt x="0" y="27"/>
                    <a:pt x="1" y="36"/>
                  </a:cubicBezTo>
                  <a:cubicBezTo>
                    <a:pt x="5" y="68"/>
                    <a:pt x="5" y="68"/>
                    <a:pt x="5" y="68"/>
                  </a:cubicBezTo>
                  <a:cubicBezTo>
                    <a:pt x="6" y="76"/>
                    <a:pt x="14" y="82"/>
                    <a:pt x="22" y="81"/>
                  </a:cubicBezTo>
                  <a:cubicBezTo>
                    <a:pt x="77" y="74"/>
                    <a:pt x="77" y="74"/>
                    <a:pt x="77" y="74"/>
                  </a:cubicBezTo>
                  <a:cubicBezTo>
                    <a:pt x="86" y="73"/>
                    <a:pt x="92" y="65"/>
                    <a:pt x="91" y="57"/>
                  </a:cubicBezTo>
                  <a:cubicBezTo>
                    <a:pt x="87" y="25"/>
                    <a:pt x="87" y="25"/>
                    <a:pt x="87" y="25"/>
                  </a:cubicBezTo>
                  <a:cubicBezTo>
                    <a:pt x="86" y="17"/>
                    <a:pt x="78" y="11"/>
                    <a:pt x="69" y="12"/>
                  </a:cubicBezTo>
                  <a:close/>
                  <a:moveTo>
                    <a:pt x="84" y="58"/>
                  </a:moveTo>
                  <a:cubicBezTo>
                    <a:pt x="85" y="63"/>
                    <a:pt x="81" y="67"/>
                    <a:pt x="76" y="68"/>
                  </a:cubicBezTo>
                  <a:cubicBezTo>
                    <a:pt x="21" y="74"/>
                    <a:pt x="21" y="74"/>
                    <a:pt x="21" y="74"/>
                  </a:cubicBezTo>
                  <a:cubicBezTo>
                    <a:pt x="16" y="75"/>
                    <a:pt x="12" y="72"/>
                    <a:pt x="11" y="67"/>
                  </a:cubicBezTo>
                  <a:cubicBezTo>
                    <a:pt x="8" y="35"/>
                    <a:pt x="8" y="35"/>
                    <a:pt x="8" y="35"/>
                  </a:cubicBezTo>
                  <a:cubicBezTo>
                    <a:pt x="7" y="30"/>
                    <a:pt x="10" y="26"/>
                    <a:pt x="15" y="25"/>
                  </a:cubicBezTo>
                  <a:cubicBezTo>
                    <a:pt x="17" y="25"/>
                    <a:pt x="17" y="25"/>
                    <a:pt x="17" y="25"/>
                  </a:cubicBezTo>
                  <a:cubicBezTo>
                    <a:pt x="17" y="29"/>
                    <a:pt x="17" y="29"/>
                    <a:pt x="17" y="29"/>
                  </a:cubicBezTo>
                  <a:cubicBezTo>
                    <a:pt x="17" y="31"/>
                    <a:pt x="20" y="33"/>
                    <a:pt x="22" y="33"/>
                  </a:cubicBezTo>
                  <a:cubicBezTo>
                    <a:pt x="23" y="33"/>
                    <a:pt x="23" y="33"/>
                    <a:pt x="23" y="33"/>
                  </a:cubicBezTo>
                  <a:cubicBezTo>
                    <a:pt x="26" y="32"/>
                    <a:pt x="27" y="30"/>
                    <a:pt x="27" y="28"/>
                  </a:cubicBezTo>
                  <a:cubicBezTo>
                    <a:pt x="27" y="24"/>
                    <a:pt x="27" y="24"/>
                    <a:pt x="27" y="24"/>
                  </a:cubicBezTo>
                  <a:cubicBezTo>
                    <a:pt x="59" y="20"/>
                    <a:pt x="59" y="20"/>
                    <a:pt x="59" y="20"/>
                  </a:cubicBezTo>
                  <a:cubicBezTo>
                    <a:pt x="59" y="24"/>
                    <a:pt x="59" y="24"/>
                    <a:pt x="59" y="24"/>
                  </a:cubicBezTo>
                  <a:cubicBezTo>
                    <a:pt x="60" y="26"/>
                    <a:pt x="62" y="28"/>
                    <a:pt x="64" y="28"/>
                  </a:cubicBezTo>
                  <a:cubicBezTo>
                    <a:pt x="66" y="27"/>
                    <a:pt x="66" y="27"/>
                    <a:pt x="66" y="27"/>
                  </a:cubicBezTo>
                  <a:cubicBezTo>
                    <a:pt x="68" y="27"/>
                    <a:pt x="70" y="25"/>
                    <a:pt x="69" y="23"/>
                  </a:cubicBezTo>
                  <a:cubicBezTo>
                    <a:pt x="69" y="19"/>
                    <a:pt x="69" y="19"/>
                    <a:pt x="69" y="19"/>
                  </a:cubicBezTo>
                  <a:cubicBezTo>
                    <a:pt x="70" y="18"/>
                    <a:pt x="70" y="18"/>
                    <a:pt x="70" y="18"/>
                  </a:cubicBezTo>
                  <a:cubicBezTo>
                    <a:pt x="75" y="18"/>
                    <a:pt x="79" y="21"/>
                    <a:pt x="80" y="26"/>
                  </a:cubicBezTo>
                  <a:lnTo>
                    <a:pt x="84" y="5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05" name="Freeform 151"/>
            <p:cNvSpPr>
              <a:spLocks noEditPoints="1"/>
            </p:cNvSpPr>
            <p:nvPr/>
          </p:nvSpPr>
          <p:spPr bwMode="auto">
            <a:xfrm>
              <a:off x="1287066" y="2720776"/>
              <a:ext cx="48815" cy="69056"/>
            </a:xfrm>
            <a:custGeom>
              <a:avLst/>
              <a:gdLst>
                <a:gd name="T0" fmla="*/ 11 w 19"/>
                <a:gd name="T1" fmla="*/ 27 h 27"/>
                <a:gd name="T2" fmla="*/ 8 w 19"/>
                <a:gd name="T3" fmla="*/ 27 h 27"/>
                <a:gd name="T4" fmla="*/ 5 w 19"/>
                <a:gd name="T5" fmla="*/ 26 h 27"/>
                <a:gd name="T6" fmla="*/ 3 w 19"/>
                <a:gd name="T7" fmla="*/ 24 h 27"/>
                <a:gd name="T8" fmla="*/ 1 w 19"/>
                <a:gd name="T9" fmla="*/ 20 h 27"/>
                <a:gd name="T10" fmla="*/ 0 w 19"/>
                <a:gd name="T11" fmla="*/ 10 h 27"/>
                <a:gd name="T12" fmla="*/ 0 w 19"/>
                <a:gd name="T13" fmla="*/ 6 h 27"/>
                <a:gd name="T14" fmla="*/ 2 w 19"/>
                <a:gd name="T15" fmla="*/ 3 h 27"/>
                <a:gd name="T16" fmla="*/ 4 w 19"/>
                <a:gd name="T17" fmla="*/ 1 h 27"/>
                <a:gd name="T18" fmla="*/ 8 w 19"/>
                <a:gd name="T19" fmla="*/ 0 h 27"/>
                <a:gd name="T20" fmla="*/ 11 w 19"/>
                <a:gd name="T21" fmla="*/ 0 h 27"/>
                <a:gd name="T22" fmla="*/ 14 w 19"/>
                <a:gd name="T23" fmla="*/ 1 h 27"/>
                <a:gd name="T24" fmla="*/ 17 w 19"/>
                <a:gd name="T25" fmla="*/ 3 h 27"/>
                <a:gd name="T26" fmla="*/ 18 w 19"/>
                <a:gd name="T27" fmla="*/ 7 h 27"/>
                <a:gd name="T28" fmla="*/ 19 w 19"/>
                <a:gd name="T29" fmla="*/ 17 h 27"/>
                <a:gd name="T30" fmla="*/ 19 w 19"/>
                <a:gd name="T31" fmla="*/ 22 h 27"/>
                <a:gd name="T32" fmla="*/ 17 w 19"/>
                <a:gd name="T33" fmla="*/ 24 h 27"/>
                <a:gd name="T34" fmla="*/ 15 w 19"/>
                <a:gd name="T35" fmla="*/ 26 h 27"/>
                <a:gd name="T36" fmla="*/ 11 w 19"/>
                <a:gd name="T37" fmla="*/ 27 h 27"/>
                <a:gd name="T38" fmla="*/ 14 w 19"/>
                <a:gd name="T39" fmla="*/ 9 h 27"/>
                <a:gd name="T40" fmla="*/ 12 w 19"/>
                <a:gd name="T41" fmla="*/ 5 h 27"/>
                <a:gd name="T42" fmla="*/ 9 w 19"/>
                <a:gd name="T43" fmla="*/ 4 h 27"/>
                <a:gd name="T44" fmla="*/ 6 w 19"/>
                <a:gd name="T45" fmla="*/ 4 h 27"/>
                <a:gd name="T46" fmla="*/ 5 w 19"/>
                <a:gd name="T47" fmla="*/ 6 h 27"/>
                <a:gd name="T48" fmla="*/ 4 w 19"/>
                <a:gd name="T49" fmla="*/ 8 h 27"/>
                <a:gd name="T50" fmla="*/ 4 w 19"/>
                <a:gd name="T51" fmla="*/ 10 h 27"/>
                <a:gd name="T52" fmla="*/ 5 w 19"/>
                <a:gd name="T53" fmla="*/ 19 h 27"/>
                <a:gd name="T54" fmla="*/ 7 w 19"/>
                <a:gd name="T55" fmla="*/ 23 h 27"/>
                <a:gd name="T56" fmla="*/ 11 w 19"/>
                <a:gd name="T57" fmla="*/ 23 h 27"/>
                <a:gd name="T58" fmla="*/ 13 w 19"/>
                <a:gd name="T59" fmla="*/ 23 h 27"/>
                <a:gd name="T60" fmla="*/ 14 w 19"/>
                <a:gd name="T61" fmla="*/ 22 h 27"/>
                <a:gd name="T62" fmla="*/ 15 w 19"/>
                <a:gd name="T63" fmla="*/ 20 h 27"/>
                <a:gd name="T64" fmla="*/ 15 w 19"/>
                <a:gd name="T65" fmla="*/ 17 h 27"/>
                <a:gd name="T66" fmla="*/ 14 w 19"/>
                <a:gd name="T67"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7">
                  <a:moveTo>
                    <a:pt x="11" y="27"/>
                  </a:moveTo>
                  <a:cubicBezTo>
                    <a:pt x="10" y="27"/>
                    <a:pt x="9" y="27"/>
                    <a:pt x="8" y="27"/>
                  </a:cubicBezTo>
                  <a:cubicBezTo>
                    <a:pt x="7" y="27"/>
                    <a:pt x="6" y="26"/>
                    <a:pt x="5" y="26"/>
                  </a:cubicBezTo>
                  <a:cubicBezTo>
                    <a:pt x="4" y="25"/>
                    <a:pt x="3" y="25"/>
                    <a:pt x="3" y="24"/>
                  </a:cubicBezTo>
                  <a:cubicBezTo>
                    <a:pt x="2" y="23"/>
                    <a:pt x="2" y="22"/>
                    <a:pt x="1" y="20"/>
                  </a:cubicBezTo>
                  <a:cubicBezTo>
                    <a:pt x="0" y="10"/>
                    <a:pt x="0" y="10"/>
                    <a:pt x="0" y="10"/>
                  </a:cubicBezTo>
                  <a:cubicBezTo>
                    <a:pt x="0" y="8"/>
                    <a:pt x="0" y="7"/>
                    <a:pt x="0" y="6"/>
                  </a:cubicBezTo>
                  <a:cubicBezTo>
                    <a:pt x="1" y="5"/>
                    <a:pt x="1" y="4"/>
                    <a:pt x="2" y="3"/>
                  </a:cubicBezTo>
                  <a:cubicBezTo>
                    <a:pt x="2" y="2"/>
                    <a:pt x="3" y="1"/>
                    <a:pt x="4" y="1"/>
                  </a:cubicBezTo>
                  <a:cubicBezTo>
                    <a:pt x="6" y="1"/>
                    <a:pt x="7" y="0"/>
                    <a:pt x="8" y="0"/>
                  </a:cubicBezTo>
                  <a:cubicBezTo>
                    <a:pt x="9" y="0"/>
                    <a:pt x="10" y="0"/>
                    <a:pt x="11" y="0"/>
                  </a:cubicBezTo>
                  <a:cubicBezTo>
                    <a:pt x="13" y="0"/>
                    <a:pt x="14" y="1"/>
                    <a:pt x="14" y="1"/>
                  </a:cubicBezTo>
                  <a:cubicBezTo>
                    <a:pt x="15" y="2"/>
                    <a:pt x="16" y="2"/>
                    <a:pt x="17" y="3"/>
                  </a:cubicBezTo>
                  <a:cubicBezTo>
                    <a:pt x="17" y="4"/>
                    <a:pt x="18" y="6"/>
                    <a:pt x="18" y="7"/>
                  </a:cubicBezTo>
                  <a:cubicBezTo>
                    <a:pt x="19" y="17"/>
                    <a:pt x="19" y="17"/>
                    <a:pt x="19" y="17"/>
                  </a:cubicBezTo>
                  <a:cubicBezTo>
                    <a:pt x="19" y="19"/>
                    <a:pt x="19" y="20"/>
                    <a:pt x="19" y="22"/>
                  </a:cubicBezTo>
                  <a:cubicBezTo>
                    <a:pt x="18" y="23"/>
                    <a:pt x="18" y="24"/>
                    <a:pt x="17" y="24"/>
                  </a:cubicBezTo>
                  <a:cubicBezTo>
                    <a:pt x="16" y="25"/>
                    <a:pt x="16" y="26"/>
                    <a:pt x="15" y="26"/>
                  </a:cubicBezTo>
                  <a:cubicBezTo>
                    <a:pt x="14" y="26"/>
                    <a:pt x="13" y="26"/>
                    <a:pt x="11" y="27"/>
                  </a:cubicBezTo>
                  <a:close/>
                  <a:moveTo>
                    <a:pt x="14" y="9"/>
                  </a:moveTo>
                  <a:cubicBezTo>
                    <a:pt x="14" y="7"/>
                    <a:pt x="13" y="5"/>
                    <a:pt x="12" y="5"/>
                  </a:cubicBezTo>
                  <a:cubicBezTo>
                    <a:pt x="12" y="4"/>
                    <a:pt x="10" y="3"/>
                    <a:pt x="9" y="4"/>
                  </a:cubicBezTo>
                  <a:cubicBezTo>
                    <a:pt x="8" y="4"/>
                    <a:pt x="7" y="4"/>
                    <a:pt x="6" y="4"/>
                  </a:cubicBezTo>
                  <a:cubicBezTo>
                    <a:pt x="5" y="5"/>
                    <a:pt x="5" y="5"/>
                    <a:pt x="5" y="6"/>
                  </a:cubicBezTo>
                  <a:cubicBezTo>
                    <a:pt x="4" y="6"/>
                    <a:pt x="4" y="7"/>
                    <a:pt x="4" y="8"/>
                  </a:cubicBezTo>
                  <a:cubicBezTo>
                    <a:pt x="4" y="8"/>
                    <a:pt x="4" y="9"/>
                    <a:pt x="4" y="10"/>
                  </a:cubicBezTo>
                  <a:cubicBezTo>
                    <a:pt x="5" y="19"/>
                    <a:pt x="5" y="19"/>
                    <a:pt x="5" y="19"/>
                  </a:cubicBezTo>
                  <a:cubicBezTo>
                    <a:pt x="6" y="21"/>
                    <a:pt x="6" y="22"/>
                    <a:pt x="7" y="23"/>
                  </a:cubicBezTo>
                  <a:cubicBezTo>
                    <a:pt x="8" y="23"/>
                    <a:pt x="9" y="23"/>
                    <a:pt x="11" y="23"/>
                  </a:cubicBezTo>
                  <a:cubicBezTo>
                    <a:pt x="12" y="23"/>
                    <a:pt x="12" y="23"/>
                    <a:pt x="13" y="23"/>
                  </a:cubicBezTo>
                  <a:cubicBezTo>
                    <a:pt x="13" y="23"/>
                    <a:pt x="14" y="22"/>
                    <a:pt x="14" y="22"/>
                  </a:cubicBezTo>
                  <a:cubicBezTo>
                    <a:pt x="15" y="21"/>
                    <a:pt x="15" y="21"/>
                    <a:pt x="15" y="20"/>
                  </a:cubicBezTo>
                  <a:cubicBezTo>
                    <a:pt x="15" y="19"/>
                    <a:pt x="15" y="19"/>
                    <a:pt x="15" y="17"/>
                  </a:cubicBezTo>
                  <a:lnTo>
                    <a:pt x="14" y="9"/>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06" name="Freeform 152"/>
            <p:cNvSpPr/>
            <p:nvPr/>
          </p:nvSpPr>
          <p:spPr bwMode="auto">
            <a:xfrm>
              <a:off x="1338263" y="2716012"/>
              <a:ext cx="28575" cy="66675"/>
            </a:xfrm>
            <a:custGeom>
              <a:avLst/>
              <a:gdLst>
                <a:gd name="T0" fmla="*/ 10 w 11"/>
                <a:gd name="T1" fmla="*/ 26 h 26"/>
                <a:gd name="T2" fmla="*/ 8 w 11"/>
                <a:gd name="T3" fmla="*/ 26 h 26"/>
                <a:gd name="T4" fmla="*/ 7 w 11"/>
                <a:gd name="T5" fmla="*/ 26 h 26"/>
                <a:gd name="T6" fmla="*/ 7 w 11"/>
                <a:gd name="T7" fmla="*/ 25 h 26"/>
                <a:gd name="T8" fmla="*/ 4 w 11"/>
                <a:gd name="T9" fmla="*/ 6 h 26"/>
                <a:gd name="T10" fmla="*/ 4 w 11"/>
                <a:gd name="T11" fmla="*/ 6 h 26"/>
                <a:gd name="T12" fmla="*/ 3 w 11"/>
                <a:gd name="T13" fmla="*/ 5 h 26"/>
                <a:gd name="T14" fmla="*/ 1 w 11"/>
                <a:gd name="T15" fmla="*/ 6 h 26"/>
                <a:gd name="T16" fmla="*/ 0 w 11"/>
                <a:gd name="T17" fmla="*/ 6 h 26"/>
                <a:gd name="T18" fmla="*/ 0 w 11"/>
                <a:gd name="T19" fmla="*/ 5 h 26"/>
                <a:gd name="T20" fmla="*/ 0 w 11"/>
                <a:gd name="T21" fmla="*/ 4 h 26"/>
                <a:gd name="T22" fmla="*/ 0 w 11"/>
                <a:gd name="T23" fmla="*/ 3 h 26"/>
                <a:gd name="T24" fmla="*/ 1 w 11"/>
                <a:gd name="T25" fmla="*/ 3 h 26"/>
                <a:gd name="T26" fmla="*/ 3 w 11"/>
                <a:gd name="T27" fmla="*/ 1 h 26"/>
                <a:gd name="T28" fmla="*/ 4 w 11"/>
                <a:gd name="T29" fmla="*/ 1 h 26"/>
                <a:gd name="T30" fmla="*/ 5 w 11"/>
                <a:gd name="T31" fmla="*/ 1 h 26"/>
                <a:gd name="T32" fmla="*/ 7 w 11"/>
                <a:gd name="T33" fmla="*/ 0 h 26"/>
                <a:gd name="T34" fmla="*/ 8 w 11"/>
                <a:gd name="T35" fmla="*/ 1 h 26"/>
                <a:gd name="T36" fmla="*/ 8 w 11"/>
                <a:gd name="T37" fmla="*/ 2 h 26"/>
                <a:gd name="T38" fmla="*/ 11 w 11"/>
                <a:gd name="T39" fmla="*/ 25 h 26"/>
                <a:gd name="T40" fmla="*/ 11 w 11"/>
                <a:gd name="T41" fmla="*/ 26 h 26"/>
                <a:gd name="T42" fmla="*/ 10 w 11"/>
                <a:gd name="T4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 h="26">
                  <a:moveTo>
                    <a:pt x="10" y="26"/>
                  </a:moveTo>
                  <a:cubicBezTo>
                    <a:pt x="8" y="26"/>
                    <a:pt x="8" y="26"/>
                    <a:pt x="8" y="26"/>
                  </a:cubicBezTo>
                  <a:cubicBezTo>
                    <a:pt x="7" y="26"/>
                    <a:pt x="7" y="26"/>
                    <a:pt x="7" y="26"/>
                  </a:cubicBezTo>
                  <a:cubicBezTo>
                    <a:pt x="7" y="26"/>
                    <a:pt x="7" y="26"/>
                    <a:pt x="7" y="25"/>
                  </a:cubicBezTo>
                  <a:cubicBezTo>
                    <a:pt x="4" y="6"/>
                    <a:pt x="4" y="6"/>
                    <a:pt x="4" y="6"/>
                  </a:cubicBezTo>
                  <a:cubicBezTo>
                    <a:pt x="4" y="6"/>
                    <a:pt x="4" y="6"/>
                    <a:pt x="4" y="6"/>
                  </a:cubicBezTo>
                  <a:cubicBezTo>
                    <a:pt x="4" y="5"/>
                    <a:pt x="4" y="5"/>
                    <a:pt x="3" y="5"/>
                  </a:cubicBezTo>
                  <a:cubicBezTo>
                    <a:pt x="1" y="6"/>
                    <a:pt x="1" y="6"/>
                    <a:pt x="1" y="6"/>
                  </a:cubicBezTo>
                  <a:cubicBezTo>
                    <a:pt x="0" y="6"/>
                    <a:pt x="0" y="6"/>
                    <a:pt x="0" y="6"/>
                  </a:cubicBezTo>
                  <a:cubicBezTo>
                    <a:pt x="0" y="5"/>
                    <a:pt x="0" y="5"/>
                    <a:pt x="0" y="5"/>
                  </a:cubicBezTo>
                  <a:cubicBezTo>
                    <a:pt x="0" y="4"/>
                    <a:pt x="0" y="4"/>
                    <a:pt x="0" y="4"/>
                  </a:cubicBezTo>
                  <a:cubicBezTo>
                    <a:pt x="0" y="3"/>
                    <a:pt x="0" y="3"/>
                    <a:pt x="0" y="3"/>
                  </a:cubicBezTo>
                  <a:cubicBezTo>
                    <a:pt x="0" y="3"/>
                    <a:pt x="0" y="3"/>
                    <a:pt x="1" y="3"/>
                  </a:cubicBezTo>
                  <a:cubicBezTo>
                    <a:pt x="3" y="1"/>
                    <a:pt x="3" y="1"/>
                    <a:pt x="3" y="1"/>
                  </a:cubicBezTo>
                  <a:cubicBezTo>
                    <a:pt x="3" y="1"/>
                    <a:pt x="4" y="1"/>
                    <a:pt x="4" y="1"/>
                  </a:cubicBezTo>
                  <a:cubicBezTo>
                    <a:pt x="4" y="1"/>
                    <a:pt x="4" y="1"/>
                    <a:pt x="5" y="1"/>
                  </a:cubicBezTo>
                  <a:cubicBezTo>
                    <a:pt x="7" y="0"/>
                    <a:pt x="7" y="0"/>
                    <a:pt x="7" y="0"/>
                  </a:cubicBezTo>
                  <a:cubicBezTo>
                    <a:pt x="7" y="0"/>
                    <a:pt x="7" y="1"/>
                    <a:pt x="8" y="1"/>
                  </a:cubicBezTo>
                  <a:cubicBezTo>
                    <a:pt x="8" y="1"/>
                    <a:pt x="8" y="1"/>
                    <a:pt x="8" y="2"/>
                  </a:cubicBezTo>
                  <a:cubicBezTo>
                    <a:pt x="11" y="25"/>
                    <a:pt x="11" y="25"/>
                    <a:pt x="11" y="25"/>
                  </a:cubicBezTo>
                  <a:cubicBezTo>
                    <a:pt x="11" y="25"/>
                    <a:pt x="11" y="26"/>
                    <a:pt x="11" y="26"/>
                  </a:cubicBezTo>
                  <a:cubicBezTo>
                    <a:pt x="11" y="26"/>
                    <a:pt x="10" y="26"/>
                    <a:pt x="10" y="2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07" name="Freeform 153"/>
            <p:cNvSpPr/>
            <p:nvPr/>
          </p:nvSpPr>
          <p:spPr bwMode="auto">
            <a:xfrm>
              <a:off x="1371601" y="2713631"/>
              <a:ext cx="20240" cy="20241"/>
            </a:xfrm>
            <a:custGeom>
              <a:avLst/>
              <a:gdLst>
                <a:gd name="T0" fmla="*/ 8 w 8"/>
                <a:gd name="T1" fmla="*/ 6 h 8"/>
                <a:gd name="T2" fmla="*/ 8 w 8"/>
                <a:gd name="T3" fmla="*/ 7 h 8"/>
                <a:gd name="T4" fmla="*/ 2 w 8"/>
                <a:gd name="T5" fmla="*/ 8 h 8"/>
                <a:gd name="T6" fmla="*/ 1 w 8"/>
                <a:gd name="T7" fmla="*/ 7 h 8"/>
                <a:gd name="T8" fmla="*/ 1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8" y="7"/>
                    <a:pt x="8" y="7"/>
                  </a:cubicBezTo>
                  <a:cubicBezTo>
                    <a:pt x="2" y="8"/>
                    <a:pt x="2" y="8"/>
                    <a:pt x="2" y="8"/>
                  </a:cubicBezTo>
                  <a:cubicBezTo>
                    <a:pt x="2" y="8"/>
                    <a:pt x="1" y="7"/>
                    <a:pt x="1" y="7"/>
                  </a:cubicBezTo>
                  <a:cubicBezTo>
                    <a:pt x="1" y="2"/>
                    <a:pt x="1" y="2"/>
                    <a:pt x="1" y="2"/>
                  </a:cubicBezTo>
                  <a:cubicBezTo>
                    <a:pt x="0" y="2"/>
                    <a:pt x="1" y="1"/>
                    <a:pt x="1" y="1"/>
                  </a:cubicBezTo>
                  <a:cubicBezTo>
                    <a:pt x="7" y="0"/>
                    <a:pt x="7" y="0"/>
                    <a:pt x="7" y="0"/>
                  </a:cubicBezTo>
                  <a:cubicBezTo>
                    <a:pt x="7" y="0"/>
                    <a:pt x="8" y="1"/>
                    <a:pt x="8"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08" name="Freeform 154"/>
            <p:cNvSpPr/>
            <p:nvPr/>
          </p:nvSpPr>
          <p:spPr bwMode="auto">
            <a:xfrm>
              <a:off x="1397794" y="2710060"/>
              <a:ext cx="20240" cy="2143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6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8"/>
                    <a:pt x="2" y="8"/>
                    <a:pt x="2" y="8"/>
                  </a:cubicBezTo>
                  <a:cubicBezTo>
                    <a:pt x="1" y="8"/>
                    <a:pt x="1" y="7"/>
                    <a:pt x="1" y="7"/>
                  </a:cubicBezTo>
                  <a:cubicBezTo>
                    <a:pt x="0" y="2"/>
                    <a:pt x="0" y="2"/>
                    <a:pt x="0" y="2"/>
                  </a:cubicBezTo>
                  <a:cubicBezTo>
                    <a:pt x="0" y="1"/>
                    <a:pt x="1" y="1"/>
                    <a:pt x="1" y="1"/>
                  </a:cubicBezTo>
                  <a:cubicBezTo>
                    <a:pt x="6" y="0"/>
                    <a:pt x="6" y="0"/>
                    <a:pt x="6" y="0"/>
                  </a:cubicBezTo>
                  <a:cubicBezTo>
                    <a:pt x="7" y="0"/>
                    <a:pt x="8" y="0"/>
                    <a:pt x="8"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09" name="Freeform 155"/>
            <p:cNvSpPr/>
            <p:nvPr/>
          </p:nvSpPr>
          <p:spPr bwMode="auto">
            <a:xfrm>
              <a:off x="1422797" y="2707678"/>
              <a:ext cx="21431" cy="17860"/>
            </a:xfrm>
            <a:custGeom>
              <a:avLst/>
              <a:gdLst>
                <a:gd name="T0" fmla="*/ 8 w 8"/>
                <a:gd name="T1" fmla="*/ 6 h 7"/>
                <a:gd name="T2" fmla="*/ 7 w 8"/>
                <a:gd name="T3" fmla="*/ 7 h 7"/>
                <a:gd name="T4" fmla="*/ 2 w 8"/>
                <a:gd name="T5" fmla="*/ 7 h 7"/>
                <a:gd name="T6" fmla="*/ 1 w 8"/>
                <a:gd name="T7" fmla="*/ 7 h 7"/>
                <a:gd name="T8" fmla="*/ 0 w 8"/>
                <a:gd name="T9" fmla="*/ 2 h 7"/>
                <a:gd name="T10" fmla="*/ 1 w 8"/>
                <a:gd name="T11" fmla="*/ 1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10" name="Freeform 156"/>
            <p:cNvSpPr/>
            <p:nvPr/>
          </p:nvSpPr>
          <p:spPr bwMode="auto">
            <a:xfrm>
              <a:off x="1376363" y="2736253"/>
              <a:ext cx="21431" cy="20241"/>
            </a:xfrm>
            <a:custGeom>
              <a:avLst/>
              <a:gdLst>
                <a:gd name="T0" fmla="*/ 7 w 8"/>
                <a:gd name="T1" fmla="*/ 6 h 8"/>
                <a:gd name="T2" fmla="*/ 7 w 8"/>
                <a:gd name="T3" fmla="*/ 7 h 8"/>
                <a:gd name="T4" fmla="*/ 1 w 8"/>
                <a:gd name="T5" fmla="*/ 8 h 8"/>
                <a:gd name="T6" fmla="*/ 0 w 8"/>
                <a:gd name="T7" fmla="*/ 7 h 8"/>
                <a:gd name="T8" fmla="*/ 0 w 8"/>
                <a:gd name="T9" fmla="*/ 2 h 8"/>
                <a:gd name="T10" fmla="*/ 0 w 8"/>
                <a:gd name="T11" fmla="*/ 1 h 8"/>
                <a:gd name="T12" fmla="*/ 6 w 8"/>
                <a:gd name="T13" fmla="*/ 0 h 8"/>
                <a:gd name="T14" fmla="*/ 7 w 8"/>
                <a:gd name="T15" fmla="*/ 1 h 8"/>
                <a:gd name="T16" fmla="*/ 7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6"/>
                  </a:moveTo>
                  <a:cubicBezTo>
                    <a:pt x="8" y="7"/>
                    <a:pt x="7" y="7"/>
                    <a:pt x="7" y="7"/>
                  </a:cubicBezTo>
                  <a:cubicBezTo>
                    <a:pt x="1" y="8"/>
                    <a:pt x="1" y="8"/>
                    <a:pt x="1" y="8"/>
                  </a:cubicBezTo>
                  <a:cubicBezTo>
                    <a:pt x="1" y="8"/>
                    <a:pt x="0" y="8"/>
                    <a:pt x="0" y="7"/>
                  </a:cubicBezTo>
                  <a:cubicBezTo>
                    <a:pt x="0" y="2"/>
                    <a:pt x="0" y="2"/>
                    <a:pt x="0" y="2"/>
                  </a:cubicBezTo>
                  <a:cubicBezTo>
                    <a:pt x="0" y="2"/>
                    <a:pt x="0" y="1"/>
                    <a:pt x="0" y="1"/>
                  </a:cubicBezTo>
                  <a:cubicBezTo>
                    <a:pt x="6" y="0"/>
                    <a:pt x="6" y="0"/>
                    <a:pt x="6" y="0"/>
                  </a:cubicBezTo>
                  <a:cubicBezTo>
                    <a:pt x="6" y="0"/>
                    <a:pt x="7" y="1"/>
                    <a:pt x="7" y="1"/>
                  </a:cubicBezTo>
                  <a:lnTo>
                    <a:pt x="7"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11" name="Freeform 157"/>
            <p:cNvSpPr/>
            <p:nvPr/>
          </p:nvSpPr>
          <p:spPr bwMode="auto">
            <a:xfrm>
              <a:off x="1400176" y="2733872"/>
              <a:ext cx="20240" cy="2024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8" y="7"/>
                    <a:pt x="7" y="7"/>
                  </a:cubicBezTo>
                  <a:cubicBezTo>
                    <a:pt x="2" y="8"/>
                    <a:pt x="2" y="8"/>
                    <a:pt x="2" y="8"/>
                  </a:cubicBezTo>
                  <a:cubicBezTo>
                    <a:pt x="2" y="8"/>
                    <a:pt x="1" y="7"/>
                    <a:pt x="1" y="7"/>
                  </a:cubicBezTo>
                  <a:cubicBezTo>
                    <a:pt x="0" y="2"/>
                    <a:pt x="0" y="2"/>
                    <a:pt x="0" y="2"/>
                  </a:cubicBezTo>
                  <a:cubicBezTo>
                    <a:pt x="0" y="1"/>
                    <a:pt x="1" y="1"/>
                    <a:pt x="1" y="1"/>
                  </a:cubicBezTo>
                  <a:cubicBezTo>
                    <a:pt x="7" y="0"/>
                    <a:pt x="7" y="0"/>
                    <a:pt x="7" y="0"/>
                  </a:cubicBezTo>
                  <a:cubicBezTo>
                    <a:pt x="7" y="0"/>
                    <a:pt x="8" y="1"/>
                    <a:pt x="8"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12" name="Freeform 158"/>
            <p:cNvSpPr/>
            <p:nvPr/>
          </p:nvSpPr>
          <p:spPr bwMode="auto">
            <a:xfrm>
              <a:off x="1425178" y="2731490"/>
              <a:ext cx="21431" cy="20241"/>
            </a:xfrm>
            <a:custGeom>
              <a:avLst/>
              <a:gdLst>
                <a:gd name="T0" fmla="*/ 8 w 8"/>
                <a:gd name="T1" fmla="*/ 6 h 8"/>
                <a:gd name="T2" fmla="*/ 7 w 8"/>
                <a:gd name="T3" fmla="*/ 7 h 8"/>
                <a:gd name="T4" fmla="*/ 2 w 8"/>
                <a:gd name="T5" fmla="*/ 7 h 8"/>
                <a:gd name="T6" fmla="*/ 1 w 8"/>
                <a:gd name="T7" fmla="*/ 7 h 8"/>
                <a:gd name="T8" fmla="*/ 0 w 8"/>
                <a:gd name="T9" fmla="*/ 2 h 8"/>
                <a:gd name="T10" fmla="*/ 1 w 8"/>
                <a:gd name="T11" fmla="*/ 1 h 8"/>
                <a:gd name="T12" fmla="*/ 6 w 8"/>
                <a:gd name="T13" fmla="*/ 0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7"/>
                    <a:pt x="2" y="7"/>
                    <a:pt x="2" y="7"/>
                  </a:cubicBezTo>
                  <a:cubicBezTo>
                    <a:pt x="1" y="8"/>
                    <a:pt x="1" y="7"/>
                    <a:pt x="1" y="7"/>
                  </a:cubicBezTo>
                  <a:cubicBezTo>
                    <a:pt x="0" y="2"/>
                    <a:pt x="0" y="2"/>
                    <a:pt x="0" y="2"/>
                  </a:cubicBezTo>
                  <a:cubicBezTo>
                    <a:pt x="0" y="1"/>
                    <a:pt x="1" y="1"/>
                    <a:pt x="1" y="1"/>
                  </a:cubicBezTo>
                  <a:cubicBezTo>
                    <a:pt x="6" y="0"/>
                    <a:pt x="6" y="0"/>
                    <a:pt x="6" y="0"/>
                  </a:cubicBezTo>
                  <a:cubicBezTo>
                    <a:pt x="7" y="0"/>
                    <a:pt x="7" y="0"/>
                    <a:pt x="7"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13" name="Freeform 159"/>
            <p:cNvSpPr/>
            <p:nvPr/>
          </p:nvSpPr>
          <p:spPr bwMode="auto">
            <a:xfrm>
              <a:off x="1378744" y="2758876"/>
              <a:ext cx="21431" cy="21431"/>
            </a:xfrm>
            <a:custGeom>
              <a:avLst/>
              <a:gdLst>
                <a:gd name="T0" fmla="*/ 8 w 8"/>
                <a:gd name="T1" fmla="*/ 6 h 8"/>
                <a:gd name="T2" fmla="*/ 7 w 8"/>
                <a:gd name="T3" fmla="*/ 7 h 8"/>
                <a:gd name="T4" fmla="*/ 1 w 8"/>
                <a:gd name="T5" fmla="*/ 8 h 8"/>
                <a:gd name="T6" fmla="*/ 0 w 8"/>
                <a:gd name="T7" fmla="*/ 7 h 8"/>
                <a:gd name="T8" fmla="*/ 0 w 8"/>
                <a:gd name="T9" fmla="*/ 2 h 8"/>
                <a:gd name="T10" fmla="*/ 1 w 8"/>
                <a:gd name="T11" fmla="*/ 1 h 8"/>
                <a:gd name="T12" fmla="*/ 6 w 8"/>
                <a:gd name="T13" fmla="*/ 1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7" y="7"/>
                    <a:pt x="7" y="7"/>
                  </a:cubicBezTo>
                  <a:cubicBezTo>
                    <a:pt x="1" y="8"/>
                    <a:pt x="1" y="8"/>
                    <a:pt x="1" y="8"/>
                  </a:cubicBezTo>
                  <a:cubicBezTo>
                    <a:pt x="1" y="8"/>
                    <a:pt x="0" y="8"/>
                    <a:pt x="0" y="7"/>
                  </a:cubicBezTo>
                  <a:cubicBezTo>
                    <a:pt x="0" y="2"/>
                    <a:pt x="0" y="2"/>
                    <a:pt x="0" y="2"/>
                  </a:cubicBezTo>
                  <a:cubicBezTo>
                    <a:pt x="0" y="2"/>
                    <a:pt x="0" y="1"/>
                    <a:pt x="1" y="1"/>
                  </a:cubicBezTo>
                  <a:cubicBezTo>
                    <a:pt x="6" y="1"/>
                    <a:pt x="6" y="1"/>
                    <a:pt x="6" y="1"/>
                  </a:cubicBezTo>
                  <a:cubicBezTo>
                    <a:pt x="6" y="0"/>
                    <a:pt x="7" y="1"/>
                    <a:pt x="7"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14" name="Freeform 160"/>
            <p:cNvSpPr/>
            <p:nvPr/>
          </p:nvSpPr>
          <p:spPr bwMode="auto">
            <a:xfrm>
              <a:off x="1404938" y="2756494"/>
              <a:ext cx="17859" cy="21431"/>
            </a:xfrm>
            <a:custGeom>
              <a:avLst/>
              <a:gdLst>
                <a:gd name="T0" fmla="*/ 7 w 7"/>
                <a:gd name="T1" fmla="*/ 6 h 8"/>
                <a:gd name="T2" fmla="*/ 7 w 7"/>
                <a:gd name="T3" fmla="*/ 7 h 8"/>
                <a:gd name="T4" fmla="*/ 1 w 7"/>
                <a:gd name="T5" fmla="*/ 8 h 8"/>
                <a:gd name="T6" fmla="*/ 0 w 7"/>
                <a:gd name="T7" fmla="*/ 7 h 8"/>
                <a:gd name="T8" fmla="*/ 0 w 7"/>
                <a:gd name="T9" fmla="*/ 2 h 8"/>
                <a:gd name="T10" fmla="*/ 0 w 7"/>
                <a:gd name="T11" fmla="*/ 1 h 8"/>
                <a:gd name="T12" fmla="*/ 6 w 7"/>
                <a:gd name="T13" fmla="*/ 0 h 8"/>
                <a:gd name="T14" fmla="*/ 7 w 7"/>
                <a:gd name="T15" fmla="*/ 1 h 8"/>
                <a:gd name="T16" fmla="*/ 7 w 7"/>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7" y="6"/>
                  </a:moveTo>
                  <a:cubicBezTo>
                    <a:pt x="7" y="7"/>
                    <a:pt x="7" y="7"/>
                    <a:pt x="7" y="7"/>
                  </a:cubicBezTo>
                  <a:cubicBezTo>
                    <a:pt x="1" y="8"/>
                    <a:pt x="1" y="8"/>
                    <a:pt x="1" y="8"/>
                  </a:cubicBezTo>
                  <a:cubicBezTo>
                    <a:pt x="1" y="8"/>
                    <a:pt x="0" y="8"/>
                    <a:pt x="0" y="7"/>
                  </a:cubicBezTo>
                  <a:cubicBezTo>
                    <a:pt x="0" y="2"/>
                    <a:pt x="0" y="2"/>
                    <a:pt x="0" y="2"/>
                  </a:cubicBezTo>
                  <a:cubicBezTo>
                    <a:pt x="0" y="2"/>
                    <a:pt x="0" y="1"/>
                    <a:pt x="0" y="1"/>
                  </a:cubicBezTo>
                  <a:cubicBezTo>
                    <a:pt x="6" y="0"/>
                    <a:pt x="6" y="0"/>
                    <a:pt x="6" y="0"/>
                  </a:cubicBezTo>
                  <a:cubicBezTo>
                    <a:pt x="6" y="0"/>
                    <a:pt x="7" y="1"/>
                    <a:pt x="7" y="1"/>
                  </a:cubicBezTo>
                  <a:lnTo>
                    <a:pt x="7"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15" name="Freeform 161"/>
            <p:cNvSpPr/>
            <p:nvPr/>
          </p:nvSpPr>
          <p:spPr bwMode="auto">
            <a:xfrm>
              <a:off x="1428751" y="2754113"/>
              <a:ext cx="20240" cy="2024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8"/>
                    <a:pt x="2" y="8"/>
                    <a:pt x="2" y="8"/>
                  </a:cubicBezTo>
                  <a:cubicBezTo>
                    <a:pt x="2" y="8"/>
                    <a:pt x="1" y="7"/>
                    <a:pt x="1" y="7"/>
                  </a:cubicBezTo>
                  <a:cubicBezTo>
                    <a:pt x="0" y="2"/>
                    <a:pt x="0" y="2"/>
                    <a:pt x="0" y="2"/>
                  </a:cubicBezTo>
                  <a:cubicBezTo>
                    <a:pt x="0" y="1"/>
                    <a:pt x="1" y="1"/>
                    <a:pt x="1" y="1"/>
                  </a:cubicBezTo>
                  <a:cubicBezTo>
                    <a:pt x="7" y="0"/>
                    <a:pt x="7" y="0"/>
                    <a:pt x="7" y="0"/>
                  </a:cubicBezTo>
                  <a:cubicBezTo>
                    <a:pt x="7" y="0"/>
                    <a:pt x="8" y="0"/>
                    <a:pt x="8"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16" name="Freeform 162"/>
            <p:cNvSpPr>
              <a:spLocks noEditPoints="1"/>
            </p:cNvSpPr>
            <p:nvPr/>
          </p:nvSpPr>
          <p:spPr bwMode="auto">
            <a:xfrm>
              <a:off x="2303859" y="2020688"/>
              <a:ext cx="235744" cy="213122"/>
            </a:xfrm>
            <a:custGeom>
              <a:avLst/>
              <a:gdLst>
                <a:gd name="T0" fmla="*/ 70 w 92"/>
                <a:gd name="T1" fmla="*/ 12 h 83"/>
                <a:gd name="T2" fmla="*/ 68 w 92"/>
                <a:gd name="T3" fmla="*/ 13 h 83"/>
                <a:gd name="T4" fmla="*/ 67 w 92"/>
                <a:gd name="T5" fmla="*/ 4 h 83"/>
                <a:gd name="T6" fmla="*/ 63 w 92"/>
                <a:gd name="T7" fmla="*/ 1 h 83"/>
                <a:gd name="T8" fmla="*/ 61 w 92"/>
                <a:gd name="T9" fmla="*/ 1 h 83"/>
                <a:gd name="T10" fmla="*/ 58 w 92"/>
                <a:gd name="T11" fmla="*/ 6 h 83"/>
                <a:gd name="T12" fmla="*/ 59 w 92"/>
                <a:gd name="T13" fmla="*/ 14 h 83"/>
                <a:gd name="T14" fmla="*/ 26 w 92"/>
                <a:gd name="T15" fmla="*/ 18 h 83"/>
                <a:gd name="T16" fmla="*/ 25 w 92"/>
                <a:gd name="T17" fmla="*/ 10 h 83"/>
                <a:gd name="T18" fmla="*/ 20 w 92"/>
                <a:gd name="T19" fmla="*/ 6 h 83"/>
                <a:gd name="T20" fmla="*/ 19 w 92"/>
                <a:gd name="T21" fmla="*/ 6 h 83"/>
                <a:gd name="T22" fmla="*/ 15 w 92"/>
                <a:gd name="T23" fmla="*/ 11 h 83"/>
                <a:gd name="T24" fmla="*/ 16 w 92"/>
                <a:gd name="T25" fmla="*/ 19 h 83"/>
                <a:gd name="T26" fmla="*/ 15 w 92"/>
                <a:gd name="T27" fmla="*/ 19 h 83"/>
                <a:gd name="T28" fmla="*/ 1 w 92"/>
                <a:gd name="T29" fmla="*/ 36 h 83"/>
                <a:gd name="T30" fmla="*/ 5 w 92"/>
                <a:gd name="T31" fmla="*/ 68 h 83"/>
                <a:gd name="T32" fmla="*/ 23 w 92"/>
                <a:gd name="T33" fmla="*/ 82 h 83"/>
                <a:gd name="T34" fmla="*/ 78 w 92"/>
                <a:gd name="T35" fmla="*/ 75 h 83"/>
                <a:gd name="T36" fmla="*/ 91 w 92"/>
                <a:gd name="T37" fmla="*/ 58 h 83"/>
                <a:gd name="T38" fmla="*/ 87 w 92"/>
                <a:gd name="T39" fmla="*/ 26 h 83"/>
                <a:gd name="T40" fmla="*/ 70 w 92"/>
                <a:gd name="T41" fmla="*/ 12 h 83"/>
                <a:gd name="T42" fmla="*/ 84 w 92"/>
                <a:gd name="T43" fmla="*/ 58 h 83"/>
                <a:gd name="T44" fmla="*/ 77 w 92"/>
                <a:gd name="T45" fmla="*/ 68 h 83"/>
                <a:gd name="T46" fmla="*/ 22 w 92"/>
                <a:gd name="T47" fmla="*/ 75 h 83"/>
                <a:gd name="T48" fmla="*/ 12 w 92"/>
                <a:gd name="T49" fmla="*/ 67 h 83"/>
                <a:gd name="T50" fmla="*/ 8 w 92"/>
                <a:gd name="T51" fmla="*/ 36 h 83"/>
                <a:gd name="T52" fmla="*/ 16 w 92"/>
                <a:gd name="T53" fmla="*/ 26 h 83"/>
                <a:gd name="T54" fmla="*/ 17 w 92"/>
                <a:gd name="T55" fmla="*/ 26 h 83"/>
                <a:gd name="T56" fmla="*/ 18 w 92"/>
                <a:gd name="T57" fmla="*/ 30 h 83"/>
                <a:gd name="T58" fmla="*/ 22 w 92"/>
                <a:gd name="T59" fmla="*/ 33 h 83"/>
                <a:gd name="T60" fmla="*/ 24 w 92"/>
                <a:gd name="T61" fmla="*/ 33 h 83"/>
                <a:gd name="T62" fmla="*/ 28 w 92"/>
                <a:gd name="T63" fmla="*/ 28 h 83"/>
                <a:gd name="T64" fmla="*/ 27 w 92"/>
                <a:gd name="T65" fmla="*/ 24 h 83"/>
                <a:gd name="T66" fmla="*/ 59 w 92"/>
                <a:gd name="T67" fmla="*/ 20 h 83"/>
                <a:gd name="T68" fmla="*/ 60 w 92"/>
                <a:gd name="T69" fmla="*/ 25 h 83"/>
                <a:gd name="T70" fmla="*/ 65 w 92"/>
                <a:gd name="T71" fmla="*/ 28 h 83"/>
                <a:gd name="T72" fmla="*/ 66 w 92"/>
                <a:gd name="T73" fmla="*/ 28 h 83"/>
                <a:gd name="T74" fmla="*/ 70 w 92"/>
                <a:gd name="T75" fmla="*/ 23 h 83"/>
                <a:gd name="T76" fmla="*/ 69 w 92"/>
                <a:gd name="T77" fmla="*/ 19 h 83"/>
                <a:gd name="T78" fmla="*/ 71 w 92"/>
                <a:gd name="T79" fmla="*/ 19 h 83"/>
                <a:gd name="T80" fmla="*/ 80 w 92"/>
                <a:gd name="T81" fmla="*/ 27 h 83"/>
                <a:gd name="T82" fmla="*/ 84 w 92"/>
                <a:gd name="T83" fmla="*/ 5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83">
                  <a:moveTo>
                    <a:pt x="70" y="12"/>
                  </a:moveTo>
                  <a:cubicBezTo>
                    <a:pt x="68" y="13"/>
                    <a:pt x="68" y="13"/>
                    <a:pt x="68" y="13"/>
                  </a:cubicBezTo>
                  <a:cubicBezTo>
                    <a:pt x="67" y="4"/>
                    <a:pt x="67" y="4"/>
                    <a:pt x="67" y="4"/>
                  </a:cubicBezTo>
                  <a:cubicBezTo>
                    <a:pt x="67" y="2"/>
                    <a:pt x="65" y="0"/>
                    <a:pt x="63" y="1"/>
                  </a:cubicBezTo>
                  <a:cubicBezTo>
                    <a:pt x="61" y="1"/>
                    <a:pt x="61" y="1"/>
                    <a:pt x="61" y="1"/>
                  </a:cubicBezTo>
                  <a:cubicBezTo>
                    <a:pt x="59" y="1"/>
                    <a:pt x="57" y="3"/>
                    <a:pt x="58" y="6"/>
                  </a:cubicBezTo>
                  <a:cubicBezTo>
                    <a:pt x="59" y="14"/>
                    <a:pt x="59" y="14"/>
                    <a:pt x="59" y="14"/>
                  </a:cubicBezTo>
                  <a:cubicBezTo>
                    <a:pt x="26" y="18"/>
                    <a:pt x="26" y="18"/>
                    <a:pt x="26" y="18"/>
                  </a:cubicBezTo>
                  <a:cubicBezTo>
                    <a:pt x="25" y="10"/>
                    <a:pt x="25" y="10"/>
                    <a:pt x="25" y="10"/>
                  </a:cubicBezTo>
                  <a:cubicBezTo>
                    <a:pt x="25" y="7"/>
                    <a:pt x="23" y="6"/>
                    <a:pt x="20" y="6"/>
                  </a:cubicBezTo>
                  <a:cubicBezTo>
                    <a:pt x="19" y="6"/>
                    <a:pt x="19" y="6"/>
                    <a:pt x="19" y="6"/>
                  </a:cubicBezTo>
                  <a:cubicBezTo>
                    <a:pt x="17" y="6"/>
                    <a:pt x="15" y="8"/>
                    <a:pt x="15" y="11"/>
                  </a:cubicBezTo>
                  <a:cubicBezTo>
                    <a:pt x="16" y="19"/>
                    <a:pt x="16" y="19"/>
                    <a:pt x="16" y="19"/>
                  </a:cubicBezTo>
                  <a:cubicBezTo>
                    <a:pt x="15" y="19"/>
                    <a:pt x="15" y="19"/>
                    <a:pt x="15" y="19"/>
                  </a:cubicBezTo>
                  <a:cubicBezTo>
                    <a:pt x="6" y="20"/>
                    <a:pt x="0" y="28"/>
                    <a:pt x="1" y="36"/>
                  </a:cubicBezTo>
                  <a:cubicBezTo>
                    <a:pt x="5" y="68"/>
                    <a:pt x="5" y="68"/>
                    <a:pt x="5" y="68"/>
                  </a:cubicBezTo>
                  <a:cubicBezTo>
                    <a:pt x="6" y="77"/>
                    <a:pt x="14" y="83"/>
                    <a:pt x="23" y="82"/>
                  </a:cubicBezTo>
                  <a:cubicBezTo>
                    <a:pt x="78" y="75"/>
                    <a:pt x="78" y="75"/>
                    <a:pt x="78" y="75"/>
                  </a:cubicBezTo>
                  <a:cubicBezTo>
                    <a:pt x="86" y="74"/>
                    <a:pt x="92" y="66"/>
                    <a:pt x="91" y="58"/>
                  </a:cubicBezTo>
                  <a:cubicBezTo>
                    <a:pt x="87" y="26"/>
                    <a:pt x="87" y="26"/>
                    <a:pt x="87" y="26"/>
                  </a:cubicBezTo>
                  <a:cubicBezTo>
                    <a:pt x="86" y="17"/>
                    <a:pt x="78" y="11"/>
                    <a:pt x="70" y="12"/>
                  </a:cubicBezTo>
                  <a:close/>
                  <a:moveTo>
                    <a:pt x="84" y="58"/>
                  </a:moveTo>
                  <a:cubicBezTo>
                    <a:pt x="85" y="63"/>
                    <a:pt x="82" y="68"/>
                    <a:pt x="77" y="68"/>
                  </a:cubicBezTo>
                  <a:cubicBezTo>
                    <a:pt x="22" y="75"/>
                    <a:pt x="22" y="75"/>
                    <a:pt x="22" y="75"/>
                  </a:cubicBezTo>
                  <a:cubicBezTo>
                    <a:pt x="17" y="76"/>
                    <a:pt x="13" y="72"/>
                    <a:pt x="12" y="67"/>
                  </a:cubicBezTo>
                  <a:cubicBezTo>
                    <a:pt x="8" y="36"/>
                    <a:pt x="8" y="36"/>
                    <a:pt x="8" y="36"/>
                  </a:cubicBezTo>
                  <a:cubicBezTo>
                    <a:pt x="7" y="31"/>
                    <a:pt x="11" y="26"/>
                    <a:pt x="16" y="26"/>
                  </a:cubicBezTo>
                  <a:cubicBezTo>
                    <a:pt x="17" y="26"/>
                    <a:pt x="17" y="26"/>
                    <a:pt x="17" y="26"/>
                  </a:cubicBezTo>
                  <a:cubicBezTo>
                    <a:pt x="18" y="30"/>
                    <a:pt x="18" y="30"/>
                    <a:pt x="18" y="30"/>
                  </a:cubicBezTo>
                  <a:cubicBezTo>
                    <a:pt x="18" y="32"/>
                    <a:pt x="20" y="34"/>
                    <a:pt x="22" y="33"/>
                  </a:cubicBezTo>
                  <a:cubicBezTo>
                    <a:pt x="24" y="33"/>
                    <a:pt x="24" y="33"/>
                    <a:pt x="24" y="33"/>
                  </a:cubicBezTo>
                  <a:cubicBezTo>
                    <a:pt x="26" y="33"/>
                    <a:pt x="28" y="31"/>
                    <a:pt x="28" y="28"/>
                  </a:cubicBezTo>
                  <a:cubicBezTo>
                    <a:pt x="27" y="24"/>
                    <a:pt x="27" y="24"/>
                    <a:pt x="27" y="24"/>
                  </a:cubicBezTo>
                  <a:cubicBezTo>
                    <a:pt x="59" y="20"/>
                    <a:pt x="59" y="20"/>
                    <a:pt x="59" y="20"/>
                  </a:cubicBezTo>
                  <a:cubicBezTo>
                    <a:pt x="60" y="25"/>
                    <a:pt x="60" y="25"/>
                    <a:pt x="60" y="25"/>
                  </a:cubicBezTo>
                  <a:cubicBezTo>
                    <a:pt x="60" y="27"/>
                    <a:pt x="62" y="28"/>
                    <a:pt x="65" y="28"/>
                  </a:cubicBezTo>
                  <a:cubicBezTo>
                    <a:pt x="66" y="28"/>
                    <a:pt x="66" y="28"/>
                    <a:pt x="66" y="28"/>
                  </a:cubicBezTo>
                  <a:cubicBezTo>
                    <a:pt x="68" y="28"/>
                    <a:pt x="70" y="26"/>
                    <a:pt x="70" y="23"/>
                  </a:cubicBezTo>
                  <a:cubicBezTo>
                    <a:pt x="69" y="19"/>
                    <a:pt x="69" y="19"/>
                    <a:pt x="69" y="19"/>
                  </a:cubicBezTo>
                  <a:cubicBezTo>
                    <a:pt x="71" y="19"/>
                    <a:pt x="71" y="19"/>
                    <a:pt x="71" y="19"/>
                  </a:cubicBezTo>
                  <a:cubicBezTo>
                    <a:pt x="76" y="18"/>
                    <a:pt x="80" y="22"/>
                    <a:pt x="80" y="27"/>
                  </a:cubicBezTo>
                  <a:lnTo>
                    <a:pt x="84" y="5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17" name="Freeform 163"/>
            <p:cNvSpPr>
              <a:spLocks noEditPoints="1"/>
            </p:cNvSpPr>
            <p:nvPr/>
          </p:nvSpPr>
          <p:spPr bwMode="auto">
            <a:xfrm>
              <a:off x="2344340" y="2123081"/>
              <a:ext cx="51197" cy="66675"/>
            </a:xfrm>
            <a:custGeom>
              <a:avLst/>
              <a:gdLst>
                <a:gd name="T0" fmla="*/ 12 w 20"/>
                <a:gd name="T1" fmla="*/ 26 h 26"/>
                <a:gd name="T2" fmla="*/ 9 w 20"/>
                <a:gd name="T3" fmla="*/ 26 h 26"/>
                <a:gd name="T4" fmla="*/ 5 w 20"/>
                <a:gd name="T5" fmla="*/ 26 h 26"/>
                <a:gd name="T6" fmla="*/ 3 w 20"/>
                <a:gd name="T7" fmla="*/ 23 h 26"/>
                <a:gd name="T8" fmla="*/ 2 w 20"/>
                <a:gd name="T9" fmla="*/ 20 h 26"/>
                <a:gd name="T10" fmla="*/ 1 w 20"/>
                <a:gd name="T11" fmla="*/ 10 h 26"/>
                <a:gd name="T12" fmla="*/ 1 w 20"/>
                <a:gd name="T13" fmla="*/ 5 h 26"/>
                <a:gd name="T14" fmla="*/ 2 w 20"/>
                <a:gd name="T15" fmla="*/ 2 h 26"/>
                <a:gd name="T16" fmla="*/ 5 w 20"/>
                <a:gd name="T17" fmla="*/ 1 h 26"/>
                <a:gd name="T18" fmla="*/ 9 w 20"/>
                <a:gd name="T19" fmla="*/ 0 h 26"/>
                <a:gd name="T20" fmla="*/ 12 w 20"/>
                <a:gd name="T21" fmla="*/ 0 h 26"/>
                <a:gd name="T22" fmla="*/ 15 w 20"/>
                <a:gd name="T23" fmla="*/ 1 h 26"/>
                <a:gd name="T24" fmla="*/ 17 w 20"/>
                <a:gd name="T25" fmla="*/ 3 h 26"/>
                <a:gd name="T26" fmla="*/ 18 w 20"/>
                <a:gd name="T27" fmla="*/ 7 h 26"/>
                <a:gd name="T28" fmla="*/ 19 w 20"/>
                <a:gd name="T29" fmla="*/ 17 h 26"/>
                <a:gd name="T30" fmla="*/ 19 w 20"/>
                <a:gd name="T31" fmla="*/ 21 h 26"/>
                <a:gd name="T32" fmla="*/ 18 w 20"/>
                <a:gd name="T33" fmla="*/ 24 h 26"/>
                <a:gd name="T34" fmla="*/ 15 w 20"/>
                <a:gd name="T35" fmla="*/ 26 h 26"/>
                <a:gd name="T36" fmla="*/ 12 w 20"/>
                <a:gd name="T37" fmla="*/ 26 h 26"/>
                <a:gd name="T38" fmla="*/ 14 w 20"/>
                <a:gd name="T39" fmla="*/ 8 h 26"/>
                <a:gd name="T40" fmla="*/ 13 w 20"/>
                <a:gd name="T41" fmla="*/ 4 h 26"/>
                <a:gd name="T42" fmla="*/ 9 w 20"/>
                <a:gd name="T43" fmla="*/ 3 h 26"/>
                <a:gd name="T44" fmla="*/ 6 w 20"/>
                <a:gd name="T45" fmla="*/ 4 h 26"/>
                <a:gd name="T46" fmla="*/ 5 w 20"/>
                <a:gd name="T47" fmla="*/ 5 h 26"/>
                <a:gd name="T48" fmla="*/ 5 w 20"/>
                <a:gd name="T49" fmla="*/ 7 h 26"/>
                <a:gd name="T50" fmla="*/ 5 w 20"/>
                <a:gd name="T51" fmla="*/ 10 h 26"/>
                <a:gd name="T52" fmla="*/ 6 w 20"/>
                <a:gd name="T53" fmla="*/ 19 h 26"/>
                <a:gd name="T54" fmla="*/ 8 w 20"/>
                <a:gd name="T55" fmla="*/ 22 h 26"/>
                <a:gd name="T56" fmla="*/ 11 w 20"/>
                <a:gd name="T57" fmla="*/ 23 h 26"/>
                <a:gd name="T58" fmla="*/ 13 w 20"/>
                <a:gd name="T59" fmla="*/ 22 h 26"/>
                <a:gd name="T60" fmla="*/ 15 w 20"/>
                <a:gd name="T61" fmla="*/ 21 h 26"/>
                <a:gd name="T62" fmla="*/ 15 w 20"/>
                <a:gd name="T63" fmla="*/ 20 h 26"/>
                <a:gd name="T64" fmla="*/ 15 w 20"/>
                <a:gd name="T65" fmla="*/ 17 h 26"/>
                <a:gd name="T66" fmla="*/ 14 w 20"/>
                <a:gd name="T67"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 h="26">
                  <a:moveTo>
                    <a:pt x="12" y="26"/>
                  </a:moveTo>
                  <a:cubicBezTo>
                    <a:pt x="11" y="26"/>
                    <a:pt x="10" y="26"/>
                    <a:pt x="9" y="26"/>
                  </a:cubicBezTo>
                  <a:cubicBezTo>
                    <a:pt x="7" y="26"/>
                    <a:pt x="6" y="26"/>
                    <a:pt x="5" y="26"/>
                  </a:cubicBezTo>
                  <a:cubicBezTo>
                    <a:pt x="5" y="25"/>
                    <a:pt x="4" y="24"/>
                    <a:pt x="3" y="23"/>
                  </a:cubicBezTo>
                  <a:cubicBezTo>
                    <a:pt x="2" y="22"/>
                    <a:pt x="2" y="21"/>
                    <a:pt x="2" y="20"/>
                  </a:cubicBezTo>
                  <a:cubicBezTo>
                    <a:pt x="1" y="10"/>
                    <a:pt x="1" y="10"/>
                    <a:pt x="1" y="10"/>
                  </a:cubicBezTo>
                  <a:cubicBezTo>
                    <a:pt x="0" y="8"/>
                    <a:pt x="0" y="6"/>
                    <a:pt x="1" y="5"/>
                  </a:cubicBezTo>
                  <a:cubicBezTo>
                    <a:pt x="1" y="4"/>
                    <a:pt x="1" y="3"/>
                    <a:pt x="2" y="2"/>
                  </a:cubicBezTo>
                  <a:cubicBezTo>
                    <a:pt x="3" y="2"/>
                    <a:pt x="4" y="1"/>
                    <a:pt x="5" y="1"/>
                  </a:cubicBezTo>
                  <a:cubicBezTo>
                    <a:pt x="6" y="0"/>
                    <a:pt x="7" y="0"/>
                    <a:pt x="9" y="0"/>
                  </a:cubicBezTo>
                  <a:cubicBezTo>
                    <a:pt x="10" y="0"/>
                    <a:pt x="11" y="0"/>
                    <a:pt x="12" y="0"/>
                  </a:cubicBezTo>
                  <a:cubicBezTo>
                    <a:pt x="13" y="0"/>
                    <a:pt x="14" y="0"/>
                    <a:pt x="15" y="1"/>
                  </a:cubicBezTo>
                  <a:cubicBezTo>
                    <a:pt x="16" y="1"/>
                    <a:pt x="16" y="2"/>
                    <a:pt x="17" y="3"/>
                  </a:cubicBezTo>
                  <a:cubicBezTo>
                    <a:pt x="18" y="4"/>
                    <a:pt x="18" y="5"/>
                    <a:pt x="18" y="7"/>
                  </a:cubicBezTo>
                  <a:cubicBezTo>
                    <a:pt x="19" y="17"/>
                    <a:pt x="19" y="17"/>
                    <a:pt x="19" y="17"/>
                  </a:cubicBezTo>
                  <a:cubicBezTo>
                    <a:pt x="20" y="18"/>
                    <a:pt x="20" y="20"/>
                    <a:pt x="19" y="21"/>
                  </a:cubicBezTo>
                  <a:cubicBezTo>
                    <a:pt x="19" y="22"/>
                    <a:pt x="18" y="23"/>
                    <a:pt x="18" y="24"/>
                  </a:cubicBezTo>
                  <a:cubicBezTo>
                    <a:pt x="17" y="25"/>
                    <a:pt x="16" y="25"/>
                    <a:pt x="15" y="26"/>
                  </a:cubicBezTo>
                  <a:cubicBezTo>
                    <a:pt x="14" y="26"/>
                    <a:pt x="13" y="26"/>
                    <a:pt x="12" y="26"/>
                  </a:cubicBezTo>
                  <a:close/>
                  <a:moveTo>
                    <a:pt x="14" y="8"/>
                  </a:moveTo>
                  <a:cubicBezTo>
                    <a:pt x="14" y="6"/>
                    <a:pt x="14" y="5"/>
                    <a:pt x="13" y="4"/>
                  </a:cubicBezTo>
                  <a:cubicBezTo>
                    <a:pt x="12" y="3"/>
                    <a:pt x="11" y="3"/>
                    <a:pt x="9" y="3"/>
                  </a:cubicBezTo>
                  <a:cubicBezTo>
                    <a:pt x="8" y="3"/>
                    <a:pt x="7" y="4"/>
                    <a:pt x="6" y="4"/>
                  </a:cubicBezTo>
                  <a:cubicBezTo>
                    <a:pt x="6" y="4"/>
                    <a:pt x="5" y="5"/>
                    <a:pt x="5" y="5"/>
                  </a:cubicBezTo>
                  <a:cubicBezTo>
                    <a:pt x="5" y="6"/>
                    <a:pt x="5" y="6"/>
                    <a:pt x="5" y="7"/>
                  </a:cubicBezTo>
                  <a:cubicBezTo>
                    <a:pt x="5" y="8"/>
                    <a:pt x="5" y="9"/>
                    <a:pt x="5" y="10"/>
                  </a:cubicBezTo>
                  <a:cubicBezTo>
                    <a:pt x="6" y="19"/>
                    <a:pt x="6" y="19"/>
                    <a:pt x="6" y="19"/>
                  </a:cubicBezTo>
                  <a:cubicBezTo>
                    <a:pt x="6" y="21"/>
                    <a:pt x="7" y="22"/>
                    <a:pt x="8" y="22"/>
                  </a:cubicBezTo>
                  <a:cubicBezTo>
                    <a:pt x="9" y="23"/>
                    <a:pt x="10" y="23"/>
                    <a:pt x="11" y="23"/>
                  </a:cubicBezTo>
                  <a:cubicBezTo>
                    <a:pt x="12" y="23"/>
                    <a:pt x="13" y="23"/>
                    <a:pt x="13" y="22"/>
                  </a:cubicBezTo>
                  <a:cubicBezTo>
                    <a:pt x="14" y="22"/>
                    <a:pt x="14" y="22"/>
                    <a:pt x="15" y="21"/>
                  </a:cubicBezTo>
                  <a:cubicBezTo>
                    <a:pt x="15" y="21"/>
                    <a:pt x="15" y="20"/>
                    <a:pt x="15" y="20"/>
                  </a:cubicBezTo>
                  <a:cubicBezTo>
                    <a:pt x="16" y="19"/>
                    <a:pt x="16" y="18"/>
                    <a:pt x="15" y="17"/>
                  </a:cubicBezTo>
                  <a:lnTo>
                    <a:pt x="14" y="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18" name="Freeform 164"/>
            <p:cNvSpPr/>
            <p:nvPr/>
          </p:nvSpPr>
          <p:spPr bwMode="auto">
            <a:xfrm>
              <a:off x="2395537" y="2118319"/>
              <a:ext cx="28575" cy="66675"/>
            </a:xfrm>
            <a:custGeom>
              <a:avLst/>
              <a:gdLst>
                <a:gd name="T0" fmla="*/ 10 w 11"/>
                <a:gd name="T1" fmla="*/ 26 h 26"/>
                <a:gd name="T2" fmla="*/ 8 w 11"/>
                <a:gd name="T3" fmla="*/ 26 h 26"/>
                <a:gd name="T4" fmla="*/ 7 w 11"/>
                <a:gd name="T5" fmla="*/ 26 h 26"/>
                <a:gd name="T6" fmla="*/ 7 w 11"/>
                <a:gd name="T7" fmla="*/ 25 h 26"/>
                <a:gd name="T8" fmla="*/ 5 w 11"/>
                <a:gd name="T9" fmla="*/ 6 h 26"/>
                <a:gd name="T10" fmla="*/ 4 w 11"/>
                <a:gd name="T11" fmla="*/ 5 h 26"/>
                <a:gd name="T12" fmla="*/ 4 w 11"/>
                <a:gd name="T13" fmla="*/ 5 h 26"/>
                <a:gd name="T14" fmla="*/ 1 w 11"/>
                <a:gd name="T15" fmla="*/ 5 h 26"/>
                <a:gd name="T16" fmla="*/ 0 w 11"/>
                <a:gd name="T17" fmla="*/ 5 h 26"/>
                <a:gd name="T18" fmla="*/ 0 w 11"/>
                <a:gd name="T19" fmla="*/ 5 h 26"/>
                <a:gd name="T20" fmla="*/ 0 w 11"/>
                <a:gd name="T21" fmla="*/ 3 h 26"/>
                <a:gd name="T22" fmla="*/ 0 w 11"/>
                <a:gd name="T23" fmla="*/ 3 h 26"/>
                <a:gd name="T24" fmla="*/ 1 w 11"/>
                <a:gd name="T25" fmla="*/ 2 h 26"/>
                <a:gd name="T26" fmla="*/ 4 w 11"/>
                <a:gd name="T27" fmla="*/ 1 h 26"/>
                <a:gd name="T28" fmla="*/ 4 w 11"/>
                <a:gd name="T29" fmla="*/ 1 h 26"/>
                <a:gd name="T30" fmla="*/ 5 w 11"/>
                <a:gd name="T31" fmla="*/ 0 h 26"/>
                <a:gd name="T32" fmla="*/ 7 w 11"/>
                <a:gd name="T33" fmla="*/ 0 h 26"/>
                <a:gd name="T34" fmla="*/ 8 w 11"/>
                <a:gd name="T35" fmla="*/ 0 h 26"/>
                <a:gd name="T36" fmla="*/ 8 w 11"/>
                <a:gd name="T37" fmla="*/ 1 h 26"/>
                <a:gd name="T38" fmla="*/ 11 w 11"/>
                <a:gd name="T39" fmla="*/ 24 h 26"/>
                <a:gd name="T40" fmla="*/ 11 w 11"/>
                <a:gd name="T41" fmla="*/ 25 h 26"/>
                <a:gd name="T42" fmla="*/ 10 w 11"/>
                <a:gd name="T4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 h="26">
                  <a:moveTo>
                    <a:pt x="10" y="26"/>
                  </a:moveTo>
                  <a:cubicBezTo>
                    <a:pt x="8" y="26"/>
                    <a:pt x="8" y="26"/>
                    <a:pt x="8" y="26"/>
                  </a:cubicBezTo>
                  <a:cubicBezTo>
                    <a:pt x="8" y="26"/>
                    <a:pt x="7" y="26"/>
                    <a:pt x="7" y="26"/>
                  </a:cubicBezTo>
                  <a:cubicBezTo>
                    <a:pt x="7" y="26"/>
                    <a:pt x="7" y="25"/>
                    <a:pt x="7" y="25"/>
                  </a:cubicBezTo>
                  <a:cubicBezTo>
                    <a:pt x="5" y="6"/>
                    <a:pt x="5" y="6"/>
                    <a:pt x="5" y="6"/>
                  </a:cubicBezTo>
                  <a:cubicBezTo>
                    <a:pt x="5" y="5"/>
                    <a:pt x="5" y="5"/>
                    <a:pt x="4" y="5"/>
                  </a:cubicBezTo>
                  <a:cubicBezTo>
                    <a:pt x="4" y="5"/>
                    <a:pt x="4" y="5"/>
                    <a:pt x="4" y="5"/>
                  </a:cubicBezTo>
                  <a:cubicBezTo>
                    <a:pt x="1" y="5"/>
                    <a:pt x="1" y="5"/>
                    <a:pt x="1" y="5"/>
                  </a:cubicBezTo>
                  <a:cubicBezTo>
                    <a:pt x="1" y="5"/>
                    <a:pt x="1" y="5"/>
                    <a:pt x="0" y="5"/>
                  </a:cubicBezTo>
                  <a:cubicBezTo>
                    <a:pt x="0" y="5"/>
                    <a:pt x="0" y="5"/>
                    <a:pt x="0" y="5"/>
                  </a:cubicBezTo>
                  <a:cubicBezTo>
                    <a:pt x="0" y="3"/>
                    <a:pt x="0" y="3"/>
                    <a:pt x="0" y="3"/>
                  </a:cubicBezTo>
                  <a:cubicBezTo>
                    <a:pt x="0" y="3"/>
                    <a:pt x="0" y="3"/>
                    <a:pt x="0" y="3"/>
                  </a:cubicBezTo>
                  <a:cubicBezTo>
                    <a:pt x="0" y="3"/>
                    <a:pt x="1" y="2"/>
                    <a:pt x="1" y="2"/>
                  </a:cubicBezTo>
                  <a:cubicBezTo>
                    <a:pt x="4" y="1"/>
                    <a:pt x="4" y="1"/>
                    <a:pt x="4" y="1"/>
                  </a:cubicBezTo>
                  <a:cubicBezTo>
                    <a:pt x="4" y="1"/>
                    <a:pt x="4" y="1"/>
                    <a:pt x="4" y="1"/>
                  </a:cubicBezTo>
                  <a:cubicBezTo>
                    <a:pt x="5" y="0"/>
                    <a:pt x="5" y="0"/>
                    <a:pt x="5" y="0"/>
                  </a:cubicBezTo>
                  <a:cubicBezTo>
                    <a:pt x="7" y="0"/>
                    <a:pt x="7" y="0"/>
                    <a:pt x="7" y="0"/>
                  </a:cubicBezTo>
                  <a:cubicBezTo>
                    <a:pt x="8" y="0"/>
                    <a:pt x="8" y="0"/>
                    <a:pt x="8" y="0"/>
                  </a:cubicBezTo>
                  <a:cubicBezTo>
                    <a:pt x="8" y="0"/>
                    <a:pt x="8" y="1"/>
                    <a:pt x="8" y="1"/>
                  </a:cubicBezTo>
                  <a:cubicBezTo>
                    <a:pt x="11" y="24"/>
                    <a:pt x="11" y="24"/>
                    <a:pt x="11" y="24"/>
                  </a:cubicBezTo>
                  <a:cubicBezTo>
                    <a:pt x="11" y="25"/>
                    <a:pt x="11" y="25"/>
                    <a:pt x="11" y="25"/>
                  </a:cubicBezTo>
                  <a:cubicBezTo>
                    <a:pt x="11" y="26"/>
                    <a:pt x="11" y="26"/>
                    <a:pt x="10" y="2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19" name="Freeform 165"/>
            <p:cNvSpPr/>
            <p:nvPr/>
          </p:nvSpPr>
          <p:spPr bwMode="auto">
            <a:xfrm>
              <a:off x="2432447" y="2115938"/>
              <a:ext cx="20240" cy="17860"/>
            </a:xfrm>
            <a:custGeom>
              <a:avLst/>
              <a:gdLst>
                <a:gd name="T0" fmla="*/ 8 w 8"/>
                <a:gd name="T1" fmla="*/ 6 h 7"/>
                <a:gd name="T2" fmla="*/ 7 w 8"/>
                <a:gd name="T3" fmla="*/ 7 h 7"/>
                <a:gd name="T4" fmla="*/ 2 w 8"/>
                <a:gd name="T5" fmla="*/ 7 h 7"/>
                <a:gd name="T6" fmla="*/ 1 w 8"/>
                <a:gd name="T7" fmla="*/ 7 h 7"/>
                <a:gd name="T8" fmla="*/ 0 w 8"/>
                <a:gd name="T9" fmla="*/ 2 h 7"/>
                <a:gd name="T10" fmla="*/ 1 w 8"/>
                <a:gd name="T11" fmla="*/ 1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20" name="Freeform 166"/>
            <p:cNvSpPr/>
            <p:nvPr/>
          </p:nvSpPr>
          <p:spPr bwMode="auto">
            <a:xfrm>
              <a:off x="2457450" y="2113557"/>
              <a:ext cx="21431" cy="17860"/>
            </a:xfrm>
            <a:custGeom>
              <a:avLst/>
              <a:gdLst>
                <a:gd name="T0" fmla="*/ 8 w 8"/>
                <a:gd name="T1" fmla="*/ 5 h 7"/>
                <a:gd name="T2" fmla="*/ 7 w 8"/>
                <a:gd name="T3" fmla="*/ 7 h 7"/>
                <a:gd name="T4" fmla="*/ 1 w 8"/>
                <a:gd name="T5" fmla="*/ 7 h 7"/>
                <a:gd name="T6" fmla="*/ 0 w 8"/>
                <a:gd name="T7" fmla="*/ 6 h 7"/>
                <a:gd name="T8" fmla="*/ 0 w 8"/>
                <a:gd name="T9" fmla="*/ 1 h 7"/>
                <a:gd name="T10" fmla="*/ 1 w 8"/>
                <a:gd name="T11" fmla="*/ 0 h 7"/>
                <a:gd name="T12" fmla="*/ 6 w 8"/>
                <a:gd name="T13" fmla="*/ 0 h 7"/>
                <a:gd name="T14" fmla="*/ 7 w 8"/>
                <a:gd name="T15" fmla="*/ 1 h 7"/>
                <a:gd name="T16" fmla="*/ 8 w 8"/>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5"/>
                  </a:moveTo>
                  <a:cubicBezTo>
                    <a:pt x="8" y="6"/>
                    <a:pt x="7" y="6"/>
                    <a:pt x="7" y="7"/>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6" y="0"/>
                    <a:pt x="7" y="0"/>
                    <a:pt x="7" y="1"/>
                  </a:cubicBezTo>
                  <a:lnTo>
                    <a:pt x="8" y="5"/>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21" name="Freeform 167"/>
            <p:cNvSpPr/>
            <p:nvPr/>
          </p:nvSpPr>
          <p:spPr bwMode="auto">
            <a:xfrm>
              <a:off x="2481262" y="2107603"/>
              <a:ext cx="20240" cy="21431"/>
            </a:xfrm>
            <a:custGeom>
              <a:avLst/>
              <a:gdLst>
                <a:gd name="T0" fmla="*/ 8 w 8"/>
                <a:gd name="T1" fmla="*/ 6 h 8"/>
                <a:gd name="T2" fmla="*/ 8 w 8"/>
                <a:gd name="T3" fmla="*/ 7 h 8"/>
                <a:gd name="T4" fmla="*/ 2 w 8"/>
                <a:gd name="T5" fmla="*/ 8 h 8"/>
                <a:gd name="T6" fmla="*/ 1 w 8"/>
                <a:gd name="T7" fmla="*/ 7 h 8"/>
                <a:gd name="T8" fmla="*/ 1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8" y="7"/>
                    <a:pt x="8" y="7"/>
                  </a:cubicBezTo>
                  <a:cubicBezTo>
                    <a:pt x="2" y="8"/>
                    <a:pt x="2" y="8"/>
                    <a:pt x="2" y="8"/>
                  </a:cubicBezTo>
                  <a:cubicBezTo>
                    <a:pt x="2" y="8"/>
                    <a:pt x="1" y="8"/>
                    <a:pt x="1" y="7"/>
                  </a:cubicBezTo>
                  <a:cubicBezTo>
                    <a:pt x="1" y="2"/>
                    <a:pt x="1" y="2"/>
                    <a:pt x="1" y="2"/>
                  </a:cubicBezTo>
                  <a:cubicBezTo>
                    <a:pt x="0" y="2"/>
                    <a:pt x="1" y="1"/>
                    <a:pt x="1" y="1"/>
                  </a:cubicBezTo>
                  <a:cubicBezTo>
                    <a:pt x="7" y="0"/>
                    <a:pt x="7" y="0"/>
                    <a:pt x="7" y="0"/>
                  </a:cubicBezTo>
                  <a:cubicBezTo>
                    <a:pt x="7" y="0"/>
                    <a:pt x="8" y="1"/>
                    <a:pt x="8"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22" name="Freeform 168"/>
            <p:cNvSpPr/>
            <p:nvPr/>
          </p:nvSpPr>
          <p:spPr bwMode="auto">
            <a:xfrm>
              <a:off x="2434828" y="2138560"/>
              <a:ext cx="20240" cy="21431"/>
            </a:xfrm>
            <a:custGeom>
              <a:avLst/>
              <a:gdLst>
                <a:gd name="T0" fmla="*/ 8 w 8"/>
                <a:gd name="T1" fmla="*/ 6 h 8"/>
                <a:gd name="T2" fmla="*/ 7 w 8"/>
                <a:gd name="T3" fmla="*/ 7 h 8"/>
                <a:gd name="T4" fmla="*/ 2 w 8"/>
                <a:gd name="T5" fmla="*/ 7 h 8"/>
                <a:gd name="T6" fmla="*/ 1 w 8"/>
                <a:gd name="T7" fmla="*/ 7 h 8"/>
                <a:gd name="T8" fmla="*/ 0 w 8"/>
                <a:gd name="T9" fmla="*/ 2 h 8"/>
                <a:gd name="T10" fmla="*/ 1 w 8"/>
                <a:gd name="T11" fmla="*/ 1 h 8"/>
                <a:gd name="T12" fmla="*/ 6 w 8"/>
                <a:gd name="T13" fmla="*/ 0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7"/>
                    <a:pt x="2" y="7"/>
                    <a:pt x="2" y="7"/>
                  </a:cubicBezTo>
                  <a:cubicBezTo>
                    <a:pt x="1" y="8"/>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23" name="Freeform 169"/>
            <p:cNvSpPr/>
            <p:nvPr/>
          </p:nvSpPr>
          <p:spPr bwMode="auto">
            <a:xfrm>
              <a:off x="2459831" y="2136178"/>
              <a:ext cx="21431" cy="17860"/>
            </a:xfrm>
            <a:custGeom>
              <a:avLst/>
              <a:gdLst>
                <a:gd name="T0" fmla="*/ 8 w 8"/>
                <a:gd name="T1" fmla="*/ 6 h 7"/>
                <a:gd name="T2" fmla="*/ 7 w 8"/>
                <a:gd name="T3" fmla="*/ 7 h 7"/>
                <a:gd name="T4" fmla="*/ 2 w 8"/>
                <a:gd name="T5" fmla="*/ 7 h 7"/>
                <a:gd name="T6" fmla="*/ 0 w 8"/>
                <a:gd name="T7" fmla="*/ 6 h 7"/>
                <a:gd name="T8" fmla="*/ 0 w 8"/>
                <a:gd name="T9" fmla="*/ 2 h 7"/>
                <a:gd name="T10" fmla="*/ 1 w 8"/>
                <a:gd name="T11" fmla="*/ 0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7" y="7"/>
                    <a:pt x="7" y="7"/>
                  </a:cubicBezTo>
                  <a:cubicBezTo>
                    <a:pt x="2" y="7"/>
                    <a:pt x="2" y="7"/>
                    <a:pt x="2" y="7"/>
                  </a:cubicBezTo>
                  <a:cubicBezTo>
                    <a:pt x="1" y="7"/>
                    <a:pt x="1" y="7"/>
                    <a:pt x="0" y="6"/>
                  </a:cubicBezTo>
                  <a:cubicBezTo>
                    <a:pt x="0" y="2"/>
                    <a:pt x="0" y="2"/>
                    <a:pt x="0" y="2"/>
                  </a:cubicBezTo>
                  <a:cubicBezTo>
                    <a:pt x="0" y="1"/>
                    <a:pt x="0" y="1"/>
                    <a:pt x="1" y="0"/>
                  </a:cubicBezTo>
                  <a:cubicBezTo>
                    <a:pt x="6" y="0"/>
                    <a:pt x="6" y="0"/>
                    <a:pt x="6" y="0"/>
                  </a:cubicBezTo>
                  <a:cubicBezTo>
                    <a:pt x="7" y="0"/>
                    <a:pt x="7" y="0"/>
                    <a:pt x="7"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24" name="Freeform 170"/>
            <p:cNvSpPr/>
            <p:nvPr/>
          </p:nvSpPr>
          <p:spPr bwMode="auto">
            <a:xfrm>
              <a:off x="2486025" y="2133797"/>
              <a:ext cx="20240" cy="17860"/>
            </a:xfrm>
            <a:custGeom>
              <a:avLst/>
              <a:gdLst>
                <a:gd name="T0" fmla="*/ 8 w 8"/>
                <a:gd name="T1" fmla="*/ 5 h 7"/>
                <a:gd name="T2" fmla="*/ 7 w 8"/>
                <a:gd name="T3" fmla="*/ 6 h 7"/>
                <a:gd name="T4" fmla="*/ 1 w 8"/>
                <a:gd name="T5" fmla="*/ 7 h 7"/>
                <a:gd name="T6" fmla="*/ 0 w 8"/>
                <a:gd name="T7" fmla="*/ 6 h 7"/>
                <a:gd name="T8" fmla="*/ 0 w 8"/>
                <a:gd name="T9" fmla="*/ 1 h 7"/>
                <a:gd name="T10" fmla="*/ 1 w 8"/>
                <a:gd name="T11" fmla="*/ 0 h 7"/>
                <a:gd name="T12" fmla="*/ 6 w 8"/>
                <a:gd name="T13" fmla="*/ 0 h 7"/>
                <a:gd name="T14" fmla="*/ 7 w 8"/>
                <a:gd name="T15" fmla="*/ 0 h 7"/>
                <a:gd name="T16" fmla="*/ 8 w 8"/>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5"/>
                  </a:moveTo>
                  <a:cubicBezTo>
                    <a:pt x="8" y="6"/>
                    <a:pt x="7" y="6"/>
                    <a:pt x="7" y="6"/>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6" y="0"/>
                    <a:pt x="7" y="0"/>
                    <a:pt x="7" y="0"/>
                  </a:cubicBezTo>
                  <a:lnTo>
                    <a:pt x="8" y="5"/>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25" name="Freeform 171"/>
            <p:cNvSpPr/>
            <p:nvPr/>
          </p:nvSpPr>
          <p:spPr bwMode="auto">
            <a:xfrm>
              <a:off x="2437210" y="2162372"/>
              <a:ext cx="20240" cy="2024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6 w 8"/>
                <a:gd name="T13" fmla="*/ 0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8"/>
                    <a:pt x="2" y="8"/>
                    <a:pt x="2" y="8"/>
                  </a:cubicBezTo>
                  <a:cubicBezTo>
                    <a:pt x="1" y="8"/>
                    <a:pt x="1" y="7"/>
                    <a:pt x="1" y="7"/>
                  </a:cubicBezTo>
                  <a:cubicBezTo>
                    <a:pt x="0" y="2"/>
                    <a:pt x="0" y="2"/>
                    <a:pt x="0" y="2"/>
                  </a:cubicBezTo>
                  <a:cubicBezTo>
                    <a:pt x="0" y="1"/>
                    <a:pt x="1" y="1"/>
                    <a:pt x="1" y="1"/>
                  </a:cubicBezTo>
                  <a:cubicBezTo>
                    <a:pt x="6" y="0"/>
                    <a:pt x="6" y="0"/>
                    <a:pt x="6" y="0"/>
                  </a:cubicBezTo>
                  <a:cubicBezTo>
                    <a:pt x="7" y="0"/>
                    <a:pt x="7" y="0"/>
                    <a:pt x="7"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26" name="Freeform 172"/>
            <p:cNvSpPr/>
            <p:nvPr/>
          </p:nvSpPr>
          <p:spPr bwMode="auto">
            <a:xfrm>
              <a:off x="2463403" y="2159991"/>
              <a:ext cx="20240" cy="17860"/>
            </a:xfrm>
            <a:custGeom>
              <a:avLst/>
              <a:gdLst>
                <a:gd name="T0" fmla="*/ 8 w 8"/>
                <a:gd name="T1" fmla="*/ 6 h 7"/>
                <a:gd name="T2" fmla="*/ 7 w 8"/>
                <a:gd name="T3" fmla="*/ 7 h 7"/>
                <a:gd name="T4" fmla="*/ 2 w 8"/>
                <a:gd name="T5" fmla="*/ 7 h 7"/>
                <a:gd name="T6" fmla="*/ 1 w 8"/>
                <a:gd name="T7" fmla="*/ 7 h 7"/>
                <a:gd name="T8" fmla="*/ 0 w 8"/>
                <a:gd name="T9" fmla="*/ 2 h 7"/>
                <a:gd name="T10" fmla="*/ 1 w 8"/>
                <a:gd name="T11" fmla="*/ 1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27" name="Freeform 173"/>
            <p:cNvSpPr/>
            <p:nvPr/>
          </p:nvSpPr>
          <p:spPr bwMode="auto">
            <a:xfrm>
              <a:off x="2488406" y="2156419"/>
              <a:ext cx="20240" cy="17860"/>
            </a:xfrm>
            <a:custGeom>
              <a:avLst/>
              <a:gdLst>
                <a:gd name="T0" fmla="*/ 8 w 8"/>
                <a:gd name="T1" fmla="*/ 5 h 7"/>
                <a:gd name="T2" fmla="*/ 7 w 8"/>
                <a:gd name="T3" fmla="*/ 7 h 7"/>
                <a:gd name="T4" fmla="*/ 1 w 8"/>
                <a:gd name="T5" fmla="*/ 7 h 7"/>
                <a:gd name="T6" fmla="*/ 0 w 8"/>
                <a:gd name="T7" fmla="*/ 6 h 7"/>
                <a:gd name="T8" fmla="*/ 0 w 8"/>
                <a:gd name="T9" fmla="*/ 1 h 7"/>
                <a:gd name="T10" fmla="*/ 1 w 8"/>
                <a:gd name="T11" fmla="*/ 0 h 7"/>
                <a:gd name="T12" fmla="*/ 6 w 8"/>
                <a:gd name="T13" fmla="*/ 0 h 7"/>
                <a:gd name="T14" fmla="*/ 7 w 8"/>
                <a:gd name="T15" fmla="*/ 1 h 7"/>
                <a:gd name="T16" fmla="*/ 8 w 8"/>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5"/>
                  </a:moveTo>
                  <a:cubicBezTo>
                    <a:pt x="8" y="6"/>
                    <a:pt x="7" y="6"/>
                    <a:pt x="7" y="7"/>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7" y="0"/>
                    <a:pt x="7" y="0"/>
                    <a:pt x="7" y="1"/>
                  </a:cubicBezTo>
                  <a:lnTo>
                    <a:pt x="8" y="5"/>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28" name="Freeform 174"/>
            <p:cNvSpPr>
              <a:spLocks noEditPoints="1"/>
            </p:cNvSpPr>
            <p:nvPr/>
          </p:nvSpPr>
          <p:spPr bwMode="auto">
            <a:xfrm>
              <a:off x="1528763" y="2614810"/>
              <a:ext cx="135731" cy="194072"/>
            </a:xfrm>
            <a:custGeom>
              <a:avLst/>
              <a:gdLst>
                <a:gd name="T0" fmla="*/ 34 w 53"/>
                <a:gd name="T1" fmla="*/ 1 h 75"/>
                <a:gd name="T2" fmla="*/ 10 w 53"/>
                <a:gd name="T3" fmla="*/ 4 h 75"/>
                <a:gd name="T4" fmla="*/ 1 w 53"/>
                <a:gd name="T5" fmla="*/ 16 h 75"/>
                <a:gd name="T6" fmla="*/ 7 w 53"/>
                <a:gd name="T7" fmla="*/ 65 h 75"/>
                <a:gd name="T8" fmla="*/ 19 w 53"/>
                <a:gd name="T9" fmla="*/ 74 h 75"/>
                <a:gd name="T10" fmla="*/ 42 w 53"/>
                <a:gd name="T11" fmla="*/ 71 h 75"/>
                <a:gd name="T12" fmla="*/ 52 w 53"/>
                <a:gd name="T13" fmla="*/ 59 h 75"/>
                <a:gd name="T14" fmla="*/ 46 w 53"/>
                <a:gd name="T15" fmla="*/ 11 h 75"/>
                <a:gd name="T16" fmla="*/ 34 w 53"/>
                <a:gd name="T17" fmla="*/ 1 h 75"/>
                <a:gd name="T18" fmla="*/ 47 w 53"/>
                <a:gd name="T19" fmla="*/ 60 h 75"/>
                <a:gd name="T20" fmla="*/ 42 w 53"/>
                <a:gd name="T21" fmla="*/ 67 h 75"/>
                <a:gd name="T22" fmla="*/ 18 w 53"/>
                <a:gd name="T23" fmla="*/ 69 h 75"/>
                <a:gd name="T24" fmla="*/ 12 w 53"/>
                <a:gd name="T25" fmla="*/ 64 h 75"/>
                <a:gd name="T26" fmla="*/ 6 w 53"/>
                <a:gd name="T27" fmla="*/ 16 h 75"/>
                <a:gd name="T28" fmla="*/ 11 w 53"/>
                <a:gd name="T29" fmla="*/ 9 h 75"/>
                <a:gd name="T30" fmla="*/ 34 w 53"/>
                <a:gd name="T31" fmla="*/ 6 h 75"/>
                <a:gd name="T32" fmla="*/ 41 w 53"/>
                <a:gd name="T33" fmla="*/ 11 h 75"/>
                <a:gd name="T34" fmla="*/ 47 w 53"/>
                <a:gd name="T35" fmla="*/ 6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4"/>
                    <a:pt x="10" y="4"/>
                    <a:pt x="10" y="4"/>
                  </a:cubicBezTo>
                  <a:cubicBezTo>
                    <a:pt x="4" y="5"/>
                    <a:pt x="0" y="10"/>
                    <a:pt x="1" y="16"/>
                  </a:cubicBezTo>
                  <a:cubicBezTo>
                    <a:pt x="7" y="65"/>
                    <a:pt x="7" y="65"/>
                    <a:pt x="7" y="65"/>
                  </a:cubicBezTo>
                  <a:cubicBezTo>
                    <a:pt x="8" y="71"/>
                    <a:pt x="13" y="75"/>
                    <a:pt x="19" y="74"/>
                  </a:cubicBezTo>
                  <a:cubicBezTo>
                    <a:pt x="42" y="71"/>
                    <a:pt x="42" y="71"/>
                    <a:pt x="42" y="71"/>
                  </a:cubicBezTo>
                  <a:cubicBezTo>
                    <a:pt x="49" y="71"/>
                    <a:pt x="53" y="65"/>
                    <a:pt x="52" y="59"/>
                  </a:cubicBezTo>
                  <a:cubicBezTo>
                    <a:pt x="46" y="11"/>
                    <a:pt x="46" y="11"/>
                    <a:pt x="46" y="11"/>
                  </a:cubicBezTo>
                  <a:cubicBezTo>
                    <a:pt x="45" y="4"/>
                    <a:pt x="40" y="0"/>
                    <a:pt x="34" y="1"/>
                  </a:cubicBezTo>
                  <a:close/>
                  <a:moveTo>
                    <a:pt x="47" y="60"/>
                  </a:moveTo>
                  <a:cubicBezTo>
                    <a:pt x="48" y="63"/>
                    <a:pt x="45" y="66"/>
                    <a:pt x="42" y="67"/>
                  </a:cubicBezTo>
                  <a:cubicBezTo>
                    <a:pt x="18" y="69"/>
                    <a:pt x="18" y="69"/>
                    <a:pt x="18" y="69"/>
                  </a:cubicBezTo>
                  <a:cubicBezTo>
                    <a:pt x="15" y="70"/>
                    <a:pt x="12" y="67"/>
                    <a:pt x="12" y="64"/>
                  </a:cubicBezTo>
                  <a:cubicBezTo>
                    <a:pt x="6" y="16"/>
                    <a:pt x="6" y="16"/>
                    <a:pt x="6" y="16"/>
                  </a:cubicBezTo>
                  <a:cubicBezTo>
                    <a:pt x="5" y="12"/>
                    <a:pt x="8" y="9"/>
                    <a:pt x="11" y="9"/>
                  </a:cubicBezTo>
                  <a:cubicBezTo>
                    <a:pt x="34" y="6"/>
                    <a:pt x="34" y="6"/>
                    <a:pt x="34" y="6"/>
                  </a:cubicBezTo>
                  <a:cubicBezTo>
                    <a:pt x="38" y="5"/>
                    <a:pt x="41" y="8"/>
                    <a:pt x="41" y="11"/>
                  </a:cubicBezTo>
                  <a:lnTo>
                    <a:pt x="47" y="6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29" name="Freeform 175"/>
            <p:cNvSpPr/>
            <p:nvPr/>
          </p:nvSpPr>
          <p:spPr bwMode="auto">
            <a:xfrm>
              <a:off x="1557337" y="2705297"/>
              <a:ext cx="22622" cy="22622"/>
            </a:xfrm>
            <a:custGeom>
              <a:avLst/>
              <a:gdLst>
                <a:gd name="T0" fmla="*/ 6 w 9"/>
                <a:gd name="T1" fmla="*/ 0 h 9"/>
                <a:gd name="T2" fmla="*/ 2 w 9"/>
                <a:gd name="T3" fmla="*/ 1 h 9"/>
                <a:gd name="T4" fmla="*/ 0 w 9"/>
                <a:gd name="T5" fmla="*/ 3 h 9"/>
                <a:gd name="T6" fmla="*/ 1 w 9"/>
                <a:gd name="T7" fmla="*/ 7 h 9"/>
                <a:gd name="T8" fmla="*/ 3 w 9"/>
                <a:gd name="T9" fmla="*/ 9 h 9"/>
                <a:gd name="T10" fmla="*/ 7 w 9"/>
                <a:gd name="T11" fmla="*/ 8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1"/>
                    <a:pt x="2" y="1"/>
                    <a:pt x="2" y="1"/>
                  </a:cubicBezTo>
                  <a:cubicBezTo>
                    <a:pt x="1" y="1"/>
                    <a:pt x="0" y="2"/>
                    <a:pt x="0" y="3"/>
                  </a:cubicBezTo>
                  <a:cubicBezTo>
                    <a:pt x="1" y="7"/>
                    <a:pt x="1" y="7"/>
                    <a:pt x="1" y="7"/>
                  </a:cubicBezTo>
                  <a:cubicBezTo>
                    <a:pt x="1" y="8"/>
                    <a:pt x="2" y="9"/>
                    <a:pt x="3" y="9"/>
                  </a:cubicBezTo>
                  <a:cubicBezTo>
                    <a:pt x="7" y="8"/>
                    <a:pt x="7" y="8"/>
                    <a:pt x="7" y="8"/>
                  </a:cubicBezTo>
                  <a:cubicBezTo>
                    <a:pt x="8" y="8"/>
                    <a:pt x="9" y="7"/>
                    <a:pt x="9" y="6"/>
                  </a:cubicBezTo>
                  <a:cubicBezTo>
                    <a:pt x="8" y="2"/>
                    <a:pt x="8" y="2"/>
                    <a:pt x="8" y="2"/>
                  </a:cubicBezTo>
                  <a:cubicBezTo>
                    <a:pt x="8" y="1"/>
                    <a:pt x="7"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30" name="Freeform 176"/>
            <p:cNvSpPr/>
            <p:nvPr/>
          </p:nvSpPr>
          <p:spPr bwMode="auto">
            <a:xfrm>
              <a:off x="1584721" y="2702916"/>
              <a:ext cx="23813" cy="22622"/>
            </a:xfrm>
            <a:custGeom>
              <a:avLst/>
              <a:gdLst>
                <a:gd name="T0" fmla="*/ 6 w 9"/>
                <a:gd name="T1" fmla="*/ 0 h 9"/>
                <a:gd name="T2" fmla="*/ 2 w 9"/>
                <a:gd name="T3" fmla="*/ 0 h 9"/>
                <a:gd name="T4" fmla="*/ 0 w 9"/>
                <a:gd name="T5" fmla="*/ 2 h 9"/>
                <a:gd name="T6" fmla="*/ 1 w 9"/>
                <a:gd name="T7" fmla="*/ 7 h 9"/>
                <a:gd name="T8" fmla="*/ 3 w 9"/>
                <a:gd name="T9" fmla="*/ 9 h 9"/>
                <a:gd name="T10" fmla="*/ 7 w 9"/>
                <a:gd name="T11" fmla="*/ 8 h 9"/>
                <a:gd name="T12" fmla="*/ 9 w 9"/>
                <a:gd name="T13" fmla="*/ 6 h 9"/>
                <a:gd name="T14" fmla="*/ 8 w 9"/>
                <a:gd name="T15" fmla="*/ 1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0"/>
                    <a:pt x="2" y="0"/>
                    <a:pt x="2" y="0"/>
                  </a:cubicBezTo>
                  <a:cubicBezTo>
                    <a:pt x="1" y="0"/>
                    <a:pt x="0" y="1"/>
                    <a:pt x="0" y="2"/>
                  </a:cubicBezTo>
                  <a:cubicBezTo>
                    <a:pt x="1" y="7"/>
                    <a:pt x="1" y="7"/>
                    <a:pt x="1" y="7"/>
                  </a:cubicBezTo>
                  <a:cubicBezTo>
                    <a:pt x="1" y="8"/>
                    <a:pt x="2" y="9"/>
                    <a:pt x="3" y="9"/>
                  </a:cubicBezTo>
                  <a:cubicBezTo>
                    <a:pt x="7" y="8"/>
                    <a:pt x="7" y="8"/>
                    <a:pt x="7" y="8"/>
                  </a:cubicBezTo>
                  <a:cubicBezTo>
                    <a:pt x="8" y="8"/>
                    <a:pt x="9" y="7"/>
                    <a:pt x="9" y="6"/>
                  </a:cubicBezTo>
                  <a:cubicBezTo>
                    <a:pt x="8" y="1"/>
                    <a:pt x="8" y="1"/>
                    <a:pt x="8" y="1"/>
                  </a:cubicBezTo>
                  <a:cubicBezTo>
                    <a:pt x="8" y="0"/>
                    <a:pt x="7"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31" name="Freeform 177"/>
            <p:cNvSpPr/>
            <p:nvPr/>
          </p:nvSpPr>
          <p:spPr bwMode="auto">
            <a:xfrm>
              <a:off x="1613296" y="2698153"/>
              <a:ext cx="23813" cy="22622"/>
            </a:xfrm>
            <a:custGeom>
              <a:avLst/>
              <a:gdLst>
                <a:gd name="T0" fmla="*/ 6 w 9"/>
                <a:gd name="T1" fmla="*/ 0 h 9"/>
                <a:gd name="T2" fmla="*/ 2 w 9"/>
                <a:gd name="T3" fmla="*/ 1 h 9"/>
                <a:gd name="T4" fmla="*/ 0 w 9"/>
                <a:gd name="T5" fmla="*/ 3 h 9"/>
                <a:gd name="T6" fmla="*/ 1 w 9"/>
                <a:gd name="T7" fmla="*/ 8 h 9"/>
                <a:gd name="T8" fmla="*/ 3 w 9"/>
                <a:gd name="T9" fmla="*/ 9 h 9"/>
                <a:gd name="T10" fmla="*/ 7 w 9"/>
                <a:gd name="T11" fmla="*/ 9 h 9"/>
                <a:gd name="T12" fmla="*/ 9 w 9"/>
                <a:gd name="T13" fmla="*/ 7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1"/>
                    <a:pt x="2" y="1"/>
                    <a:pt x="2" y="1"/>
                  </a:cubicBezTo>
                  <a:cubicBezTo>
                    <a:pt x="1" y="1"/>
                    <a:pt x="0" y="2"/>
                    <a:pt x="0" y="3"/>
                  </a:cubicBezTo>
                  <a:cubicBezTo>
                    <a:pt x="1" y="8"/>
                    <a:pt x="1" y="8"/>
                    <a:pt x="1" y="8"/>
                  </a:cubicBezTo>
                  <a:cubicBezTo>
                    <a:pt x="1" y="9"/>
                    <a:pt x="2" y="9"/>
                    <a:pt x="3" y="9"/>
                  </a:cubicBezTo>
                  <a:cubicBezTo>
                    <a:pt x="7" y="9"/>
                    <a:pt x="7" y="9"/>
                    <a:pt x="7" y="9"/>
                  </a:cubicBezTo>
                  <a:cubicBezTo>
                    <a:pt x="8" y="9"/>
                    <a:pt x="9" y="8"/>
                    <a:pt x="9" y="7"/>
                  </a:cubicBezTo>
                  <a:cubicBezTo>
                    <a:pt x="8" y="2"/>
                    <a:pt x="8" y="2"/>
                    <a:pt x="8" y="2"/>
                  </a:cubicBezTo>
                  <a:cubicBezTo>
                    <a:pt x="8" y="1"/>
                    <a:pt x="7"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32" name="Freeform 178"/>
            <p:cNvSpPr/>
            <p:nvPr/>
          </p:nvSpPr>
          <p:spPr bwMode="auto">
            <a:xfrm>
              <a:off x="1559719" y="2731490"/>
              <a:ext cx="22622" cy="25004"/>
            </a:xfrm>
            <a:custGeom>
              <a:avLst/>
              <a:gdLst>
                <a:gd name="T0" fmla="*/ 7 w 9"/>
                <a:gd name="T1" fmla="*/ 1 h 10"/>
                <a:gd name="T2" fmla="*/ 2 w 9"/>
                <a:gd name="T3" fmla="*/ 1 h 10"/>
                <a:gd name="T4" fmla="*/ 0 w 9"/>
                <a:gd name="T5" fmla="*/ 3 h 10"/>
                <a:gd name="T6" fmla="*/ 1 w 9"/>
                <a:gd name="T7" fmla="*/ 8 h 10"/>
                <a:gd name="T8" fmla="*/ 3 w 9"/>
                <a:gd name="T9" fmla="*/ 9 h 10"/>
                <a:gd name="T10" fmla="*/ 8 w 9"/>
                <a:gd name="T11" fmla="*/ 9 h 10"/>
                <a:gd name="T12" fmla="*/ 9 w 9"/>
                <a:gd name="T13" fmla="*/ 7 h 10"/>
                <a:gd name="T14" fmla="*/ 9 w 9"/>
                <a:gd name="T15" fmla="*/ 2 h 10"/>
                <a:gd name="T16" fmla="*/ 7 w 9"/>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7" y="1"/>
                  </a:moveTo>
                  <a:cubicBezTo>
                    <a:pt x="2" y="1"/>
                    <a:pt x="2" y="1"/>
                    <a:pt x="2" y="1"/>
                  </a:cubicBezTo>
                  <a:cubicBezTo>
                    <a:pt x="1" y="1"/>
                    <a:pt x="0" y="2"/>
                    <a:pt x="0" y="3"/>
                  </a:cubicBezTo>
                  <a:cubicBezTo>
                    <a:pt x="1" y="8"/>
                    <a:pt x="1" y="8"/>
                    <a:pt x="1" y="8"/>
                  </a:cubicBezTo>
                  <a:cubicBezTo>
                    <a:pt x="1" y="9"/>
                    <a:pt x="2" y="10"/>
                    <a:pt x="3" y="9"/>
                  </a:cubicBezTo>
                  <a:cubicBezTo>
                    <a:pt x="8" y="9"/>
                    <a:pt x="8" y="9"/>
                    <a:pt x="8" y="9"/>
                  </a:cubicBezTo>
                  <a:cubicBezTo>
                    <a:pt x="9" y="9"/>
                    <a:pt x="9" y="8"/>
                    <a:pt x="9" y="7"/>
                  </a:cubicBezTo>
                  <a:cubicBezTo>
                    <a:pt x="9" y="2"/>
                    <a:pt x="9" y="2"/>
                    <a:pt x="9" y="2"/>
                  </a:cubicBezTo>
                  <a:cubicBezTo>
                    <a:pt x="9" y="1"/>
                    <a:pt x="8" y="0"/>
                    <a:pt x="7" y="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33" name="Freeform 179"/>
            <p:cNvSpPr/>
            <p:nvPr/>
          </p:nvSpPr>
          <p:spPr bwMode="auto">
            <a:xfrm>
              <a:off x="1588294" y="2727919"/>
              <a:ext cx="22622" cy="23813"/>
            </a:xfrm>
            <a:custGeom>
              <a:avLst/>
              <a:gdLst>
                <a:gd name="T0" fmla="*/ 7 w 9"/>
                <a:gd name="T1" fmla="*/ 0 h 9"/>
                <a:gd name="T2" fmla="*/ 2 w 9"/>
                <a:gd name="T3" fmla="*/ 1 h 9"/>
                <a:gd name="T4" fmla="*/ 0 w 9"/>
                <a:gd name="T5" fmla="*/ 3 h 9"/>
                <a:gd name="T6" fmla="*/ 1 w 9"/>
                <a:gd name="T7" fmla="*/ 7 h 9"/>
                <a:gd name="T8" fmla="*/ 3 w 9"/>
                <a:gd name="T9" fmla="*/ 9 h 9"/>
                <a:gd name="T10" fmla="*/ 8 w 9"/>
                <a:gd name="T11" fmla="*/ 8 h 9"/>
                <a:gd name="T12" fmla="*/ 9 w 9"/>
                <a:gd name="T13" fmla="*/ 6 h 9"/>
                <a:gd name="T14" fmla="*/ 9 w 9"/>
                <a:gd name="T15" fmla="*/ 2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1"/>
                    <a:pt x="2" y="1"/>
                    <a:pt x="2" y="1"/>
                  </a:cubicBezTo>
                  <a:cubicBezTo>
                    <a:pt x="1" y="1"/>
                    <a:pt x="0" y="2"/>
                    <a:pt x="0" y="3"/>
                  </a:cubicBezTo>
                  <a:cubicBezTo>
                    <a:pt x="1" y="7"/>
                    <a:pt x="1" y="7"/>
                    <a:pt x="1" y="7"/>
                  </a:cubicBezTo>
                  <a:cubicBezTo>
                    <a:pt x="1" y="8"/>
                    <a:pt x="2" y="9"/>
                    <a:pt x="3" y="9"/>
                  </a:cubicBezTo>
                  <a:cubicBezTo>
                    <a:pt x="8" y="8"/>
                    <a:pt x="8" y="8"/>
                    <a:pt x="8" y="8"/>
                  </a:cubicBezTo>
                  <a:cubicBezTo>
                    <a:pt x="9" y="8"/>
                    <a:pt x="9" y="7"/>
                    <a:pt x="9" y="6"/>
                  </a:cubicBezTo>
                  <a:cubicBezTo>
                    <a:pt x="9" y="2"/>
                    <a:pt x="9" y="2"/>
                    <a:pt x="9" y="2"/>
                  </a:cubicBezTo>
                  <a:cubicBezTo>
                    <a:pt x="9" y="1"/>
                    <a:pt x="8" y="0"/>
                    <a:pt x="7"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34" name="Freeform 180"/>
            <p:cNvSpPr/>
            <p:nvPr/>
          </p:nvSpPr>
          <p:spPr bwMode="auto">
            <a:xfrm>
              <a:off x="1615678" y="2725537"/>
              <a:ext cx="23813" cy="23813"/>
            </a:xfrm>
            <a:custGeom>
              <a:avLst/>
              <a:gdLst>
                <a:gd name="T0" fmla="*/ 7 w 9"/>
                <a:gd name="T1" fmla="*/ 0 h 9"/>
                <a:gd name="T2" fmla="*/ 2 w 9"/>
                <a:gd name="T3" fmla="*/ 0 h 9"/>
                <a:gd name="T4" fmla="*/ 0 w 9"/>
                <a:gd name="T5" fmla="*/ 2 h 9"/>
                <a:gd name="T6" fmla="*/ 1 w 9"/>
                <a:gd name="T7" fmla="*/ 7 h 9"/>
                <a:gd name="T8" fmla="*/ 3 w 9"/>
                <a:gd name="T9" fmla="*/ 9 h 9"/>
                <a:gd name="T10" fmla="*/ 8 w 9"/>
                <a:gd name="T11" fmla="*/ 8 h 9"/>
                <a:gd name="T12" fmla="*/ 9 w 9"/>
                <a:gd name="T13" fmla="*/ 6 h 9"/>
                <a:gd name="T14" fmla="*/ 9 w 9"/>
                <a:gd name="T15" fmla="*/ 1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0"/>
                    <a:pt x="2" y="0"/>
                    <a:pt x="2" y="0"/>
                  </a:cubicBezTo>
                  <a:cubicBezTo>
                    <a:pt x="1" y="1"/>
                    <a:pt x="0" y="1"/>
                    <a:pt x="0" y="2"/>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35" name="Freeform 181"/>
            <p:cNvSpPr/>
            <p:nvPr/>
          </p:nvSpPr>
          <p:spPr bwMode="auto">
            <a:xfrm>
              <a:off x="1562100" y="2758875"/>
              <a:ext cx="26194" cy="23813"/>
            </a:xfrm>
            <a:custGeom>
              <a:avLst/>
              <a:gdLst>
                <a:gd name="T0" fmla="*/ 7 w 10"/>
                <a:gd name="T1" fmla="*/ 0 h 9"/>
                <a:gd name="T2" fmla="*/ 2 w 10"/>
                <a:gd name="T3" fmla="*/ 1 h 9"/>
                <a:gd name="T4" fmla="*/ 1 w 10"/>
                <a:gd name="T5" fmla="*/ 3 h 9"/>
                <a:gd name="T6" fmla="*/ 1 w 10"/>
                <a:gd name="T7" fmla="*/ 7 h 9"/>
                <a:gd name="T8" fmla="*/ 3 w 10"/>
                <a:gd name="T9" fmla="*/ 9 h 9"/>
                <a:gd name="T10" fmla="*/ 8 w 10"/>
                <a:gd name="T11" fmla="*/ 8 h 9"/>
                <a:gd name="T12" fmla="*/ 10 w 10"/>
                <a:gd name="T13" fmla="*/ 6 h 9"/>
                <a:gd name="T14" fmla="*/ 9 w 10"/>
                <a:gd name="T15" fmla="*/ 1 h 9"/>
                <a:gd name="T16" fmla="*/ 7 w 1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7" y="0"/>
                  </a:moveTo>
                  <a:cubicBezTo>
                    <a:pt x="2" y="1"/>
                    <a:pt x="2" y="1"/>
                    <a:pt x="2" y="1"/>
                  </a:cubicBezTo>
                  <a:cubicBezTo>
                    <a:pt x="1" y="1"/>
                    <a:pt x="0" y="2"/>
                    <a:pt x="1" y="3"/>
                  </a:cubicBezTo>
                  <a:cubicBezTo>
                    <a:pt x="1" y="7"/>
                    <a:pt x="1" y="7"/>
                    <a:pt x="1" y="7"/>
                  </a:cubicBezTo>
                  <a:cubicBezTo>
                    <a:pt x="1" y="8"/>
                    <a:pt x="2" y="9"/>
                    <a:pt x="3" y="9"/>
                  </a:cubicBezTo>
                  <a:cubicBezTo>
                    <a:pt x="8" y="8"/>
                    <a:pt x="8" y="8"/>
                    <a:pt x="8" y="8"/>
                  </a:cubicBezTo>
                  <a:cubicBezTo>
                    <a:pt x="9" y="8"/>
                    <a:pt x="10" y="7"/>
                    <a:pt x="10" y="6"/>
                  </a:cubicBezTo>
                  <a:cubicBezTo>
                    <a:pt x="9" y="1"/>
                    <a:pt x="9" y="1"/>
                    <a:pt x="9" y="1"/>
                  </a:cubicBezTo>
                  <a:cubicBezTo>
                    <a:pt x="9" y="1"/>
                    <a:pt x="8" y="0"/>
                    <a:pt x="7"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36" name="Freeform 182"/>
            <p:cNvSpPr/>
            <p:nvPr/>
          </p:nvSpPr>
          <p:spPr bwMode="auto">
            <a:xfrm>
              <a:off x="1590675" y="2754113"/>
              <a:ext cx="25003" cy="26194"/>
            </a:xfrm>
            <a:custGeom>
              <a:avLst/>
              <a:gdLst>
                <a:gd name="T0" fmla="*/ 7 w 10"/>
                <a:gd name="T1" fmla="*/ 1 h 10"/>
                <a:gd name="T2" fmla="*/ 2 w 10"/>
                <a:gd name="T3" fmla="*/ 1 h 10"/>
                <a:gd name="T4" fmla="*/ 1 w 10"/>
                <a:gd name="T5" fmla="*/ 3 h 10"/>
                <a:gd name="T6" fmla="*/ 1 w 10"/>
                <a:gd name="T7" fmla="*/ 8 h 10"/>
                <a:gd name="T8" fmla="*/ 3 w 10"/>
                <a:gd name="T9" fmla="*/ 9 h 10"/>
                <a:gd name="T10" fmla="*/ 8 w 10"/>
                <a:gd name="T11" fmla="*/ 9 h 10"/>
                <a:gd name="T12" fmla="*/ 10 w 10"/>
                <a:gd name="T13" fmla="*/ 7 h 10"/>
                <a:gd name="T14" fmla="*/ 9 w 10"/>
                <a:gd name="T15" fmla="*/ 2 h 10"/>
                <a:gd name="T16" fmla="*/ 7 w 10"/>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7" y="1"/>
                  </a:moveTo>
                  <a:cubicBezTo>
                    <a:pt x="2" y="1"/>
                    <a:pt x="2" y="1"/>
                    <a:pt x="2" y="1"/>
                  </a:cubicBezTo>
                  <a:cubicBezTo>
                    <a:pt x="1" y="1"/>
                    <a:pt x="0" y="2"/>
                    <a:pt x="1" y="3"/>
                  </a:cubicBezTo>
                  <a:cubicBezTo>
                    <a:pt x="1" y="8"/>
                    <a:pt x="1" y="8"/>
                    <a:pt x="1" y="8"/>
                  </a:cubicBezTo>
                  <a:cubicBezTo>
                    <a:pt x="1" y="9"/>
                    <a:pt x="2" y="10"/>
                    <a:pt x="3" y="9"/>
                  </a:cubicBezTo>
                  <a:cubicBezTo>
                    <a:pt x="8" y="9"/>
                    <a:pt x="8" y="9"/>
                    <a:pt x="8" y="9"/>
                  </a:cubicBezTo>
                  <a:cubicBezTo>
                    <a:pt x="9" y="9"/>
                    <a:pt x="10" y="8"/>
                    <a:pt x="10" y="7"/>
                  </a:cubicBezTo>
                  <a:cubicBezTo>
                    <a:pt x="9" y="2"/>
                    <a:pt x="9" y="2"/>
                    <a:pt x="9" y="2"/>
                  </a:cubicBezTo>
                  <a:cubicBezTo>
                    <a:pt x="9" y="1"/>
                    <a:pt x="8" y="0"/>
                    <a:pt x="7" y="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37" name="Freeform 183"/>
            <p:cNvSpPr/>
            <p:nvPr/>
          </p:nvSpPr>
          <p:spPr bwMode="auto">
            <a:xfrm>
              <a:off x="1619250" y="2751732"/>
              <a:ext cx="25003" cy="22622"/>
            </a:xfrm>
            <a:custGeom>
              <a:avLst/>
              <a:gdLst>
                <a:gd name="T0" fmla="*/ 7 w 10"/>
                <a:gd name="T1" fmla="*/ 0 h 9"/>
                <a:gd name="T2" fmla="*/ 2 w 10"/>
                <a:gd name="T3" fmla="*/ 1 h 9"/>
                <a:gd name="T4" fmla="*/ 1 w 10"/>
                <a:gd name="T5" fmla="*/ 3 h 9"/>
                <a:gd name="T6" fmla="*/ 1 w 10"/>
                <a:gd name="T7" fmla="*/ 8 h 9"/>
                <a:gd name="T8" fmla="*/ 3 w 10"/>
                <a:gd name="T9" fmla="*/ 9 h 9"/>
                <a:gd name="T10" fmla="*/ 8 w 10"/>
                <a:gd name="T11" fmla="*/ 9 h 9"/>
                <a:gd name="T12" fmla="*/ 10 w 10"/>
                <a:gd name="T13" fmla="*/ 7 h 9"/>
                <a:gd name="T14" fmla="*/ 9 w 10"/>
                <a:gd name="T15" fmla="*/ 2 h 9"/>
                <a:gd name="T16" fmla="*/ 7 w 1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7" y="0"/>
                  </a:moveTo>
                  <a:cubicBezTo>
                    <a:pt x="2" y="1"/>
                    <a:pt x="2" y="1"/>
                    <a:pt x="2" y="1"/>
                  </a:cubicBezTo>
                  <a:cubicBezTo>
                    <a:pt x="1" y="1"/>
                    <a:pt x="0" y="2"/>
                    <a:pt x="1" y="3"/>
                  </a:cubicBezTo>
                  <a:cubicBezTo>
                    <a:pt x="1" y="8"/>
                    <a:pt x="1" y="8"/>
                    <a:pt x="1" y="8"/>
                  </a:cubicBezTo>
                  <a:cubicBezTo>
                    <a:pt x="1" y="9"/>
                    <a:pt x="2" y="9"/>
                    <a:pt x="3" y="9"/>
                  </a:cubicBezTo>
                  <a:cubicBezTo>
                    <a:pt x="8" y="9"/>
                    <a:pt x="8" y="9"/>
                    <a:pt x="8" y="9"/>
                  </a:cubicBezTo>
                  <a:cubicBezTo>
                    <a:pt x="9" y="8"/>
                    <a:pt x="10" y="7"/>
                    <a:pt x="10" y="7"/>
                  </a:cubicBezTo>
                  <a:cubicBezTo>
                    <a:pt x="9" y="2"/>
                    <a:pt x="9" y="2"/>
                    <a:pt x="9" y="2"/>
                  </a:cubicBezTo>
                  <a:cubicBezTo>
                    <a:pt x="9" y="1"/>
                    <a:pt x="8" y="0"/>
                    <a:pt x="7"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38" name="Freeform 184"/>
            <p:cNvSpPr/>
            <p:nvPr/>
          </p:nvSpPr>
          <p:spPr bwMode="auto">
            <a:xfrm>
              <a:off x="1549003" y="2641003"/>
              <a:ext cx="85725" cy="59531"/>
            </a:xfrm>
            <a:custGeom>
              <a:avLst/>
              <a:gdLst>
                <a:gd name="T0" fmla="*/ 4 w 33"/>
                <a:gd name="T1" fmla="*/ 23 h 23"/>
                <a:gd name="T2" fmla="*/ 31 w 33"/>
                <a:gd name="T3" fmla="*/ 19 h 23"/>
                <a:gd name="T4" fmla="*/ 32 w 33"/>
                <a:gd name="T5" fmla="*/ 17 h 23"/>
                <a:gd name="T6" fmla="*/ 30 w 33"/>
                <a:gd name="T7" fmla="*/ 2 h 23"/>
                <a:gd name="T8" fmla="*/ 28 w 33"/>
                <a:gd name="T9" fmla="*/ 0 h 23"/>
                <a:gd name="T10" fmla="*/ 2 w 33"/>
                <a:gd name="T11" fmla="*/ 3 h 23"/>
                <a:gd name="T12" fmla="*/ 0 w 33"/>
                <a:gd name="T13" fmla="*/ 5 h 23"/>
                <a:gd name="T14" fmla="*/ 2 w 33"/>
                <a:gd name="T15" fmla="*/ 21 h 23"/>
                <a:gd name="T16" fmla="*/ 4 w 33"/>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3">
                  <a:moveTo>
                    <a:pt x="4" y="23"/>
                  </a:moveTo>
                  <a:cubicBezTo>
                    <a:pt x="31" y="19"/>
                    <a:pt x="31" y="19"/>
                    <a:pt x="31" y="19"/>
                  </a:cubicBezTo>
                  <a:cubicBezTo>
                    <a:pt x="32" y="19"/>
                    <a:pt x="33" y="18"/>
                    <a:pt x="32" y="17"/>
                  </a:cubicBezTo>
                  <a:cubicBezTo>
                    <a:pt x="30" y="2"/>
                    <a:pt x="30" y="2"/>
                    <a:pt x="30" y="2"/>
                  </a:cubicBezTo>
                  <a:cubicBezTo>
                    <a:pt x="30" y="1"/>
                    <a:pt x="29" y="0"/>
                    <a:pt x="28" y="0"/>
                  </a:cubicBezTo>
                  <a:cubicBezTo>
                    <a:pt x="2" y="3"/>
                    <a:pt x="2" y="3"/>
                    <a:pt x="2" y="3"/>
                  </a:cubicBezTo>
                  <a:cubicBezTo>
                    <a:pt x="1" y="3"/>
                    <a:pt x="0" y="4"/>
                    <a:pt x="0" y="5"/>
                  </a:cubicBezTo>
                  <a:cubicBezTo>
                    <a:pt x="2" y="21"/>
                    <a:pt x="2" y="21"/>
                    <a:pt x="2" y="21"/>
                  </a:cubicBezTo>
                  <a:cubicBezTo>
                    <a:pt x="3" y="22"/>
                    <a:pt x="3" y="23"/>
                    <a:pt x="4" y="2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39" name="Freeform 185"/>
            <p:cNvSpPr>
              <a:spLocks noEditPoints="1"/>
            </p:cNvSpPr>
            <p:nvPr/>
          </p:nvSpPr>
          <p:spPr bwMode="auto">
            <a:xfrm>
              <a:off x="1662112" y="2599332"/>
              <a:ext cx="136922" cy="194072"/>
            </a:xfrm>
            <a:custGeom>
              <a:avLst/>
              <a:gdLst>
                <a:gd name="T0" fmla="*/ 34 w 53"/>
                <a:gd name="T1" fmla="*/ 1 h 75"/>
                <a:gd name="T2" fmla="*/ 10 w 53"/>
                <a:gd name="T3" fmla="*/ 3 h 75"/>
                <a:gd name="T4" fmla="*/ 1 w 53"/>
                <a:gd name="T5" fmla="*/ 16 h 75"/>
                <a:gd name="T6" fmla="*/ 7 w 53"/>
                <a:gd name="T7" fmla="*/ 64 h 75"/>
                <a:gd name="T8" fmla="*/ 19 w 53"/>
                <a:gd name="T9" fmla="*/ 74 h 75"/>
                <a:gd name="T10" fmla="*/ 43 w 53"/>
                <a:gd name="T11" fmla="*/ 71 h 75"/>
                <a:gd name="T12" fmla="*/ 52 w 53"/>
                <a:gd name="T13" fmla="*/ 59 h 75"/>
                <a:gd name="T14" fmla="*/ 46 w 53"/>
                <a:gd name="T15" fmla="*/ 10 h 75"/>
                <a:gd name="T16" fmla="*/ 34 w 53"/>
                <a:gd name="T17" fmla="*/ 1 h 75"/>
                <a:gd name="T18" fmla="*/ 47 w 53"/>
                <a:gd name="T19" fmla="*/ 59 h 75"/>
                <a:gd name="T20" fmla="*/ 42 w 53"/>
                <a:gd name="T21" fmla="*/ 66 h 75"/>
                <a:gd name="T22" fmla="*/ 19 w 53"/>
                <a:gd name="T23" fmla="*/ 69 h 75"/>
                <a:gd name="T24" fmla="*/ 12 w 53"/>
                <a:gd name="T25" fmla="*/ 64 h 75"/>
                <a:gd name="T26" fmla="*/ 6 w 53"/>
                <a:gd name="T27" fmla="*/ 15 h 75"/>
                <a:gd name="T28" fmla="*/ 11 w 53"/>
                <a:gd name="T29" fmla="*/ 8 h 75"/>
                <a:gd name="T30" fmla="*/ 34 w 53"/>
                <a:gd name="T31" fmla="*/ 5 h 75"/>
                <a:gd name="T32" fmla="*/ 41 w 53"/>
                <a:gd name="T33" fmla="*/ 11 h 75"/>
                <a:gd name="T34" fmla="*/ 47 w 53"/>
                <a:gd name="T35" fmla="*/ 5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3"/>
                    <a:pt x="10" y="3"/>
                    <a:pt x="10" y="3"/>
                  </a:cubicBezTo>
                  <a:cubicBezTo>
                    <a:pt x="4" y="4"/>
                    <a:pt x="0" y="10"/>
                    <a:pt x="1" y="16"/>
                  </a:cubicBezTo>
                  <a:cubicBezTo>
                    <a:pt x="7" y="64"/>
                    <a:pt x="7" y="64"/>
                    <a:pt x="7" y="64"/>
                  </a:cubicBezTo>
                  <a:cubicBezTo>
                    <a:pt x="8" y="70"/>
                    <a:pt x="13" y="75"/>
                    <a:pt x="19" y="74"/>
                  </a:cubicBezTo>
                  <a:cubicBezTo>
                    <a:pt x="43" y="71"/>
                    <a:pt x="43" y="71"/>
                    <a:pt x="43" y="71"/>
                  </a:cubicBezTo>
                  <a:cubicBezTo>
                    <a:pt x="49" y="70"/>
                    <a:pt x="53" y="65"/>
                    <a:pt x="52" y="59"/>
                  </a:cubicBezTo>
                  <a:cubicBezTo>
                    <a:pt x="46" y="10"/>
                    <a:pt x="46" y="10"/>
                    <a:pt x="46" y="10"/>
                  </a:cubicBezTo>
                  <a:cubicBezTo>
                    <a:pt x="45" y="4"/>
                    <a:pt x="40" y="0"/>
                    <a:pt x="34" y="1"/>
                  </a:cubicBezTo>
                  <a:close/>
                  <a:moveTo>
                    <a:pt x="47" y="59"/>
                  </a:moveTo>
                  <a:cubicBezTo>
                    <a:pt x="48" y="63"/>
                    <a:pt x="45" y="66"/>
                    <a:pt x="42" y="66"/>
                  </a:cubicBezTo>
                  <a:cubicBezTo>
                    <a:pt x="19" y="69"/>
                    <a:pt x="19" y="69"/>
                    <a:pt x="19" y="69"/>
                  </a:cubicBezTo>
                  <a:cubicBezTo>
                    <a:pt x="15" y="69"/>
                    <a:pt x="12" y="67"/>
                    <a:pt x="12" y="64"/>
                  </a:cubicBezTo>
                  <a:cubicBezTo>
                    <a:pt x="6" y="15"/>
                    <a:pt x="6" y="15"/>
                    <a:pt x="6" y="15"/>
                  </a:cubicBezTo>
                  <a:cubicBezTo>
                    <a:pt x="5" y="12"/>
                    <a:pt x="8" y="9"/>
                    <a:pt x="11" y="8"/>
                  </a:cubicBezTo>
                  <a:cubicBezTo>
                    <a:pt x="34" y="5"/>
                    <a:pt x="34" y="5"/>
                    <a:pt x="34" y="5"/>
                  </a:cubicBezTo>
                  <a:cubicBezTo>
                    <a:pt x="38" y="5"/>
                    <a:pt x="41" y="7"/>
                    <a:pt x="41" y="11"/>
                  </a:cubicBezTo>
                  <a:lnTo>
                    <a:pt x="47" y="59"/>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40" name="Freeform 186"/>
            <p:cNvSpPr/>
            <p:nvPr/>
          </p:nvSpPr>
          <p:spPr bwMode="auto">
            <a:xfrm>
              <a:off x="1726406" y="2741015"/>
              <a:ext cx="23813" cy="23813"/>
            </a:xfrm>
            <a:custGeom>
              <a:avLst/>
              <a:gdLst>
                <a:gd name="T0" fmla="*/ 6 w 9"/>
                <a:gd name="T1" fmla="*/ 0 h 9"/>
                <a:gd name="T2" fmla="*/ 1 w 9"/>
                <a:gd name="T3" fmla="*/ 1 h 9"/>
                <a:gd name="T4" fmla="*/ 0 w 9"/>
                <a:gd name="T5" fmla="*/ 3 h 9"/>
                <a:gd name="T6" fmla="*/ 0 w 9"/>
                <a:gd name="T7" fmla="*/ 8 h 9"/>
                <a:gd name="T8" fmla="*/ 2 w 9"/>
                <a:gd name="T9" fmla="*/ 9 h 9"/>
                <a:gd name="T10" fmla="*/ 7 w 9"/>
                <a:gd name="T11" fmla="*/ 8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1"/>
                    <a:pt x="1" y="1"/>
                    <a:pt x="1" y="1"/>
                  </a:cubicBezTo>
                  <a:cubicBezTo>
                    <a:pt x="0" y="1"/>
                    <a:pt x="0" y="2"/>
                    <a:pt x="0" y="3"/>
                  </a:cubicBezTo>
                  <a:cubicBezTo>
                    <a:pt x="0" y="8"/>
                    <a:pt x="0" y="8"/>
                    <a:pt x="0" y="8"/>
                  </a:cubicBezTo>
                  <a:cubicBezTo>
                    <a:pt x="0" y="9"/>
                    <a:pt x="1" y="9"/>
                    <a:pt x="2" y="9"/>
                  </a:cubicBezTo>
                  <a:cubicBezTo>
                    <a:pt x="7" y="8"/>
                    <a:pt x="7" y="8"/>
                    <a:pt x="7" y="8"/>
                  </a:cubicBezTo>
                  <a:cubicBezTo>
                    <a:pt x="8" y="8"/>
                    <a:pt x="9" y="7"/>
                    <a:pt x="9" y="6"/>
                  </a:cubicBezTo>
                  <a:cubicBezTo>
                    <a:pt x="8" y="2"/>
                    <a:pt x="8" y="2"/>
                    <a:pt x="8" y="2"/>
                  </a:cubicBezTo>
                  <a:cubicBezTo>
                    <a:pt x="8" y="1"/>
                    <a:pt x="7"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41" name="Freeform 187"/>
            <p:cNvSpPr/>
            <p:nvPr/>
          </p:nvSpPr>
          <p:spPr bwMode="auto">
            <a:xfrm>
              <a:off x="1683544" y="2625525"/>
              <a:ext cx="89297" cy="113110"/>
            </a:xfrm>
            <a:custGeom>
              <a:avLst/>
              <a:gdLst>
                <a:gd name="T0" fmla="*/ 28 w 35"/>
                <a:gd name="T1" fmla="*/ 0 h 44"/>
                <a:gd name="T2" fmla="*/ 2 w 35"/>
                <a:gd name="T3" fmla="*/ 3 h 44"/>
                <a:gd name="T4" fmla="*/ 0 w 35"/>
                <a:gd name="T5" fmla="*/ 5 h 44"/>
                <a:gd name="T6" fmla="*/ 5 w 35"/>
                <a:gd name="T7" fmla="*/ 42 h 44"/>
                <a:gd name="T8" fmla="*/ 7 w 35"/>
                <a:gd name="T9" fmla="*/ 44 h 44"/>
                <a:gd name="T10" fmla="*/ 34 w 35"/>
                <a:gd name="T11" fmla="*/ 41 h 44"/>
                <a:gd name="T12" fmla="*/ 35 w 35"/>
                <a:gd name="T13" fmla="*/ 39 h 44"/>
                <a:gd name="T14" fmla="*/ 31 w 35"/>
                <a:gd name="T15" fmla="*/ 1 h 44"/>
                <a:gd name="T16" fmla="*/ 28 w 3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4">
                  <a:moveTo>
                    <a:pt x="28" y="0"/>
                  </a:moveTo>
                  <a:cubicBezTo>
                    <a:pt x="2" y="3"/>
                    <a:pt x="2" y="3"/>
                    <a:pt x="2" y="3"/>
                  </a:cubicBezTo>
                  <a:cubicBezTo>
                    <a:pt x="1" y="3"/>
                    <a:pt x="0" y="4"/>
                    <a:pt x="0" y="5"/>
                  </a:cubicBezTo>
                  <a:cubicBezTo>
                    <a:pt x="5" y="42"/>
                    <a:pt x="5" y="42"/>
                    <a:pt x="5" y="42"/>
                  </a:cubicBezTo>
                  <a:cubicBezTo>
                    <a:pt x="5" y="43"/>
                    <a:pt x="6" y="44"/>
                    <a:pt x="7" y="44"/>
                  </a:cubicBezTo>
                  <a:cubicBezTo>
                    <a:pt x="34" y="41"/>
                    <a:pt x="34" y="41"/>
                    <a:pt x="34" y="41"/>
                  </a:cubicBezTo>
                  <a:cubicBezTo>
                    <a:pt x="35" y="40"/>
                    <a:pt x="35" y="40"/>
                    <a:pt x="35" y="39"/>
                  </a:cubicBezTo>
                  <a:cubicBezTo>
                    <a:pt x="31" y="1"/>
                    <a:pt x="31" y="1"/>
                    <a:pt x="31" y="1"/>
                  </a:cubicBezTo>
                  <a:cubicBezTo>
                    <a:pt x="30" y="0"/>
                    <a:pt x="29" y="0"/>
                    <a:pt x="28"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42" name="Freeform 188"/>
            <p:cNvSpPr>
              <a:spLocks noEditPoints="1"/>
            </p:cNvSpPr>
            <p:nvPr/>
          </p:nvSpPr>
          <p:spPr bwMode="auto">
            <a:xfrm>
              <a:off x="2570559" y="2370732"/>
              <a:ext cx="136922" cy="192881"/>
            </a:xfrm>
            <a:custGeom>
              <a:avLst/>
              <a:gdLst>
                <a:gd name="T0" fmla="*/ 34 w 53"/>
                <a:gd name="T1" fmla="*/ 1 h 75"/>
                <a:gd name="T2" fmla="*/ 10 w 53"/>
                <a:gd name="T3" fmla="*/ 4 h 75"/>
                <a:gd name="T4" fmla="*/ 1 w 53"/>
                <a:gd name="T5" fmla="*/ 16 h 75"/>
                <a:gd name="T6" fmla="*/ 7 w 53"/>
                <a:gd name="T7" fmla="*/ 64 h 75"/>
                <a:gd name="T8" fmla="*/ 19 w 53"/>
                <a:gd name="T9" fmla="*/ 74 h 75"/>
                <a:gd name="T10" fmla="*/ 42 w 53"/>
                <a:gd name="T11" fmla="*/ 71 h 75"/>
                <a:gd name="T12" fmla="*/ 52 w 53"/>
                <a:gd name="T13" fmla="*/ 59 h 75"/>
                <a:gd name="T14" fmla="*/ 46 w 53"/>
                <a:gd name="T15" fmla="*/ 10 h 75"/>
                <a:gd name="T16" fmla="*/ 34 w 53"/>
                <a:gd name="T17" fmla="*/ 1 h 75"/>
                <a:gd name="T18" fmla="*/ 47 w 53"/>
                <a:gd name="T19" fmla="*/ 59 h 75"/>
                <a:gd name="T20" fmla="*/ 42 w 53"/>
                <a:gd name="T21" fmla="*/ 66 h 75"/>
                <a:gd name="T22" fmla="*/ 18 w 53"/>
                <a:gd name="T23" fmla="*/ 69 h 75"/>
                <a:gd name="T24" fmla="*/ 11 w 53"/>
                <a:gd name="T25" fmla="*/ 64 h 75"/>
                <a:gd name="T26" fmla="*/ 5 w 53"/>
                <a:gd name="T27" fmla="*/ 15 h 75"/>
                <a:gd name="T28" fmla="*/ 11 w 53"/>
                <a:gd name="T29" fmla="*/ 8 h 75"/>
                <a:gd name="T30" fmla="*/ 34 w 53"/>
                <a:gd name="T31" fmla="*/ 5 h 75"/>
                <a:gd name="T32" fmla="*/ 41 w 53"/>
                <a:gd name="T33" fmla="*/ 11 h 75"/>
                <a:gd name="T34" fmla="*/ 47 w 53"/>
                <a:gd name="T35" fmla="*/ 5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4"/>
                    <a:pt x="10" y="4"/>
                    <a:pt x="10" y="4"/>
                  </a:cubicBezTo>
                  <a:cubicBezTo>
                    <a:pt x="4" y="4"/>
                    <a:pt x="0" y="10"/>
                    <a:pt x="1" y="16"/>
                  </a:cubicBezTo>
                  <a:cubicBezTo>
                    <a:pt x="7" y="64"/>
                    <a:pt x="7" y="64"/>
                    <a:pt x="7" y="64"/>
                  </a:cubicBezTo>
                  <a:cubicBezTo>
                    <a:pt x="7" y="70"/>
                    <a:pt x="13" y="75"/>
                    <a:pt x="19" y="74"/>
                  </a:cubicBezTo>
                  <a:cubicBezTo>
                    <a:pt x="42" y="71"/>
                    <a:pt x="42" y="71"/>
                    <a:pt x="42" y="71"/>
                  </a:cubicBezTo>
                  <a:cubicBezTo>
                    <a:pt x="48" y="70"/>
                    <a:pt x="53" y="65"/>
                    <a:pt x="52" y="59"/>
                  </a:cubicBezTo>
                  <a:cubicBezTo>
                    <a:pt x="46" y="10"/>
                    <a:pt x="46" y="10"/>
                    <a:pt x="46" y="10"/>
                  </a:cubicBezTo>
                  <a:cubicBezTo>
                    <a:pt x="45" y="4"/>
                    <a:pt x="40" y="0"/>
                    <a:pt x="34" y="1"/>
                  </a:cubicBezTo>
                  <a:close/>
                  <a:moveTo>
                    <a:pt x="47" y="59"/>
                  </a:moveTo>
                  <a:cubicBezTo>
                    <a:pt x="47" y="63"/>
                    <a:pt x="45" y="66"/>
                    <a:pt x="42" y="66"/>
                  </a:cubicBezTo>
                  <a:cubicBezTo>
                    <a:pt x="18" y="69"/>
                    <a:pt x="18" y="69"/>
                    <a:pt x="18" y="69"/>
                  </a:cubicBezTo>
                  <a:cubicBezTo>
                    <a:pt x="15" y="70"/>
                    <a:pt x="12" y="67"/>
                    <a:pt x="11" y="64"/>
                  </a:cubicBezTo>
                  <a:cubicBezTo>
                    <a:pt x="5" y="15"/>
                    <a:pt x="5" y="15"/>
                    <a:pt x="5" y="15"/>
                  </a:cubicBezTo>
                  <a:cubicBezTo>
                    <a:pt x="5" y="12"/>
                    <a:pt x="7" y="9"/>
                    <a:pt x="11" y="8"/>
                  </a:cubicBezTo>
                  <a:cubicBezTo>
                    <a:pt x="34" y="5"/>
                    <a:pt x="34" y="5"/>
                    <a:pt x="34" y="5"/>
                  </a:cubicBezTo>
                  <a:cubicBezTo>
                    <a:pt x="38" y="5"/>
                    <a:pt x="41" y="7"/>
                    <a:pt x="41" y="11"/>
                  </a:cubicBezTo>
                  <a:lnTo>
                    <a:pt x="47" y="59"/>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43" name="Freeform 189"/>
            <p:cNvSpPr/>
            <p:nvPr/>
          </p:nvSpPr>
          <p:spPr bwMode="auto">
            <a:xfrm>
              <a:off x="2599134" y="2461219"/>
              <a:ext cx="23813" cy="22622"/>
            </a:xfrm>
            <a:custGeom>
              <a:avLst/>
              <a:gdLst>
                <a:gd name="T0" fmla="*/ 6 w 9"/>
                <a:gd name="T1" fmla="*/ 0 h 9"/>
                <a:gd name="T2" fmla="*/ 1 w 9"/>
                <a:gd name="T3" fmla="*/ 0 h 9"/>
                <a:gd name="T4" fmla="*/ 0 w 9"/>
                <a:gd name="T5" fmla="*/ 2 h 9"/>
                <a:gd name="T6" fmla="*/ 0 w 9"/>
                <a:gd name="T7" fmla="*/ 7 h 9"/>
                <a:gd name="T8" fmla="*/ 2 w 9"/>
                <a:gd name="T9" fmla="*/ 9 h 9"/>
                <a:gd name="T10" fmla="*/ 7 w 9"/>
                <a:gd name="T11" fmla="*/ 8 h 9"/>
                <a:gd name="T12" fmla="*/ 9 w 9"/>
                <a:gd name="T13" fmla="*/ 6 h 9"/>
                <a:gd name="T14" fmla="*/ 8 w 9"/>
                <a:gd name="T15" fmla="*/ 1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0"/>
                    <a:pt x="1" y="0"/>
                    <a:pt x="1" y="0"/>
                  </a:cubicBezTo>
                  <a:cubicBezTo>
                    <a:pt x="0" y="1"/>
                    <a:pt x="0" y="1"/>
                    <a:pt x="0" y="2"/>
                  </a:cubicBezTo>
                  <a:cubicBezTo>
                    <a:pt x="0" y="7"/>
                    <a:pt x="0" y="7"/>
                    <a:pt x="0" y="7"/>
                  </a:cubicBezTo>
                  <a:cubicBezTo>
                    <a:pt x="0" y="8"/>
                    <a:pt x="1" y="9"/>
                    <a:pt x="2" y="9"/>
                  </a:cubicBezTo>
                  <a:cubicBezTo>
                    <a:pt x="7" y="8"/>
                    <a:pt x="7" y="8"/>
                    <a:pt x="7" y="8"/>
                  </a:cubicBezTo>
                  <a:cubicBezTo>
                    <a:pt x="8" y="8"/>
                    <a:pt x="9" y="7"/>
                    <a:pt x="9" y="6"/>
                  </a:cubicBezTo>
                  <a:cubicBezTo>
                    <a:pt x="8" y="1"/>
                    <a:pt x="8" y="1"/>
                    <a:pt x="8" y="1"/>
                  </a:cubicBezTo>
                  <a:cubicBezTo>
                    <a:pt x="8" y="0"/>
                    <a:pt x="7"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44" name="Freeform 190"/>
            <p:cNvSpPr/>
            <p:nvPr/>
          </p:nvSpPr>
          <p:spPr bwMode="auto">
            <a:xfrm>
              <a:off x="2627709" y="2455265"/>
              <a:ext cx="22622" cy="23813"/>
            </a:xfrm>
            <a:custGeom>
              <a:avLst/>
              <a:gdLst>
                <a:gd name="T0" fmla="*/ 6 w 9"/>
                <a:gd name="T1" fmla="*/ 0 h 9"/>
                <a:gd name="T2" fmla="*/ 1 w 9"/>
                <a:gd name="T3" fmla="*/ 1 h 9"/>
                <a:gd name="T4" fmla="*/ 0 w 9"/>
                <a:gd name="T5" fmla="*/ 3 h 9"/>
                <a:gd name="T6" fmla="*/ 0 w 9"/>
                <a:gd name="T7" fmla="*/ 8 h 9"/>
                <a:gd name="T8" fmla="*/ 2 w 9"/>
                <a:gd name="T9" fmla="*/ 9 h 9"/>
                <a:gd name="T10" fmla="*/ 7 w 9"/>
                <a:gd name="T11" fmla="*/ 9 h 9"/>
                <a:gd name="T12" fmla="*/ 9 w 9"/>
                <a:gd name="T13" fmla="*/ 7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1"/>
                    <a:pt x="1" y="1"/>
                    <a:pt x="1" y="1"/>
                  </a:cubicBezTo>
                  <a:cubicBezTo>
                    <a:pt x="0" y="1"/>
                    <a:pt x="0" y="2"/>
                    <a:pt x="0" y="3"/>
                  </a:cubicBezTo>
                  <a:cubicBezTo>
                    <a:pt x="0" y="8"/>
                    <a:pt x="0" y="8"/>
                    <a:pt x="0" y="8"/>
                  </a:cubicBezTo>
                  <a:cubicBezTo>
                    <a:pt x="0" y="9"/>
                    <a:pt x="1" y="9"/>
                    <a:pt x="2" y="9"/>
                  </a:cubicBezTo>
                  <a:cubicBezTo>
                    <a:pt x="7" y="9"/>
                    <a:pt x="7" y="9"/>
                    <a:pt x="7" y="9"/>
                  </a:cubicBezTo>
                  <a:cubicBezTo>
                    <a:pt x="8" y="9"/>
                    <a:pt x="9" y="8"/>
                    <a:pt x="9" y="7"/>
                  </a:cubicBezTo>
                  <a:cubicBezTo>
                    <a:pt x="8" y="2"/>
                    <a:pt x="8" y="2"/>
                    <a:pt x="8" y="2"/>
                  </a:cubicBezTo>
                  <a:cubicBezTo>
                    <a:pt x="8" y="1"/>
                    <a:pt x="7"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45" name="Freeform 191"/>
            <p:cNvSpPr/>
            <p:nvPr/>
          </p:nvSpPr>
          <p:spPr bwMode="auto">
            <a:xfrm>
              <a:off x="2656284" y="2452884"/>
              <a:ext cx="22622" cy="23813"/>
            </a:xfrm>
            <a:custGeom>
              <a:avLst/>
              <a:gdLst>
                <a:gd name="T0" fmla="*/ 6 w 9"/>
                <a:gd name="T1" fmla="*/ 0 h 9"/>
                <a:gd name="T2" fmla="*/ 1 w 9"/>
                <a:gd name="T3" fmla="*/ 1 h 9"/>
                <a:gd name="T4" fmla="*/ 0 w 9"/>
                <a:gd name="T5" fmla="*/ 3 h 9"/>
                <a:gd name="T6" fmla="*/ 0 w 9"/>
                <a:gd name="T7" fmla="*/ 7 h 9"/>
                <a:gd name="T8" fmla="*/ 2 w 9"/>
                <a:gd name="T9" fmla="*/ 9 h 9"/>
                <a:gd name="T10" fmla="*/ 7 w 9"/>
                <a:gd name="T11" fmla="*/ 8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1"/>
                    <a:pt x="1" y="1"/>
                    <a:pt x="1" y="1"/>
                  </a:cubicBezTo>
                  <a:cubicBezTo>
                    <a:pt x="0" y="1"/>
                    <a:pt x="0" y="2"/>
                    <a:pt x="0" y="3"/>
                  </a:cubicBezTo>
                  <a:cubicBezTo>
                    <a:pt x="0" y="7"/>
                    <a:pt x="0" y="7"/>
                    <a:pt x="0" y="7"/>
                  </a:cubicBezTo>
                  <a:cubicBezTo>
                    <a:pt x="0" y="8"/>
                    <a:pt x="1" y="9"/>
                    <a:pt x="2" y="9"/>
                  </a:cubicBezTo>
                  <a:cubicBezTo>
                    <a:pt x="7" y="8"/>
                    <a:pt x="7" y="8"/>
                    <a:pt x="7" y="8"/>
                  </a:cubicBezTo>
                  <a:cubicBezTo>
                    <a:pt x="8" y="8"/>
                    <a:pt x="9" y="7"/>
                    <a:pt x="9" y="6"/>
                  </a:cubicBezTo>
                  <a:cubicBezTo>
                    <a:pt x="8" y="2"/>
                    <a:pt x="8" y="2"/>
                    <a:pt x="8" y="2"/>
                  </a:cubicBezTo>
                  <a:cubicBezTo>
                    <a:pt x="8" y="1"/>
                    <a:pt x="7"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46" name="Freeform 192"/>
            <p:cNvSpPr/>
            <p:nvPr/>
          </p:nvSpPr>
          <p:spPr bwMode="auto">
            <a:xfrm>
              <a:off x="2601515" y="2486221"/>
              <a:ext cx="23813" cy="23813"/>
            </a:xfrm>
            <a:custGeom>
              <a:avLst/>
              <a:gdLst>
                <a:gd name="T0" fmla="*/ 6 w 9"/>
                <a:gd name="T1" fmla="*/ 0 h 9"/>
                <a:gd name="T2" fmla="*/ 2 w 9"/>
                <a:gd name="T3" fmla="*/ 1 h 9"/>
                <a:gd name="T4" fmla="*/ 0 w 9"/>
                <a:gd name="T5" fmla="*/ 3 h 9"/>
                <a:gd name="T6" fmla="*/ 1 w 9"/>
                <a:gd name="T7" fmla="*/ 8 h 9"/>
                <a:gd name="T8" fmla="*/ 3 w 9"/>
                <a:gd name="T9" fmla="*/ 9 h 9"/>
                <a:gd name="T10" fmla="*/ 7 w 9"/>
                <a:gd name="T11" fmla="*/ 9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1"/>
                    <a:pt x="2" y="1"/>
                    <a:pt x="2" y="1"/>
                  </a:cubicBezTo>
                  <a:cubicBezTo>
                    <a:pt x="1" y="1"/>
                    <a:pt x="0" y="2"/>
                    <a:pt x="0" y="3"/>
                  </a:cubicBezTo>
                  <a:cubicBezTo>
                    <a:pt x="1" y="8"/>
                    <a:pt x="1" y="8"/>
                    <a:pt x="1" y="8"/>
                  </a:cubicBezTo>
                  <a:cubicBezTo>
                    <a:pt x="1" y="9"/>
                    <a:pt x="2" y="9"/>
                    <a:pt x="3" y="9"/>
                  </a:cubicBezTo>
                  <a:cubicBezTo>
                    <a:pt x="7" y="9"/>
                    <a:pt x="7" y="9"/>
                    <a:pt x="7" y="9"/>
                  </a:cubicBezTo>
                  <a:cubicBezTo>
                    <a:pt x="8" y="8"/>
                    <a:pt x="9" y="7"/>
                    <a:pt x="9" y="6"/>
                  </a:cubicBezTo>
                  <a:cubicBezTo>
                    <a:pt x="8" y="2"/>
                    <a:pt x="8" y="2"/>
                    <a:pt x="8" y="2"/>
                  </a:cubicBezTo>
                  <a:cubicBezTo>
                    <a:pt x="8" y="1"/>
                    <a:pt x="7"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47" name="Freeform 193"/>
            <p:cNvSpPr/>
            <p:nvPr/>
          </p:nvSpPr>
          <p:spPr bwMode="auto">
            <a:xfrm>
              <a:off x="2630090" y="2483841"/>
              <a:ext cx="23813" cy="22622"/>
            </a:xfrm>
            <a:custGeom>
              <a:avLst/>
              <a:gdLst>
                <a:gd name="T0" fmla="*/ 6 w 9"/>
                <a:gd name="T1" fmla="*/ 0 h 9"/>
                <a:gd name="T2" fmla="*/ 2 w 9"/>
                <a:gd name="T3" fmla="*/ 0 h 9"/>
                <a:gd name="T4" fmla="*/ 0 w 9"/>
                <a:gd name="T5" fmla="*/ 2 h 9"/>
                <a:gd name="T6" fmla="*/ 1 w 9"/>
                <a:gd name="T7" fmla="*/ 7 h 9"/>
                <a:gd name="T8" fmla="*/ 3 w 9"/>
                <a:gd name="T9" fmla="*/ 9 h 9"/>
                <a:gd name="T10" fmla="*/ 7 w 9"/>
                <a:gd name="T11" fmla="*/ 8 h 9"/>
                <a:gd name="T12" fmla="*/ 9 w 9"/>
                <a:gd name="T13" fmla="*/ 6 h 9"/>
                <a:gd name="T14" fmla="*/ 8 w 9"/>
                <a:gd name="T15" fmla="*/ 1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0"/>
                    <a:pt x="2" y="0"/>
                    <a:pt x="2" y="0"/>
                  </a:cubicBezTo>
                  <a:cubicBezTo>
                    <a:pt x="1" y="1"/>
                    <a:pt x="0" y="1"/>
                    <a:pt x="0" y="2"/>
                  </a:cubicBezTo>
                  <a:cubicBezTo>
                    <a:pt x="1" y="7"/>
                    <a:pt x="1" y="7"/>
                    <a:pt x="1" y="7"/>
                  </a:cubicBezTo>
                  <a:cubicBezTo>
                    <a:pt x="1" y="8"/>
                    <a:pt x="2" y="9"/>
                    <a:pt x="3" y="9"/>
                  </a:cubicBezTo>
                  <a:cubicBezTo>
                    <a:pt x="7" y="8"/>
                    <a:pt x="7" y="8"/>
                    <a:pt x="7" y="8"/>
                  </a:cubicBezTo>
                  <a:cubicBezTo>
                    <a:pt x="8" y="8"/>
                    <a:pt x="9" y="7"/>
                    <a:pt x="9" y="6"/>
                  </a:cubicBezTo>
                  <a:cubicBezTo>
                    <a:pt x="8" y="1"/>
                    <a:pt x="8" y="1"/>
                    <a:pt x="8" y="1"/>
                  </a:cubicBezTo>
                  <a:cubicBezTo>
                    <a:pt x="8" y="0"/>
                    <a:pt x="7"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48" name="Freeform 194"/>
            <p:cNvSpPr/>
            <p:nvPr/>
          </p:nvSpPr>
          <p:spPr bwMode="auto">
            <a:xfrm>
              <a:off x="2658665" y="2479078"/>
              <a:ext cx="22622" cy="25004"/>
            </a:xfrm>
            <a:custGeom>
              <a:avLst/>
              <a:gdLst>
                <a:gd name="T0" fmla="*/ 6 w 9"/>
                <a:gd name="T1" fmla="*/ 0 h 10"/>
                <a:gd name="T2" fmla="*/ 2 w 9"/>
                <a:gd name="T3" fmla="*/ 1 h 10"/>
                <a:gd name="T4" fmla="*/ 0 w 9"/>
                <a:gd name="T5" fmla="*/ 3 h 10"/>
                <a:gd name="T6" fmla="*/ 1 w 9"/>
                <a:gd name="T7" fmla="*/ 8 h 10"/>
                <a:gd name="T8" fmla="*/ 3 w 9"/>
                <a:gd name="T9" fmla="*/ 9 h 10"/>
                <a:gd name="T10" fmla="*/ 7 w 9"/>
                <a:gd name="T11" fmla="*/ 9 h 10"/>
                <a:gd name="T12" fmla="*/ 9 w 9"/>
                <a:gd name="T13" fmla="*/ 7 h 10"/>
                <a:gd name="T14" fmla="*/ 8 w 9"/>
                <a:gd name="T15" fmla="*/ 2 h 10"/>
                <a:gd name="T16" fmla="*/ 6 w 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6" y="0"/>
                  </a:moveTo>
                  <a:cubicBezTo>
                    <a:pt x="2" y="1"/>
                    <a:pt x="2" y="1"/>
                    <a:pt x="2" y="1"/>
                  </a:cubicBezTo>
                  <a:cubicBezTo>
                    <a:pt x="1" y="1"/>
                    <a:pt x="0" y="2"/>
                    <a:pt x="0" y="3"/>
                  </a:cubicBezTo>
                  <a:cubicBezTo>
                    <a:pt x="1" y="8"/>
                    <a:pt x="1" y="8"/>
                    <a:pt x="1" y="8"/>
                  </a:cubicBezTo>
                  <a:cubicBezTo>
                    <a:pt x="1" y="9"/>
                    <a:pt x="2" y="10"/>
                    <a:pt x="3" y="9"/>
                  </a:cubicBezTo>
                  <a:cubicBezTo>
                    <a:pt x="7" y="9"/>
                    <a:pt x="7" y="9"/>
                    <a:pt x="7" y="9"/>
                  </a:cubicBezTo>
                  <a:cubicBezTo>
                    <a:pt x="8" y="9"/>
                    <a:pt x="9" y="8"/>
                    <a:pt x="9" y="7"/>
                  </a:cubicBezTo>
                  <a:cubicBezTo>
                    <a:pt x="8" y="2"/>
                    <a:pt x="8" y="2"/>
                    <a:pt x="8" y="2"/>
                  </a:cubicBezTo>
                  <a:cubicBezTo>
                    <a:pt x="8" y="1"/>
                    <a:pt x="7"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49" name="Freeform 195"/>
            <p:cNvSpPr/>
            <p:nvPr/>
          </p:nvSpPr>
          <p:spPr bwMode="auto">
            <a:xfrm>
              <a:off x="2603896" y="2514797"/>
              <a:ext cx="23813" cy="22622"/>
            </a:xfrm>
            <a:custGeom>
              <a:avLst/>
              <a:gdLst>
                <a:gd name="T0" fmla="*/ 7 w 9"/>
                <a:gd name="T1" fmla="*/ 0 h 9"/>
                <a:gd name="T2" fmla="*/ 2 w 9"/>
                <a:gd name="T3" fmla="*/ 0 h 9"/>
                <a:gd name="T4" fmla="*/ 0 w 9"/>
                <a:gd name="T5" fmla="*/ 2 h 9"/>
                <a:gd name="T6" fmla="*/ 1 w 9"/>
                <a:gd name="T7" fmla="*/ 7 h 9"/>
                <a:gd name="T8" fmla="*/ 3 w 9"/>
                <a:gd name="T9" fmla="*/ 9 h 9"/>
                <a:gd name="T10" fmla="*/ 8 w 9"/>
                <a:gd name="T11" fmla="*/ 8 h 9"/>
                <a:gd name="T12" fmla="*/ 9 w 9"/>
                <a:gd name="T13" fmla="*/ 6 h 9"/>
                <a:gd name="T14" fmla="*/ 9 w 9"/>
                <a:gd name="T15" fmla="*/ 1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0"/>
                    <a:pt x="2" y="0"/>
                    <a:pt x="2" y="0"/>
                  </a:cubicBezTo>
                  <a:cubicBezTo>
                    <a:pt x="1" y="0"/>
                    <a:pt x="0" y="1"/>
                    <a:pt x="0" y="2"/>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50" name="Freeform 196"/>
            <p:cNvSpPr/>
            <p:nvPr/>
          </p:nvSpPr>
          <p:spPr bwMode="auto">
            <a:xfrm>
              <a:off x="2632471" y="2510035"/>
              <a:ext cx="23813" cy="22622"/>
            </a:xfrm>
            <a:custGeom>
              <a:avLst/>
              <a:gdLst>
                <a:gd name="T0" fmla="*/ 7 w 9"/>
                <a:gd name="T1" fmla="*/ 0 h 9"/>
                <a:gd name="T2" fmla="*/ 2 w 9"/>
                <a:gd name="T3" fmla="*/ 1 h 9"/>
                <a:gd name="T4" fmla="*/ 0 w 9"/>
                <a:gd name="T5" fmla="*/ 3 h 9"/>
                <a:gd name="T6" fmla="*/ 1 w 9"/>
                <a:gd name="T7" fmla="*/ 8 h 9"/>
                <a:gd name="T8" fmla="*/ 3 w 9"/>
                <a:gd name="T9" fmla="*/ 9 h 9"/>
                <a:gd name="T10" fmla="*/ 8 w 9"/>
                <a:gd name="T11" fmla="*/ 9 h 9"/>
                <a:gd name="T12" fmla="*/ 9 w 9"/>
                <a:gd name="T13" fmla="*/ 7 h 9"/>
                <a:gd name="T14" fmla="*/ 9 w 9"/>
                <a:gd name="T15" fmla="*/ 2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1"/>
                    <a:pt x="2" y="1"/>
                    <a:pt x="2" y="1"/>
                  </a:cubicBezTo>
                  <a:cubicBezTo>
                    <a:pt x="1" y="1"/>
                    <a:pt x="0" y="2"/>
                    <a:pt x="0" y="3"/>
                  </a:cubicBezTo>
                  <a:cubicBezTo>
                    <a:pt x="1" y="8"/>
                    <a:pt x="1" y="8"/>
                    <a:pt x="1" y="8"/>
                  </a:cubicBezTo>
                  <a:cubicBezTo>
                    <a:pt x="1" y="9"/>
                    <a:pt x="2" y="9"/>
                    <a:pt x="3" y="9"/>
                  </a:cubicBezTo>
                  <a:cubicBezTo>
                    <a:pt x="8" y="9"/>
                    <a:pt x="8" y="9"/>
                    <a:pt x="8" y="9"/>
                  </a:cubicBezTo>
                  <a:cubicBezTo>
                    <a:pt x="9" y="8"/>
                    <a:pt x="9" y="8"/>
                    <a:pt x="9" y="7"/>
                  </a:cubicBezTo>
                  <a:cubicBezTo>
                    <a:pt x="9" y="2"/>
                    <a:pt x="9" y="2"/>
                    <a:pt x="9" y="2"/>
                  </a:cubicBezTo>
                  <a:cubicBezTo>
                    <a:pt x="9" y="1"/>
                    <a:pt x="8" y="0"/>
                    <a:pt x="7"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51" name="Freeform 197"/>
            <p:cNvSpPr/>
            <p:nvPr/>
          </p:nvSpPr>
          <p:spPr bwMode="auto">
            <a:xfrm>
              <a:off x="2661046" y="2506462"/>
              <a:ext cx="22622" cy="23813"/>
            </a:xfrm>
            <a:custGeom>
              <a:avLst/>
              <a:gdLst>
                <a:gd name="T0" fmla="*/ 7 w 9"/>
                <a:gd name="T1" fmla="*/ 0 h 9"/>
                <a:gd name="T2" fmla="*/ 2 w 9"/>
                <a:gd name="T3" fmla="*/ 1 h 9"/>
                <a:gd name="T4" fmla="*/ 0 w 9"/>
                <a:gd name="T5" fmla="*/ 3 h 9"/>
                <a:gd name="T6" fmla="*/ 1 w 9"/>
                <a:gd name="T7" fmla="*/ 7 h 9"/>
                <a:gd name="T8" fmla="*/ 3 w 9"/>
                <a:gd name="T9" fmla="*/ 9 h 9"/>
                <a:gd name="T10" fmla="*/ 8 w 9"/>
                <a:gd name="T11" fmla="*/ 8 h 9"/>
                <a:gd name="T12" fmla="*/ 9 w 9"/>
                <a:gd name="T13" fmla="*/ 6 h 9"/>
                <a:gd name="T14" fmla="*/ 9 w 9"/>
                <a:gd name="T15" fmla="*/ 1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1"/>
                    <a:pt x="2" y="1"/>
                    <a:pt x="2" y="1"/>
                  </a:cubicBezTo>
                  <a:cubicBezTo>
                    <a:pt x="1" y="1"/>
                    <a:pt x="0" y="2"/>
                    <a:pt x="0" y="3"/>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52" name="Freeform 198"/>
            <p:cNvSpPr/>
            <p:nvPr/>
          </p:nvSpPr>
          <p:spPr bwMode="auto">
            <a:xfrm>
              <a:off x="2591991" y="2395734"/>
              <a:ext cx="82153" cy="57150"/>
            </a:xfrm>
            <a:custGeom>
              <a:avLst/>
              <a:gdLst>
                <a:gd name="T0" fmla="*/ 4 w 32"/>
                <a:gd name="T1" fmla="*/ 22 h 22"/>
                <a:gd name="T2" fmla="*/ 31 w 32"/>
                <a:gd name="T3" fmla="*/ 19 h 22"/>
                <a:gd name="T4" fmla="*/ 32 w 32"/>
                <a:gd name="T5" fmla="*/ 17 h 22"/>
                <a:gd name="T6" fmla="*/ 30 w 32"/>
                <a:gd name="T7" fmla="*/ 1 h 22"/>
                <a:gd name="T8" fmla="*/ 28 w 32"/>
                <a:gd name="T9" fmla="*/ 0 h 22"/>
                <a:gd name="T10" fmla="*/ 2 w 32"/>
                <a:gd name="T11" fmla="*/ 3 h 22"/>
                <a:gd name="T12" fmla="*/ 0 w 32"/>
                <a:gd name="T13" fmla="*/ 5 h 22"/>
                <a:gd name="T14" fmla="*/ 2 w 32"/>
                <a:gd name="T15" fmla="*/ 21 h 22"/>
                <a:gd name="T16" fmla="*/ 4 w 3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4" y="22"/>
                  </a:moveTo>
                  <a:cubicBezTo>
                    <a:pt x="31" y="19"/>
                    <a:pt x="31" y="19"/>
                    <a:pt x="31" y="19"/>
                  </a:cubicBezTo>
                  <a:cubicBezTo>
                    <a:pt x="32" y="19"/>
                    <a:pt x="32" y="18"/>
                    <a:pt x="32" y="17"/>
                  </a:cubicBezTo>
                  <a:cubicBezTo>
                    <a:pt x="30" y="1"/>
                    <a:pt x="30" y="1"/>
                    <a:pt x="30" y="1"/>
                  </a:cubicBezTo>
                  <a:cubicBezTo>
                    <a:pt x="30" y="0"/>
                    <a:pt x="29" y="0"/>
                    <a:pt x="28" y="0"/>
                  </a:cubicBezTo>
                  <a:cubicBezTo>
                    <a:pt x="2" y="3"/>
                    <a:pt x="2" y="3"/>
                    <a:pt x="2" y="3"/>
                  </a:cubicBezTo>
                  <a:cubicBezTo>
                    <a:pt x="1" y="3"/>
                    <a:pt x="0" y="4"/>
                    <a:pt x="0" y="5"/>
                  </a:cubicBezTo>
                  <a:cubicBezTo>
                    <a:pt x="2" y="21"/>
                    <a:pt x="2" y="21"/>
                    <a:pt x="2" y="21"/>
                  </a:cubicBezTo>
                  <a:cubicBezTo>
                    <a:pt x="2" y="22"/>
                    <a:pt x="3" y="22"/>
                    <a:pt x="4" y="2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53" name="Freeform 199"/>
            <p:cNvSpPr>
              <a:spLocks noEditPoints="1"/>
            </p:cNvSpPr>
            <p:nvPr/>
          </p:nvSpPr>
          <p:spPr bwMode="auto">
            <a:xfrm>
              <a:off x="2705100" y="2352872"/>
              <a:ext cx="135731" cy="192881"/>
            </a:xfrm>
            <a:custGeom>
              <a:avLst/>
              <a:gdLst>
                <a:gd name="T0" fmla="*/ 34 w 53"/>
                <a:gd name="T1" fmla="*/ 1 h 75"/>
                <a:gd name="T2" fmla="*/ 10 w 53"/>
                <a:gd name="T3" fmla="*/ 4 h 75"/>
                <a:gd name="T4" fmla="*/ 1 w 53"/>
                <a:gd name="T5" fmla="*/ 16 h 75"/>
                <a:gd name="T6" fmla="*/ 7 w 53"/>
                <a:gd name="T7" fmla="*/ 65 h 75"/>
                <a:gd name="T8" fmla="*/ 19 w 53"/>
                <a:gd name="T9" fmla="*/ 74 h 75"/>
                <a:gd name="T10" fmla="*/ 42 w 53"/>
                <a:gd name="T11" fmla="*/ 72 h 75"/>
                <a:gd name="T12" fmla="*/ 52 w 53"/>
                <a:gd name="T13" fmla="*/ 59 h 75"/>
                <a:gd name="T14" fmla="*/ 46 w 53"/>
                <a:gd name="T15" fmla="*/ 11 h 75"/>
                <a:gd name="T16" fmla="*/ 34 w 53"/>
                <a:gd name="T17" fmla="*/ 1 h 75"/>
                <a:gd name="T18" fmla="*/ 47 w 53"/>
                <a:gd name="T19" fmla="*/ 60 h 75"/>
                <a:gd name="T20" fmla="*/ 42 w 53"/>
                <a:gd name="T21" fmla="*/ 67 h 75"/>
                <a:gd name="T22" fmla="*/ 18 w 53"/>
                <a:gd name="T23" fmla="*/ 70 h 75"/>
                <a:gd name="T24" fmla="*/ 11 w 53"/>
                <a:gd name="T25" fmla="*/ 64 h 75"/>
                <a:gd name="T26" fmla="*/ 5 w 53"/>
                <a:gd name="T27" fmla="*/ 16 h 75"/>
                <a:gd name="T28" fmla="*/ 11 w 53"/>
                <a:gd name="T29" fmla="*/ 9 h 75"/>
                <a:gd name="T30" fmla="*/ 34 w 53"/>
                <a:gd name="T31" fmla="*/ 6 h 75"/>
                <a:gd name="T32" fmla="*/ 41 w 53"/>
                <a:gd name="T33" fmla="*/ 11 h 75"/>
                <a:gd name="T34" fmla="*/ 47 w 53"/>
                <a:gd name="T35" fmla="*/ 6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4"/>
                    <a:pt x="10" y="4"/>
                    <a:pt x="10" y="4"/>
                  </a:cubicBezTo>
                  <a:cubicBezTo>
                    <a:pt x="4" y="5"/>
                    <a:pt x="0" y="10"/>
                    <a:pt x="1" y="16"/>
                  </a:cubicBezTo>
                  <a:cubicBezTo>
                    <a:pt x="7" y="65"/>
                    <a:pt x="7" y="65"/>
                    <a:pt x="7" y="65"/>
                  </a:cubicBezTo>
                  <a:cubicBezTo>
                    <a:pt x="7" y="71"/>
                    <a:pt x="13" y="75"/>
                    <a:pt x="19" y="74"/>
                  </a:cubicBezTo>
                  <a:cubicBezTo>
                    <a:pt x="42" y="72"/>
                    <a:pt x="42" y="72"/>
                    <a:pt x="42" y="72"/>
                  </a:cubicBezTo>
                  <a:cubicBezTo>
                    <a:pt x="48" y="71"/>
                    <a:pt x="53" y="65"/>
                    <a:pt x="52" y="59"/>
                  </a:cubicBezTo>
                  <a:cubicBezTo>
                    <a:pt x="46" y="11"/>
                    <a:pt x="46" y="11"/>
                    <a:pt x="46" y="11"/>
                  </a:cubicBezTo>
                  <a:cubicBezTo>
                    <a:pt x="45" y="5"/>
                    <a:pt x="40" y="0"/>
                    <a:pt x="34" y="1"/>
                  </a:cubicBezTo>
                  <a:close/>
                  <a:moveTo>
                    <a:pt x="47" y="60"/>
                  </a:moveTo>
                  <a:cubicBezTo>
                    <a:pt x="47" y="63"/>
                    <a:pt x="45" y="66"/>
                    <a:pt x="42" y="67"/>
                  </a:cubicBezTo>
                  <a:cubicBezTo>
                    <a:pt x="18" y="70"/>
                    <a:pt x="18" y="70"/>
                    <a:pt x="18" y="70"/>
                  </a:cubicBezTo>
                  <a:cubicBezTo>
                    <a:pt x="15" y="70"/>
                    <a:pt x="12" y="68"/>
                    <a:pt x="11" y="64"/>
                  </a:cubicBezTo>
                  <a:cubicBezTo>
                    <a:pt x="5" y="16"/>
                    <a:pt x="5" y="16"/>
                    <a:pt x="5" y="16"/>
                  </a:cubicBezTo>
                  <a:cubicBezTo>
                    <a:pt x="5" y="12"/>
                    <a:pt x="7" y="9"/>
                    <a:pt x="11" y="9"/>
                  </a:cubicBezTo>
                  <a:cubicBezTo>
                    <a:pt x="34" y="6"/>
                    <a:pt x="34" y="6"/>
                    <a:pt x="34" y="6"/>
                  </a:cubicBezTo>
                  <a:cubicBezTo>
                    <a:pt x="38" y="6"/>
                    <a:pt x="41" y="8"/>
                    <a:pt x="41" y="11"/>
                  </a:cubicBezTo>
                  <a:lnTo>
                    <a:pt x="47" y="60"/>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54" name="Freeform 200"/>
            <p:cNvSpPr/>
            <p:nvPr/>
          </p:nvSpPr>
          <p:spPr bwMode="auto">
            <a:xfrm>
              <a:off x="2767012" y="2496938"/>
              <a:ext cx="25003" cy="22622"/>
            </a:xfrm>
            <a:custGeom>
              <a:avLst/>
              <a:gdLst>
                <a:gd name="T0" fmla="*/ 7 w 10"/>
                <a:gd name="T1" fmla="*/ 0 h 9"/>
                <a:gd name="T2" fmla="*/ 2 w 10"/>
                <a:gd name="T3" fmla="*/ 0 h 9"/>
                <a:gd name="T4" fmla="*/ 0 w 10"/>
                <a:gd name="T5" fmla="*/ 3 h 9"/>
                <a:gd name="T6" fmla="*/ 1 w 10"/>
                <a:gd name="T7" fmla="*/ 7 h 9"/>
                <a:gd name="T8" fmla="*/ 3 w 10"/>
                <a:gd name="T9" fmla="*/ 9 h 9"/>
                <a:gd name="T10" fmla="*/ 8 w 10"/>
                <a:gd name="T11" fmla="*/ 8 h 9"/>
                <a:gd name="T12" fmla="*/ 9 w 10"/>
                <a:gd name="T13" fmla="*/ 6 h 9"/>
                <a:gd name="T14" fmla="*/ 9 w 10"/>
                <a:gd name="T15" fmla="*/ 1 h 9"/>
                <a:gd name="T16" fmla="*/ 7 w 1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7" y="0"/>
                  </a:moveTo>
                  <a:cubicBezTo>
                    <a:pt x="2" y="0"/>
                    <a:pt x="2" y="0"/>
                    <a:pt x="2" y="0"/>
                  </a:cubicBezTo>
                  <a:cubicBezTo>
                    <a:pt x="1" y="1"/>
                    <a:pt x="0" y="2"/>
                    <a:pt x="0" y="3"/>
                  </a:cubicBezTo>
                  <a:cubicBezTo>
                    <a:pt x="1" y="7"/>
                    <a:pt x="1" y="7"/>
                    <a:pt x="1" y="7"/>
                  </a:cubicBezTo>
                  <a:cubicBezTo>
                    <a:pt x="1" y="8"/>
                    <a:pt x="2" y="9"/>
                    <a:pt x="3" y="9"/>
                  </a:cubicBezTo>
                  <a:cubicBezTo>
                    <a:pt x="8" y="8"/>
                    <a:pt x="8" y="8"/>
                    <a:pt x="8" y="8"/>
                  </a:cubicBezTo>
                  <a:cubicBezTo>
                    <a:pt x="9" y="8"/>
                    <a:pt x="10" y="7"/>
                    <a:pt x="9" y="6"/>
                  </a:cubicBezTo>
                  <a:cubicBezTo>
                    <a:pt x="9" y="1"/>
                    <a:pt x="9" y="1"/>
                    <a:pt x="9" y="1"/>
                  </a:cubicBezTo>
                  <a:cubicBezTo>
                    <a:pt x="9" y="0"/>
                    <a:pt x="8" y="0"/>
                    <a:pt x="7"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55" name="Freeform 201"/>
            <p:cNvSpPr/>
            <p:nvPr/>
          </p:nvSpPr>
          <p:spPr bwMode="auto">
            <a:xfrm>
              <a:off x="2725340" y="2377876"/>
              <a:ext cx="90488" cy="116681"/>
            </a:xfrm>
            <a:custGeom>
              <a:avLst/>
              <a:gdLst>
                <a:gd name="T0" fmla="*/ 28 w 35"/>
                <a:gd name="T1" fmla="*/ 0 h 45"/>
                <a:gd name="T2" fmla="*/ 2 w 35"/>
                <a:gd name="T3" fmla="*/ 4 h 45"/>
                <a:gd name="T4" fmla="*/ 0 w 35"/>
                <a:gd name="T5" fmla="*/ 6 h 45"/>
                <a:gd name="T6" fmla="*/ 5 w 35"/>
                <a:gd name="T7" fmla="*/ 43 h 45"/>
                <a:gd name="T8" fmla="*/ 7 w 35"/>
                <a:gd name="T9" fmla="*/ 45 h 45"/>
                <a:gd name="T10" fmla="*/ 33 w 35"/>
                <a:gd name="T11" fmla="*/ 41 h 45"/>
                <a:gd name="T12" fmla="*/ 35 w 35"/>
                <a:gd name="T13" fmla="*/ 39 h 45"/>
                <a:gd name="T14" fmla="*/ 30 w 35"/>
                <a:gd name="T15" fmla="*/ 2 h 45"/>
                <a:gd name="T16" fmla="*/ 28 w 35"/>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5">
                  <a:moveTo>
                    <a:pt x="28" y="0"/>
                  </a:moveTo>
                  <a:cubicBezTo>
                    <a:pt x="2" y="4"/>
                    <a:pt x="2" y="4"/>
                    <a:pt x="2" y="4"/>
                  </a:cubicBezTo>
                  <a:cubicBezTo>
                    <a:pt x="1" y="4"/>
                    <a:pt x="0" y="5"/>
                    <a:pt x="0" y="6"/>
                  </a:cubicBezTo>
                  <a:cubicBezTo>
                    <a:pt x="5" y="43"/>
                    <a:pt x="5" y="43"/>
                    <a:pt x="5" y="43"/>
                  </a:cubicBezTo>
                  <a:cubicBezTo>
                    <a:pt x="5" y="44"/>
                    <a:pt x="6" y="45"/>
                    <a:pt x="7" y="45"/>
                  </a:cubicBezTo>
                  <a:cubicBezTo>
                    <a:pt x="33" y="41"/>
                    <a:pt x="33" y="41"/>
                    <a:pt x="33" y="41"/>
                  </a:cubicBezTo>
                  <a:cubicBezTo>
                    <a:pt x="34" y="41"/>
                    <a:pt x="35" y="40"/>
                    <a:pt x="35" y="39"/>
                  </a:cubicBezTo>
                  <a:cubicBezTo>
                    <a:pt x="30" y="2"/>
                    <a:pt x="30" y="2"/>
                    <a:pt x="30" y="2"/>
                  </a:cubicBezTo>
                  <a:cubicBezTo>
                    <a:pt x="30" y="1"/>
                    <a:pt x="29" y="0"/>
                    <a:pt x="28"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56" name="Freeform 202"/>
            <p:cNvSpPr/>
            <p:nvPr/>
          </p:nvSpPr>
          <p:spPr bwMode="auto">
            <a:xfrm>
              <a:off x="363141" y="2277863"/>
              <a:ext cx="64294" cy="48816"/>
            </a:xfrm>
            <a:custGeom>
              <a:avLst/>
              <a:gdLst>
                <a:gd name="T0" fmla="*/ 12 w 25"/>
                <a:gd name="T1" fmla="*/ 18 h 19"/>
                <a:gd name="T2" fmla="*/ 16 w 25"/>
                <a:gd name="T3" fmla="*/ 17 h 19"/>
                <a:gd name="T4" fmla="*/ 24 w 25"/>
                <a:gd name="T5" fmla="*/ 16 h 19"/>
                <a:gd name="T6" fmla="*/ 25 w 25"/>
                <a:gd name="T7" fmla="*/ 2 h 19"/>
                <a:gd name="T8" fmla="*/ 22 w 25"/>
                <a:gd name="T9" fmla="*/ 0 h 19"/>
                <a:gd name="T10" fmla="*/ 14 w 25"/>
                <a:gd name="T11" fmla="*/ 1 h 19"/>
                <a:gd name="T12" fmla="*/ 10 w 25"/>
                <a:gd name="T13" fmla="*/ 2 h 19"/>
                <a:gd name="T14" fmla="*/ 2 w 25"/>
                <a:gd name="T15" fmla="*/ 3 h 19"/>
                <a:gd name="T16" fmla="*/ 0 w 25"/>
                <a:gd name="T17" fmla="*/ 5 h 19"/>
                <a:gd name="T18" fmla="*/ 5 w 25"/>
                <a:gd name="T19" fmla="*/ 19 h 19"/>
                <a:gd name="T20" fmla="*/ 12 w 25"/>
                <a:gd name="T2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9">
                  <a:moveTo>
                    <a:pt x="12" y="18"/>
                  </a:moveTo>
                  <a:cubicBezTo>
                    <a:pt x="16" y="17"/>
                    <a:pt x="16" y="17"/>
                    <a:pt x="16" y="17"/>
                  </a:cubicBezTo>
                  <a:cubicBezTo>
                    <a:pt x="24" y="16"/>
                    <a:pt x="24" y="16"/>
                    <a:pt x="24" y="16"/>
                  </a:cubicBezTo>
                  <a:cubicBezTo>
                    <a:pt x="25" y="2"/>
                    <a:pt x="25" y="2"/>
                    <a:pt x="25" y="2"/>
                  </a:cubicBezTo>
                  <a:cubicBezTo>
                    <a:pt x="25" y="2"/>
                    <a:pt x="25" y="0"/>
                    <a:pt x="22" y="0"/>
                  </a:cubicBezTo>
                  <a:cubicBezTo>
                    <a:pt x="21" y="0"/>
                    <a:pt x="18" y="1"/>
                    <a:pt x="14" y="1"/>
                  </a:cubicBezTo>
                  <a:cubicBezTo>
                    <a:pt x="12" y="2"/>
                    <a:pt x="10" y="2"/>
                    <a:pt x="10" y="2"/>
                  </a:cubicBezTo>
                  <a:cubicBezTo>
                    <a:pt x="7" y="2"/>
                    <a:pt x="3" y="3"/>
                    <a:pt x="2" y="3"/>
                  </a:cubicBezTo>
                  <a:cubicBezTo>
                    <a:pt x="0" y="3"/>
                    <a:pt x="0" y="5"/>
                    <a:pt x="0" y="5"/>
                  </a:cubicBezTo>
                  <a:cubicBezTo>
                    <a:pt x="5" y="19"/>
                    <a:pt x="5" y="19"/>
                    <a:pt x="5" y="19"/>
                  </a:cubicBezTo>
                  <a:lnTo>
                    <a:pt x="12" y="1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57" name="Freeform 203"/>
            <p:cNvSpPr/>
            <p:nvPr/>
          </p:nvSpPr>
          <p:spPr bwMode="auto">
            <a:xfrm>
              <a:off x="425053" y="2306437"/>
              <a:ext cx="60722" cy="44054"/>
            </a:xfrm>
            <a:custGeom>
              <a:avLst/>
              <a:gdLst>
                <a:gd name="T0" fmla="*/ 24 w 24"/>
                <a:gd name="T1" fmla="*/ 8 h 17"/>
                <a:gd name="T2" fmla="*/ 1 w 24"/>
                <a:gd name="T3" fmla="*/ 5 h 17"/>
                <a:gd name="T4" fmla="*/ 1 w 24"/>
                <a:gd name="T5" fmla="*/ 5 h 17"/>
                <a:gd name="T6" fmla="*/ 1 w 24"/>
                <a:gd name="T7" fmla="*/ 5 h 17"/>
                <a:gd name="T8" fmla="*/ 1 w 24"/>
                <a:gd name="T9" fmla="*/ 5 h 17"/>
                <a:gd name="T10" fmla="*/ 1 w 24"/>
                <a:gd name="T11" fmla="*/ 7 h 17"/>
                <a:gd name="T12" fmla="*/ 1 w 24"/>
                <a:gd name="T13" fmla="*/ 7 h 17"/>
                <a:gd name="T14" fmla="*/ 20 w 24"/>
                <a:gd name="T15" fmla="*/ 17 h 17"/>
                <a:gd name="T16" fmla="*/ 22 w 24"/>
                <a:gd name="T17" fmla="*/ 15 h 17"/>
                <a:gd name="T18" fmla="*/ 8 w 24"/>
                <a:gd name="T19" fmla="*/ 6 h 17"/>
                <a:gd name="T20" fmla="*/ 23 w 24"/>
                <a:gd name="T21" fmla="*/ 10 h 17"/>
                <a:gd name="T22" fmla="*/ 24 w 24"/>
                <a:gd name="T23"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17">
                  <a:moveTo>
                    <a:pt x="24" y="8"/>
                  </a:moveTo>
                  <a:cubicBezTo>
                    <a:pt x="16" y="0"/>
                    <a:pt x="3" y="4"/>
                    <a:pt x="1" y="5"/>
                  </a:cubicBezTo>
                  <a:cubicBezTo>
                    <a:pt x="1" y="5"/>
                    <a:pt x="1" y="5"/>
                    <a:pt x="1" y="5"/>
                  </a:cubicBezTo>
                  <a:cubicBezTo>
                    <a:pt x="1" y="5"/>
                    <a:pt x="1" y="5"/>
                    <a:pt x="1" y="5"/>
                  </a:cubicBezTo>
                  <a:cubicBezTo>
                    <a:pt x="1" y="5"/>
                    <a:pt x="1" y="5"/>
                    <a:pt x="1" y="5"/>
                  </a:cubicBezTo>
                  <a:cubicBezTo>
                    <a:pt x="0" y="6"/>
                    <a:pt x="1" y="7"/>
                    <a:pt x="1" y="7"/>
                  </a:cubicBezTo>
                  <a:cubicBezTo>
                    <a:pt x="1" y="7"/>
                    <a:pt x="1" y="7"/>
                    <a:pt x="1" y="7"/>
                  </a:cubicBezTo>
                  <a:cubicBezTo>
                    <a:pt x="14" y="8"/>
                    <a:pt x="19" y="16"/>
                    <a:pt x="20" y="17"/>
                  </a:cubicBezTo>
                  <a:cubicBezTo>
                    <a:pt x="22" y="17"/>
                    <a:pt x="22" y="15"/>
                    <a:pt x="22" y="15"/>
                  </a:cubicBezTo>
                  <a:cubicBezTo>
                    <a:pt x="19" y="9"/>
                    <a:pt x="13" y="7"/>
                    <a:pt x="8" y="6"/>
                  </a:cubicBezTo>
                  <a:cubicBezTo>
                    <a:pt x="16" y="6"/>
                    <a:pt x="21" y="10"/>
                    <a:pt x="23" y="10"/>
                  </a:cubicBezTo>
                  <a:cubicBezTo>
                    <a:pt x="24" y="9"/>
                    <a:pt x="24" y="8"/>
                    <a:pt x="24" y="8"/>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58" name="Freeform 204"/>
            <p:cNvSpPr/>
            <p:nvPr/>
          </p:nvSpPr>
          <p:spPr bwMode="auto">
            <a:xfrm>
              <a:off x="403622" y="2390972"/>
              <a:ext cx="10715" cy="20241"/>
            </a:xfrm>
            <a:custGeom>
              <a:avLst/>
              <a:gdLst>
                <a:gd name="T0" fmla="*/ 1 w 4"/>
                <a:gd name="T1" fmla="*/ 7 h 8"/>
                <a:gd name="T2" fmla="*/ 4 w 4"/>
                <a:gd name="T3" fmla="*/ 8 h 8"/>
                <a:gd name="T4" fmla="*/ 3 w 4"/>
                <a:gd name="T5" fmla="*/ 0 h 8"/>
                <a:gd name="T6" fmla="*/ 0 w 4"/>
                <a:gd name="T7" fmla="*/ 1 h 8"/>
                <a:gd name="T8" fmla="*/ 1 w 4"/>
                <a:gd name="T9" fmla="*/ 7 h 8"/>
              </a:gdLst>
              <a:ahLst/>
              <a:cxnLst>
                <a:cxn ang="0">
                  <a:pos x="T0" y="T1"/>
                </a:cxn>
                <a:cxn ang="0">
                  <a:pos x="T2" y="T3"/>
                </a:cxn>
                <a:cxn ang="0">
                  <a:pos x="T4" y="T5"/>
                </a:cxn>
                <a:cxn ang="0">
                  <a:pos x="T6" y="T7"/>
                </a:cxn>
                <a:cxn ang="0">
                  <a:pos x="T8" y="T9"/>
                </a:cxn>
              </a:cxnLst>
              <a:rect l="0" t="0" r="r" b="b"/>
              <a:pathLst>
                <a:path w="4" h="8">
                  <a:moveTo>
                    <a:pt x="1" y="7"/>
                  </a:moveTo>
                  <a:cubicBezTo>
                    <a:pt x="2" y="7"/>
                    <a:pt x="3" y="7"/>
                    <a:pt x="4" y="8"/>
                  </a:cubicBezTo>
                  <a:cubicBezTo>
                    <a:pt x="3" y="0"/>
                    <a:pt x="3" y="0"/>
                    <a:pt x="3" y="0"/>
                  </a:cubicBezTo>
                  <a:cubicBezTo>
                    <a:pt x="2" y="1"/>
                    <a:pt x="1" y="1"/>
                    <a:pt x="0" y="1"/>
                  </a:cubicBezTo>
                  <a:lnTo>
                    <a:pt x="1" y="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59" name="Freeform 206"/>
            <p:cNvSpPr/>
            <p:nvPr/>
          </p:nvSpPr>
          <p:spPr bwMode="auto">
            <a:xfrm>
              <a:off x="409575" y="2421928"/>
              <a:ext cx="7144" cy="20241"/>
            </a:xfrm>
            <a:custGeom>
              <a:avLst/>
              <a:gdLst>
                <a:gd name="T0" fmla="*/ 1 w 3"/>
                <a:gd name="T1" fmla="*/ 8 h 8"/>
                <a:gd name="T2" fmla="*/ 3 w 3"/>
                <a:gd name="T3" fmla="*/ 7 h 8"/>
                <a:gd name="T4" fmla="*/ 3 w 3"/>
                <a:gd name="T5" fmla="*/ 1 h 8"/>
                <a:gd name="T6" fmla="*/ 0 w 3"/>
                <a:gd name="T7" fmla="*/ 0 h 8"/>
                <a:gd name="T8" fmla="*/ 1 w 3"/>
                <a:gd name="T9" fmla="*/ 8 h 8"/>
              </a:gdLst>
              <a:ahLst/>
              <a:cxnLst>
                <a:cxn ang="0">
                  <a:pos x="T0" y="T1"/>
                </a:cxn>
                <a:cxn ang="0">
                  <a:pos x="T2" y="T3"/>
                </a:cxn>
                <a:cxn ang="0">
                  <a:pos x="T4" y="T5"/>
                </a:cxn>
                <a:cxn ang="0">
                  <a:pos x="T6" y="T7"/>
                </a:cxn>
                <a:cxn ang="0">
                  <a:pos x="T8" y="T9"/>
                </a:cxn>
              </a:cxnLst>
              <a:rect l="0" t="0" r="r" b="b"/>
              <a:pathLst>
                <a:path w="3" h="8">
                  <a:moveTo>
                    <a:pt x="1" y="8"/>
                  </a:moveTo>
                  <a:cubicBezTo>
                    <a:pt x="2" y="8"/>
                    <a:pt x="3" y="8"/>
                    <a:pt x="3" y="7"/>
                  </a:cubicBezTo>
                  <a:cubicBezTo>
                    <a:pt x="3" y="1"/>
                    <a:pt x="3" y="1"/>
                    <a:pt x="3" y="1"/>
                  </a:cubicBezTo>
                  <a:cubicBezTo>
                    <a:pt x="2" y="1"/>
                    <a:pt x="1" y="1"/>
                    <a:pt x="0" y="0"/>
                  </a:cubicBezTo>
                  <a:lnTo>
                    <a:pt x="1" y="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60" name="Freeform 207"/>
            <p:cNvSpPr>
              <a:spLocks noEditPoints="1"/>
            </p:cNvSpPr>
            <p:nvPr/>
          </p:nvSpPr>
          <p:spPr bwMode="auto">
            <a:xfrm>
              <a:off x="334565" y="2326678"/>
              <a:ext cx="157163" cy="179785"/>
            </a:xfrm>
            <a:custGeom>
              <a:avLst/>
              <a:gdLst>
                <a:gd name="T0" fmla="*/ 35 w 61"/>
                <a:gd name="T1" fmla="*/ 1 h 70"/>
                <a:gd name="T2" fmla="*/ 16 w 61"/>
                <a:gd name="T3" fmla="*/ 3 h 70"/>
                <a:gd name="T4" fmla="*/ 1 w 61"/>
                <a:gd name="T5" fmla="*/ 35 h 70"/>
                <a:gd name="T6" fmla="*/ 4 w 61"/>
                <a:gd name="T7" fmla="*/ 54 h 70"/>
                <a:gd name="T8" fmla="*/ 23 w 61"/>
                <a:gd name="T9" fmla="*/ 69 h 70"/>
                <a:gd name="T10" fmla="*/ 45 w 61"/>
                <a:gd name="T11" fmla="*/ 67 h 70"/>
                <a:gd name="T12" fmla="*/ 59 w 61"/>
                <a:gd name="T13" fmla="*/ 47 h 70"/>
                <a:gd name="T14" fmla="*/ 57 w 61"/>
                <a:gd name="T15" fmla="*/ 28 h 70"/>
                <a:gd name="T16" fmla="*/ 35 w 61"/>
                <a:gd name="T17" fmla="*/ 1 h 70"/>
                <a:gd name="T18" fmla="*/ 39 w 61"/>
                <a:gd name="T19" fmla="*/ 45 h 70"/>
                <a:gd name="T20" fmla="*/ 37 w 61"/>
                <a:gd name="T21" fmla="*/ 47 h 70"/>
                <a:gd name="T22" fmla="*/ 35 w 61"/>
                <a:gd name="T23" fmla="*/ 49 h 70"/>
                <a:gd name="T24" fmla="*/ 36 w 61"/>
                <a:gd name="T25" fmla="*/ 54 h 70"/>
                <a:gd name="T26" fmla="*/ 35 w 61"/>
                <a:gd name="T27" fmla="*/ 55 h 70"/>
                <a:gd name="T28" fmla="*/ 33 w 61"/>
                <a:gd name="T29" fmla="*/ 54 h 70"/>
                <a:gd name="T30" fmla="*/ 33 w 61"/>
                <a:gd name="T31" fmla="*/ 49 h 70"/>
                <a:gd name="T32" fmla="*/ 30 w 61"/>
                <a:gd name="T33" fmla="*/ 50 h 70"/>
                <a:gd name="T34" fmla="*/ 31 w 61"/>
                <a:gd name="T35" fmla="*/ 54 h 70"/>
                <a:gd name="T36" fmla="*/ 30 w 61"/>
                <a:gd name="T37" fmla="*/ 56 h 70"/>
                <a:gd name="T38" fmla="*/ 28 w 61"/>
                <a:gd name="T39" fmla="*/ 54 h 70"/>
                <a:gd name="T40" fmla="*/ 28 w 61"/>
                <a:gd name="T41" fmla="*/ 50 h 70"/>
                <a:gd name="T42" fmla="*/ 25 w 61"/>
                <a:gd name="T43" fmla="*/ 50 h 70"/>
                <a:gd name="T44" fmla="*/ 22 w 61"/>
                <a:gd name="T45" fmla="*/ 49 h 70"/>
                <a:gd name="T46" fmla="*/ 21 w 61"/>
                <a:gd name="T47" fmla="*/ 48 h 70"/>
                <a:gd name="T48" fmla="*/ 21 w 61"/>
                <a:gd name="T49" fmla="*/ 47 h 70"/>
                <a:gd name="T50" fmla="*/ 22 w 61"/>
                <a:gd name="T51" fmla="*/ 45 h 70"/>
                <a:gd name="T52" fmla="*/ 22 w 61"/>
                <a:gd name="T53" fmla="*/ 45 h 70"/>
                <a:gd name="T54" fmla="*/ 25 w 61"/>
                <a:gd name="T55" fmla="*/ 45 h 70"/>
                <a:gd name="T56" fmla="*/ 27 w 61"/>
                <a:gd name="T57" fmla="*/ 45 h 70"/>
                <a:gd name="T58" fmla="*/ 26 w 61"/>
                <a:gd name="T59" fmla="*/ 37 h 70"/>
                <a:gd name="T60" fmla="*/ 26 w 61"/>
                <a:gd name="T61" fmla="*/ 36 h 70"/>
                <a:gd name="T62" fmla="*/ 23 w 61"/>
                <a:gd name="T63" fmla="*/ 35 h 70"/>
                <a:gd name="T64" fmla="*/ 21 w 61"/>
                <a:gd name="T65" fmla="*/ 33 h 70"/>
                <a:gd name="T66" fmla="*/ 20 w 61"/>
                <a:gd name="T67" fmla="*/ 30 h 70"/>
                <a:gd name="T68" fmla="*/ 20 w 61"/>
                <a:gd name="T69" fmla="*/ 27 h 70"/>
                <a:gd name="T70" fmla="*/ 22 w 61"/>
                <a:gd name="T71" fmla="*/ 24 h 70"/>
                <a:gd name="T72" fmla="*/ 24 w 61"/>
                <a:gd name="T73" fmla="*/ 22 h 70"/>
                <a:gd name="T74" fmla="*/ 24 w 61"/>
                <a:gd name="T75" fmla="*/ 18 h 70"/>
                <a:gd name="T76" fmla="*/ 25 w 61"/>
                <a:gd name="T77" fmla="*/ 17 h 70"/>
                <a:gd name="T78" fmla="*/ 26 w 61"/>
                <a:gd name="T79" fmla="*/ 18 h 70"/>
                <a:gd name="T80" fmla="*/ 27 w 61"/>
                <a:gd name="T81" fmla="*/ 21 h 70"/>
                <a:gd name="T82" fmla="*/ 29 w 61"/>
                <a:gd name="T83" fmla="*/ 21 h 70"/>
                <a:gd name="T84" fmla="*/ 29 w 61"/>
                <a:gd name="T85" fmla="*/ 21 h 70"/>
                <a:gd name="T86" fmla="*/ 29 w 61"/>
                <a:gd name="T87" fmla="*/ 17 h 70"/>
                <a:gd name="T88" fmla="*/ 30 w 61"/>
                <a:gd name="T89" fmla="*/ 16 h 70"/>
                <a:gd name="T90" fmla="*/ 31 w 61"/>
                <a:gd name="T91" fmla="*/ 17 h 70"/>
                <a:gd name="T92" fmla="*/ 32 w 61"/>
                <a:gd name="T93" fmla="*/ 21 h 70"/>
                <a:gd name="T94" fmla="*/ 34 w 61"/>
                <a:gd name="T95" fmla="*/ 21 h 70"/>
                <a:gd name="T96" fmla="*/ 35 w 61"/>
                <a:gd name="T97" fmla="*/ 21 h 70"/>
                <a:gd name="T98" fmla="*/ 36 w 61"/>
                <a:gd name="T99" fmla="*/ 21 h 70"/>
                <a:gd name="T100" fmla="*/ 36 w 61"/>
                <a:gd name="T101" fmla="*/ 22 h 70"/>
                <a:gd name="T102" fmla="*/ 36 w 61"/>
                <a:gd name="T103" fmla="*/ 23 h 70"/>
                <a:gd name="T104" fmla="*/ 36 w 61"/>
                <a:gd name="T105" fmla="*/ 25 h 70"/>
                <a:gd name="T106" fmla="*/ 35 w 61"/>
                <a:gd name="T107" fmla="*/ 26 h 70"/>
                <a:gd name="T108" fmla="*/ 33 w 61"/>
                <a:gd name="T109" fmla="*/ 25 h 70"/>
                <a:gd name="T110" fmla="*/ 32 w 61"/>
                <a:gd name="T111" fmla="*/ 25 h 70"/>
                <a:gd name="T112" fmla="*/ 33 w 61"/>
                <a:gd name="T113" fmla="*/ 33 h 70"/>
                <a:gd name="T114" fmla="*/ 37 w 61"/>
                <a:gd name="T115" fmla="*/ 35 h 70"/>
                <a:gd name="T116" fmla="*/ 40 w 61"/>
                <a:gd name="T117" fmla="*/ 40 h 70"/>
                <a:gd name="T118" fmla="*/ 39 w 61"/>
                <a:gd name="T11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 h="70">
                  <a:moveTo>
                    <a:pt x="35" y="1"/>
                  </a:moveTo>
                  <a:cubicBezTo>
                    <a:pt x="16" y="3"/>
                    <a:pt x="16" y="3"/>
                    <a:pt x="16" y="3"/>
                  </a:cubicBezTo>
                  <a:cubicBezTo>
                    <a:pt x="7" y="4"/>
                    <a:pt x="0" y="26"/>
                    <a:pt x="1" y="35"/>
                  </a:cubicBezTo>
                  <a:cubicBezTo>
                    <a:pt x="4" y="54"/>
                    <a:pt x="4" y="54"/>
                    <a:pt x="4" y="54"/>
                  </a:cubicBezTo>
                  <a:cubicBezTo>
                    <a:pt x="5" y="64"/>
                    <a:pt x="13" y="70"/>
                    <a:pt x="23" y="69"/>
                  </a:cubicBezTo>
                  <a:cubicBezTo>
                    <a:pt x="45" y="67"/>
                    <a:pt x="45" y="67"/>
                    <a:pt x="45" y="67"/>
                  </a:cubicBezTo>
                  <a:cubicBezTo>
                    <a:pt x="54" y="65"/>
                    <a:pt x="61" y="57"/>
                    <a:pt x="59" y="47"/>
                  </a:cubicBezTo>
                  <a:cubicBezTo>
                    <a:pt x="57" y="28"/>
                    <a:pt x="57" y="28"/>
                    <a:pt x="57" y="28"/>
                  </a:cubicBezTo>
                  <a:cubicBezTo>
                    <a:pt x="56" y="19"/>
                    <a:pt x="44" y="0"/>
                    <a:pt x="35" y="1"/>
                  </a:cubicBezTo>
                  <a:close/>
                  <a:moveTo>
                    <a:pt x="39" y="45"/>
                  </a:moveTo>
                  <a:cubicBezTo>
                    <a:pt x="39" y="46"/>
                    <a:pt x="38" y="47"/>
                    <a:pt x="37" y="47"/>
                  </a:cubicBezTo>
                  <a:cubicBezTo>
                    <a:pt x="37" y="48"/>
                    <a:pt x="36" y="48"/>
                    <a:pt x="35" y="49"/>
                  </a:cubicBezTo>
                  <a:cubicBezTo>
                    <a:pt x="36" y="54"/>
                    <a:pt x="36" y="54"/>
                    <a:pt x="36" y="54"/>
                  </a:cubicBezTo>
                  <a:cubicBezTo>
                    <a:pt x="36" y="54"/>
                    <a:pt x="36" y="55"/>
                    <a:pt x="35" y="55"/>
                  </a:cubicBezTo>
                  <a:cubicBezTo>
                    <a:pt x="34" y="55"/>
                    <a:pt x="34" y="55"/>
                    <a:pt x="33" y="54"/>
                  </a:cubicBezTo>
                  <a:cubicBezTo>
                    <a:pt x="33" y="49"/>
                    <a:pt x="33" y="49"/>
                    <a:pt x="33" y="49"/>
                  </a:cubicBezTo>
                  <a:cubicBezTo>
                    <a:pt x="32" y="50"/>
                    <a:pt x="31" y="50"/>
                    <a:pt x="30" y="50"/>
                  </a:cubicBezTo>
                  <a:cubicBezTo>
                    <a:pt x="31" y="54"/>
                    <a:pt x="31" y="54"/>
                    <a:pt x="31" y="54"/>
                  </a:cubicBezTo>
                  <a:cubicBezTo>
                    <a:pt x="31" y="55"/>
                    <a:pt x="30" y="56"/>
                    <a:pt x="30" y="56"/>
                  </a:cubicBezTo>
                  <a:cubicBezTo>
                    <a:pt x="29" y="56"/>
                    <a:pt x="28" y="55"/>
                    <a:pt x="28" y="54"/>
                  </a:cubicBezTo>
                  <a:cubicBezTo>
                    <a:pt x="28" y="50"/>
                    <a:pt x="28" y="50"/>
                    <a:pt x="28" y="50"/>
                  </a:cubicBezTo>
                  <a:cubicBezTo>
                    <a:pt x="27" y="50"/>
                    <a:pt x="26" y="50"/>
                    <a:pt x="25" y="50"/>
                  </a:cubicBezTo>
                  <a:cubicBezTo>
                    <a:pt x="23" y="50"/>
                    <a:pt x="22" y="50"/>
                    <a:pt x="22" y="49"/>
                  </a:cubicBezTo>
                  <a:cubicBezTo>
                    <a:pt x="21" y="49"/>
                    <a:pt x="21" y="49"/>
                    <a:pt x="21" y="48"/>
                  </a:cubicBezTo>
                  <a:cubicBezTo>
                    <a:pt x="21" y="48"/>
                    <a:pt x="21" y="47"/>
                    <a:pt x="21" y="47"/>
                  </a:cubicBezTo>
                  <a:cubicBezTo>
                    <a:pt x="21" y="46"/>
                    <a:pt x="21" y="46"/>
                    <a:pt x="22" y="45"/>
                  </a:cubicBezTo>
                  <a:cubicBezTo>
                    <a:pt x="22" y="45"/>
                    <a:pt x="22" y="45"/>
                    <a:pt x="22" y="45"/>
                  </a:cubicBezTo>
                  <a:cubicBezTo>
                    <a:pt x="23" y="45"/>
                    <a:pt x="24" y="45"/>
                    <a:pt x="25" y="45"/>
                  </a:cubicBezTo>
                  <a:cubicBezTo>
                    <a:pt x="26" y="45"/>
                    <a:pt x="26" y="45"/>
                    <a:pt x="27" y="45"/>
                  </a:cubicBezTo>
                  <a:cubicBezTo>
                    <a:pt x="26" y="37"/>
                    <a:pt x="26" y="37"/>
                    <a:pt x="26" y="37"/>
                  </a:cubicBezTo>
                  <a:cubicBezTo>
                    <a:pt x="26" y="36"/>
                    <a:pt x="26" y="36"/>
                    <a:pt x="26" y="36"/>
                  </a:cubicBezTo>
                  <a:cubicBezTo>
                    <a:pt x="25" y="36"/>
                    <a:pt x="24" y="36"/>
                    <a:pt x="23" y="35"/>
                  </a:cubicBezTo>
                  <a:cubicBezTo>
                    <a:pt x="22" y="34"/>
                    <a:pt x="22" y="34"/>
                    <a:pt x="21" y="33"/>
                  </a:cubicBezTo>
                  <a:cubicBezTo>
                    <a:pt x="20" y="32"/>
                    <a:pt x="20" y="31"/>
                    <a:pt x="20" y="30"/>
                  </a:cubicBezTo>
                  <a:cubicBezTo>
                    <a:pt x="20" y="29"/>
                    <a:pt x="20" y="28"/>
                    <a:pt x="20" y="27"/>
                  </a:cubicBezTo>
                  <a:cubicBezTo>
                    <a:pt x="20" y="26"/>
                    <a:pt x="21" y="25"/>
                    <a:pt x="22" y="24"/>
                  </a:cubicBezTo>
                  <a:cubicBezTo>
                    <a:pt x="22" y="23"/>
                    <a:pt x="23" y="23"/>
                    <a:pt x="24" y="22"/>
                  </a:cubicBezTo>
                  <a:cubicBezTo>
                    <a:pt x="24" y="18"/>
                    <a:pt x="24" y="18"/>
                    <a:pt x="24" y="18"/>
                  </a:cubicBezTo>
                  <a:cubicBezTo>
                    <a:pt x="24" y="17"/>
                    <a:pt x="24" y="17"/>
                    <a:pt x="25" y="17"/>
                  </a:cubicBezTo>
                  <a:cubicBezTo>
                    <a:pt x="26" y="17"/>
                    <a:pt x="26" y="17"/>
                    <a:pt x="26" y="18"/>
                  </a:cubicBezTo>
                  <a:cubicBezTo>
                    <a:pt x="27" y="21"/>
                    <a:pt x="27" y="21"/>
                    <a:pt x="27" y="21"/>
                  </a:cubicBezTo>
                  <a:cubicBezTo>
                    <a:pt x="28" y="21"/>
                    <a:pt x="28" y="21"/>
                    <a:pt x="29" y="21"/>
                  </a:cubicBezTo>
                  <a:cubicBezTo>
                    <a:pt x="29" y="21"/>
                    <a:pt x="29" y="21"/>
                    <a:pt x="29" y="21"/>
                  </a:cubicBezTo>
                  <a:cubicBezTo>
                    <a:pt x="29" y="17"/>
                    <a:pt x="29" y="17"/>
                    <a:pt x="29" y="17"/>
                  </a:cubicBezTo>
                  <a:cubicBezTo>
                    <a:pt x="29" y="17"/>
                    <a:pt x="29" y="16"/>
                    <a:pt x="30" y="16"/>
                  </a:cubicBezTo>
                  <a:cubicBezTo>
                    <a:pt x="31" y="16"/>
                    <a:pt x="31" y="16"/>
                    <a:pt x="31" y="17"/>
                  </a:cubicBezTo>
                  <a:cubicBezTo>
                    <a:pt x="32" y="21"/>
                    <a:pt x="32" y="21"/>
                    <a:pt x="32" y="21"/>
                  </a:cubicBezTo>
                  <a:cubicBezTo>
                    <a:pt x="33" y="21"/>
                    <a:pt x="33" y="21"/>
                    <a:pt x="34" y="21"/>
                  </a:cubicBezTo>
                  <a:cubicBezTo>
                    <a:pt x="34" y="21"/>
                    <a:pt x="35" y="21"/>
                    <a:pt x="35" y="21"/>
                  </a:cubicBezTo>
                  <a:cubicBezTo>
                    <a:pt x="35" y="21"/>
                    <a:pt x="36" y="21"/>
                    <a:pt x="36" y="21"/>
                  </a:cubicBezTo>
                  <a:cubicBezTo>
                    <a:pt x="36" y="21"/>
                    <a:pt x="36" y="21"/>
                    <a:pt x="36" y="22"/>
                  </a:cubicBezTo>
                  <a:cubicBezTo>
                    <a:pt x="36" y="22"/>
                    <a:pt x="36" y="23"/>
                    <a:pt x="36" y="23"/>
                  </a:cubicBezTo>
                  <a:cubicBezTo>
                    <a:pt x="36" y="24"/>
                    <a:pt x="36" y="25"/>
                    <a:pt x="36" y="25"/>
                  </a:cubicBezTo>
                  <a:cubicBezTo>
                    <a:pt x="36" y="25"/>
                    <a:pt x="36" y="26"/>
                    <a:pt x="35" y="26"/>
                  </a:cubicBezTo>
                  <a:cubicBezTo>
                    <a:pt x="35" y="26"/>
                    <a:pt x="34" y="25"/>
                    <a:pt x="33" y="25"/>
                  </a:cubicBezTo>
                  <a:cubicBezTo>
                    <a:pt x="33" y="25"/>
                    <a:pt x="33" y="25"/>
                    <a:pt x="32" y="25"/>
                  </a:cubicBezTo>
                  <a:cubicBezTo>
                    <a:pt x="33" y="33"/>
                    <a:pt x="33" y="33"/>
                    <a:pt x="33" y="33"/>
                  </a:cubicBezTo>
                  <a:cubicBezTo>
                    <a:pt x="35" y="34"/>
                    <a:pt x="36" y="35"/>
                    <a:pt x="37" y="35"/>
                  </a:cubicBezTo>
                  <a:cubicBezTo>
                    <a:pt x="39" y="37"/>
                    <a:pt x="40" y="38"/>
                    <a:pt x="40" y="40"/>
                  </a:cubicBezTo>
                  <a:cubicBezTo>
                    <a:pt x="40" y="42"/>
                    <a:pt x="40" y="43"/>
                    <a:pt x="39" y="4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61" name="Freeform 208"/>
            <p:cNvSpPr/>
            <p:nvPr/>
          </p:nvSpPr>
          <p:spPr bwMode="auto">
            <a:xfrm>
              <a:off x="3458766" y="1848047"/>
              <a:ext cx="64294" cy="48816"/>
            </a:xfrm>
            <a:custGeom>
              <a:avLst/>
              <a:gdLst>
                <a:gd name="T0" fmla="*/ 12 w 25"/>
                <a:gd name="T1" fmla="*/ 18 h 19"/>
                <a:gd name="T2" fmla="*/ 16 w 25"/>
                <a:gd name="T3" fmla="*/ 17 h 19"/>
                <a:gd name="T4" fmla="*/ 24 w 25"/>
                <a:gd name="T5" fmla="*/ 16 h 19"/>
                <a:gd name="T6" fmla="*/ 25 w 25"/>
                <a:gd name="T7" fmla="*/ 2 h 19"/>
                <a:gd name="T8" fmla="*/ 23 w 25"/>
                <a:gd name="T9" fmla="*/ 0 h 19"/>
                <a:gd name="T10" fmla="*/ 15 w 25"/>
                <a:gd name="T11" fmla="*/ 1 h 19"/>
                <a:gd name="T12" fmla="*/ 10 w 25"/>
                <a:gd name="T13" fmla="*/ 2 h 19"/>
                <a:gd name="T14" fmla="*/ 2 w 25"/>
                <a:gd name="T15" fmla="*/ 3 h 19"/>
                <a:gd name="T16" fmla="*/ 0 w 25"/>
                <a:gd name="T17" fmla="*/ 5 h 19"/>
                <a:gd name="T18" fmla="*/ 5 w 25"/>
                <a:gd name="T19" fmla="*/ 19 h 19"/>
                <a:gd name="T20" fmla="*/ 12 w 25"/>
                <a:gd name="T2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9">
                  <a:moveTo>
                    <a:pt x="12" y="18"/>
                  </a:moveTo>
                  <a:cubicBezTo>
                    <a:pt x="16" y="17"/>
                    <a:pt x="16" y="17"/>
                    <a:pt x="16" y="17"/>
                  </a:cubicBezTo>
                  <a:cubicBezTo>
                    <a:pt x="24" y="16"/>
                    <a:pt x="24" y="16"/>
                    <a:pt x="24" y="16"/>
                  </a:cubicBezTo>
                  <a:cubicBezTo>
                    <a:pt x="25" y="2"/>
                    <a:pt x="25" y="2"/>
                    <a:pt x="25" y="2"/>
                  </a:cubicBezTo>
                  <a:cubicBezTo>
                    <a:pt x="25" y="2"/>
                    <a:pt x="25" y="0"/>
                    <a:pt x="23" y="0"/>
                  </a:cubicBezTo>
                  <a:cubicBezTo>
                    <a:pt x="22" y="0"/>
                    <a:pt x="18" y="1"/>
                    <a:pt x="15" y="1"/>
                  </a:cubicBezTo>
                  <a:cubicBezTo>
                    <a:pt x="12" y="1"/>
                    <a:pt x="10" y="2"/>
                    <a:pt x="10" y="2"/>
                  </a:cubicBezTo>
                  <a:cubicBezTo>
                    <a:pt x="7" y="2"/>
                    <a:pt x="3" y="2"/>
                    <a:pt x="2" y="3"/>
                  </a:cubicBezTo>
                  <a:cubicBezTo>
                    <a:pt x="0" y="3"/>
                    <a:pt x="0" y="5"/>
                    <a:pt x="0" y="5"/>
                  </a:cubicBezTo>
                  <a:cubicBezTo>
                    <a:pt x="5" y="19"/>
                    <a:pt x="5" y="19"/>
                    <a:pt x="5" y="19"/>
                  </a:cubicBezTo>
                  <a:lnTo>
                    <a:pt x="12" y="1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62" name="Freeform 209"/>
            <p:cNvSpPr/>
            <p:nvPr/>
          </p:nvSpPr>
          <p:spPr bwMode="auto">
            <a:xfrm>
              <a:off x="3520678" y="1876621"/>
              <a:ext cx="64294" cy="42863"/>
            </a:xfrm>
            <a:custGeom>
              <a:avLst/>
              <a:gdLst>
                <a:gd name="T0" fmla="*/ 24 w 25"/>
                <a:gd name="T1" fmla="*/ 8 h 17"/>
                <a:gd name="T2" fmla="*/ 1 w 25"/>
                <a:gd name="T3" fmla="*/ 5 h 17"/>
                <a:gd name="T4" fmla="*/ 1 w 25"/>
                <a:gd name="T5" fmla="*/ 5 h 17"/>
                <a:gd name="T6" fmla="*/ 1 w 25"/>
                <a:gd name="T7" fmla="*/ 5 h 17"/>
                <a:gd name="T8" fmla="*/ 1 w 25"/>
                <a:gd name="T9" fmla="*/ 5 h 17"/>
                <a:gd name="T10" fmla="*/ 1 w 25"/>
                <a:gd name="T11" fmla="*/ 7 h 17"/>
                <a:gd name="T12" fmla="*/ 2 w 25"/>
                <a:gd name="T13" fmla="*/ 7 h 17"/>
                <a:gd name="T14" fmla="*/ 21 w 25"/>
                <a:gd name="T15" fmla="*/ 16 h 17"/>
                <a:gd name="T16" fmla="*/ 22 w 25"/>
                <a:gd name="T17" fmla="*/ 15 h 17"/>
                <a:gd name="T18" fmla="*/ 8 w 25"/>
                <a:gd name="T19" fmla="*/ 6 h 17"/>
                <a:gd name="T20" fmla="*/ 23 w 25"/>
                <a:gd name="T21" fmla="*/ 9 h 17"/>
                <a:gd name="T22" fmla="*/ 24 w 25"/>
                <a:gd name="T23"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17">
                  <a:moveTo>
                    <a:pt x="24" y="8"/>
                  </a:moveTo>
                  <a:cubicBezTo>
                    <a:pt x="17" y="0"/>
                    <a:pt x="4" y="4"/>
                    <a:pt x="1" y="5"/>
                  </a:cubicBezTo>
                  <a:cubicBezTo>
                    <a:pt x="1" y="5"/>
                    <a:pt x="1" y="5"/>
                    <a:pt x="1" y="5"/>
                  </a:cubicBezTo>
                  <a:cubicBezTo>
                    <a:pt x="1" y="5"/>
                    <a:pt x="1" y="5"/>
                    <a:pt x="1" y="5"/>
                  </a:cubicBezTo>
                  <a:cubicBezTo>
                    <a:pt x="1" y="5"/>
                    <a:pt x="1" y="5"/>
                    <a:pt x="1" y="5"/>
                  </a:cubicBezTo>
                  <a:cubicBezTo>
                    <a:pt x="0" y="6"/>
                    <a:pt x="1" y="7"/>
                    <a:pt x="1" y="7"/>
                  </a:cubicBezTo>
                  <a:cubicBezTo>
                    <a:pt x="1" y="7"/>
                    <a:pt x="2" y="7"/>
                    <a:pt x="2" y="7"/>
                  </a:cubicBezTo>
                  <a:cubicBezTo>
                    <a:pt x="15" y="8"/>
                    <a:pt x="19" y="16"/>
                    <a:pt x="21" y="16"/>
                  </a:cubicBezTo>
                  <a:cubicBezTo>
                    <a:pt x="22" y="17"/>
                    <a:pt x="22" y="15"/>
                    <a:pt x="22" y="15"/>
                  </a:cubicBezTo>
                  <a:cubicBezTo>
                    <a:pt x="20" y="9"/>
                    <a:pt x="13" y="7"/>
                    <a:pt x="8" y="6"/>
                  </a:cubicBezTo>
                  <a:cubicBezTo>
                    <a:pt x="17" y="5"/>
                    <a:pt x="21" y="9"/>
                    <a:pt x="23" y="9"/>
                  </a:cubicBezTo>
                  <a:cubicBezTo>
                    <a:pt x="25" y="9"/>
                    <a:pt x="24" y="8"/>
                    <a:pt x="24" y="8"/>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63" name="Freeform 210"/>
            <p:cNvSpPr/>
            <p:nvPr/>
          </p:nvSpPr>
          <p:spPr bwMode="auto">
            <a:xfrm>
              <a:off x="3502819" y="1961156"/>
              <a:ext cx="7144" cy="17860"/>
            </a:xfrm>
            <a:custGeom>
              <a:avLst/>
              <a:gdLst>
                <a:gd name="T0" fmla="*/ 0 w 3"/>
                <a:gd name="T1" fmla="*/ 7 h 7"/>
                <a:gd name="T2" fmla="*/ 3 w 3"/>
                <a:gd name="T3" fmla="*/ 7 h 7"/>
                <a:gd name="T4" fmla="*/ 2 w 3"/>
                <a:gd name="T5" fmla="*/ 0 h 7"/>
                <a:gd name="T6" fmla="*/ 0 w 3"/>
                <a:gd name="T7" fmla="*/ 1 h 7"/>
                <a:gd name="T8" fmla="*/ 0 w 3"/>
                <a:gd name="T9" fmla="*/ 7 h 7"/>
              </a:gdLst>
              <a:ahLst/>
              <a:cxnLst>
                <a:cxn ang="0">
                  <a:pos x="T0" y="T1"/>
                </a:cxn>
                <a:cxn ang="0">
                  <a:pos x="T2" y="T3"/>
                </a:cxn>
                <a:cxn ang="0">
                  <a:pos x="T4" y="T5"/>
                </a:cxn>
                <a:cxn ang="0">
                  <a:pos x="T6" y="T7"/>
                </a:cxn>
                <a:cxn ang="0">
                  <a:pos x="T8" y="T9"/>
                </a:cxn>
              </a:cxnLst>
              <a:rect l="0" t="0" r="r" b="b"/>
              <a:pathLst>
                <a:path w="3" h="7">
                  <a:moveTo>
                    <a:pt x="0" y="7"/>
                  </a:moveTo>
                  <a:cubicBezTo>
                    <a:pt x="1" y="7"/>
                    <a:pt x="2" y="7"/>
                    <a:pt x="3" y="7"/>
                  </a:cubicBezTo>
                  <a:cubicBezTo>
                    <a:pt x="2" y="0"/>
                    <a:pt x="2" y="0"/>
                    <a:pt x="2" y="0"/>
                  </a:cubicBezTo>
                  <a:cubicBezTo>
                    <a:pt x="1" y="0"/>
                    <a:pt x="0" y="1"/>
                    <a:pt x="0" y="1"/>
                  </a:cubicBezTo>
                  <a:lnTo>
                    <a:pt x="0" y="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64" name="Freeform 211"/>
            <p:cNvSpPr/>
            <p:nvPr/>
          </p:nvSpPr>
          <p:spPr bwMode="auto">
            <a:xfrm>
              <a:off x="3505201" y="1992112"/>
              <a:ext cx="10715" cy="20241"/>
            </a:xfrm>
            <a:custGeom>
              <a:avLst/>
              <a:gdLst>
                <a:gd name="T0" fmla="*/ 1 w 4"/>
                <a:gd name="T1" fmla="*/ 8 h 8"/>
                <a:gd name="T2" fmla="*/ 4 w 4"/>
                <a:gd name="T3" fmla="*/ 7 h 8"/>
                <a:gd name="T4" fmla="*/ 3 w 4"/>
                <a:gd name="T5" fmla="*/ 1 h 8"/>
                <a:gd name="T6" fmla="*/ 0 w 4"/>
                <a:gd name="T7" fmla="*/ 0 h 8"/>
                <a:gd name="T8" fmla="*/ 1 w 4"/>
                <a:gd name="T9" fmla="*/ 8 h 8"/>
              </a:gdLst>
              <a:ahLst/>
              <a:cxnLst>
                <a:cxn ang="0">
                  <a:pos x="T0" y="T1"/>
                </a:cxn>
                <a:cxn ang="0">
                  <a:pos x="T2" y="T3"/>
                </a:cxn>
                <a:cxn ang="0">
                  <a:pos x="T4" y="T5"/>
                </a:cxn>
                <a:cxn ang="0">
                  <a:pos x="T6" y="T7"/>
                </a:cxn>
                <a:cxn ang="0">
                  <a:pos x="T8" y="T9"/>
                </a:cxn>
              </a:cxnLst>
              <a:rect l="0" t="0" r="r" b="b"/>
              <a:pathLst>
                <a:path w="4" h="8">
                  <a:moveTo>
                    <a:pt x="1" y="8"/>
                  </a:moveTo>
                  <a:cubicBezTo>
                    <a:pt x="2" y="8"/>
                    <a:pt x="3" y="8"/>
                    <a:pt x="4" y="7"/>
                  </a:cubicBezTo>
                  <a:cubicBezTo>
                    <a:pt x="3" y="1"/>
                    <a:pt x="3" y="1"/>
                    <a:pt x="3" y="1"/>
                  </a:cubicBezTo>
                  <a:cubicBezTo>
                    <a:pt x="2" y="1"/>
                    <a:pt x="1" y="0"/>
                    <a:pt x="0" y="0"/>
                  </a:cubicBezTo>
                  <a:lnTo>
                    <a:pt x="1" y="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65" name="Freeform 212"/>
            <p:cNvSpPr>
              <a:spLocks noEditPoints="1"/>
            </p:cNvSpPr>
            <p:nvPr/>
          </p:nvSpPr>
          <p:spPr bwMode="auto">
            <a:xfrm>
              <a:off x="3430190" y="1894481"/>
              <a:ext cx="157163" cy="182166"/>
            </a:xfrm>
            <a:custGeom>
              <a:avLst/>
              <a:gdLst>
                <a:gd name="T0" fmla="*/ 35 w 61"/>
                <a:gd name="T1" fmla="*/ 2 h 71"/>
                <a:gd name="T2" fmla="*/ 17 w 61"/>
                <a:gd name="T3" fmla="*/ 4 h 71"/>
                <a:gd name="T4" fmla="*/ 2 w 61"/>
                <a:gd name="T5" fmla="*/ 36 h 71"/>
                <a:gd name="T6" fmla="*/ 4 w 61"/>
                <a:gd name="T7" fmla="*/ 55 h 71"/>
                <a:gd name="T8" fmla="*/ 23 w 61"/>
                <a:gd name="T9" fmla="*/ 70 h 71"/>
                <a:gd name="T10" fmla="*/ 45 w 61"/>
                <a:gd name="T11" fmla="*/ 67 h 71"/>
                <a:gd name="T12" fmla="*/ 60 w 61"/>
                <a:gd name="T13" fmla="*/ 48 h 71"/>
                <a:gd name="T14" fmla="*/ 57 w 61"/>
                <a:gd name="T15" fmla="*/ 29 h 71"/>
                <a:gd name="T16" fmla="*/ 35 w 61"/>
                <a:gd name="T17" fmla="*/ 2 h 71"/>
                <a:gd name="T18" fmla="*/ 40 w 61"/>
                <a:gd name="T19" fmla="*/ 45 h 71"/>
                <a:gd name="T20" fmla="*/ 38 w 61"/>
                <a:gd name="T21" fmla="*/ 48 h 71"/>
                <a:gd name="T22" fmla="*/ 36 w 61"/>
                <a:gd name="T23" fmla="*/ 49 h 71"/>
                <a:gd name="T24" fmla="*/ 36 w 61"/>
                <a:gd name="T25" fmla="*/ 54 h 71"/>
                <a:gd name="T26" fmla="*/ 35 w 61"/>
                <a:gd name="T27" fmla="*/ 56 h 71"/>
                <a:gd name="T28" fmla="*/ 34 w 61"/>
                <a:gd name="T29" fmla="*/ 55 h 71"/>
                <a:gd name="T30" fmla="*/ 33 w 61"/>
                <a:gd name="T31" fmla="*/ 50 h 71"/>
                <a:gd name="T32" fmla="*/ 31 w 61"/>
                <a:gd name="T33" fmla="*/ 51 h 71"/>
                <a:gd name="T34" fmla="*/ 31 w 61"/>
                <a:gd name="T35" fmla="*/ 55 h 71"/>
                <a:gd name="T36" fmla="*/ 30 w 61"/>
                <a:gd name="T37" fmla="*/ 56 h 71"/>
                <a:gd name="T38" fmla="*/ 29 w 61"/>
                <a:gd name="T39" fmla="*/ 55 h 71"/>
                <a:gd name="T40" fmla="*/ 28 w 61"/>
                <a:gd name="T41" fmla="*/ 51 h 71"/>
                <a:gd name="T42" fmla="*/ 25 w 61"/>
                <a:gd name="T43" fmla="*/ 51 h 71"/>
                <a:gd name="T44" fmla="*/ 22 w 61"/>
                <a:gd name="T45" fmla="*/ 50 h 71"/>
                <a:gd name="T46" fmla="*/ 22 w 61"/>
                <a:gd name="T47" fmla="*/ 49 h 71"/>
                <a:gd name="T48" fmla="*/ 22 w 61"/>
                <a:gd name="T49" fmla="*/ 48 h 71"/>
                <a:gd name="T50" fmla="*/ 22 w 61"/>
                <a:gd name="T51" fmla="*/ 46 h 71"/>
                <a:gd name="T52" fmla="*/ 22 w 61"/>
                <a:gd name="T53" fmla="*/ 46 h 71"/>
                <a:gd name="T54" fmla="*/ 25 w 61"/>
                <a:gd name="T55" fmla="*/ 46 h 71"/>
                <a:gd name="T56" fmla="*/ 28 w 61"/>
                <a:gd name="T57" fmla="*/ 46 h 71"/>
                <a:gd name="T58" fmla="*/ 26 w 61"/>
                <a:gd name="T59" fmla="*/ 37 h 71"/>
                <a:gd name="T60" fmla="*/ 26 w 61"/>
                <a:gd name="T61" fmla="*/ 37 h 71"/>
                <a:gd name="T62" fmla="*/ 23 w 61"/>
                <a:gd name="T63" fmla="*/ 36 h 71"/>
                <a:gd name="T64" fmla="*/ 21 w 61"/>
                <a:gd name="T65" fmla="*/ 34 h 71"/>
                <a:gd name="T66" fmla="*/ 20 w 61"/>
                <a:gd name="T67" fmla="*/ 30 h 71"/>
                <a:gd name="T68" fmla="*/ 20 w 61"/>
                <a:gd name="T69" fmla="*/ 28 h 71"/>
                <a:gd name="T70" fmla="*/ 22 w 61"/>
                <a:gd name="T71" fmla="*/ 25 h 71"/>
                <a:gd name="T72" fmla="*/ 25 w 61"/>
                <a:gd name="T73" fmla="*/ 23 h 71"/>
                <a:gd name="T74" fmla="*/ 24 w 61"/>
                <a:gd name="T75" fmla="*/ 19 h 71"/>
                <a:gd name="T76" fmla="*/ 25 w 61"/>
                <a:gd name="T77" fmla="*/ 18 h 71"/>
                <a:gd name="T78" fmla="*/ 27 w 61"/>
                <a:gd name="T79" fmla="*/ 19 h 71"/>
                <a:gd name="T80" fmla="*/ 27 w 61"/>
                <a:gd name="T81" fmla="*/ 22 h 71"/>
                <a:gd name="T82" fmla="*/ 29 w 61"/>
                <a:gd name="T83" fmla="*/ 22 h 71"/>
                <a:gd name="T84" fmla="*/ 30 w 61"/>
                <a:gd name="T85" fmla="*/ 22 h 71"/>
                <a:gd name="T86" fmla="*/ 29 w 61"/>
                <a:gd name="T87" fmla="*/ 18 h 71"/>
                <a:gd name="T88" fmla="*/ 30 w 61"/>
                <a:gd name="T89" fmla="*/ 17 h 71"/>
                <a:gd name="T90" fmla="*/ 32 w 61"/>
                <a:gd name="T91" fmla="*/ 18 h 71"/>
                <a:gd name="T92" fmla="*/ 32 w 61"/>
                <a:gd name="T93" fmla="*/ 22 h 71"/>
                <a:gd name="T94" fmla="*/ 34 w 61"/>
                <a:gd name="T95" fmla="*/ 22 h 71"/>
                <a:gd name="T96" fmla="*/ 35 w 61"/>
                <a:gd name="T97" fmla="*/ 22 h 71"/>
                <a:gd name="T98" fmla="*/ 36 w 61"/>
                <a:gd name="T99" fmla="*/ 22 h 71"/>
                <a:gd name="T100" fmla="*/ 37 w 61"/>
                <a:gd name="T101" fmla="*/ 23 h 71"/>
                <a:gd name="T102" fmla="*/ 37 w 61"/>
                <a:gd name="T103" fmla="*/ 24 h 71"/>
                <a:gd name="T104" fmla="*/ 36 w 61"/>
                <a:gd name="T105" fmla="*/ 26 h 71"/>
                <a:gd name="T106" fmla="*/ 36 w 61"/>
                <a:gd name="T107" fmla="*/ 26 h 71"/>
                <a:gd name="T108" fmla="*/ 33 w 61"/>
                <a:gd name="T109" fmla="*/ 26 h 71"/>
                <a:gd name="T110" fmla="*/ 33 w 61"/>
                <a:gd name="T111" fmla="*/ 26 h 71"/>
                <a:gd name="T112" fmla="*/ 34 w 61"/>
                <a:gd name="T113" fmla="*/ 34 h 71"/>
                <a:gd name="T114" fmla="*/ 38 w 61"/>
                <a:gd name="T115" fmla="*/ 36 h 71"/>
                <a:gd name="T116" fmla="*/ 40 w 61"/>
                <a:gd name="T117" fmla="*/ 41 h 71"/>
                <a:gd name="T118" fmla="*/ 40 w 61"/>
                <a:gd name="T119"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 h="71">
                  <a:moveTo>
                    <a:pt x="35" y="2"/>
                  </a:moveTo>
                  <a:cubicBezTo>
                    <a:pt x="17" y="4"/>
                    <a:pt x="17" y="4"/>
                    <a:pt x="17" y="4"/>
                  </a:cubicBezTo>
                  <a:cubicBezTo>
                    <a:pt x="7" y="5"/>
                    <a:pt x="0" y="26"/>
                    <a:pt x="2" y="36"/>
                  </a:cubicBezTo>
                  <a:cubicBezTo>
                    <a:pt x="4" y="55"/>
                    <a:pt x="4" y="55"/>
                    <a:pt x="4" y="55"/>
                  </a:cubicBezTo>
                  <a:cubicBezTo>
                    <a:pt x="5" y="65"/>
                    <a:pt x="14" y="71"/>
                    <a:pt x="23" y="70"/>
                  </a:cubicBezTo>
                  <a:cubicBezTo>
                    <a:pt x="45" y="67"/>
                    <a:pt x="45" y="67"/>
                    <a:pt x="45" y="67"/>
                  </a:cubicBezTo>
                  <a:cubicBezTo>
                    <a:pt x="54" y="66"/>
                    <a:pt x="61" y="58"/>
                    <a:pt x="60" y="48"/>
                  </a:cubicBezTo>
                  <a:cubicBezTo>
                    <a:pt x="57" y="29"/>
                    <a:pt x="57" y="29"/>
                    <a:pt x="57" y="29"/>
                  </a:cubicBezTo>
                  <a:cubicBezTo>
                    <a:pt x="56" y="19"/>
                    <a:pt x="44" y="0"/>
                    <a:pt x="35" y="2"/>
                  </a:cubicBezTo>
                  <a:close/>
                  <a:moveTo>
                    <a:pt x="40" y="45"/>
                  </a:moveTo>
                  <a:cubicBezTo>
                    <a:pt x="39" y="46"/>
                    <a:pt x="39" y="47"/>
                    <a:pt x="38" y="48"/>
                  </a:cubicBezTo>
                  <a:cubicBezTo>
                    <a:pt x="37" y="49"/>
                    <a:pt x="36" y="49"/>
                    <a:pt x="36" y="49"/>
                  </a:cubicBezTo>
                  <a:cubicBezTo>
                    <a:pt x="36" y="54"/>
                    <a:pt x="36" y="54"/>
                    <a:pt x="36" y="54"/>
                  </a:cubicBezTo>
                  <a:cubicBezTo>
                    <a:pt x="36" y="55"/>
                    <a:pt x="36" y="56"/>
                    <a:pt x="35" y="56"/>
                  </a:cubicBezTo>
                  <a:cubicBezTo>
                    <a:pt x="34" y="56"/>
                    <a:pt x="34" y="55"/>
                    <a:pt x="34" y="55"/>
                  </a:cubicBezTo>
                  <a:cubicBezTo>
                    <a:pt x="33" y="50"/>
                    <a:pt x="33" y="50"/>
                    <a:pt x="33" y="50"/>
                  </a:cubicBezTo>
                  <a:cubicBezTo>
                    <a:pt x="32" y="50"/>
                    <a:pt x="32" y="51"/>
                    <a:pt x="31" y="51"/>
                  </a:cubicBezTo>
                  <a:cubicBezTo>
                    <a:pt x="31" y="55"/>
                    <a:pt x="31" y="55"/>
                    <a:pt x="31" y="55"/>
                  </a:cubicBezTo>
                  <a:cubicBezTo>
                    <a:pt x="31" y="56"/>
                    <a:pt x="31" y="56"/>
                    <a:pt x="30" y="56"/>
                  </a:cubicBezTo>
                  <a:cubicBezTo>
                    <a:pt x="29" y="56"/>
                    <a:pt x="29" y="56"/>
                    <a:pt x="29" y="55"/>
                  </a:cubicBezTo>
                  <a:cubicBezTo>
                    <a:pt x="28" y="51"/>
                    <a:pt x="28" y="51"/>
                    <a:pt x="28" y="51"/>
                  </a:cubicBezTo>
                  <a:cubicBezTo>
                    <a:pt x="27" y="51"/>
                    <a:pt x="26" y="51"/>
                    <a:pt x="25" y="51"/>
                  </a:cubicBezTo>
                  <a:cubicBezTo>
                    <a:pt x="23" y="51"/>
                    <a:pt x="22" y="50"/>
                    <a:pt x="22" y="50"/>
                  </a:cubicBezTo>
                  <a:cubicBezTo>
                    <a:pt x="22" y="50"/>
                    <a:pt x="22" y="50"/>
                    <a:pt x="22" y="49"/>
                  </a:cubicBezTo>
                  <a:cubicBezTo>
                    <a:pt x="22" y="49"/>
                    <a:pt x="22" y="48"/>
                    <a:pt x="22" y="48"/>
                  </a:cubicBezTo>
                  <a:cubicBezTo>
                    <a:pt x="22" y="47"/>
                    <a:pt x="22" y="47"/>
                    <a:pt x="22" y="46"/>
                  </a:cubicBezTo>
                  <a:cubicBezTo>
                    <a:pt x="22" y="46"/>
                    <a:pt x="22" y="46"/>
                    <a:pt x="22" y="46"/>
                  </a:cubicBezTo>
                  <a:cubicBezTo>
                    <a:pt x="23" y="46"/>
                    <a:pt x="24" y="46"/>
                    <a:pt x="25" y="46"/>
                  </a:cubicBezTo>
                  <a:cubicBezTo>
                    <a:pt x="26" y="46"/>
                    <a:pt x="27" y="46"/>
                    <a:pt x="28" y="46"/>
                  </a:cubicBezTo>
                  <a:cubicBezTo>
                    <a:pt x="26" y="37"/>
                    <a:pt x="26" y="37"/>
                    <a:pt x="26" y="37"/>
                  </a:cubicBezTo>
                  <a:cubicBezTo>
                    <a:pt x="26" y="37"/>
                    <a:pt x="26" y="37"/>
                    <a:pt x="26" y="37"/>
                  </a:cubicBezTo>
                  <a:cubicBezTo>
                    <a:pt x="25" y="37"/>
                    <a:pt x="24" y="36"/>
                    <a:pt x="23" y="36"/>
                  </a:cubicBezTo>
                  <a:cubicBezTo>
                    <a:pt x="22" y="35"/>
                    <a:pt x="22" y="34"/>
                    <a:pt x="21" y="34"/>
                  </a:cubicBezTo>
                  <a:cubicBezTo>
                    <a:pt x="21" y="33"/>
                    <a:pt x="20" y="32"/>
                    <a:pt x="20" y="30"/>
                  </a:cubicBezTo>
                  <a:cubicBezTo>
                    <a:pt x="20" y="29"/>
                    <a:pt x="20" y="28"/>
                    <a:pt x="20" y="28"/>
                  </a:cubicBezTo>
                  <a:cubicBezTo>
                    <a:pt x="21" y="27"/>
                    <a:pt x="21" y="26"/>
                    <a:pt x="22" y="25"/>
                  </a:cubicBezTo>
                  <a:cubicBezTo>
                    <a:pt x="23" y="24"/>
                    <a:pt x="24" y="24"/>
                    <a:pt x="25" y="23"/>
                  </a:cubicBezTo>
                  <a:cubicBezTo>
                    <a:pt x="24" y="19"/>
                    <a:pt x="24" y="19"/>
                    <a:pt x="24" y="19"/>
                  </a:cubicBezTo>
                  <a:cubicBezTo>
                    <a:pt x="24" y="18"/>
                    <a:pt x="25" y="18"/>
                    <a:pt x="25" y="18"/>
                  </a:cubicBezTo>
                  <a:cubicBezTo>
                    <a:pt x="26" y="17"/>
                    <a:pt x="27" y="18"/>
                    <a:pt x="27" y="19"/>
                  </a:cubicBezTo>
                  <a:cubicBezTo>
                    <a:pt x="27" y="22"/>
                    <a:pt x="27" y="22"/>
                    <a:pt x="27" y="22"/>
                  </a:cubicBezTo>
                  <a:cubicBezTo>
                    <a:pt x="28" y="22"/>
                    <a:pt x="29" y="22"/>
                    <a:pt x="29" y="22"/>
                  </a:cubicBezTo>
                  <a:cubicBezTo>
                    <a:pt x="29" y="22"/>
                    <a:pt x="30" y="22"/>
                    <a:pt x="30" y="22"/>
                  </a:cubicBezTo>
                  <a:cubicBezTo>
                    <a:pt x="29" y="18"/>
                    <a:pt x="29" y="18"/>
                    <a:pt x="29" y="18"/>
                  </a:cubicBezTo>
                  <a:cubicBezTo>
                    <a:pt x="29" y="18"/>
                    <a:pt x="30" y="17"/>
                    <a:pt x="30" y="17"/>
                  </a:cubicBezTo>
                  <a:cubicBezTo>
                    <a:pt x="31" y="17"/>
                    <a:pt x="32" y="17"/>
                    <a:pt x="32" y="18"/>
                  </a:cubicBezTo>
                  <a:cubicBezTo>
                    <a:pt x="32" y="22"/>
                    <a:pt x="32" y="22"/>
                    <a:pt x="32" y="22"/>
                  </a:cubicBezTo>
                  <a:cubicBezTo>
                    <a:pt x="33" y="22"/>
                    <a:pt x="34" y="22"/>
                    <a:pt x="34" y="22"/>
                  </a:cubicBezTo>
                  <a:cubicBezTo>
                    <a:pt x="35" y="22"/>
                    <a:pt x="35" y="22"/>
                    <a:pt x="35" y="22"/>
                  </a:cubicBezTo>
                  <a:cubicBezTo>
                    <a:pt x="36" y="22"/>
                    <a:pt x="36" y="22"/>
                    <a:pt x="36" y="22"/>
                  </a:cubicBezTo>
                  <a:cubicBezTo>
                    <a:pt x="36" y="22"/>
                    <a:pt x="37" y="22"/>
                    <a:pt x="37" y="23"/>
                  </a:cubicBezTo>
                  <a:cubicBezTo>
                    <a:pt x="37" y="23"/>
                    <a:pt x="37" y="24"/>
                    <a:pt x="37" y="24"/>
                  </a:cubicBezTo>
                  <a:cubicBezTo>
                    <a:pt x="37" y="25"/>
                    <a:pt x="36" y="25"/>
                    <a:pt x="36" y="26"/>
                  </a:cubicBezTo>
                  <a:cubicBezTo>
                    <a:pt x="36" y="26"/>
                    <a:pt x="36" y="26"/>
                    <a:pt x="36" y="26"/>
                  </a:cubicBezTo>
                  <a:cubicBezTo>
                    <a:pt x="35" y="26"/>
                    <a:pt x="34" y="26"/>
                    <a:pt x="33" y="26"/>
                  </a:cubicBezTo>
                  <a:cubicBezTo>
                    <a:pt x="33" y="26"/>
                    <a:pt x="33" y="26"/>
                    <a:pt x="33" y="26"/>
                  </a:cubicBezTo>
                  <a:cubicBezTo>
                    <a:pt x="34" y="34"/>
                    <a:pt x="34" y="34"/>
                    <a:pt x="34" y="34"/>
                  </a:cubicBezTo>
                  <a:cubicBezTo>
                    <a:pt x="35" y="35"/>
                    <a:pt x="37" y="35"/>
                    <a:pt x="38" y="36"/>
                  </a:cubicBezTo>
                  <a:cubicBezTo>
                    <a:pt x="39" y="38"/>
                    <a:pt x="40" y="39"/>
                    <a:pt x="40" y="41"/>
                  </a:cubicBezTo>
                  <a:cubicBezTo>
                    <a:pt x="40" y="43"/>
                    <a:pt x="40" y="44"/>
                    <a:pt x="40" y="4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66" name="Freeform 213"/>
            <p:cNvSpPr>
              <a:spLocks noEditPoints="1"/>
            </p:cNvSpPr>
            <p:nvPr/>
          </p:nvSpPr>
          <p:spPr bwMode="auto">
            <a:xfrm>
              <a:off x="483394" y="2725537"/>
              <a:ext cx="92869" cy="95250"/>
            </a:xfrm>
            <a:custGeom>
              <a:avLst/>
              <a:gdLst>
                <a:gd name="T0" fmla="*/ 15 w 36"/>
                <a:gd name="T1" fmla="*/ 2 h 37"/>
                <a:gd name="T2" fmla="*/ 1 w 36"/>
                <a:gd name="T3" fmla="*/ 21 h 37"/>
                <a:gd name="T4" fmla="*/ 20 w 36"/>
                <a:gd name="T5" fmla="*/ 36 h 37"/>
                <a:gd name="T6" fmla="*/ 35 w 36"/>
                <a:gd name="T7" fmla="*/ 16 h 37"/>
                <a:gd name="T8" fmla="*/ 15 w 36"/>
                <a:gd name="T9" fmla="*/ 2 h 37"/>
                <a:gd name="T10" fmla="*/ 20 w 36"/>
                <a:gd name="T11" fmla="*/ 32 h 37"/>
                <a:gd name="T12" fmla="*/ 4 w 36"/>
                <a:gd name="T13" fmla="*/ 21 h 37"/>
                <a:gd name="T14" fmla="*/ 16 w 36"/>
                <a:gd name="T15" fmla="*/ 5 h 37"/>
                <a:gd name="T16" fmla="*/ 32 w 36"/>
                <a:gd name="T17" fmla="*/ 17 h 37"/>
                <a:gd name="T18" fmla="*/ 20 w 36"/>
                <a:gd name="T19" fmla="*/ 3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7">
                  <a:moveTo>
                    <a:pt x="15" y="2"/>
                  </a:moveTo>
                  <a:cubicBezTo>
                    <a:pt x="6" y="3"/>
                    <a:pt x="0" y="12"/>
                    <a:pt x="1" y="21"/>
                  </a:cubicBezTo>
                  <a:cubicBezTo>
                    <a:pt x="2" y="31"/>
                    <a:pt x="11" y="37"/>
                    <a:pt x="20" y="36"/>
                  </a:cubicBezTo>
                  <a:cubicBezTo>
                    <a:pt x="30" y="34"/>
                    <a:pt x="36" y="26"/>
                    <a:pt x="35" y="16"/>
                  </a:cubicBezTo>
                  <a:cubicBezTo>
                    <a:pt x="34" y="7"/>
                    <a:pt x="25" y="0"/>
                    <a:pt x="15" y="2"/>
                  </a:cubicBezTo>
                  <a:close/>
                  <a:moveTo>
                    <a:pt x="20" y="32"/>
                  </a:moveTo>
                  <a:cubicBezTo>
                    <a:pt x="12" y="34"/>
                    <a:pt x="5" y="28"/>
                    <a:pt x="4" y="21"/>
                  </a:cubicBezTo>
                  <a:cubicBezTo>
                    <a:pt x="3" y="13"/>
                    <a:pt x="8" y="6"/>
                    <a:pt x="16" y="5"/>
                  </a:cubicBezTo>
                  <a:cubicBezTo>
                    <a:pt x="23" y="4"/>
                    <a:pt x="30" y="9"/>
                    <a:pt x="32" y="17"/>
                  </a:cubicBezTo>
                  <a:cubicBezTo>
                    <a:pt x="33" y="24"/>
                    <a:pt x="27" y="31"/>
                    <a:pt x="20" y="3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67" name="Freeform 214"/>
            <p:cNvSpPr>
              <a:spLocks noEditPoints="1"/>
            </p:cNvSpPr>
            <p:nvPr/>
          </p:nvSpPr>
          <p:spPr bwMode="auto">
            <a:xfrm>
              <a:off x="514351" y="2743397"/>
              <a:ext cx="30956" cy="59531"/>
            </a:xfrm>
            <a:custGeom>
              <a:avLst/>
              <a:gdLst>
                <a:gd name="T0" fmla="*/ 8 w 12"/>
                <a:gd name="T1" fmla="*/ 10 h 23"/>
                <a:gd name="T2" fmla="*/ 8 w 12"/>
                <a:gd name="T3" fmla="*/ 6 h 23"/>
                <a:gd name="T4" fmla="*/ 8 w 12"/>
                <a:gd name="T5" fmla="*/ 6 h 23"/>
                <a:gd name="T6" fmla="*/ 9 w 12"/>
                <a:gd name="T7" fmla="*/ 6 h 23"/>
                <a:gd name="T8" fmla="*/ 10 w 12"/>
                <a:gd name="T9" fmla="*/ 5 h 23"/>
                <a:gd name="T10" fmla="*/ 10 w 12"/>
                <a:gd name="T11" fmla="*/ 5 h 23"/>
                <a:gd name="T12" fmla="*/ 10 w 12"/>
                <a:gd name="T13" fmla="*/ 4 h 23"/>
                <a:gd name="T14" fmla="*/ 10 w 12"/>
                <a:gd name="T15" fmla="*/ 3 h 23"/>
                <a:gd name="T16" fmla="*/ 9 w 12"/>
                <a:gd name="T17" fmla="*/ 3 h 23"/>
                <a:gd name="T18" fmla="*/ 8 w 12"/>
                <a:gd name="T19" fmla="*/ 3 h 23"/>
                <a:gd name="T20" fmla="*/ 7 w 12"/>
                <a:gd name="T21" fmla="*/ 3 h 23"/>
                <a:gd name="T22" fmla="*/ 7 w 12"/>
                <a:gd name="T23" fmla="*/ 1 h 23"/>
                <a:gd name="T24" fmla="*/ 6 w 12"/>
                <a:gd name="T25" fmla="*/ 0 h 23"/>
                <a:gd name="T26" fmla="*/ 6 w 12"/>
                <a:gd name="T27" fmla="*/ 1 h 23"/>
                <a:gd name="T28" fmla="*/ 6 w 12"/>
                <a:gd name="T29" fmla="*/ 3 h 23"/>
                <a:gd name="T30" fmla="*/ 6 w 12"/>
                <a:gd name="T31" fmla="*/ 3 h 23"/>
                <a:gd name="T32" fmla="*/ 4 w 12"/>
                <a:gd name="T33" fmla="*/ 4 h 23"/>
                <a:gd name="T34" fmla="*/ 4 w 12"/>
                <a:gd name="T35" fmla="*/ 1 h 23"/>
                <a:gd name="T36" fmla="*/ 3 w 12"/>
                <a:gd name="T37" fmla="*/ 1 h 23"/>
                <a:gd name="T38" fmla="*/ 3 w 12"/>
                <a:gd name="T39" fmla="*/ 2 h 23"/>
                <a:gd name="T40" fmla="*/ 3 w 12"/>
                <a:gd name="T41" fmla="*/ 4 h 23"/>
                <a:gd name="T42" fmla="*/ 1 w 12"/>
                <a:gd name="T43" fmla="*/ 5 h 23"/>
                <a:gd name="T44" fmla="*/ 1 w 12"/>
                <a:gd name="T45" fmla="*/ 7 h 23"/>
                <a:gd name="T46" fmla="*/ 0 w 12"/>
                <a:gd name="T47" fmla="*/ 8 h 23"/>
                <a:gd name="T48" fmla="*/ 1 w 12"/>
                <a:gd name="T49" fmla="*/ 10 h 23"/>
                <a:gd name="T50" fmla="*/ 2 w 12"/>
                <a:gd name="T51" fmla="*/ 11 h 23"/>
                <a:gd name="T52" fmla="*/ 4 w 12"/>
                <a:gd name="T53" fmla="*/ 12 h 23"/>
                <a:gd name="T54" fmla="*/ 4 w 12"/>
                <a:gd name="T55" fmla="*/ 12 h 23"/>
                <a:gd name="T56" fmla="*/ 5 w 12"/>
                <a:gd name="T57" fmla="*/ 17 h 23"/>
                <a:gd name="T58" fmla="*/ 4 w 12"/>
                <a:gd name="T59" fmla="*/ 17 h 23"/>
                <a:gd name="T60" fmla="*/ 2 w 12"/>
                <a:gd name="T61" fmla="*/ 17 h 23"/>
                <a:gd name="T62" fmla="*/ 2 w 12"/>
                <a:gd name="T63" fmla="*/ 18 h 23"/>
                <a:gd name="T64" fmla="*/ 2 w 12"/>
                <a:gd name="T65" fmla="*/ 18 h 23"/>
                <a:gd name="T66" fmla="*/ 2 w 12"/>
                <a:gd name="T67" fmla="*/ 19 h 23"/>
                <a:gd name="T68" fmla="*/ 2 w 12"/>
                <a:gd name="T69" fmla="*/ 20 h 23"/>
                <a:gd name="T70" fmla="*/ 3 w 12"/>
                <a:gd name="T71" fmla="*/ 20 h 23"/>
                <a:gd name="T72" fmla="*/ 5 w 12"/>
                <a:gd name="T73" fmla="*/ 20 h 23"/>
                <a:gd name="T74" fmla="*/ 6 w 12"/>
                <a:gd name="T75" fmla="*/ 23 h 23"/>
                <a:gd name="T76" fmla="*/ 7 w 12"/>
                <a:gd name="T77" fmla="*/ 23 h 23"/>
                <a:gd name="T78" fmla="*/ 7 w 12"/>
                <a:gd name="T79" fmla="*/ 23 h 23"/>
                <a:gd name="T80" fmla="*/ 7 w 12"/>
                <a:gd name="T81" fmla="*/ 20 h 23"/>
                <a:gd name="T82" fmla="*/ 8 w 12"/>
                <a:gd name="T83" fmla="*/ 20 h 23"/>
                <a:gd name="T84" fmla="*/ 9 w 12"/>
                <a:gd name="T85" fmla="*/ 22 h 23"/>
                <a:gd name="T86" fmla="*/ 10 w 12"/>
                <a:gd name="T87" fmla="*/ 23 h 23"/>
                <a:gd name="T88" fmla="*/ 10 w 12"/>
                <a:gd name="T89" fmla="*/ 22 h 23"/>
                <a:gd name="T90" fmla="*/ 10 w 12"/>
                <a:gd name="T91" fmla="*/ 19 h 23"/>
                <a:gd name="T92" fmla="*/ 11 w 12"/>
                <a:gd name="T93" fmla="*/ 18 h 23"/>
                <a:gd name="T94" fmla="*/ 12 w 12"/>
                <a:gd name="T95" fmla="*/ 17 h 23"/>
                <a:gd name="T96" fmla="*/ 12 w 12"/>
                <a:gd name="T97" fmla="*/ 14 h 23"/>
                <a:gd name="T98" fmla="*/ 11 w 12"/>
                <a:gd name="T99" fmla="*/ 12 h 23"/>
                <a:gd name="T100" fmla="*/ 8 w 12"/>
                <a:gd name="T101" fmla="*/ 10 h 23"/>
                <a:gd name="T102" fmla="*/ 5 w 12"/>
                <a:gd name="T103" fmla="*/ 6 h 23"/>
                <a:gd name="T104" fmla="*/ 6 w 12"/>
                <a:gd name="T105" fmla="*/ 6 h 23"/>
                <a:gd name="T106" fmla="*/ 7 w 12"/>
                <a:gd name="T107" fmla="*/ 10 h 23"/>
                <a:gd name="T108" fmla="*/ 5 w 12"/>
                <a:gd name="T109" fmla="*/ 9 h 23"/>
                <a:gd name="T110" fmla="*/ 5 w 12"/>
                <a:gd name="T111" fmla="*/ 6 h 23"/>
                <a:gd name="T112" fmla="*/ 6 w 12"/>
                <a:gd name="T113" fmla="*/ 17 h 23"/>
                <a:gd name="T114" fmla="*/ 6 w 12"/>
                <a:gd name="T115" fmla="*/ 13 h 23"/>
                <a:gd name="T116" fmla="*/ 7 w 12"/>
                <a:gd name="T117" fmla="*/ 13 h 23"/>
                <a:gd name="T118" fmla="*/ 8 w 12"/>
                <a:gd name="T119" fmla="*/ 17 h 23"/>
                <a:gd name="T120" fmla="*/ 6 w 12"/>
                <a:gd name="T121"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 h="23">
                  <a:moveTo>
                    <a:pt x="8" y="10"/>
                  </a:moveTo>
                  <a:cubicBezTo>
                    <a:pt x="8" y="6"/>
                    <a:pt x="8" y="6"/>
                    <a:pt x="8" y="6"/>
                  </a:cubicBezTo>
                  <a:cubicBezTo>
                    <a:pt x="8" y="6"/>
                    <a:pt x="8" y="6"/>
                    <a:pt x="8" y="6"/>
                  </a:cubicBezTo>
                  <a:cubicBezTo>
                    <a:pt x="9" y="6"/>
                    <a:pt x="9" y="6"/>
                    <a:pt x="9" y="6"/>
                  </a:cubicBezTo>
                  <a:cubicBezTo>
                    <a:pt x="10" y="6"/>
                    <a:pt x="10" y="6"/>
                    <a:pt x="10" y="5"/>
                  </a:cubicBezTo>
                  <a:cubicBezTo>
                    <a:pt x="10" y="5"/>
                    <a:pt x="10" y="5"/>
                    <a:pt x="10" y="5"/>
                  </a:cubicBezTo>
                  <a:cubicBezTo>
                    <a:pt x="10" y="4"/>
                    <a:pt x="10" y="4"/>
                    <a:pt x="10" y="4"/>
                  </a:cubicBezTo>
                  <a:cubicBezTo>
                    <a:pt x="10" y="3"/>
                    <a:pt x="10" y="3"/>
                    <a:pt x="10" y="3"/>
                  </a:cubicBezTo>
                  <a:cubicBezTo>
                    <a:pt x="9" y="3"/>
                    <a:pt x="9" y="3"/>
                    <a:pt x="9" y="3"/>
                  </a:cubicBezTo>
                  <a:cubicBezTo>
                    <a:pt x="9" y="3"/>
                    <a:pt x="9" y="3"/>
                    <a:pt x="8" y="3"/>
                  </a:cubicBezTo>
                  <a:cubicBezTo>
                    <a:pt x="8" y="3"/>
                    <a:pt x="8" y="3"/>
                    <a:pt x="7" y="3"/>
                  </a:cubicBezTo>
                  <a:cubicBezTo>
                    <a:pt x="7" y="1"/>
                    <a:pt x="7" y="1"/>
                    <a:pt x="7" y="1"/>
                  </a:cubicBezTo>
                  <a:cubicBezTo>
                    <a:pt x="7" y="1"/>
                    <a:pt x="7" y="0"/>
                    <a:pt x="6" y="0"/>
                  </a:cubicBezTo>
                  <a:cubicBezTo>
                    <a:pt x="6" y="0"/>
                    <a:pt x="5" y="1"/>
                    <a:pt x="6" y="1"/>
                  </a:cubicBezTo>
                  <a:cubicBezTo>
                    <a:pt x="6" y="3"/>
                    <a:pt x="6" y="3"/>
                    <a:pt x="6" y="3"/>
                  </a:cubicBezTo>
                  <a:cubicBezTo>
                    <a:pt x="6" y="3"/>
                    <a:pt x="6" y="3"/>
                    <a:pt x="6" y="3"/>
                  </a:cubicBezTo>
                  <a:cubicBezTo>
                    <a:pt x="5" y="3"/>
                    <a:pt x="5" y="3"/>
                    <a:pt x="4" y="4"/>
                  </a:cubicBezTo>
                  <a:cubicBezTo>
                    <a:pt x="4" y="1"/>
                    <a:pt x="4" y="1"/>
                    <a:pt x="4" y="1"/>
                  </a:cubicBezTo>
                  <a:cubicBezTo>
                    <a:pt x="4" y="1"/>
                    <a:pt x="4" y="1"/>
                    <a:pt x="3" y="1"/>
                  </a:cubicBezTo>
                  <a:cubicBezTo>
                    <a:pt x="3" y="1"/>
                    <a:pt x="3" y="1"/>
                    <a:pt x="3" y="2"/>
                  </a:cubicBezTo>
                  <a:cubicBezTo>
                    <a:pt x="3" y="4"/>
                    <a:pt x="3" y="4"/>
                    <a:pt x="3" y="4"/>
                  </a:cubicBezTo>
                  <a:cubicBezTo>
                    <a:pt x="2" y="4"/>
                    <a:pt x="2" y="5"/>
                    <a:pt x="1" y="5"/>
                  </a:cubicBezTo>
                  <a:cubicBezTo>
                    <a:pt x="1" y="6"/>
                    <a:pt x="1" y="6"/>
                    <a:pt x="1" y="7"/>
                  </a:cubicBezTo>
                  <a:cubicBezTo>
                    <a:pt x="0" y="7"/>
                    <a:pt x="0" y="8"/>
                    <a:pt x="0" y="8"/>
                  </a:cubicBezTo>
                  <a:cubicBezTo>
                    <a:pt x="1" y="9"/>
                    <a:pt x="1" y="10"/>
                    <a:pt x="1" y="10"/>
                  </a:cubicBezTo>
                  <a:cubicBezTo>
                    <a:pt x="1" y="11"/>
                    <a:pt x="2" y="11"/>
                    <a:pt x="2" y="11"/>
                  </a:cubicBezTo>
                  <a:cubicBezTo>
                    <a:pt x="3" y="12"/>
                    <a:pt x="3" y="12"/>
                    <a:pt x="4" y="12"/>
                  </a:cubicBezTo>
                  <a:cubicBezTo>
                    <a:pt x="4" y="12"/>
                    <a:pt x="4" y="12"/>
                    <a:pt x="4" y="12"/>
                  </a:cubicBezTo>
                  <a:cubicBezTo>
                    <a:pt x="5" y="17"/>
                    <a:pt x="5" y="17"/>
                    <a:pt x="5" y="17"/>
                  </a:cubicBezTo>
                  <a:cubicBezTo>
                    <a:pt x="4" y="18"/>
                    <a:pt x="4" y="18"/>
                    <a:pt x="4" y="17"/>
                  </a:cubicBezTo>
                  <a:cubicBezTo>
                    <a:pt x="3" y="17"/>
                    <a:pt x="2" y="17"/>
                    <a:pt x="2" y="17"/>
                  </a:cubicBezTo>
                  <a:cubicBezTo>
                    <a:pt x="2" y="17"/>
                    <a:pt x="2" y="17"/>
                    <a:pt x="2" y="18"/>
                  </a:cubicBezTo>
                  <a:cubicBezTo>
                    <a:pt x="2" y="18"/>
                    <a:pt x="2" y="18"/>
                    <a:pt x="2" y="18"/>
                  </a:cubicBezTo>
                  <a:cubicBezTo>
                    <a:pt x="2" y="19"/>
                    <a:pt x="2" y="19"/>
                    <a:pt x="2" y="19"/>
                  </a:cubicBezTo>
                  <a:cubicBezTo>
                    <a:pt x="2" y="20"/>
                    <a:pt x="2" y="20"/>
                    <a:pt x="2" y="20"/>
                  </a:cubicBezTo>
                  <a:cubicBezTo>
                    <a:pt x="2" y="20"/>
                    <a:pt x="3" y="20"/>
                    <a:pt x="3" y="20"/>
                  </a:cubicBezTo>
                  <a:cubicBezTo>
                    <a:pt x="4" y="20"/>
                    <a:pt x="5" y="20"/>
                    <a:pt x="5" y="20"/>
                  </a:cubicBezTo>
                  <a:cubicBezTo>
                    <a:pt x="6" y="23"/>
                    <a:pt x="6" y="23"/>
                    <a:pt x="6" y="23"/>
                  </a:cubicBezTo>
                  <a:cubicBezTo>
                    <a:pt x="6" y="23"/>
                    <a:pt x="6" y="23"/>
                    <a:pt x="7" y="23"/>
                  </a:cubicBezTo>
                  <a:cubicBezTo>
                    <a:pt x="7" y="23"/>
                    <a:pt x="7" y="23"/>
                    <a:pt x="7" y="23"/>
                  </a:cubicBezTo>
                  <a:cubicBezTo>
                    <a:pt x="7" y="20"/>
                    <a:pt x="7" y="20"/>
                    <a:pt x="7" y="20"/>
                  </a:cubicBezTo>
                  <a:cubicBezTo>
                    <a:pt x="7" y="20"/>
                    <a:pt x="8" y="20"/>
                    <a:pt x="8" y="20"/>
                  </a:cubicBezTo>
                  <a:cubicBezTo>
                    <a:pt x="9" y="22"/>
                    <a:pt x="9" y="22"/>
                    <a:pt x="9" y="22"/>
                  </a:cubicBezTo>
                  <a:cubicBezTo>
                    <a:pt x="9" y="23"/>
                    <a:pt x="9" y="23"/>
                    <a:pt x="10" y="23"/>
                  </a:cubicBezTo>
                  <a:cubicBezTo>
                    <a:pt x="10" y="23"/>
                    <a:pt x="10" y="23"/>
                    <a:pt x="10" y="22"/>
                  </a:cubicBezTo>
                  <a:cubicBezTo>
                    <a:pt x="10" y="19"/>
                    <a:pt x="10" y="19"/>
                    <a:pt x="10" y="19"/>
                  </a:cubicBezTo>
                  <a:cubicBezTo>
                    <a:pt x="10" y="19"/>
                    <a:pt x="11" y="19"/>
                    <a:pt x="11" y="18"/>
                  </a:cubicBezTo>
                  <a:cubicBezTo>
                    <a:pt x="11" y="18"/>
                    <a:pt x="12" y="17"/>
                    <a:pt x="12" y="17"/>
                  </a:cubicBezTo>
                  <a:cubicBezTo>
                    <a:pt x="12" y="16"/>
                    <a:pt x="12" y="15"/>
                    <a:pt x="12" y="14"/>
                  </a:cubicBezTo>
                  <a:cubicBezTo>
                    <a:pt x="12" y="13"/>
                    <a:pt x="12" y="12"/>
                    <a:pt x="11" y="12"/>
                  </a:cubicBezTo>
                  <a:cubicBezTo>
                    <a:pt x="10" y="11"/>
                    <a:pt x="9" y="11"/>
                    <a:pt x="8" y="10"/>
                  </a:cubicBezTo>
                  <a:close/>
                  <a:moveTo>
                    <a:pt x="5" y="6"/>
                  </a:moveTo>
                  <a:cubicBezTo>
                    <a:pt x="5" y="6"/>
                    <a:pt x="6" y="6"/>
                    <a:pt x="6" y="6"/>
                  </a:cubicBezTo>
                  <a:cubicBezTo>
                    <a:pt x="7" y="10"/>
                    <a:pt x="7" y="10"/>
                    <a:pt x="7" y="10"/>
                  </a:cubicBezTo>
                  <a:cubicBezTo>
                    <a:pt x="6" y="10"/>
                    <a:pt x="6" y="10"/>
                    <a:pt x="5" y="9"/>
                  </a:cubicBezTo>
                  <a:lnTo>
                    <a:pt x="5" y="6"/>
                  </a:lnTo>
                  <a:close/>
                  <a:moveTo>
                    <a:pt x="6" y="17"/>
                  </a:moveTo>
                  <a:cubicBezTo>
                    <a:pt x="6" y="13"/>
                    <a:pt x="6" y="13"/>
                    <a:pt x="6" y="13"/>
                  </a:cubicBezTo>
                  <a:cubicBezTo>
                    <a:pt x="6" y="13"/>
                    <a:pt x="7" y="13"/>
                    <a:pt x="7" y="13"/>
                  </a:cubicBezTo>
                  <a:cubicBezTo>
                    <a:pt x="8" y="17"/>
                    <a:pt x="8" y="17"/>
                    <a:pt x="8" y="17"/>
                  </a:cubicBezTo>
                  <a:cubicBezTo>
                    <a:pt x="7" y="17"/>
                    <a:pt x="7" y="17"/>
                    <a:pt x="6" y="1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68" name="Freeform 215"/>
            <p:cNvSpPr>
              <a:spLocks noEditPoints="1"/>
            </p:cNvSpPr>
            <p:nvPr/>
          </p:nvSpPr>
          <p:spPr bwMode="auto">
            <a:xfrm>
              <a:off x="3232547" y="1196774"/>
              <a:ext cx="164306" cy="166688"/>
            </a:xfrm>
            <a:custGeom>
              <a:avLst/>
              <a:gdLst>
                <a:gd name="T0" fmla="*/ 28 w 64"/>
                <a:gd name="T1" fmla="*/ 3 h 65"/>
                <a:gd name="T2" fmla="*/ 2 w 64"/>
                <a:gd name="T3" fmla="*/ 37 h 65"/>
                <a:gd name="T4" fmla="*/ 37 w 64"/>
                <a:gd name="T5" fmla="*/ 62 h 65"/>
                <a:gd name="T6" fmla="*/ 62 w 64"/>
                <a:gd name="T7" fmla="*/ 28 h 65"/>
                <a:gd name="T8" fmla="*/ 28 w 64"/>
                <a:gd name="T9" fmla="*/ 3 h 65"/>
                <a:gd name="T10" fmla="*/ 36 w 64"/>
                <a:gd name="T11" fmla="*/ 56 h 65"/>
                <a:gd name="T12" fmla="*/ 8 w 64"/>
                <a:gd name="T13" fmla="*/ 36 h 65"/>
                <a:gd name="T14" fmla="*/ 28 w 64"/>
                <a:gd name="T15" fmla="*/ 8 h 65"/>
                <a:gd name="T16" fmla="*/ 56 w 64"/>
                <a:gd name="T17" fmla="*/ 29 h 65"/>
                <a:gd name="T18" fmla="*/ 36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28" y="3"/>
                  </a:moveTo>
                  <a:cubicBezTo>
                    <a:pt x="11" y="5"/>
                    <a:pt x="0" y="20"/>
                    <a:pt x="2" y="37"/>
                  </a:cubicBezTo>
                  <a:cubicBezTo>
                    <a:pt x="5" y="53"/>
                    <a:pt x="20" y="65"/>
                    <a:pt x="37" y="62"/>
                  </a:cubicBezTo>
                  <a:cubicBezTo>
                    <a:pt x="53" y="60"/>
                    <a:pt x="64" y="44"/>
                    <a:pt x="62" y="28"/>
                  </a:cubicBezTo>
                  <a:cubicBezTo>
                    <a:pt x="59" y="11"/>
                    <a:pt x="44" y="0"/>
                    <a:pt x="28" y="3"/>
                  </a:cubicBezTo>
                  <a:close/>
                  <a:moveTo>
                    <a:pt x="36" y="56"/>
                  </a:moveTo>
                  <a:cubicBezTo>
                    <a:pt x="22" y="58"/>
                    <a:pt x="10" y="49"/>
                    <a:pt x="8" y="36"/>
                  </a:cubicBezTo>
                  <a:cubicBezTo>
                    <a:pt x="6" y="23"/>
                    <a:pt x="15" y="10"/>
                    <a:pt x="28" y="8"/>
                  </a:cubicBezTo>
                  <a:cubicBezTo>
                    <a:pt x="42" y="6"/>
                    <a:pt x="54" y="16"/>
                    <a:pt x="56" y="29"/>
                  </a:cubicBezTo>
                  <a:cubicBezTo>
                    <a:pt x="58" y="42"/>
                    <a:pt x="49" y="54"/>
                    <a:pt x="36" y="5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69" name="Freeform 216"/>
            <p:cNvSpPr>
              <a:spLocks noEditPoints="1"/>
            </p:cNvSpPr>
            <p:nvPr/>
          </p:nvSpPr>
          <p:spPr bwMode="auto">
            <a:xfrm>
              <a:off x="3288507" y="1227731"/>
              <a:ext cx="54769" cy="104775"/>
            </a:xfrm>
            <a:custGeom>
              <a:avLst/>
              <a:gdLst>
                <a:gd name="T0" fmla="*/ 14 w 21"/>
                <a:gd name="T1" fmla="*/ 18 h 41"/>
                <a:gd name="T2" fmla="*/ 13 w 21"/>
                <a:gd name="T3" fmla="*/ 10 h 41"/>
                <a:gd name="T4" fmla="*/ 14 w 21"/>
                <a:gd name="T5" fmla="*/ 10 h 41"/>
                <a:gd name="T6" fmla="*/ 16 w 21"/>
                <a:gd name="T7" fmla="*/ 10 h 41"/>
                <a:gd name="T8" fmla="*/ 17 w 21"/>
                <a:gd name="T9" fmla="*/ 9 h 41"/>
                <a:gd name="T10" fmla="*/ 17 w 21"/>
                <a:gd name="T11" fmla="*/ 8 h 41"/>
                <a:gd name="T12" fmla="*/ 17 w 21"/>
                <a:gd name="T13" fmla="*/ 6 h 41"/>
                <a:gd name="T14" fmla="*/ 17 w 21"/>
                <a:gd name="T15" fmla="*/ 5 h 41"/>
                <a:gd name="T16" fmla="*/ 16 w 21"/>
                <a:gd name="T17" fmla="*/ 5 h 41"/>
                <a:gd name="T18" fmla="*/ 14 w 21"/>
                <a:gd name="T19" fmla="*/ 5 h 41"/>
                <a:gd name="T20" fmla="*/ 12 w 21"/>
                <a:gd name="T21" fmla="*/ 5 h 41"/>
                <a:gd name="T22" fmla="*/ 12 w 21"/>
                <a:gd name="T23" fmla="*/ 1 h 41"/>
                <a:gd name="T24" fmla="*/ 10 w 21"/>
                <a:gd name="T25" fmla="*/ 0 h 41"/>
                <a:gd name="T26" fmla="*/ 9 w 21"/>
                <a:gd name="T27" fmla="*/ 2 h 41"/>
                <a:gd name="T28" fmla="*/ 10 w 21"/>
                <a:gd name="T29" fmla="*/ 5 h 41"/>
                <a:gd name="T30" fmla="*/ 10 w 21"/>
                <a:gd name="T31" fmla="*/ 5 h 41"/>
                <a:gd name="T32" fmla="*/ 7 w 21"/>
                <a:gd name="T33" fmla="*/ 6 h 41"/>
                <a:gd name="T34" fmla="*/ 7 w 21"/>
                <a:gd name="T35" fmla="*/ 2 h 41"/>
                <a:gd name="T36" fmla="*/ 5 w 21"/>
                <a:gd name="T37" fmla="*/ 1 h 41"/>
                <a:gd name="T38" fmla="*/ 4 w 21"/>
                <a:gd name="T39" fmla="*/ 2 h 41"/>
                <a:gd name="T40" fmla="*/ 5 w 21"/>
                <a:gd name="T41" fmla="*/ 7 h 41"/>
                <a:gd name="T42" fmla="*/ 2 w 21"/>
                <a:gd name="T43" fmla="*/ 9 h 41"/>
                <a:gd name="T44" fmla="*/ 1 w 21"/>
                <a:gd name="T45" fmla="*/ 11 h 41"/>
                <a:gd name="T46" fmla="*/ 0 w 21"/>
                <a:gd name="T47" fmla="*/ 14 h 41"/>
                <a:gd name="T48" fmla="*/ 2 w 21"/>
                <a:gd name="T49" fmla="*/ 18 h 41"/>
                <a:gd name="T50" fmla="*/ 4 w 21"/>
                <a:gd name="T51" fmla="*/ 20 h 41"/>
                <a:gd name="T52" fmla="*/ 6 w 21"/>
                <a:gd name="T53" fmla="*/ 21 h 41"/>
                <a:gd name="T54" fmla="*/ 7 w 21"/>
                <a:gd name="T55" fmla="*/ 21 h 41"/>
                <a:gd name="T56" fmla="*/ 8 w 21"/>
                <a:gd name="T57" fmla="*/ 30 h 41"/>
                <a:gd name="T58" fmla="*/ 6 w 21"/>
                <a:gd name="T59" fmla="*/ 30 h 41"/>
                <a:gd name="T60" fmla="*/ 3 w 21"/>
                <a:gd name="T61" fmla="*/ 30 h 41"/>
                <a:gd name="T62" fmla="*/ 3 w 21"/>
                <a:gd name="T63" fmla="*/ 31 h 41"/>
                <a:gd name="T64" fmla="*/ 2 w 21"/>
                <a:gd name="T65" fmla="*/ 32 h 41"/>
                <a:gd name="T66" fmla="*/ 2 w 21"/>
                <a:gd name="T67" fmla="*/ 34 h 41"/>
                <a:gd name="T68" fmla="*/ 3 w 21"/>
                <a:gd name="T69" fmla="*/ 35 h 41"/>
                <a:gd name="T70" fmla="*/ 6 w 21"/>
                <a:gd name="T71" fmla="*/ 35 h 41"/>
                <a:gd name="T72" fmla="*/ 9 w 21"/>
                <a:gd name="T73" fmla="*/ 35 h 41"/>
                <a:gd name="T74" fmla="*/ 10 w 21"/>
                <a:gd name="T75" fmla="*/ 40 h 41"/>
                <a:gd name="T76" fmla="*/ 11 w 21"/>
                <a:gd name="T77" fmla="*/ 41 h 41"/>
                <a:gd name="T78" fmla="*/ 12 w 21"/>
                <a:gd name="T79" fmla="*/ 39 h 41"/>
                <a:gd name="T80" fmla="*/ 12 w 21"/>
                <a:gd name="T81" fmla="*/ 35 h 41"/>
                <a:gd name="T82" fmla="*/ 14 w 21"/>
                <a:gd name="T83" fmla="*/ 34 h 41"/>
                <a:gd name="T84" fmla="*/ 15 w 21"/>
                <a:gd name="T85" fmla="*/ 39 h 41"/>
                <a:gd name="T86" fmla="*/ 16 w 21"/>
                <a:gd name="T87" fmla="*/ 40 h 41"/>
                <a:gd name="T88" fmla="*/ 18 w 21"/>
                <a:gd name="T89" fmla="*/ 38 h 41"/>
                <a:gd name="T90" fmla="*/ 17 w 21"/>
                <a:gd name="T91" fmla="*/ 33 h 41"/>
                <a:gd name="T92" fmla="*/ 19 w 21"/>
                <a:gd name="T93" fmla="*/ 32 h 41"/>
                <a:gd name="T94" fmla="*/ 21 w 21"/>
                <a:gd name="T95" fmla="*/ 29 h 41"/>
                <a:gd name="T96" fmla="*/ 21 w 21"/>
                <a:gd name="T97" fmla="*/ 25 h 41"/>
                <a:gd name="T98" fmla="*/ 18 w 21"/>
                <a:gd name="T99" fmla="*/ 20 h 41"/>
                <a:gd name="T100" fmla="*/ 14 w 21"/>
                <a:gd name="T101" fmla="*/ 18 h 41"/>
                <a:gd name="T102" fmla="*/ 8 w 21"/>
                <a:gd name="T103" fmla="*/ 10 h 41"/>
                <a:gd name="T104" fmla="*/ 11 w 21"/>
                <a:gd name="T105" fmla="*/ 10 h 41"/>
                <a:gd name="T106" fmla="*/ 12 w 21"/>
                <a:gd name="T107" fmla="*/ 17 h 41"/>
                <a:gd name="T108" fmla="*/ 9 w 21"/>
                <a:gd name="T109" fmla="*/ 16 h 41"/>
                <a:gd name="T110" fmla="*/ 8 w 21"/>
                <a:gd name="T111" fmla="*/ 10 h 41"/>
                <a:gd name="T112" fmla="*/ 11 w 21"/>
                <a:gd name="T113" fmla="*/ 30 h 41"/>
                <a:gd name="T114" fmla="*/ 10 w 21"/>
                <a:gd name="T115" fmla="*/ 22 h 41"/>
                <a:gd name="T116" fmla="*/ 13 w 21"/>
                <a:gd name="T117" fmla="*/ 23 h 41"/>
                <a:gd name="T118" fmla="*/ 13 w 21"/>
                <a:gd name="T119" fmla="*/ 29 h 41"/>
                <a:gd name="T120" fmla="*/ 11 w 21"/>
                <a:gd name="T121" fmla="*/ 3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 h="41">
                  <a:moveTo>
                    <a:pt x="14" y="18"/>
                  </a:moveTo>
                  <a:cubicBezTo>
                    <a:pt x="13" y="10"/>
                    <a:pt x="13" y="10"/>
                    <a:pt x="13" y="10"/>
                  </a:cubicBezTo>
                  <a:cubicBezTo>
                    <a:pt x="13" y="10"/>
                    <a:pt x="13" y="10"/>
                    <a:pt x="14" y="10"/>
                  </a:cubicBezTo>
                  <a:cubicBezTo>
                    <a:pt x="15" y="10"/>
                    <a:pt x="16" y="10"/>
                    <a:pt x="16" y="10"/>
                  </a:cubicBezTo>
                  <a:cubicBezTo>
                    <a:pt x="16" y="10"/>
                    <a:pt x="17" y="10"/>
                    <a:pt x="17" y="9"/>
                  </a:cubicBezTo>
                  <a:cubicBezTo>
                    <a:pt x="17" y="9"/>
                    <a:pt x="17" y="8"/>
                    <a:pt x="17" y="8"/>
                  </a:cubicBezTo>
                  <a:cubicBezTo>
                    <a:pt x="17" y="7"/>
                    <a:pt x="17" y="6"/>
                    <a:pt x="17" y="6"/>
                  </a:cubicBezTo>
                  <a:cubicBezTo>
                    <a:pt x="17" y="5"/>
                    <a:pt x="17" y="5"/>
                    <a:pt x="17" y="5"/>
                  </a:cubicBezTo>
                  <a:cubicBezTo>
                    <a:pt x="16" y="5"/>
                    <a:pt x="16" y="5"/>
                    <a:pt x="16" y="5"/>
                  </a:cubicBezTo>
                  <a:cubicBezTo>
                    <a:pt x="15" y="5"/>
                    <a:pt x="15" y="5"/>
                    <a:pt x="14" y="5"/>
                  </a:cubicBezTo>
                  <a:cubicBezTo>
                    <a:pt x="14" y="5"/>
                    <a:pt x="13" y="5"/>
                    <a:pt x="12" y="5"/>
                  </a:cubicBezTo>
                  <a:cubicBezTo>
                    <a:pt x="12" y="1"/>
                    <a:pt x="12" y="1"/>
                    <a:pt x="12" y="1"/>
                  </a:cubicBezTo>
                  <a:cubicBezTo>
                    <a:pt x="12" y="1"/>
                    <a:pt x="11" y="0"/>
                    <a:pt x="10" y="0"/>
                  </a:cubicBezTo>
                  <a:cubicBezTo>
                    <a:pt x="10" y="0"/>
                    <a:pt x="9" y="1"/>
                    <a:pt x="9" y="2"/>
                  </a:cubicBezTo>
                  <a:cubicBezTo>
                    <a:pt x="10" y="5"/>
                    <a:pt x="10" y="5"/>
                    <a:pt x="10" y="5"/>
                  </a:cubicBezTo>
                  <a:cubicBezTo>
                    <a:pt x="10" y="5"/>
                    <a:pt x="10" y="5"/>
                    <a:pt x="10" y="5"/>
                  </a:cubicBezTo>
                  <a:cubicBezTo>
                    <a:pt x="9" y="5"/>
                    <a:pt x="8" y="6"/>
                    <a:pt x="7" y="6"/>
                  </a:cubicBezTo>
                  <a:cubicBezTo>
                    <a:pt x="7" y="2"/>
                    <a:pt x="7" y="2"/>
                    <a:pt x="7" y="2"/>
                  </a:cubicBezTo>
                  <a:cubicBezTo>
                    <a:pt x="7" y="1"/>
                    <a:pt x="6" y="1"/>
                    <a:pt x="5" y="1"/>
                  </a:cubicBezTo>
                  <a:cubicBezTo>
                    <a:pt x="5" y="1"/>
                    <a:pt x="4" y="2"/>
                    <a:pt x="4" y="2"/>
                  </a:cubicBezTo>
                  <a:cubicBezTo>
                    <a:pt x="5" y="7"/>
                    <a:pt x="5" y="7"/>
                    <a:pt x="5" y="7"/>
                  </a:cubicBezTo>
                  <a:cubicBezTo>
                    <a:pt x="4" y="7"/>
                    <a:pt x="3" y="8"/>
                    <a:pt x="2" y="9"/>
                  </a:cubicBezTo>
                  <a:cubicBezTo>
                    <a:pt x="1" y="9"/>
                    <a:pt x="1" y="10"/>
                    <a:pt x="1" y="11"/>
                  </a:cubicBezTo>
                  <a:cubicBezTo>
                    <a:pt x="0" y="12"/>
                    <a:pt x="0" y="13"/>
                    <a:pt x="0" y="14"/>
                  </a:cubicBezTo>
                  <a:cubicBezTo>
                    <a:pt x="1" y="16"/>
                    <a:pt x="1" y="17"/>
                    <a:pt x="2" y="18"/>
                  </a:cubicBezTo>
                  <a:cubicBezTo>
                    <a:pt x="2" y="18"/>
                    <a:pt x="3" y="19"/>
                    <a:pt x="4" y="20"/>
                  </a:cubicBezTo>
                  <a:cubicBezTo>
                    <a:pt x="4" y="20"/>
                    <a:pt x="5" y="21"/>
                    <a:pt x="6" y="21"/>
                  </a:cubicBezTo>
                  <a:cubicBezTo>
                    <a:pt x="7" y="21"/>
                    <a:pt x="7" y="21"/>
                    <a:pt x="7" y="21"/>
                  </a:cubicBezTo>
                  <a:cubicBezTo>
                    <a:pt x="8" y="30"/>
                    <a:pt x="8" y="30"/>
                    <a:pt x="8" y="30"/>
                  </a:cubicBezTo>
                  <a:cubicBezTo>
                    <a:pt x="8" y="30"/>
                    <a:pt x="7" y="30"/>
                    <a:pt x="6" y="30"/>
                  </a:cubicBezTo>
                  <a:cubicBezTo>
                    <a:pt x="5" y="30"/>
                    <a:pt x="4" y="30"/>
                    <a:pt x="3" y="30"/>
                  </a:cubicBezTo>
                  <a:cubicBezTo>
                    <a:pt x="3" y="30"/>
                    <a:pt x="3" y="30"/>
                    <a:pt x="3" y="31"/>
                  </a:cubicBezTo>
                  <a:cubicBezTo>
                    <a:pt x="2" y="31"/>
                    <a:pt x="2" y="31"/>
                    <a:pt x="2" y="32"/>
                  </a:cubicBezTo>
                  <a:cubicBezTo>
                    <a:pt x="2" y="33"/>
                    <a:pt x="2" y="33"/>
                    <a:pt x="2" y="34"/>
                  </a:cubicBezTo>
                  <a:cubicBezTo>
                    <a:pt x="2" y="34"/>
                    <a:pt x="2" y="34"/>
                    <a:pt x="3" y="35"/>
                  </a:cubicBezTo>
                  <a:cubicBezTo>
                    <a:pt x="3" y="35"/>
                    <a:pt x="4" y="35"/>
                    <a:pt x="6" y="35"/>
                  </a:cubicBezTo>
                  <a:cubicBezTo>
                    <a:pt x="7" y="35"/>
                    <a:pt x="8" y="35"/>
                    <a:pt x="9" y="35"/>
                  </a:cubicBezTo>
                  <a:cubicBezTo>
                    <a:pt x="10" y="40"/>
                    <a:pt x="10" y="40"/>
                    <a:pt x="10" y="40"/>
                  </a:cubicBezTo>
                  <a:cubicBezTo>
                    <a:pt x="10" y="40"/>
                    <a:pt x="11" y="41"/>
                    <a:pt x="11" y="41"/>
                  </a:cubicBezTo>
                  <a:cubicBezTo>
                    <a:pt x="12" y="41"/>
                    <a:pt x="12" y="40"/>
                    <a:pt x="12" y="39"/>
                  </a:cubicBezTo>
                  <a:cubicBezTo>
                    <a:pt x="12" y="35"/>
                    <a:pt x="12" y="35"/>
                    <a:pt x="12" y="35"/>
                  </a:cubicBezTo>
                  <a:cubicBezTo>
                    <a:pt x="13" y="35"/>
                    <a:pt x="13" y="34"/>
                    <a:pt x="14" y="34"/>
                  </a:cubicBezTo>
                  <a:cubicBezTo>
                    <a:pt x="15" y="39"/>
                    <a:pt x="15" y="39"/>
                    <a:pt x="15" y="39"/>
                  </a:cubicBezTo>
                  <a:cubicBezTo>
                    <a:pt x="15" y="40"/>
                    <a:pt x="16" y="40"/>
                    <a:pt x="16" y="40"/>
                  </a:cubicBezTo>
                  <a:cubicBezTo>
                    <a:pt x="17" y="40"/>
                    <a:pt x="18" y="39"/>
                    <a:pt x="18" y="38"/>
                  </a:cubicBezTo>
                  <a:cubicBezTo>
                    <a:pt x="17" y="33"/>
                    <a:pt x="17" y="33"/>
                    <a:pt x="17" y="33"/>
                  </a:cubicBezTo>
                  <a:cubicBezTo>
                    <a:pt x="17" y="33"/>
                    <a:pt x="18" y="33"/>
                    <a:pt x="19" y="32"/>
                  </a:cubicBezTo>
                  <a:cubicBezTo>
                    <a:pt x="20" y="31"/>
                    <a:pt x="20" y="30"/>
                    <a:pt x="21" y="29"/>
                  </a:cubicBezTo>
                  <a:cubicBezTo>
                    <a:pt x="21" y="28"/>
                    <a:pt x="21" y="27"/>
                    <a:pt x="21" y="25"/>
                  </a:cubicBezTo>
                  <a:cubicBezTo>
                    <a:pt x="21" y="23"/>
                    <a:pt x="20" y="21"/>
                    <a:pt x="18" y="20"/>
                  </a:cubicBezTo>
                  <a:cubicBezTo>
                    <a:pt x="17" y="19"/>
                    <a:pt x="16" y="18"/>
                    <a:pt x="14" y="18"/>
                  </a:cubicBezTo>
                  <a:close/>
                  <a:moveTo>
                    <a:pt x="8" y="10"/>
                  </a:moveTo>
                  <a:cubicBezTo>
                    <a:pt x="9" y="10"/>
                    <a:pt x="10" y="10"/>
                    <a:pt x="11" y="10"/>
                  </a:cubicBezTo>
                  <a:cubicBezTo>
                    <a:pt x="12" y="17"/>
                    <a:pt x="12" y="17"/>
                    <a:pt x="12" y="17"/>
                  </a:cubicBezTo>
                  <a:cubicBezTo>
                    <a:pt x="11" y="17"/>
                    <a:pt x="10" y="17"/>
                    <a:pt x="9" y="16"/>
                  </a:cubicBezTo>
                  <a:lnTo>
                    <a:pt x="8" y="10"/>
                  </a:lnTo>
                  <a:close/>
                  <a:moveTo>
                    <a:pt x="11" y="30"/>
                  </a:moveTo>
                  <a:cubicBezTo>
                    <a:pt x="10" y="22"/>
                    <a:pt x="10" y="22"/>
                    <a:pt x="10" y="22"/>
                  </a:cubicBezTo>
                  <a:cubicBezTo>
                    <a:pt x="11" y="22"/>
                    <a:pt x="12" y="23"/>
                    <a:pt x="13" y="23"/>
                  </a:cubicBezTo>
                  <a:cubicBezTo>
                    <a:pt x="13" y="29"/>
                    <a:pt x="13" y="29"/>
                    <a:pt x="13" y="29"/>
                  </a:cubicBezTo>
                  <a:cubicBezTo>
                    <a:pt x="13" y="30"/>
                    <a:pt x="12" y="30"/>
                    <a:pt x="11" y="3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70" name="Freeform 217"/>
            <p:cNvSpPr>
              <a:spLocks noEditPoints="1"/>
            </p:cNvSpPr>
            <p:nvPr/>
          </p:nvSpPr>
          <p:spPr bwMode="auto">
            <a:xfrm>
              <a:off x="642937" y="2406450"/>
              <a:ext cx="260747" cy="260747"/>
            </a:xfrm>
            <a:custGeom>
              <a:avLst/>
              <a:gdLst>
                <a:gd name="T0" fmla="*/ 95 w 101"/>
                <a:gd name="T1" fmla="*/ 46 h 101"/>
                <a:gd name="T2" fmla="*/ 88 w 101"/>
                <a:gd name="T3" fmla="*/ 45 h 101"/>
                <a:gd name="T4" fmla="*/ 86 w 101"/>
                <a:gd name="T5" fmla="*/ 38 h 101"/>
                <a:gd name="T6" fmla="*/ 92 w 101"/>
                <a:gd name="T7" fmla="*/ 34 h 101"/>
                <a:gd name="T8" fmla="*/ 94 w 101"/>
                <a:gd name="T9" fmla="*/ 24 h 101"/>
                <a:gd name="T10" fmla="*/ 89 w 101"/>
                <a:gd name="T11" fmla="*/ 18 h 101"/>
                <a:gd name="T12" fmla="*/ 79 w 101"/>
                <a:gd name="T13" fmla="*/ 16 h 101"/>
                <a:gd name="T14" fmla="*/ 73 w 101"/>
                <a:gd name="T15" fmla="*/ 20 h 101"/>
                <a:gd name="T16" fmla="*/ 67 w 101"/>
                <a:gd name="T17" fmla="*/ 17 h 101"/>
                <a:gd name="T18" fmla="*/ 68 w 101"/>
                <a:gd name="T19" fmla="*/ 9 h 101"/>
                <a:gd name="T20" fmla="*/ 62 w 101"/>
                <a:gd name="T21" fmla="*/ 1 h 101"/>
                <a:gd name="T22" fmla="*/ 55 w 101"/>
                <a:gd name="T23" fmla="*/ 0 h 101"/>
                <a:gd name="T24" fmla="*/ 47 w 101"/>
                <a:gd name="T25" fmla="*/ 6 h 101"/>
                <a:gd name="T26" fmla="*/ 46 w 101"/>
                <a:gd name="T27" fmla="*/ 13 h 101"/>
                <a:gd name="T28" fmla="*/ 38 w 101"/>
                <a:gd name="T29" fmla="*/ 15 h 101"/>
                <a:gd name="T30" fmla="*/ 34 w 101"/>
                <a:gd name="T31" fmla="*/ 9 h 101"/>
                <a:gd name="T32" fmla="*/ 25 w 101"/>
                <a:gd name="T33" fmla="*/ 8 h 101"/>
                <a:gd name="T34" fmla="*/ 18 w 101"/>
                <a:gd name="T35" fmla="*/ 12 h 101"/>
                <a:gd name="T36" fmla="*/ 17 w 101"/>
                <a:gd name="T37" fmla="*/ 22 h 101"/>
                <a:gd name="T38" fmla="*/ 20 w 101"/>
                <a:gd name="T39" fmla="*/ 27 h 101"/>
                <a:gd name="T40" fmla="*/ 16 w 101"/>
                <a:gd name="T41" fmla="*/ 34 h 101"/>
                <a:gd name="T42" fmla="*/ 10 w 101"/>
                <a:gd name="T43" fmla="*/ 33 h 101"/>
                <a:gd name="T44" fmla="*/ 2 w 101"/>
                <a:gd name="T45" fmla="*/ 39 h 101"/>
                <a:gd name="T46" fmla="*/ 1 w 101"/>
                <a:gd name="T47" fmla="*/ 47 h 101"/>
                <a:gd name="T48" fmla="*/ 7 w 101"/>
                <a:gd name="T49" fmla="*/ 55 h 101"/>
                <a:gd name="T50" fmla="*/ 13 w 101"/>
                <a:gd name="T51" fmla="*/ 55 h 101"/>
                <a:gd name="T52" fmla="*/ 14 w 101"/>
                <a:gd name="T53" fmla="*/ 63 h 101"/>
                <a:gd name="T54" fmla="*/ 10 w 101"/>
                <a:gd name="T55" fmla="*/ 67 h 101"/>
                <a:gd name="T56" fmla="*/ 8 w 101"/>
                <a:gd name="T57" fmla="*/ 77 h 101"/>
                <a:gd name="T58" fmla="*/ 13 w 101"/>
                <a:gd name="T59" fmla="*/ 83 h 101"/>
                <a:gd name="T60" fmla="*/ 23 w 101"/>
                <a:gd name="T61" fmla="*/ 84 h 101"/>
                <a:gd name="T62" fmla="*/ 27 w 101"/>
                <a:gd name="T63" fmla="*/ 81 h 101"/>
                <a:gd name="T64" fmla="*/ 34 w 101"/>
                <a:gd name="T65" fmla="*/ 85 h 101"/>
                <a:gd name="T66" fmla="*/ 34 w 101"/>
                <a:gd name="T67" fmla="*/ 91 h 101"/>
                <a:gd name="T68" fmla="*/ 39 w 101"/>
                <a:gd name="T69" fmla="*/ 99 h 101"/>
                <a:gd name="T70" fmla="*/ 47 w 101"/>
                <a:gd name="T71" fmla="*/ 100 h 101"/>
                <a:gd name="T72" fmla="*/ 55 w 101"/>
                <a:gd name="T73" fmla="*/ 94 h 101"/>
                <a:gd name="T74" fmla="*/ 56 w 101"/>
                <a:gd name="T75" fmla="*/ 88 h 101"/>
                <a:gd name="T76" fmla="*/ 64 w 101"/>
                <a:gd name="T77" fmla="*/ 86 h 101"/>
                <a:gd name="T78" fmla="*/ 67 w 101"/>
                <a:gd name="T79" fmla="*/ 91 h 101"/>
                <a:gd name="T80" fmla="*/ 77 w 101"/>
                <a:gd name="T81" fmla="*/ 93 h 101"/>
                <a:gd name="T82" fmla="*/ 84 w 101"/>
                <a:gd name="T83" fmla="*/ 88 h 101"/>
                <a:gd name="T84" fmla="*/ 85 w 101"/>
                <a:gd name="T85" fmla="*/ 78 h 101"/>
                <a:gd name="T86" fmla="*/ 81 w 101"/>
                <a:gd name="T87" fmla="*/ 73 h 101"/>
                <a:gd name="T88" fmla="*/ 85 w 101"/>
                <a:gd name="T89" fmla="*/ 67 h 101"/>
                <a:gd name="T90" fmla="*/ 92 w 101"/>
                <a:gd name="T91" fmla="*/ 68 h 101"/>
                <a:gd name="T92" fmla="*/ 100 w 101"/>
                <a:gd name="T93" fmla="*/ 62 h 101"/>
                <a:gd name="T94" fmla="*/ 101 w 101"/>
                <a:gd name="T95" fmla="*/ 54 h 101"/>
                <a:gd name="T96" fmla="*/ 95 w 101"/>
                <a:gd name="T97" fmla="*/ 46 h 101"/>
                <a:gd name="T98" fmla="*/ 61 w 101"/>
                <a:gd name="T99" fmla="*/ 66 h 101"/>
                <a:gd name="T100" fmla="*/ 35 w 101"/>
                <a:gd name="T101" fmla="*/ 62 h 101"/>
                <a:gd name="T102" fmla="*/ 39 w 101"/>
                <a:gd name="T103" fmla="*/ 35 h 101"/>
                <a:gd name="T104" fmla="*/ 65 w 101"/>
                <a:gd name="T105" fmla="*/ 40 h 101"/>
                <a:gd name="T106" fmla="*/ 61 w 101"/>
                <a:gd name="T107" fmla="*/ 6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 h="101">
                  <a:moveTo>
                    <a:pt x="95" y="46"/>
                  </a:moveTo>
                  <a:cubicBezTo>
                    <a:pt x="88" y="45"/>
                    <a:pt x="88" y="45"/>
                    <a:pt x="88" y="45"/>
                  </a:cubicBezTo>
                  <a:cubicBezTo>
                    <a:pt x="87" y="43"/>
                    <a:pt x="87" y="40"/>
                    <a:pt x="86" y="38"/>
                  </a:cubicBezTo>
                  <a:cubicBezTo>
                    <a:pt x="92" y="34"/>
                    <a:pt x="92" y="34"/>
                    <a:pt x="92" y="34"/>
                  </a:cubicBezTo>
                  <a:cubicBezTo>
                    <a:pt x="95" y="31"/>
                    <a:pt x="96" y="27"/>
                    <a:pt x="94" y="24"/>
                  </a:cubicBezTo>
                  <a:cubicBezTo>
                    <a:pt x="89" y="18"/>
                    <a:pt x="89" y="18"/>
                    <a:pt x="89" y="18"/>
                  </a:cubicBezTo>
                  <a:cubicBezTo>
                    <a:pt x="87" y="14"/>
                    <a:pt x="82" y="14"/>
                    <a:pt x="79" y="16"/>
                  </a:cubicBezTo>
                  <a:cubicBezTo>
                    <a:pt x="73" y="20"/>
                    <a:pt x="73" y="20"/>
                    <a:pt x="73" y="20"/>
                  </a:cubicBezTo>
                  <a:cubicBezTo>
                    <a:pt x="71" y="19"/>
                    <a:pt x="69" y="18"/>
                    <a:pt x="67" y="17"/>
                  </a:cubicBezTo>
                  <a:cubicBezTo>
                    <a:pt x="68" y="9"/>
                    <a:pt x="68" y="9"/>
                    <a:pt x="68" y="9"/>
                  </a:cubicBezTo>
                  <a:cubicBezTo>
                    <a:pt x="69" y="6"/>
                    <a:pt x="66" y="2"/>
                    <a:pt x="62" y="1"/>
                  </a:cubicBezTo>
                  <a:cubicBezTo>
                    <a:pt x="55" y="0"/>
                    <a:pt x="55" y="0"/>
                    <a:pt x="55" y="0"/>
                  </a:cubicBezTo>
                  <a:cubicBezTo>
                    <a:pt x="51" y="0"/>
                    <a:pt x="47" y="2"/>
                    <a:pt x="47" y="6"/>
                  </a:cubicBezTo>
                  <a:cubicBezTo>
                    <a:pt x="46" y="13"/>
                    <a:pt x="46" y="13"/>
                    <a:pt x="46" y="13"/>
                  </a:cubicBezTo>
                  <a:cubicBezTo>
                    <a:pt x="43" y="13"/>
                    <a:pt x="41" y="14"/>
                    <a:pt x="38" y="15"/>
                  </a:cubicBezTo>
                  <a:cubicBezTo>
                    <a:pt x="34" y="9"/>
                    <a:pt x="34" y="9"/>
                    <a:pt x="34" y="9"/>
                  </a:cubicBezTo>
                  <a:cubicBezTo>
                    <a:pt x="32" y="6"/>
                    <a:pt x="28" y="5"/>
                    <a:pt x="25" y="8"/>
                  </a:cubicBezTo>
                  <a:cubicBezTo>
                    <a:pt x="18" y="12"/>
                    <a:pt x="18" y="12"/>
                    <a:pt x="18" y="12"/>
                  </a:cubicBezTo>
                  <a:cubicBezTo>
                    <a:pt x="15" y="15"/>
                    <a:pt x="14" y="19"/>
                    <a:pt x="17" y="22"/>
                  </a:cubicBezTo>
                  <a:cubicBezTo>
                    <a:pt x="20" y="27"/>
                    <a:pt x="20" y="27"/>
                    <a:pt x="20" y="27"/>
                  </a:cubicBezTo>
                  <a:cubicBezTo>
                    <a:pt x="19" y="29"/>
                    <a:pt x="17" y="32"/>
                    <a:pt x="16" y="34"/>
                  </a:cubicBezTo>
                  <a:cubicBezTo>
                    <a:pt x="10" y="33"/>
                    <a:pt x="10" y="33"/>
                    <a:pt x="10" y="33"/>
                  </a:cubicBezTo>
                  <a:cubicBezTo>
                    <a:pt x="6" y="32"/>
                    <a:pt x="3" y="35"/>
                    <a:pt x="2" y="39"/>
                  </a:cubicBezTo>
                  <a:cubicBezTo>
                    <a:pt x="1" y="47"/>
                    <a:pt x="1" y="47"/>
                    <a:pt x="1" y="47"/>
                  </a:cubicBezTo>
                  <a:cubicBezTo>
                    <a:pt x="0" y="50"/>
                    <a:pt x="3" y="54"/>
                    <a:pt x="7" y="55"/>
                  </a:cubicBezTo>
                  <a:cubicBezTo>
                    <a:pt x="13" y="55"/>
                    <a:pt x="13" y="55"/>
                    <a:pt x="13" y="55"/>
                  </a:cubicBezTo>
                  <a:cubicBezTo>
                    <a:pt x="13" y="58"/>
                    <a:pt x="14" y="61"/>
                    <a:pt x="14" y="63"/>
                  </a:cubicBezTo>
                  <a:cubicBezTo>
                    <a:pt x="10" y="67"/>
                    <a:pt x="10" y="67"/>
                    <a:pt x="10" y="67"/>
                  </a:cubicBezTo>
                  <a:cubicBezTo>
                    <a:pt x="7" y="69"/>
                    <a:pt x="6" y="73"/>
                    <a:pt x="8" y="77"/>
                  </a:cubicBezTo>
                  <a:cubicBezTo>
                    <a:pt x="13" y="83"/>
                    <a:pt x="13" y="83"/>
                    <a:pt x="13" y="83"/>
                  </a:cubicBezTo>
                  <a:cubicBezTo>
                    <a:pt x="15" y="86"/>
                    <a:pt x="20" y="87"/>
                    <a:pt x="23" y="84"/>
                  </a:cubicBezTo>
                  <a:cubicBezTo>
                    <a:pt x="27" y="81"/>
                    <a:pt x="27" y="81"/>
                    <a:pt x="27" y="81"/>
                  </a:cubicBezTo>
                  <a:cubicBezTo>
                    <a:pt x="30" y="83"/>
                    <a:pt x="32" y="84"/>
                    <a:pt x="34" y="85"/>
                  </a:cubicBezTo>
                  <a:cubicBezTo>
                    <a:pt x="34" y="91"/>
                    <a:pt x="34" y="91"/>
                    <a:pt x="34" y="91"/>
                  </a:cubicBezTo>
                  <a:cubicBezTo>
                    <a:pt x="33" y="95"/>
                    <a:pt x="36" y="98"/>
                    <a:pt x="39" y="99"/>
                  </a:cubicBezTo>
                  <a:cubicBezTo>
                    <a:pt x="47" y="100"/>
                    <a:pt x="47" y="100"/>
                    <a:pt x="47" y="100"/>
                  </a:cubicBezTo>
                  <a:cubicBezTo>
                    <a:pt x="51" y="101"/>
                    <a:pt x="55" y="98"/>
                    <a:pt x="55" y="94"/>
                  </a:cubicBezTo>
                  <a:cubicBezTo>
                    <a:pt x="56" y="88"/>
                    <a:pt x="56" y="88"/>
                    <a:pt x="56" y="88"/>
                  </a:cubicBezTo>
                  <a:cubicBezTo>
                    <a:pt x="59" y="88"/>
                    <a:pt x="61" y="87"/>
                    <a:pt x="64" y="86"/>
                  </a:cubicBezTo>
                  <a:cubicBezTo>
                    <a:pt x="67" y="91"/>
                    <a:pt x="67" y="91"/>
                    <a:pt x="67" y="91"/>
                  </a:cubicBezTo>
                  <a:cubicBezTo>
                    <a:pt x="70" y="94"/>
                    <a:pt x="74" y="95"/>
                    <a:pt x="77" y="93"/>
                  </a:cubicBezTo>
                  <a:cubicBezTo>
                    <a:pt x="84" y="88"/>
                    <a:pt x="84" y="88"/>
                    <a:pt x="84" y="88"/>
                  </a:cubicBezTo>
                  <a:cubicBezTo>
                    <a:pt x="87" y="86"/>
                    <a:pt x="87" y="82"/>
                    <a:pt x="85" y="78"/>
                  </a:cubicBezTo>
                  <a:cubicBezTo>
                    <a:pt x="81" y="73"/>
                    <a:pt x="81" y="73"/>
                    <a:pt x="81" y="73"/>
                  </a:cubicBezTo>
                  <a:cubicBezTo>
                    <a:pt x="82" y="71"/>
                    <a:pt x="84" y="69"/>
                    <a:pt x="85" y="67"/>
                  </a:cubicBezTo>
                  <a:cubicBezTo>
                    <a:pt x="92" y="68"/>
                    <a:pt x="92" y="68"/>
                    <a:pt x="92" y="68"/>
                  </a:cubicBezTo>
                  <a:cubicBezTo>
                    <a:pt x="95" y="68"/>
                    <a:pt x="99" y="66"/>
                    <a:pt x="100" y="62"/>
                  </a:cubicBezTo>
                  <a:cubicBezTo>
                    <a:pt x="101" y="54"/>
                    <a:pt x="101" y="54"/>
                    <a:pt x="101" y="54"/>
                  </a:cubicBezTo>
                  <a:cubicBezTo>
                    <a:pt x="101" y="50"/>
                    <a:pt x="99" y="47"/>
                    <a:pt x="95" y="46"/>
                  </a:cubicBezTo>
                  <a:close/>
                  <a:moveTo>
                    <a:pt x="61" y="66"/>
                  </a:moveTo>
                  <a:cubicBezTo>
                    <a:pt x="53" y="72"/>
                    <a:pt x="41" y="70"/>
                    <a:pt x="35" y="62"/>
                  </a:cubicBezTo>
                  <a:cubicBezTo>
                    <a:pt x="29" y="53"/>
                    <a:pt x="31" y="42"/>
                    <a:pt x="39" y="35"/>
                  </a:cubicBezTo>
                  <a:cubicBezTo>
                    <a:pt x="47" y="29"/>
                    <a:pt x="59" y="31"/>
                    <a:pt x="65" y="40"/>
                  </a:cubicBezTo>
                  <a:cubicBezTo>
                    <a:pt x="72" y="48"/>
                    <a:pt x="70" y="60"/>
                    <a:pt x="61" y="6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71" name="Freeform 218"/>
            <p:cNvSpPr>
              <a:spLocks noEditPoints="1"/>
            </p:cNvSpPr>
            <p:nvPr/>
          </p:nvSpPr>
          <p:spPr bwMode="auto">
            <a:xfrm>
              <a:off x="589359" y="2718393"/>
              <a:ext cx="92869" cy="90488"/>
            </a:xfrm>
            <a:custGeom>
              <a:avLst/>
              <a:gdLst>
                <a:gd name="T0" fmla="*/ 35 w 36"/>
                <a:gd name="T1" fmla="*/ 12 h 35"/>
                <a:gd name="T2" fmla="*/ 32 w 36"/>
                <a:gd name="T3" fmla="*/ 10 h 35"/>
                <a:gd name="T4" fmla="*/ 29 w 36"/>
                <a:gd name="T5" fmla="*/ 11 h 35"/>
                <a:gd name="T6" fmla="*/ 28 w 36"/>
                <a:gd name="T7" fmla="*/ 9 h 35"/>
                <a:gd name="T8" fmla="*/ 29 w 36"/>
                <a:gd name="T9" fmla="*/ 7 h 35"/>
                <a:gd name="T10" fmla="*/ 28 w 36"/>
                <a:gd name="T11" fmla="*/ 3 h 35"/>
                <a:gd name="T12" fmla="*/ 26 w 36"/>
                <a:gd name="T13" fmla="*/ 2 h 35"/>
                <a:gd name="T14" fmla="*/ 22 w 36"/>
                <a:gd name="T15" fmla="*/ 3 h 35"/>
                <a:gd name="T16" fmla="*/ 21 w 36"/>
                <a:gd name="T17" fmla="*/ 5 h 35"/>
                <a:gd name="T18" fmla="*/ 19 w 36"/>
                <a:gd name="T19" fmla="*/ 4 h 35"/>
                <a:gd name="T20" fmla="*/ 18 w 36"/>
                <a:gd name="T21" fmla="*/ 2 h 35"/>
                <a:gd name="T22" fmla="*/ 15 w 36"/>
                <a:gd name="T23" fmla="*/ 0 h 35"/>
                <a:gd name="T24" fmla="*/ 12 w 36"/>
                <a:gd name="T25" fmla="*/ 1 h 35"/>
                <a:gd name="T26" fmla="*/ 11 w 36"/>
                <a:gd name="T27" fmla="*/ 4 h 35"/>
                <a:gd name="T28" fmla="*/ 11 w 36"/>
                <a:gd name="T29" fmla="*/ 6 h 35"/>
                <a:gd name="T30" fmla="*/ 9 w 36"/>
                <a:gd name="T31" fmla="*/ 8 h 35"/>
                <a:gd name="T32" fmla="*/ 7 w 36"/>
                <a:gd name="T33" fmla="*/ 6 h 35"/>
                <a:gd name="T34" fmla="*/ 4 w 36"/>
                <a:gd name="T35" fmla="*/ 7 h 35"/>
                <a:gd name="T36" fmla="*/ 2 w 36"/>
                <a:gd name="T37" fmla="*/ 10 h 35"/>
                <a:gd name="T38" fmla="*/ 3 w 36"/>
                <a:gd name="T39" fmla="*/ 13 h 35"/>
                <a:gd name="T40" fmla="*/ 5 w 36"/>
                <a:gd name="T41" fmla="*/ 14 h 35"/>
                <a:gd name="T42" fmla="*/ 4 w 36"/>
                <a:gd name="T43" fmla="*/ 17 h 35"/>
                <a:gd name="T44" fmla="*/ 2 w 36"/>
                <a:gd name="T45" fmla="*/ 17 h 35"/>
                <a:gd name="T46" fmla="*/ 1 w 36"/>
                <a:gd name="T47" fmla="*/ 20 h 35"/>
                <a:gd name="T48" fmla="*/ 1 w 36"/>
                <a:gd name="T49" fmla="*/ 23 h 35"/>
                <a:gd name="T50" fmla="*/ 4 w 36"/>
                <a:gd name="T51" fmla="*/ 25 h 35"/>
                <a:gd name="T52" fmla="*/ 6 w 36"/>
                <a:gd name="T53" fmla="*/ 24 h 35"/>
                <a:gd name="T54" fmla="*/ 8 w 36"/>
                <a:gd name="T55" fmla="*/ 27 h 35"/>
                <a:gd name="T56" fmla="*/ 7 w 36"/>
                <a:gd name="T57" fmla="*/ 28 h 35"/>
                <a:gd name="T58" fmla="*/ 8 w 36"/>
                <a:gd name="T59" fmla="*/ 32 h 35"/>
                <a:gd name="T60" fmla="*/ 10 w 36"/>
                <a:gd name="T61" fmla="*/ 33 h 35"/>
                <a:gd name="T62" fmla="*/ 14 w 36"/>
                <a:gd name="T63" fmla="*/ 32 h 35"/>
                <a:gd name="T64" fmla="*/ 15 w 36"/>
                <a:gd name="T65" fmla="*/ 30 h 35"/>
                <a:gd name="T66" fmla="*/ 17 w 36"/>
                <a:gd name="T67" fmla="*/ 31 h 35"/>
                <a:gd name="T68" fmla="*/ 18 w 36"/>
                <a:gd name="T69" fmla="*/ 33 h 35"/>
                <a:gd name="T70" fmla="*/ 21 w 36"/>
                <a:gd name="T71" fmla="*/ 35 h 35"/>
                <a:gd name="T72" fmla="*/ 24 w 36"/>
                <a:gd name="T73" fmla="*/ 34 h 35"/>
                <a:gd name="T74" fmla="*/ 25 w 36"/>
                <a:gd name="T75" fmla="*/ 31 h 35"/>
                <a:gd name="T76" fmla="*/ 25 w 36"/>
                <a:gd name="T77" fmla="*/ 29 h 35"/>
                <a:gd name="T78" fmla="*/ 27 w 36"/>
                <a:gd name="T79" fmla="*/ 27 h 35"/>
                <a:gd name="T80" fmla="*/ 29 w 36"/>
                <a:gd name="T81" fmla="*/ 29 h 35"/>
                <a:gd name="T82" fmla="*/ 32 w 36"/>
                <a:gd name="T83" fmla="*/ 28 h 35"/>
                <a:gd name="T84" fmla="*/ 34 w 36"/>
                <a:gd name="T85" fmla="*/ 25 h 35"/>
                <a:gd name="T86" fmla="*/ 33 w 36"/>
                <a:gd name="T87" fmla="*/ 22 h 35"/>
                <a:gd name="T88" fmla="*/ 31 w 36"/>
                <a:gd name="T89" fmla="*/ 21 h 35"/>
                <a:gd name="T90" fmla="*/ 31 w 36"/>
                <a:gd name="T91" fmla="*/ 18 h 35"/>
                <a:gd name="T92" fmla="*/ 34 w 36"/>
                <a:gd name="T93" fmla="*/ 18 h 35"/>
                <a:gd name="T94" fmla="*/ 35 w 36"/>
                <a:gd name="T95" fmla="*/ 15 h 35"/>
                <a:gd name="T96" fmla="*/ 35 w 36"/>
                <a:gd name="T97" fmla="*/ 12 h 35"/>
                <a:gd name="T98" fmla="*/ 19 w 36"/>
                <a:gd name="T99" fmla="*/ 24 h 35"/>
                <a:gd name="T100" fmla="*/ 11 w 36"/>
                <a:gd name="T101" fmla="*/ 19 h 35"/>
                <a:gd name="T102" fmla="*/ 16 w 36"/>
                <a:gd name="T103" fmla="*/ 11 h 35"/>
                <a:gd name="T104" fmla="*/ 24 w 36"/>
                <a:gd name="T105" fmla="*/ 16 h 35"/>
                <a:gd name="T106" fmla="*/ 19 w 36"/>
                <a:gd name="T107"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35">
                  <a:moveTo>
                    <a:pt x="35" y="12"/>
                  </a:moveTo>
                  <a:cubicBezTo>
                    <a:pt x="34" y="11"/>
                    <a:pt x="33" y="10"/>
                    <a:pt x="32" y="10"/>
                  </a:cubicBezTo>
                  <a:cubicBezTo>
                    <a:pt x="29" y="11"/>
                    <a:pt x="29" y="11"/>
                    <a:pt x="29" y="11"/>
                  </a:cubicBezTo>
                  <a:cubicBezTo>
                    <a:pt x="29" y="10"/>
                    <a:pt x="28" y="9"/>
                    <a:pt x="28" y="9"/>
                  </a:cubicBezTo>
                  <a:cubicBezTo>
                    <a:pt x="29" y="7"/>
                    <a:pt x="29" y="7"/>
                    <a:pt x="29" y="7"/>
                  </a:cubicBezTo>
                  <a:cubicBezTo>
                    <a:pt x="30" y="5"/>
                    <a:pt x="29" y="4"/>
                    <a:pt x="28" y="3"/>
                  </a:cubicBezTo>
                  <a:cubicBezTo>
                    <a:pt x="26" y="2"/>
                    <a:pt x="26" y="2"/>
                    <a:pt x="26" y="2"/>
                  </a:cubicBezTo>
                  <a:cubicBezTo>
                    <a:pt x="25" y="1"/>
                    <a:pt x="23" y="1"/>
                    <a:pt x="22" y="3"/>
                  </a:cubicBezTo>
                  <a:cubicBezTo>
                    <a:pt x="21" y="5"/>
                    <a:pt x="21" y="5"/>
                    <a:pt x="21" y="5"/>
                  </a:cubicBezTo>
                  <a:cubicBezTo>
                    <a:pt x="20" y="4"/>
                    <a:pt x="20" y="4"/>
                    <a:pt x="19" y="4"/>
                  </a:cubicBezTo>
                  <a:cubicBezTo>
                    <a:pt x="18" y="2"/>
                    <a:pt x="18" y="2"/>
                    <a:pt x="18" y="2"/>
                  </a:cubicBezTo>
                  <a:cubicBezTo>
                    <a:pt x="18" y="1"/>
                    <a:pt x="16" y="0"/>
                    <a:pt x="15" y="0"/>
                  </a:cubicBezTo>
                  <a:cubicBezTo>
                    <a:pt x="12" y="1"/>
                    <a:pt x="12" y="1"/>
                    <a:pt x="12" y="1"/>
                  </a:cubicBezTo>
                  <a:cubicBezTo>
                    <a:pt x="11" y="1"/>
                    <a:pt x="10" y="2"/>
                    <a:pt x="11" y="4"/>
                  </a:cubicBezTo>
                  <a:cubicBezTo>
                    <a:pt x="11" y="6"/>
                    <a:pt x="11" y="6"/>
                    <a:pt x="11" y="6"/>
                  </a:cubicBezTo>
                  <a:cubicBezTo>
                    <a:pt x="10" y="6"/>
                    <a:pt x="10" y="7"/>
                    <a:pt x="9" y="8"/>
                  </a:cubicBezTo>
                  <a:cubicBezTo>
                    <a:pt x="7" y="6"/>
                    <a:pt x="7" y="6"/>
                    <a:pt x="7" y="6"/>
                  </a:cubicBezTo>
                  <a:cubicBezTo>
                    <a:pt x="6" y="6"/>
                    <a:pt x="4" y="6"/>
                    <a:pt x="4" y="7"/>
                  </a:cubicBezTo>
                  <a:cubicBezTo>
                    <a:pt x="2" y="10"/>
                    <a:pt x="2" y="10"/>
                    <a:pt x="2" y="10"/>
                  </a:cubicBezTo>
                  <a:cubicBezTo>
                    <a:pt x="2" y="11"/>
                    <a:pt x="2" y="12"/>
                    <a:pt x="3" y="13"/>
                  </a:cubicBezTo>
                  <a:cubicBezTo>
                    <a:pt x="5" y="14"/>
                    <a:pt x="5" y="14"/>
                    <a:pt x="5" y="14"/>
                  </a:cubicBezTo>
                  <a:cubicBezTo>
                    <a:pt x="5" y="15"/>
                    <a:pt x="4" y="16"/>
                    <a:pt x="4" y="17"/>
                  </a:cubicBezTo>
                  <a:cubicBezTo>
                    <a:pt x="2" y="17"/>
                    <a:pt x="2" y="17"/>
                    <a:pt x="2" y="17"/>
                  </a:cubicBezTo>
                  <a:cubicBezTo>
                    <a:pt x="1" y="18"/>
                    <a:pt x="0" y="19"/>
                    <a:pt x="1" y="20"/>
                  </a:cubicBezTo>
                  <a:cubicBezTo>
                    <a:pt x="1" y="23"/>
                    <a:pt x="1" y="23"/>
                    <a:pt x="1" y="23"/>
                  </a:cubicBezTo>
                  <a:cubicBezTo>
                    <a:pt x="2" y="24"/>
                    <a:pt x="3" y="25"/>
                    <a:pt x="4" y="25"/>
                  </a:cubicBezTo>
                  <a:cubicBezTo>
                    <a:pt x="6" y="24"/>
                    <a:pt x="6" y="24"/>
                    <a:pt x="6" y="24"/>
                  </a:cubicBezTo>
                  <a:cubicBezTo>
                    <a:pt x="7" y="25"/>
                    <a:pt x="7" y="26"/>
                    <a:pt x="8" y="27"/>
                  </a:cubicBezTo>
                  <a:cubicBezTo>
                    <a:pt x="7" y="28"/>
                    <a:pt x="7" y="28"/>
                    <a:pt x="7" y="28"/>
                  </a:cubicBezTo>
                  <a:cubicBezTo>
                    <a:pt x="6" y="30"/>
                    <a:pt x="7" y="31"/>
                    <a:pt x="8" y="32"/>
                  </a:cubicBezTo>
                  <a:cubicBezTo>
                    <a:pt x="10" y="33"/>
                    <a:pt x="10" y="33"/>
                    <a:pt x="10" y="33"/>
                  </a:cubicBezTo>
                  <a:cubicBezTo>
                    <a:pt x="11" y="34"/>
                    <a:pt x="13" y="34"/>
                    <a:pt x="14" y="32"/>
                  </a:cubicBezTo>
                  <a:cubicBezTo>
                    <a:pt x="15" y="30"/>
                    <a:pt x="15" y="30"/>
                    <a:pt x="15" y="30"/>
                  </a:cubicBezTo>
                  <a:cubicBezTo>
                    <a:pt x="16" y="31"/>
                    <a:pt x="16" y="31"/>
                    <a:pt x="17" y="31"/>
                  </a:cubicBezTo>
                  <a:cubicBezTo>
                    <a:pt x="18" y="33"/>
                    <a:pt x="18" y="33"/>
                    <a:pt x="18" y="33"/>
                  </a:cubicBezTo>
                  <a:cubicBezTo>
                    <a:pt x="18" y="34"/>
                    <a:pt x="20" y="35"/>
                    <a:pt x="21" y="35"/>
                  </a:cubicBezTo>
                  <a:cubicBezTo>
                    <a:pt x="24" y="34"/>
                    <a:pt x="24" y="34"/>
                    <a:pt x="24" y="34"/>
                  </a:cubicBezTo>
                  <a:cubicBezTo>
                    <a:pt x="25" y="34"/>
                    <a:pt x="26" y="32"/>
                    <a:pt x="25" y="31"/>
                  </a:cubicBezTo>
                  <a:cubicBezTo>
                    <a:pt x="25" y="29"/>
                    <a:pt x="25" y="29"/>
                    <a:pt x="25" y="29"/>
                  </a:cubicBezTo>
                  <a:cubicBezTo>
                    <a:pt x="26" y="28"/>
                    <a:pt x="26" y="28"/>
                    <a:pt x="27" y="27"/>
                  </a:cubicBezTo>
                  <a:cubicBezTo>
                    <a:pt x="29" y="29"/>
                    <a:pt x="29" y="29"/>
                    <a:pt x="29" y="29"/>
                  </a:cubicBezTo>
                  <a:cubicBezTo>
                    <a:pt x="30" y="29"/>
                    <a:pt x="32" y="29"/>
                    <a:pt x="32" y="28"/>
                  </a:cubicBezTo>
                  <a:cubicBezTo>
                    <a:pt x="34" y="25"/>
                    <a:pt x="34" y="25"/>
                    <a:pt x="34" y="25"/>
                  </a:cubicBezTo>
                  <a:cubicBezTo>
                    <a:pt x="34" y="24"/>
                    <a:pt x="34" y="23"/>
                    <a:pt x="33" y="22"/>
                  </a:cubicBezTo>
                  <a:cubicBezTo>
                    <a:pt x="31" y="21"/>
                    <a:pt x="31" y="21"/>
                    <a:pt x="31" y="21"/>
                  </a:cubicBezTo>
                  <a:cubicBezTo>
                    <a:pt x="31" y="20"/>
                    <a:pt x="31" y="19"/>
                    <a:pt x="31" y="18"/>
                  </a:cubicBezTo>
                  <a:cubicBezTo>
                    <a:pt x="34" y="18"/>
                    <a:pt x="34" y="18"/>
                    <a:pt x="34" y="18"/>
                  </a:cubicBezTo>
                  <a:cubicBezTo>
                    <a:pt x="35" y="17"/>
                    <a:pt x="36" y="16"/>
                    <a:pt x="35" y="15"/>
                  </a:cubicBezTo>
                  <a:lnTo>
                    <a:pt x="35" y="12"/>
                  </a:lnTo>
                  <a:close/>
                  <a:moveTo>
                    <a:pt x="19" y="24"/>
                  </a:moveTo>
                  <a:cubicBezTo>
                    <a:pt x="16" y="25"/>
                    <a:pt x="12" y="23"/>
                    <a:pt x="11" y="19"/>
                  </a:cubicBezTo>
                  <a:cubicBezTo>
                    <a:pt x="10" y="16"/>
                    <a:pt x="13" y="12"/>
                    <a:pt x="16" y="11"/>
                  </a:cubicBezTo>
                  <a:cubicBezTo>
                    <a:pt x="20" y="10"/>
                    <a:pt x="23" y="12"/>
                    <a:pt x="24" y="16"/>
                  </a:cubicBezTo>
                  <a:cubicBezTo>
                    <a:pt x="25" y="19"/>
                    <a:pt x="23" y="23"/>
                    <a:pt x="19" y="24"/>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72" name="Freeform 219"/>
            <p:cNvSpPr>
              <a:spLocks noEditPoints="1"/>
            </p:cNvSpPr>
            <p:nvPr/>
          </p:nvSpPr>
          <p:spPr bwMode="auto">
            <a:xfrm>
              <a:off x="638175" y="2308818"/>
              <a:ext cx="100013" cy="100013"/>
            </a:xfrm>
            <a:custGeom>
              <a:avLst/>
              <a:gdLst>
                <a:gd name="T0" fmla="*/ 38 w 39"/>
                <a:gd name="T1" fmla="*/ 13 h 39"/>
                <a:gd name="T2" fmla="*/ 34 w 39"/>
                <a:gd name="T3" fmla="*/ 11 h 39"/>
                <a:gd name="T4" fmla="*/ 32 w 39"/>
                <a:gd name="T5" fmla="*/ 12 h 39"/>
                <a:gd name="T6" fmla="*/ 30 w 39"/>
                <a:gd name="T7" fmla="*/ 10 h 39"/>
                <a:gd name="T8" fmla="*/ 32 w 39"/>
                <a:gd name="T9" fmla="*/ 7 h 39"/>
                <a:gd name="T10" fmla="*/ 31 w 39"/>
                <a:gd name="T11" fmla="*/ 3 h 39"/>
                <a:gd name="T12" fmla="*/ 28 w 39"/>
                <a:gd name="T13" fmla="*/ 2 h 39"/>
                <a:gd name="T14" fmla="*/ 24 w 39"/>
                <a:gd name="T15" fmla="*/ 3 h 39"/>
                <a:gd name="T16" fmla="*/ 23 w 39"/>
                <a:gd name="T17" fmla="*/ 5 h 39"/>
                <a:gd name="T18" fmla="*/ 20 w 39"/>
                <a:gd name="T19" fmla="*/ 5 h 39"/>
                <a:gd name="T20" fmla="*/ 19 w 39"/>
                <a:gd name="T21" fmla="*/ 2 h 39"/>
                <a:gd name="T22" fmla="*/ 16 w 39"/>
                <a:gd name="T23" fmla="*/ 0 h 39"/>
                <a:gd name="T24" fmla="*/ 13 w 39"/>
                <a:gd name="T25" fmla="*/ 1 h 39"/>
                <a:gd name="T26" fmla="*/ 11 w 39"/>
                <a:gd name="T27" fmla="*/ 4 h 39"/>
                <a:gd name="T28" fmla="*/ 12 w 39"/>
                <a:gd name="T29" fmla="*/ 7 h 39"/>
                <a:gd name="T30" fmla="*/ 9 w 39"/>
                <a:gd name="T31" fmla="*/ 8 h 39"/>
                <a:gd name="T32" fmla="*/ 7 w 39"/>
                <a:gd name="T33" fmla="*/ 7 h 39"/>
                <a:gd name="T34" fmla="*/ 4 w 39"/>
                <a:gd name="T35" fmla="*/ 8 h 39"/>
                <a:gd name="T36" fmla="*/ 2 w 39"/>
                <a:gd name="T37" fmla="*/ 11 h 39"/>
                <a:gd name="T38" fmla="*/ 3 w 39"/>
                <a:gd name="T39" fmla="*/ 14 h 39"/>
                <a:gd name="T40" fmla="*/ 5 w 39"/>
                <a:gd name="T41" fmla="*/ 15 h 39"/>
                <a:gd name="T42" fmla="*/ 4 w 39"/>
                <a:gd name="T43" fmla="*/ 19 h 39"/>
                <a:gd name="T44" fmla="*/ 2 w 39"/>
                <a:gd name="T45" fmla="*/ 19 h 39"/>
                <a:gd name="T46" fmla="*/ 0 w 39"/>
                <a:gd name="T47" fmla="*/ 22 h 39"/>
                <a:gd name="T48" fmla="*/ 1 w 39"/>
                <a:gd name="T49" fmla="*/ 25 h 39"/>
                <a:gd name="T50" fmla="*/ 4 w 39"/>
                <a:gd name="T51" fmla="*/ 27 h 39"/>
                <a:gd name="T52" fmla="*/ 6 w 39"/>
                <a:gd name="T53" fmla="*/ 27 h 39"/>
                <a:gd name="T54" fmla="*/ 8 w 39"/>
                <a:gd name="T55" fmla="*/ 29 h 39"/>
                <a:gd name="T56" fmla="*/ 7 w 39"/>
                <a:gd name="T57" fmla="*/ 31 h 39"/>
                <a:gd name="T58" fmla="*/ 8 w 39"/>
                <a:gd name="T59" fmla="*/ 35 h 39"/>
                <a:gd name="T60" fmla="*/ 11 w 39"/>
                <a:gd name="T61" fmla="*/ 37 h 39"/>
                <a:gd name="T62" fmla="*/ 14 w 39"/>
                <a:gd name="T63" fmla="*/ 36 h 39"/>
                <a:gd name="T64" fmla="*/ 16 w 39"/>
                <a:gd name="T65" fmla="*/ 34 h 39"/>
                <a:gd name="T66" fmla="*/ 19 w 39"/>
                <a:gd name="T67" fmla="*/ 34 h 39"/>
                <a:gd name="T68" fmla="*/ 19 w 39"/>
                <a:gd name="T69" fmla="*/ 36 h 39"/>
                <a:gd name="T70" fmla="*/ 23 w 39"/>
                <a:gd name="T71" fmla="*/ 38 h 39"/>
                <a:gd name="T72" fmla="*/ 26 w 39"/>
                <a:gd name="T73" fmla="*/ 38 h 39"/>
                <a:gd name="T74" fmla="*/ 27 w 39"/>
                <a:gd name="T75" fmla="*/ 34 h 39"/>
                <a:gd name="T76" fmla="*/ 27 w 39"/>
                <a:gd name="T77" fmla="*/ 32 h 39"/>
                <a:gd name="T78" fmla="*/ 29 w 39"/>
                <a:gd name="T79" fmla="*/ 30 h 39"/>
                <a:gd name="T80" fmla="*/ 31 w 39"/>
                <a:gd name="T81" fmla="*/ 31 h 39"/>
                <a:gd name="T82" fmla="*/ 35 w 39"/>
                <a:gd name="T83" fmla="*/ 30 h 39"/>
                <a:gd name="T84" fmla="*/ 37 w 39"/>
                <a:gd name="T85" fmla="*/ 28 h 39"/>
                <a:gd name="T86" fmla="*/ 36 w 39"/>
                <a:gd name="T87" fmla="*/ 24 h 39"/>
                <a:gd name="T88" fmla="*/ 33 w 39"/>
                <a:gd name="T89" fmla="*/ 23 h 39"/>
                <a:gd name="T90" fmla="*/ 34 w 39"/>
                <a:gd name="T91" fmla="*/ 20 h 39"/>
                <a:gd name="T92" fmla="*/ 36 w 39"/>
                <a:gd name="T93" fmla="*/ 19 h 39"/>
                <a:gd name="T94" fmla="*/ 38 w 39"/>
                <a:gd name="T95" fmla="*/ 16 h 39"/>
                <a:gd name="T96" fmla="*/ 38 w 39"/>
                <a:gd name="T97" fmla="*/ 13 h 39"/>
                <a:gd name="T98" fmla="*/ 21 w 39"/>
                <a:gd name="T99" fmla="*/ 26 h 39"/>
                <a:gd name="T100" fmla="*/ 12 w 39"/>
                <a:gd name="T101" fmla="*/ 21 h 39"/>
                <a:gd name="T102" fmla="*/ 17 w 39"/>
                <a:gd name="T103" fmla="*/ 12 h 39"/>
                <a:gd name="T104" fmla="*/ 26 w 39"/>
                <a:gd name="T105" fmla="*/ 18 h 39"/>
                <a:gd name="T106" fmla="*/ 21 w 39"/>
                <a:gd name="T107"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7" y="12"/>
                    <a:pt x="36" y="11"/>
                    <a:pt x="34" y="11"/>
                  </a:cubicBezTo>
                  <a:cubicBezTo>
                    <a:pt x="32" y="12"/>
                    <a:pt x="32" y="12"/>
                    <a:pt x="32" y="12"/>
                  </a:cubicBezTo>
                  <a:cubicBezTo>
                    <a:pt x="31" y="11"/>
                    <a:pt x="31" y="10"/>
                    <a:pt x="30" y="10"/>
                  </a:cubicBezTo>
                  <a:cubicBezTo>
                    <a:pt x="32" y="7"/>
                    <a:pt x="32" y="7"/>
                    <a:pt x="32" y="7"/>
                  </a:cubicBezTo>
                  <a:cubicBezTo>
                    <a:pt x="32" y="6"/>
                    <a:pt x="32" y="4"/>
                    <a:pt x="31" y="3"/>
                  </a:cubicBezTo>
                  <a:cubicBezTo>
                    <a:pt x="28" y="2"/>
                    <a:pt x="28" y="2"/>
                    <a:pt x="28" y="2"/>
                  </a:cubicBezTo>
                  <a:cubicBezTo>
                    <a:pt x="27" y="1"/>
                    <a:pt x="25" y="2"/>
                    <a:pt x="24" y="3"/>
                  </a:cubicBezTo>
                  <a:cubicBezTo>
                    <a:pt x="23" y="5"/>
                    <a:pt x="23" y="5"/>
                    <a:pt x="23" y="5"/>
                  </a:cubicBezTo>
                  <a:cubicBezTo>
                    <a:pt x="22" y="5"/>
                    <a:pt x="21" y="5"/>
                    <a:pt x="20" y="5"/>
                  </a:cubicBezTo>
                  <a:cubicBezTo>
                    <a:pt x="19" y="2"/>
                    <a:pt x="19" y="2"/>
                    <a:pt x="19" y="2"/>
                  </a:cubicBezTo>
                  <a:cubicBezTo>
                    <a:pt x="19" y="1"/>
                    <a:pt x="18" y="0"/>
                    <a:pt x="16" y="0"/>
                  </a:cubicBezTo>
                  <a:cubicBezTo>
                    <a:pt x="13" y="1"/>
                    <a:pt x="13" y="1"/>
                    <a:pt x="13" y="1"/>
                  </a:cubicBezTo>
                  <a:cubicBezTo>
                    <a:pt x="12" y="1"/>
                    <a:pt x="11" y="3"/>
                    <a:pt x="11" y="4"/>
                  </a:cubicBezTo>
                  <a:cubicBezTo>
                    <a:pt x="12" y="7"/>
                    <a:pt x="12" y="7"/>
                    <a:pt x="12" y="7"/>
                  </a:cubicBezTo>
                  <a:cubicBezTo>
                    <a:pt x="11" y="7"/>
                    <a:pt x="10" y="8"/>
                    <a:pt x="9" y="8"/>
                  </a:cubicBezTo>
                  <a:cubicBezTo>
                    <a:pt x="7" y="7"/>
                    <a:pt x="7" y="7"/>
                    <a:pt x="7" y="7"/>
                  </a:cubicBezTo>
                  <a:cubicBezTo>
                    <a:pt x="6" y="6"/>
                    <a:pt x="4" y="7"/>
                    <a:pt x="4" y="8"/>
                  </a:cubicBezTo>
                  <a:cubicBezTo>
                    <a:pt x="2" y="11"/>
                    <a:pt x="2" y="11"/>
                    <a:pt x="2" y="11"/>
                  </a:cubicBezTo>
                  <a:cubicBezTo>
                    <a:pt x="1" y="12"/>
                    <a:pt x="2" y="14"/>
                    <a:pt x="3" y="14"/>
                  </a:cubicBezTo>
                  <a:cubicBezTo>
                    <a:pt x="5" y="15"/>
                    <a:pt x="5" y="15"/>
                    <a:pt x="5" y="15"/>
                  </a:cubicBezTo>
                  <a:cubicBezTo>
                    <a:pt x="5" y="16"/>
                    <a:pt x="4" y="18"/>
                    <a:pt x="4" y="19"/>
                  </a:cubicBezTo>
                  <a:cubicBezTo>
                    <a:pt x="2" y="19"/>
                    <a:pt x="2" y="19"/>
                    <a:pt x="2" y="19"/>
                  </a:cubicBezTo>
                  <a:cubicBezTo>
                    <a:pt x="1" y="19"/>
                    <a:pt x="0" y="21"/>
                    <a:pt x="0" y="22"/>
                  </a:cubicBezTo>
                  <a:cubicBezTo>
                    <a:pt x="1" y="25"/>
                    <a:pt x="1" y="25"/>
                    <a:pt x="1" y="25"/>
                  </a:cubicBezTo>
                  <a:cubicBezTo>
                    <a:pt x="1" y="27"/>
                    <a:pt x="3" y="28"/>
                    <a:pt x="4" y="27"/>
                  </a:cubicBezTo>
                  <a:cubicBezTo>
                    <a:pt x="6" y="27"/>
                    <a:pt x="6" y="27"/>
                    <a:pt x="6" y="27"/>
                  </a:cubicBezTo>
                  <a:cubicBezTo>
                    <a:pt x="7" y="28"/>
                    <a:pt x="8" y="29"/>
                    <a:pt x="8" y="29"/>
                  </a:cubicBezTo>
                  <a:cubicBezTo>
                    <a:pt x="7" y="31"/>
                    <a:pt x="7" y="31"/>
                    <a:pt x="7" y="31"/>
                  </a:cubicBezTo>
                  <a:cubicBezTo>
                    <a:pt x="6" y="33"/>
                    <a:pt x="7" y="34"/>
                    <a:pt x="8" y="35"/>
                  </a:cubicBezTo>
                  <a:cubicBezTo>
                    <a:pt x="11" y="37"/>
                    <a:pt x="11" y="37"/>
                    <a:pt x="11" y="37"/>
                  </a:cubicBezTo>
                  <a:cubicBezTo>
                    <a:pt x="12" y="37"/>
                    <a:pt x="14" y="37"/>
                    <a:pt x="14" y="36"/>
                  </a:cubicBezTo>
                  <a:cubicBezTo>
                    <a:pt x="16" y="34"/>
                    <a:pt x="16" y="34"/>
                    <a:pt x="16" y="34"/>
                  </a:cubicBezTo>
                  <a:cubicBezTo>
                    <a:pt x="17" y="34"/>
                    <a:pt x="18" y="34"/>
                    <a:pt x="19" y="34"/>
                  </a:cubicBezTo>
                  <a:cubicBezTo>
                    <a:pt x="19" y="36"/>
                    <a:pt x="19" y="36"/>
                    <a:pt x="19" y="36"/>
                  </a:cubicBezTo>
                  <a:cubicBezTo>
                    <a:pt x="20" y="38"/>
                    <a:pt x="21" y="39"/>
                    <a:pt x="23" y="38"/>
                  </a:cubicBezTo>
                  <a:cubicBezTo>
                    <a:pt x="26" y="38"/>
                    <a:pt x="26" y="38"/>
                    <a:pt x="26" y="38"/>
                  </a:cubicBezTo>
                  <a:cubicBezTo>
                    <a:pt x="27" y="37"/>
                    <a:pt x="28" y="36"/>
                    <a:pt x="27" y="34"/>
                  </a:cubicBezTo>
                  <a:cubicBezTo>
                    <a:pt x="27" y="32"/>
                    <a:pt x="27" y="32"/>
                    <a:pt x="27" y="32"/>
                  </a:cubicBezTo>
                  <a:cubicBezTo>
                    <a:pt x="28" y="31"/>
                    <a:pt x="28" y="31"/>
                    <a:pt x="29" y="30"/>
                  </a:cubicBezTo>
                  <a:cubicBezTo>
                    <a:pt x="31" y="31"/>
                    <a:pt x="31" y="31"/>
                    <a:pt x="31" y="31"/>
                  </a:cubicBezTo>
                  <a:cubicBezTo>
                    <a:pt x="33" y="32"/>
                    <a:pt x="34" y="32"/>
                    <a:pt x="35" y="30"/>
                  </a:cubicBezTo>
                  <a:cubicBezTo>
                    <a:pt x="37" y="28"/>
                    <a:pt x="37" y="28"/>
                    <a:pt x="37" y="28"/>
                  </a:cubicBezTo>
                  <a:cubicBezTo>
                    <a:pt x="37" y="27"/>
                    <a:pt x="37" y="25"/>
                    <a:pt x="36" y="24"/>
                  </a:cubicBezTo>
                  <a:cubicBezTo>
                    <a:pt x="33" y="23"/>
                    <a:pt x="33" y="23"/>
                    <a:pt x="33" y="23"/>
                  </a:cubicBezTo>
                  <a:cubicBezTo>
                    <a:pt x="34" y="22"/>
                    <a:pt x="34" y="21"/>
                    <a:pt x="34" y="20"/>
                  </a:cubicBezTo>
                  <a:cubicBezTo>
                    <a:pt x="36" y="19"/>
                    <a:pt x="36" y="19"/>
                    <a:pt x="36" y="19"/>
                  </a:cubicBezTo>
                  <a:cubicBezTo>
                    <a:pt x="38" y="19"/>
                    <a:pt x="39" y="17"/>
                    <a:pt x="38" y="16"/>
                  </a:cubicBezTo>
                  <a:lnTo>
                    <a:pt x="38" y="13"/>
                  </a:lnTo>
                  <a:close/>
                  <a:moveTo>
                    <a:pt x="21" y="26"/>
                  </a:moveTo>
                  <a:cubicBezTo>
                    <a:pt x="17" y="27"/>
                    <a:pt x="13" y="25"/>
                    <a:pt x="12" y="21"/>
                  </a:cubicBezTo>
                  <a:cubicBezTo>
                    <a:pt x="11" y="17"/>
                    <a:pt x="13" y="13"/>
                    <a:pt x="17" y="12"/>
                  </a:cubicBezTo>
                  <a:cubicBezTo>
                    <a:pt x="21" y="11"/>
                    <a:pt x="25" y="14"/>
                    <a:pt x="26" y="18"/>
                  </a:cubicBezTo>
                  <a:cubicBezTo>
                    <a:pt x="27" y="21"/>
                    <a:pt x="25" y="25"/>
                    <a:pt x="21" y="2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73" name="Freeform 220"/>
            <p:cNvSpPr>
              <a:spLocks noEditPoints="1"/>
            </p:cNvSpPr>
            <p:nvPr/>
          </p:nvSpPr>
          <p:spPr bwMode="auto">
            <a:xfrm>
              <a:off x="1909762" y="2164753"/>
              <a:ext cx="100013" cy="100013"/>
            </a:xfrm>
            <a:custGeom>
              <a:avLst/>
              <a:gdLst>
                <a:gd name="T0" fmla="*/ 38 w 39"/>
                <a:gd name="T1" fmla="*/ 14 h 39"/>
                <a:gd name="T2" fmla="*/ 35 w 39"/>
                <a:gd name="T3" fmla="*/ 12 h 39"/>
                <a:gd name="T4" fmla="*/ 32 w 39"/>
                <a:gd name="T5" fmla="*/ 12 h 39"/>
                <a:gd name="T6" fmla="*/ 30 w 39"/>
                <a:gd name="T7" fmla="*/ 10 h 39"/>
                <a:gd name="T8" fmla="*/ 32 w 39"/>
                <a:gd name="T9" fmla="*/ 8 h 39"/>
                <a:gd name="T10" fmla="*/ 31 w 39"/>
                <a:gd name="T11" fmla="*/ 4 h 39"/>
                <a:gd name="T12" fmla="*/ 28 w 39"/>
                <a:gd name="T13" fmla="*/ 2 h 39"/>
                <a:gd name="T14" fmla="*/ 24 w 39"/>
                <a:gd name="T15" fmla="*/ 3 h 39"/>
                <a:gd name="T16" fmla="*/ 23 w 39"/>
                <a:gd name="T17" fmla="*/ 6 h 39"/>
                <a:gd name="T18" fmla="*/ 20 w 39"/>
                <a:gd name="T19" fmla="*/ 5 h 39"/>
                <a:gd name="T20" fmla="*/ 20 w 39"/>
                <a:gd name="T21" fmla="*/ 3 h 39"/>
                <a:gd name="T22" fmla="*/ 16 w 39"/>
                <a:gd name="T23" fmla="*/ 1 h 39"/>
                <a:gd name="T24" fmla="*/ 13 w 39"/>
                <a:gd name="T25" fmla="*/ 1 h 39"/>
                <a:gd name="T26" fmla="*/ 11 w 39"/>
                <a:gd name="T27" fmla="*/ 5 h 39"/>
                <a:gd name="T28" fmla="*/ 12 w 39"/>
                <a:gd name="T29" fmla="*/ 7 h 39"/>
                <a:gd name="T30" fmla="*/ 10 w 39"/>
                <a:gd name="T31" fmla="*/ 9 h 39"/>
                <a:gd name="T32" fmla="*/ 7 w 39"/>
                <a:gd name="T33" fmla="*/ 8 h 39"/>
                <a:gd name="T34" fmla="*/ 4 w 39"/>
                <a:gd name="T35" fmla="*/ 9 h 39"/>
                <a:gd name="T36" fmla="*/ 2 w 39"/>
                <a:gd name="T37" fmla="*/ 11 h 39"/>
                <a:gd name="T38" fmla="*/ 3 w 39"/>
                <a:gd name="T39" fmla="*/ 15 h 39"/>
                <a:gd name="T40" fmla="*/ 5 w 39"/>
                <a:gd name="T41" fmla="*/ 16 h 39"/>
                <a:gd name="T42" fmla="*/ 5 w 39"/>
                <a:gd name="T43" fmla="*/ 19 h 39"/>
                <a:gd name="T44" fmla="*/ 2 w 39"/>
                <a:gd name="T45" fmla="*/ 20 h 39"/>
                <a:gd name="T46" fmla="*/ 0 w 39"/>
                <a:gd name="T47" fmla="*/ 23 h 39"/>
                <a:gd name="T48" fmla="*/ 1 w 39"/>
                <a:gd name="T49" fmla="*/ 26 h 39"/>
                <a:gd name="T50" fmla="*/ 4 w 39"/>
                <a:gd name="T51" fmla="*/ 28 h 39"/>
                <a:gd name="T52" fmla="*/ 7 w 39"/>
                <a:gd name="T53" fmla="*/ 27 h 39"/>
                <a:gd name="T54" fmla="*/ 9 w 39"/>
                <a:gd name="T55" fmla="*/ 30 h 39"/>
                <a:gd name="T56" fmla="*/ 7 w 39"/>
                <a:gd name="T57" fmla="*/ 32 h 39"/>
                <a:gd name="T58" fmla="*/ 8 w 39"/>
                <a:gd name="T59" fmla="*/ 36 h 39"/>
                <a:gd name="T60" fmla="*/ 11 w 39"/>
                <a:gd name="T61" fmla="*/ 37 h 39"/>
                <a:gd name="T62" fmla="*/ 15 w 39"/>
                <a:gd name="T63" fmla="*/ 36 h 39"/>
                <a:gd name="T64" fmla="*/ 16 w 39"/>
                <a:gd name="T65" fmla="*/ 34 h 39"/>
                <a:gd name="T66" fmla="*/ 19 w 39"/>
                <a:gd name="T67" fmla="*/ 35 h 39"/>
                <a:gd name="T68" fmla="*/ 19 w 39"/>
                <a:gd name="T69" fmla="*/ 37 h 39"/>
                <a:gd name="T70" fmla="*/ 23 w 39"/>
                <a:gd name="T71" fmla="*/ 39 h 39"/>
                <a:gd name="T72" fmla="*/ 26 w 39"/>
                <a:gd name="T73" fmla="*/ 38 h 39"/>
                <a:gd name="T74" fmla="*/ 28 w 39"/>
                <a:gd name="T75" fmla="*/ 35 h 39"/>
                <a:gd name="T76" fmla="*/ 27 w 39"/>
                <a:gd name="T77" fmla="*/ 32 h 39"/>
                <a:gd name="T78" fmla="*/ 29 w 39"/>
                <a:gd name="T79" fmla="*/ 31 h 39"/>
                <a:gd name="T80" fmla="*/ 32 w 39"/>
                <a:gd name="T81" fmla="*/ 32 h 39"/>
                <a:gd name="T82" fmla="*/ 35 w 39"/>
                <a:gd name="T83" fmla="*/ 31 h 39"/>
                <a:gd name="T84" fmla="*/ 37 w 39"/>
                <a:gd name="T85" fmla="*/ 28 h 39"/>
                <a:gd name="T86" fmla="*/ 36 w 39"/>
                <a:gd name="T87" fmla="*/ 25 h 39"/>
                <a:gd name="T88" fmla="*/ 34 w 39"/>
                <a:gd name="T89" fmla="*/ 23 h 39"/>
                <a:gd name="T90" fmla="*/ 34 w 39"/>
                <a:gd name="T91" fmla="*/ 21 h 39"/>
                <a:gd name="T92" fmla="*/ 37 w 39"/>
                <a:gd name="T93" fmla="*/ 20 h 39"/>
                <a:gd name="T94" fmla="*/ 39 w 39"/>
                <a:gd name="T95" fmla="*/ 17 h 39"/>
                <a:gd name="T96" fmla="*/ 38 w 39"/>
                <a:gd name="T97" fmla="*/ 14 h 39"/>
                <a:gd name="T98" fmla="*/ 21 w 39"/>
                <a:gd name="T99" fmla="*/ 27 h 39"/>
                <a:gd name="T100" fmla="*/ 12 w 39"/>
                <a:gd name="T101" fmla="*/ 22 h 39"/>
                <a:gd name="T102" fmla="*/ 17 w 39"/>
                <a:gd name="T103" fmla="*/ 13 h 39"/>
                <a:gd name="T104" fmla="*/ 26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4"/>
                  </a:moveTo>
                  <a:cubicBezTo>
                    <a:pt x="38" y="12"/>
                    <a:pt x="36" y="11"/>
                    <a:pt x="35" y="12"/>
                  </a:cubicBezTo>
                  <a:cubicBezTo>
                    <a:pt x="32" y="12"/>
                    <a:pt x="32" y="12"/>
                    <a:pt x="32" y="12"/>
                  </a:cubicBezTo>
                  <a:cubicBezTo>
                    <a:pt x="31" y="12"/>
                    <a:pt x="31" y="11"/>
                    <a:pt x="30" y="10"/>
                  </a:cubicBezTo>
                  <a:cubicBezTo>
                    <a:pt x="32" y="8"/>
                    <a:pt x="32" y="8"/>
                    <a:pt x="32" y="8"/>
                  </a:cubicBezTo>
                  <a:cubicBezTo>
                    <a:pt x="33" y="6"/>
                    <a:pt x="32" y="5"/>
                    <a:pt x="31" y="4"/>
                  </a:cubicBezTo>
                  <a:cubicBezTo>
                    <a:pt x="28" y="2"/>
                    <a:pt x="28" y="2"/>
                    <a:pt x="28" y="2"/>
                  </a:cubicBezTo>
                  <a:cubicBezTo>
                    <a:pt x="27" y="2"/>
                    <a:pt x="25" y="2"/>
                    <a:pt x="24" y="3"/>
                  </a:cubicBezTo>
                  <a:cubicBezTo>
                    <a:pt x="23" y="6"/>
                    <a:pt x="23" y="6"/>
                    <a:pt x="23" y="6"/>
                  </a:cubicBezTo>
                  <a:cubicBezTo>
                    <a:pt x="22" y="5"/>
                    <a:pt x="21" y="5"/>
                    <a:pt x="20" y="5"/>
                  </a:cubicBezTo>
                  <a:cubicBezTo>
                    <a:pt x="20" y="3"/>
                    <a:pt x="20" y="3"/>
                    <a:pt x="20" y="3"/>
                  </a:cubicBezTo>
                  <a:cubicBezTo>
                    <a:pt x="19" y="1"/>
                    <a:pt x="18" y="0"/>
                    <a:pt x="16" y="1"/>
                  </a:cubicBezTo>
                  <a:cubicBezTo>
                    <a:pt x="13" y="1"/>
                    <a:pt x="13" y="1"/>
                    <a:pt x="13" y="1"/>
                  </a:cubicBezTo>
                  <a:cubicBezTo>
                    <a:pt x="12" y="2"/>
                    <a:pt x="11" y="3"/>
                    <a:pt x="11" y="5"/>
                  </a:cubicBezTo>
                  <a:cubicBezTo>
                    <a:pt x="12" y="7"/>
                    <a:pt x="12" y="7"/>
                    <a:pt x="12" y="7"/>
                  </a:cubicBezTo>
                  <a:cubicBezTo>
                    <a:pt x="11" y="8"/>
                    <a:pt x="10" y="8"/>
                    <a:pt x="10" y="9"/>
                  </a:cubicBezTo>
                  <a:cubicBezTo>
                    <a:pt x="7" y="8"/>
                    <a:pt x="7" y="8"/>
                    <a:pt x="7" y="8"/>
                  </a:cubicBezTo>
                  <a:cubicBezTo>
                    <a:pt x="6" y="7"/>
                    <a:pt x="5" y="7"/>
                    <a:pt x="4" y="9"/>
                  </a:cubicBezTo>
                  <a:cubicBezTo>
                    <a:pt x="2" y="11"/>
                    <a:pt x="2" y="11"/>
                    <a:pt x="2" y="11"/>
                  </a:cubicBezTo>
                  <a:cubicBezTo>
                    <a:pt x="1" y="12"/>
                    <a:pt x="2" y="14"/>
                    <a:pt x="3" y="15"/>
                  </a:cubicBezTo>
                  <a:cubicBezTo>
                    <a:pt x="5" y="16"/>
                    <a:pt x="5" y="16"/>
                    <a:pt x="5" y="16"/>
                  </a:cubicBezTo>
                  <a:cubicBezTo>
                    <a:pt x="5" y="17"/>
                    <a:pt x="5" y="18"/>
                    <a:pt x="5" y="19"/>
                  </a:cubicBezTo>
                  <a:cubicBezTo>
                    <a:pt x="2" y="20"/>
                    <a:pt x="2" y="20"/>
                    <a:pt x="2" y="20"/>
                  </a:cubicBezTo>
                  <a:cubicBezTo>
                    <a:pt x="1" y="20"/>
                    <a:pt x="0" y="22"/>
                    <a:pt x="0" y="23"/>
                  </a:cubicBezTo>
                  <a:cubicBezTo>
                    <a:pt x="1" y="26"/>
                    <a:pt x="1" y="26"/>
                    <a:pt x="1" y="26"/>
                  </a:cubicBezTo>
                  <a:cubicBezTo>
                    <a:pt x="2" y="27"/>
                    <a:pt x="3" y="28"/>
                    <a:pt x="4" y="28"/>
                  </a:cubicBezTo>
                  <a:cubicBezTo>
                    <a:pt x="7" y="27"/>
                    <a:pt x="7" y="27"/>
                    <a:pt x="7" y="27"/>
                  </a:cubicBezTo>
                  <a:cubicBezTo>
                    <a:pt x="7" y="28"/>
                    <a:pt x="8" y="29"/>
                    <a:pt x="9" y="30"/>
                  </a:cubicBezTo>
                  <a:cubicBezTo>
                    <a:pt x="7" y="32"/>
                    <a:pt x="7" y="32"/>
                    <a:pt x="7" y="32"/>
                  </a:cubicBezTo>
                  <a:cubicBezTo>
                    <a:pt x="7" y="33"/>
                    <a:pt x="7" y="35"/>
                    <a:pt x="8" y="36"/>
                  </a:cubicBezTo>
                  <a:cubicBezTo>
                    <a:pt x="11" y="37"/>
                    <a:pt x="11" y="37"/>
                    <a:pt x="11" y="37"/>
                  </a:cubicBezTo>
                  <a:cubicBezTo>
                    <a:pt x="12" y="38"/>
                    <a:pt x="14" y="38"/>
                    <a:pt x="15" y="36"/>
                  </a:cubicBezTo>
                  <a:cubicBezTo>
                    <a:pt x="16" y="34"/>
                    <a:pt x="16" y="34"/>
                    <a:pt x="16" y="34"/>
                  </a:cubicBezTo>
                  <a:cubicBezTo>
                    <a:pt x="17" y="34"/>
                    <a:pt x="18" y="35"/>
                    <a:pt x="19" y="35"/>
                  </a:cubicBezTo>
                  <a:cubicBezTo>
                    <a:pt x="19" y="37"/>
                    <a:pt x="19" y="37"/>
                    <a:pt x="19" y="37"/>
                  </a:cubicBezTo>
                  <a:cubicBezTo>
                    <a:pt x="20" y="38"/>
                    <a:pt x="21" y="39"/>
                    <a:pt x="23" y="39"/>
                  </a:cubicBezTo>
                  <a:cubicBezTo>
                    <a:pt x="26" y="38"/>
                    <a:pt x="26" y="38"/>
                    <a:pt x="26" y="38"/>
                  </a:cubicBezTo>
                  <a:cubicBezTo>
                    <a:pt x="27" y="38"/>
                    <a:pt x="28" y="36"/>
                    <a:pt x="28" y="35"/>
                  </a:cubicBezTo>
                  <a:cubicBezTo>
                    <a:pt x="27" y="32"/>
                    <a:pt x="27" y="32"/>
                    <a:pt x="27" y="32"/>
                  </a:cubicBezTo>
                  <a:cubicBezTo>
                    <a:pt x="28" y="32"/>
                    <a:pt x="29" y="31"/>
                    <a:pt x="29" y="31"/>
                  </a:cubicBezTo>
                  <a:cubicBezTo>
                    <a:pt x="32" y="32"/>
                    <a:pt x="32" y="32"/>
                    <a:pt x="32" y="32"/>
                  </a:cubicBezTo>
                  <a:cubicBezTo>
                    <a:pt x="33" y="33"/>
                    <a:pt x="35" y="32"/>
                    <a:pt x="35" y="31"/>
                  </a:cubicBezTo>
                  <a:cubicBezTo>
                    <a:pt x="37" y="28"/>
                    <a:pt x="37" y="28"/>
                    <a:pt x="37" y="28"/>
                  </a:cubicBezTo>
                  <a:cubicBezTo>
                    <a:pt x="38" y="27"/>
                    <a:pt x="37" y="26"/>
                    <a:pt x="36" y="25"/>
                  </a:cubicBezTo>
                  <a:cubicBezTo>
                    <a:pt x="34" y="23"/>
                    <a:pt x="34" y="23"/>
                    <a:pt x="34" y="23"/>
                  </a:cubicBezTo>
                  <a:cubicBezTo>
                    <a:pt x="34" y="22"/>
                    <a:pt x="34" y="22"/>
                    <a:pt x="34" y="21"/>
                  </a:cubicBezTo>
                  <a:cubicBezTo>
                    <a:pt x="37" y="20"/>
                    <a:pt x="37" y="20"/>
                    <a:pt x="37" y="20"/>
                  </a:cubicBezTo>
                  <a:cubicBezTo>
                    <a:pt x="38" y="20"/>
                    <a:pt x="39" y="18"/>
                    <a:pt x="39" y="17"/>
                  </a:cubicBezTo>
                  <a:lnTo>
                    <a:pt x="38" y="14"/>
                  </a:lnTo>
                  <a:close/>
                  <a:moveTo>
                    <a:pt x="21" y="27"/>
                  </a:moveTo>
                  <a:cubicBezTo>
                    <a:pt x="17" y="28"/>
                    <a:pt x="13" y="26"/>
                    <a:pt x="12" y="22"/>
                  </a:cubicBezTo>
                  <a:cubicBezTo>
                    <a:pt x="11" y="18"/>
                    <a:pt x="14" y="14"/>
                    <a:pt x="17" y="13"/>
                  </a:cubicBezTo>
                  <a:cubicBezTo>
                    <a:pt x="21" y="12"/>
                    <a:pt x="25" y="14"/>
                    <a:pt x="26" y="18"/>
                  </a:cubicBezTo>
                  <a:cubicBezTo>
                    <a:pt x="27" y="22"/>
                    <a:pt x="25" y="26"/>
                    <a:pt x="21" y="2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74" name="Freeform 221"/>
            <p:cNvSpPr>
              <a:spLocks noEditPoints="1"/>
            </p:cNvSpPr>
            <p:nvPr/>
          </p:nvSpPr>
          <p:spPr bwMode="auto">
            <a:xfrm>
              <a:off x="2357437" y="1907578"/>
              <a:ext cx="100013" cy="100013"/>
            </a:xfrm>
            <a:custGeom>
              <a:avLst/>
              <a:gdLst>
                <a:gd name="T0" fmla="*/ 38 w 39"/>
                <a:gd name="T1" fmla="*/ 13 h 39"/>
                <a:gd name="T2" fmla="*/ 35 w 39"/>
                <a:gd name="T3" fmla="*/ 11 h 39"/>
                <a:gd name="T4" fmla="*/ 32 w 39"/>
                <a:gd name="T5" fmla="*/ 12 h 39"/>
                <a:gd name="T6" fmla="*/ 31 w 39"/>
                <a:gd name="T7" fmla="*/ 10 h 39"/>
                <a:gd name="T8" fmla="*/ 32 w 39"/>
                <a:gd name="T9" fmla="*/ 7 h 39"/>
                <a:gd name="T10" fmla="*/ 31 w 39"/>
                <a:gd name="T11" fmla="*/ 4 h 39"/>
                <a:gd name="T12" fmla="*/ 28 w 39"/>
                <a:gd name="T13" fmla="*/ 2 h 39"/>
                <a:gd name="T14" fmla="*/ 25 w 39"/>
                <a:gd name="T15" fmla="*/ 3 h 39"/>
                <a:gd name="T16" fmla="*/ 23 w 39"/>
                <a:gd name="T17" fmla="*/ 5 h 39"/>
                <a:gd name="T18" fmla="*/ 21 w 39"/>
                <a:gd name="T19" fmla="*/ 5 h 39"/>
                <a:gd name="T20" fmla="*/ 20 w 39"/>
                <a:gd name="T21" fmla="*/ 2 h 39"/>
                <a:gd name="T22" fmla="*/ 17 w 39"/>
                <a:gd name="T23" fmla="*/ 0 h 39"/>
                <a:gd name="T24" fmla="*/ 14 w 39"/>
                <a:gd name="T25" fmla="*/ 1 h 39"/>
                <a:gd name="T26" fmla="*/ 12 w 39"/>
                <a:gd name="T27" fmla="*/ 4 h 39"/>
                <a:gd name="T28" fmla="*/ 12 w 39"/>
                <a:gd name="T29" fmla="*/ 7 h 39"/>
                <a:gd name="T30" fmla="*/ 10 w 39"/>
                <a:gd name="T31" fmla="*/ 9 h 39"/>
                <a:gd name="T32" fmla="*/ 8 w 39"/>
                <a:gd name="T33" fmla="*/ 7 h 39"/>
                <a:gd name="T34" fmla="*/ 4 w 39"/>
                <a:gd name="T35" fmla="*/ 8 h 39"/>
                <a:gd name="T36" fmla="*/ 2 w 39"/>
                <a:gd name="T37" fmla="*/ 11 h 39"/>
                <a:gd name="T38" fmla="*/ 3 w 39"/>
                <a:gd name="T39" fmla="*/ 15 h 39"/>
                <a:gd name="T40" fmla="*/ 5 w 39"/>
                <a:gd name="T41" fmla="*/ 16 h 39"/>
                <a:gd name="T42" fmla="*/ 5 w 39"/>
                <a:gd name="T43" fmla="*/ 19 h 39"/>
                <a:gd name="T44" fmla="*/ 3 w 39"/>
                <a:gd name="T45" fmla="*/ 19 h 39"/>
                <a:gd name="T46" fmla="*/ 1 w 39"/>
                <a:gd name="T47" fmla="*/ 23 h 39"/>
                <a:gd name="T48" fmla="*/ 1 w 39"/>
                <a:gd name="T49" fmla="*/ 26 h 39"/>
                <a:gd name="T50" fmla="*/ 5 w 39"/>
                <a:gd name="T51" fmla="*/ 28 h 39"/>
                <a:gd name="T52" fmla="*/ 7 w 39"/>
                <a:gd name="T53" fmla="*/ 27 h 39"/>
                <a:gd name="T54" fmla="*/ 9 w 39"/>
                <a:gd name="T55" fmla="*/ 30 h 39"/>
                <a:gd name="T56" fmla="*/ 8 w 39"/>
                <a:gd name="T57" fmla="*/ 32 h 39"/>
                <a:gd name="T58" fmla="*/ 9 w 39"/>
                <a:gd name="T59" fmla="*/ 35 h 39"/>
                <a:gd name="T60" fmla="*/ 11 w 39"/>
                <a:gd name="T61" fmla="*/ 37 h 39"/>
                <a:gd name="T62" fmla="*/ 15 w 39"/>
                <a:gd name="T63" fmla="*/ 36 h 39"/>
                <a:gd name="T64" fmla="*/ 16 w 39"/>
                <a:gd name="T65" fmla="*/ 34 h 39"/>
                <a:gd name="T66" fmla="*/ 19 w 39"/>
                <a:gd name="T67" fmla="*/ 34 h 39"/>
                <a:gd name="T68" fmla="*/ 20 w 39"/>
                <a:gd name="T69" fmla="*/ 37 h 39"/>
                <a:gd name="T70" fmla="*/ 23 w 39"/>
                <a:gd name="T71" fmla="*/ 39 h 39"/>
                <a:gd name="T72" fmla="*/ 26 w 39"/>
                <a:gd name="T73" fmla="*/ 38 h 39"/>
                <a:gd name="T74" fmla="*/ 28 w 39"/>
                <a:gd name="T75" fmla="*/ 35 h 39"/>
                <a:gd name="T76" fmla="*/ 27 w 39"/>
                <a:gd name="T77" fmla="*/ 32 h 39"/>
                <a:gd name="T78" fmla="*/ 30 w 39"/>
                <a:gd name="T79" fmla="*/ 30 h 39"/>
                <a:gd name="T80" fmla="*/ 32 w 39"/>
                <a:gd name="T81" fmla="*/ 32 h 39"/>
                <a:gd name="T82" fmla="*/ 36 w 39"/>
                <a:gd name="T83" fmla="*/ 31 h 39"/>
                <a:gd name="T84" fmla="*/ 37 w 39"/>
                <a:gd name="T85" fmla="*/ 28 h 39"/>
                <a:gd name="T86" fmla="*/ 36 w 39"/>
                <a:gd name="T87" fmla="*/ 24 h 39"/>
                <a:gd name="T88" fmla="*/ 34 w 39"/>
                <a:gd name="T89" fmla="*/ 23 h 39"/>
                <a:gd name="T90" fmla="*/ 34 w 39"/>
                <a:gd name="T91" fmla="*/ 20 h 39"/>
                <a:gd name="T92" fmla="*/ 37 w 39"/>
                <a:gd name="T93" fmla="*/ 20 h 39"/>
                <a:gd name="T94" fmla="*/ 39 w 39"/>
                <a:gd name="T95" fmla="*/ 16 h 39"/>
                <a:gd name="T96" fmla="*/ 38 w 39"/>
                <a:gd name="T97" fmla="*/ 13 h 39"/>
                <a:gd name="T98" fmla="*/ 21 w 39"/>
                <a:gd name="T99" fmla="*/ 27 h 39"/>
                <a:gd name="T100" fmla="*/ 12 w 39"/>
                <a:gd name="T101" fmla="*/ 21 h 39"/>
                <a:gd name="T102" fmla="*/ 18 w 39"/>
                <a:gd name="T103" fmla="*/ 12 h 39"/>
                <a:gd name="T104" fmla="*/ 27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8" y="12"/>
                    <a:pt x="36" y="11"/>
                    <a:pt x="35" y="11"/>
                  </a:cubicBezTo>
                  <a:cubicBezTo>
                    <a:pt x="32" y="12"/>
                    <a:pt x="32" y="12"/>
                    <a:pt x="32" y="12"/>
                  </a:cubicBezTo>
                  <a:cubicBezTo>
                    <a:pt x="32" y="11"/>
                    <a:pt x="31" y="11"/>
                    <a:pt x="31" y="10"/>
                  </a:cubicBezTo>
                  <a:cubicBezTo>
                    <a:pt x="32" y="7"/>
                    <a:pt x="32" y="7"/>
                    <a:pt x="32" y="7"/>
                  </a:cubicBezTo>
                  <a:cubicBezTo>
                    <a:pt x="33" y="6"/>
                    <a:pt x="32" y="5"/>
                    <a:pt x="31" y="4"/>
                  </a:cubicBezTo>
                  <a:cubicBezTo>
                    <a:pt x="28" y="2"/>
                    <a:pt x="28" y="2"/>
                    <a:pt x="28" y="2"/>
                  </a:cubicBezTo>
                  <a:cubicBezTo>
                    <a:pt x="27" y="1"/>
                    <a:pt x="25" y="2"/>
                    <a:pt x="25" y="3"/>
                  </a:cubicBezTo>
                  <a:cubicBezTo>
                    <a:pt x="23" y="5"/>
                    <a:pt x="23" y="5"/>
                    <a:pt x="23" y="5"/>
                  </a:cubicBezTo>
                  <a:cubicBezTo>
                    <a:pt x="22" y="5"/>
                    <a:pt x="21" y="5"/>
                    <a:pt x="21" y="5"/>
                  </a:cubicBezTo>
                  <a:cubicBezTo>
                    <a:pt x="20" y="2"/>
                    <a:pt x="20" y="2"/>
                    <a:pt x="20" y="2"/>
                  </a:cubicBezTo>
                  <a:cubicBezTo>
                    <a:pt x="20" y="1"/>
                    <a:pt x="18" y="0"/>
                    <a:pt x="17" y="0"/>
                  </a:cubicBezTo>
                  <a:cubicBezTo>
                    <a:pt x="14" y="1"/>
                    <a:pt x="14" y="1"/>
                    <a:pt x="14" y="1"/>
                  </a:cubicBezTo>
                  <a:cubicBezTo>
                    <a:pt x="12" y="1"/>
                    <a:pt x="11" y="3"/>
                    <a:pt x="12" y="4"/>
                  </a:cubicBezTo>
                  <a:cubicBezTo>
                    <a:pt x="12" y="7"/>
                    <a:pt x="12" y="7"/>
                    <a:pt x="12" y="7"/>
                  </a:cubicBezTo>
                  <a:cubicBezTo>
                    <a:pt x="11" y="7"/>
                    <a:pt x="11" y="8"/>
                    <a:pt x="10" y="9"/>
                  </a:cubicBezTo>
                  <a:cubicBezTo>
                    <a:pt x="8" y="7"/>
                    <a:pt x="8" y="7"/>
                    <a:pt x="8" y="7"/>
                  </a:cubicBezTo>
                  <a:cubicBezTo>
                    <a:pt x="6" y="7"/>
                    <a:pt x="5" y="7"/>
                    <a:pt x="4" y="8"/>
                  </a:cubicBezTo>
                  <a:cubicBezTo>
                    <a:pt x="2" y="11"/>
                    <a:pt x="2" y="11"/>
                    <a:pt x="2" y="11"/>
                  </a:cubicBezTo>
                  <a:cubicBezTo>
                    <a:pt x="2" y="12"/>
                    <a:pt x="2" y="14"/>
                    <a:pt x="3" y="15"/>
                  </a:cubicBezTo>
                  <a:cubicBezTo>
                    <a:pt x="5" y="16"/>
                    <a:pt x="5" y="16"/>
                    <a:pt x="5" y="16"/>
                  </a:cubicBezTo>
                  <a:cubicBezTo>
                    <a:pt x="5" y="17"/>
                    <a:pt x="5" y="18"/>
                    <a:pt x="5" y="19"/>
                  </a:cubicBezTo>
                  <a:cubicBezTo>
                    <a:pt x="3" y="19"/>
                    <a:pt x="3" y="19"/>
                    <a:pt x="3" y="19"/>
                  </a:cubicBezTo>
                  <a:cubicBezTo>
                    <a:pt x="1" y="20"/>
                    <a:pt x="0" y="21"/>
                    <a:pt x="1" y="23"/>
                  </a:cubicBezTo>
                  <a:cubicBezTo>
                    <a:pt x="1" y="26"/>
                    <a:pt x="1" y="26"/>
                    <a:pt x="1" y="26"/>
                  </a:cubicBezTo>
                  <a:cubicBezTo>
                    <a:pt x="2" y="27"/>
                    <a:pt x="3" y="28"/>
                    <a:pt x="5" y="28"/>
                  </a:cubicBezTo>
                  <a:cubicBezTo>
                    <a:pt x="7" y="27"/>
                    <a:pt x="7" y="27"/>
                    <a:pt x="7" y="27"/>
                  </a:cubicBezTo>
                  <a:cubicBezTo>
                    <a:pt x="7" y="28"/>
                    <a:pt x="8" y="29"/>
                    <a:pt x="9" y="30"/>
                  </a:cubicBezTo>
                  <a:cubicBezTo>
                    <a:pt x="8" y="32"/>
                    <a:pt x="8" y="32"/>
                    <a:pt x="8" y="32"/>
                  </a:cubicBezTo>
                  <a:cubicBezTo>
                    <a:pt x="7" y="33"/>
                    <a:pt x="7" y="35"/>
                    <a:pt x="9" y="35"/>
                  </a:cubicBezTo>
                  <a:cubicBezTo>
                    <a:pt x="11" y="37"/>
                    <a:pt x="11" y="37"/>
                    <a:pt x="11" y="37"/>
                  </a:cubicBezTo>
                  <a:cubicBezTo>
                    <a:pt x="12" y="38"/>
                    <a:pt x="14" y="37"/>
                    <a:pt x="15" y="36"/>
                  </a:cubicBezTo>
                  <a:cubicBezTo>
                    <a:pt x="16" y="34"/>
                    <a:pt x="16" y="34"/>
                    <a:pt x="16" y="34"/>
                  </a:cubicBezTo>
                  <a:cubicBezTo>
                    <a:pt x="17" y="34"/>
                    <a:pt x="18" y="34"/>
                    <a:pt x="19" y="34"/>
                  </a:cubicBezTo>
                  <a:cubicBezTo>
                    <a:pt x="20" y="37"/>
                    <a:pt x="20" y="37"/>
                    <a:pt x="20" y="37"/>
                  </a:cubicBezTo>
                  <a:cubicBezTo>
                    <a:pt x="20" y="38"/>
                    <a:pt x="22" y="39"/>
                    <a:pt x="23" y="39"/>
                  </a:cubicBezTo>
                  <a:cubicBezTo>
                    <a:pt x="26" y="38"/>
                    <a:pt x="26" y="38"/>
                    <a:pt x="26" y="38"/>
                  </a:cubicBezTo>
                  <a:cubicBezTo>
                    <a:pt x="27" y="38"/>
                    <a:pt x="28" y="36"/>
                    <a:pt x="28" y="35"/>
                  </a:cubicBezTo>
                  <a:cubicBezTo>
                    <a:pt x="27" y="32"/>
                    <a:pt x="27" y="32"/>
                    <a:pt x="27" y="32"/>
                  </a:cubicBezTo>
                  <a:cubicBezTo>
                    <a:pt x="28" y="32"/>
                    <a:pt x="29" y="31"/>
                    <a:pt x="30" y="30"/>
                  </a:cubicBezTo>
                  <a:cubicBezTo>
                    <a:pt x="32" y="32"/>
                    <a:pt x="32" y="32"/>
                    <a:pt x="32" y="32"/>
                  </a:cubicBezTo>
                  <a:cubicBezTo>
                    <a:pt x="33" y="32"/>
                    <a:pt x="35" y="32"/>
                    <a:pt x="36" y="31"/>
                  </a:cubicBezTo>
                  <a:cubicBezTo>
                    <a:pt x="37" y="28"/>
                    <a:pt x="37" y="28"/>
                    <a:pt x="37" y="28"/>
                  </a:cubicBezTo>
                  <a:cubicBezTo>
                    <a:pt x="38" y="27"/>
                    <a:pt x="38" y="25"/>
                    <a:pt x="36" y="24"/>
                  </a:cubicBezTo>
                  <a:cubicBezTo>
                    <a:pt x="34" y="23"/>
                    <a:pt x="34" y="23"/>
                    <a:pt x="34" y="23"/>
                  </a:cubicBezTo>
                  <a:cubicBezTo>
                    <a:pt x="34" y="22"/>
                    <a:pt x="34" y="21"/>
                    <a:pt x="34" y="20"/>
                  </a:cubicBezTo>
                  <a:cubicBezTo>
                    <a:pt x="37" y="20"/>
                    <a:pt x="37" y="20"/>
                    <a:pt x="37" y="20"/>
                  </a:cubicBezTo>
                  <a:cubicBezTo>
                    <a:pt x="38" y="19"/>
                    <a:pt x="39" y="18"/>
                    <a:pt x="39" y="16"/>
                  </a:cubicBezTo>
                  <a:lnTo>
                    <a:pt x="38" y="13"/>
                  </a:lnTo>
                  <a:close/>
                  <a:moveTo>
                    <a:pt x="21" y="27"/>
                  </a:moveTo>
                  <a:cubicBezTo>
                    <a:pt x="17" y="28"/>
                    <a:pt x="13" y="25"/>
                    <a:pt x="12" y="21"/>
                  </a:cubicBezTo>
                  <a:cubicBezTo>
                    <a:pt x="11" y="17"/>
                    <a:pt x="14" y="13"/>
                    <a:pt x="18" y="12"/>
                  </a:cubicBezTo>
                  <a:cubicBezTo>
                    <a:pt x="22" y="12"/>
                    <a:pt x="26" y="14"/>
                    <a:pt x="27" y="18"/>
                  </a:cubicBezTo>
                  <a:cubicBezTo>
                    <a:pt x="28" y="22"/>
                    <a:pt x="25" y="26"/>
                    <a:pt x="21" y="2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75" name="Freeform 222"/>
            <p:cNvSpPr>
              <a:spLocks noEditPoints="1"/>
            </p:cNvSpPr>
            <p:nvPr/>
          </p:nvSpPr>
          <p:spPr bwMode="auto">
            <a:xfrm>
              <a:off x="3549253" y="2605285"/>
              <a:ext cx="100013" cy="97631"/>
            </a:xfrm>
            <a:custGeom>
              <a:avLst/>
              <a:gdLst>
                <a:gd name="T0" fmla="*/ 37 w 39"/>
                <a:gd name="T1" fmla="*/ 13 h 38"/>
                <a:gd name="T2" fmla="*/ 34 w 39"/>
                <a:gd name="T3" fmla="*/ 11 h 38"/>
                <a:gd name="T4" fmla="*/ 31 w 39"/>
                <a:gd name="T5" fmla="*/ 12 h 38"/>
                <a:gd name="T6" fmla="*/ 30 w 39"/>
                <a:gd name="T7" fmla="*/ 9 h 38"/>
                <a:gd name="T8" fmla="*/ 31 w 39"/>
                <a:gd name="T9" fmla="*/ 7 h 38"/>
                <a:gd name="T10" fmla="*/ 30 w 39"/>
                <a:gd name="T11" fmla="*/ 3 h 38"/>
                <a:gd name="T12" fmla="*/ 28 w 39"/>
                <a:gd name="T13" fmla="*/ 2 h 38"/>
                <a:gd name="T14" fmla="*/ 24 w 39"/>
                <a:gd name="T15" fmla="*/ 3 h 38"/>
                <a:gd name="T16" fmla="*/ 23 w 39"/>
                <a:gd name="T17" fmla="*/ 5 h 38"/>
                <a:gd name="T18" fmla="*/ 20 w 39"/>
                <a:gd name="T19" fmla="*/ 4 h 38"/>
                <a:gd name="T20" fmla="*/ 19 w 39"/>
                <a:gd name="T21" fmla="*/ 2 h 38"/>
                <a:gd name="T22" fmla="*/ 16 w 39"/>
                <a:gd name="T23" fmla="*/ 0 h 38"/>
                <a:gd name="T24" fmla="*/ 13 w 39"/>
                <a:gd name="T25" fmla="*/ 1 h 38"/>
                <a:gd name="T26" fmla="*/ 11 w 39"/>
                <a:gd name="T27" fmla="*/ 4 h 38"/>
                <a:gd name="T28" fmla="*/ 11 w 39"/>
                <a:gd name="T29" fmla="*/ 6 h 38"/>
                <a:gd name="T30" fmla="*/ 9 w 39"/>
                <a:gd name="T31" fmla="*/ 8 h 38"/>
                <a:gd name="T32" fmla="*/ 7 w 39"/>
                <a:gd name="T33" fmla="*/ 7 h 38"/>
                <a:gd name="T34" fmla="*/ 3 w 39"/>
                <a:gd name="T35" fmla="*/ 8 h 38"/>
                <a:gd name="T36" fmla="*/ 2 w 39"/>
                <a:gd name="T37" fmla="*/ 10 h 38"/>
                <a:gd name="T38" fmla="*/ 3 w 39"/>
                <a:gd name="T39" fmla="*/ 14 h 38"/>
                <a:gd name="T40" fmla="*/ 5 w 39"/>
                <a:gd name="T41" fmla="*/ 15 h 38"/>
                <a:gd name="T42" fmla="*/ 4 w 39"/>
                <a:gd name="T43" fmla="*/ 18 h 38"/>
                <a:gd name="T44" fmla="*/ 2 w 39"/>
                <a:gd name="T45" fmla="*/ 19 h 38"/>
                <a:gd name="T46" fmla="*/ 0 w 39"/>
                <a:gd name="T47" fmla="*/ 22 h 38"/>
                <a:gd name="T48" fmla="*/ 1 w 39"/>
                <a:gd name="T49" fmla="*/ 25 h 38"/>
                <a:gd name="T50" fmla="*/ 4 w 39"/>
                <a:gd name="T51" fmla="*/ 27 h 38"/>
                <a:gd name="T52" fmla="*/ 6 w 39"/>
                <a:gd name="T53" fmla="*/ 27 h 38"/>
                <a:gd name="T54" fmla="*/ 8 w 39"/>
                <a:gd name="T55" fmla="*/ 29 h 38"/>
                <a:gd name="T56" fmla="*/ 7 w 39"/>
                <a:gd name="T57" fmla="*/ 31 h 38"/>
                <a:gd name="T58" fmla="*/ 8 w 39"/>
                <a:gd name="T59" fmla="*/ 35 h 38"/>
                <a:gd name="T60" fmla="*/ 10 w 39"/>
                <a:gd name="T61" fmla="*/ 36 h 38"/>
                <a:gd name="T62" fmla="*/ 14 w 39"/>
                <a:gd name="T63" fmla="*/ 35 h 38"/>
                <a:gd name="T64" fmla="*/ 15 w 39"/>
                <a:gd name="T65" fmla="*/ 33 h 38"/>
                <a:gd name="T66" fmla="*/ 18 w 39"/>
                <a:gd name="T67" fmla="*/ 34 h 38"/>
                <a:gd name="T68" fmla="*/ 19 w 39"/>
                <a:gd name="T69" fmla="*/ 36 h 38"/>
                <a:gd name="T70" fmla="*/ 22 w 39"/>
                <a:gd name="T71" fmla="*/ 38 h 38"/>
                <a:gd name="T72" fmla="*/ 25 w 39"/>
                <a:gd name="T73" fmla="*/ 37 h 38"/>
                <a:gd name="T74" fmla="*/ 27 w 39"/>
                <a:gd name="T75" fmla="*/ 34 h 38"/>
                <a:gd name="T76" fmla="*/ 27 w 39"/>
                <a:gd name="T77" fmla="*/ 32 h 38"/>
                <a:gd name="T78" fmla="*/ 29 w 39"/>
                <a:gd name="T79" fmla="*/ 30 h 38"/>
                <a:gd name="T80" fmla="*/ 31 w 39"/>
                <a:gd name="T81" fmla="*/ 31 h 38"/>
                <a:gd name="T82" fmla="*/ 35 w 39"/>
                <a:gd name="T83" fmla="*/ 30 h 38"/>
                <a:gd name="T84" fmla="*/ 36 w 39"/>
                <a:gd name="T85" fmla="*/ 28 h 38"/>
                <a:gd name="T86" fmla="*/ 35 w 39"/>
                <a:gd name="T87" fmla="*/ 24 h 38"/>
                <a:gd name="T88" fmla="*/ 33 w 39"/>
                <a:gd name="T89" fmla="*/ 22 h 38"/>
                <a:gd name="T90" fmla="*/ 33 w 39"/>
                <a:gd name="T91" fmla="*/ 20 h 38"/>
                <a:gd name="T92" fmla="*/ 36 w 39"/>
                <a:gd name="T93" fmla="*/ 19 h 38"/>
                <a:gd name="T94" fmla="*/ 38 w 39"/>
                <a:gd name="T95" fmla="*/ 16 h 38"/>
                <a:gd name="T96" fmla="*/ 37 w 39"/>
                <a:gd name="T97" fmla="*/ 13 h 38"/>
                <a:gd name="T98" fmla="*/ 20 w 39"/>
                <a:gd name="T99" fmla="*/ 26 h 38"/>
                <a:gd name="T100" fmla="*/ 12 w 39"/>
                <a:gd name="T101" fmla="*/ 21 h 38"/>
                <a:gd name="T102" fmla="*/ 17 w 39"/>
                <a:gd name="T103" fmla="*/ 12 h 38"/>
                <a:gd name="T104" fmla="*/ 26 w 39"/>
                <a:gd name="T105" fmla="*/ 17 h 38"/>
                <a:gd name="T106" fmla="*/ 20 w 39"/>
                <a:gd name="T107"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8">
                  <a:moveTo>
                    <a:pt x="37" y="13"/>
                  </a:moveTo>
                  <a:cubicBezTo>
                    <a:pt x="37" y="11"/>
                    <a:pt x="36" y="11"/>
                    <a:pt x="34" y="11"/>
                  </a:cubicBezTo>
                  <a:cubicBezTo>
                    <a:pt x="31" y="12"/>
                    <a:pt x="31" y="12"/>
                    <a:pt x="31" y="12"/>
                  </a:cubicBezTo>
                  <a:cubicBezTo>
                    <a:pt x="31" y="11"/>
                    <a:pt x="30" y="10"/>
                    <a:pt x="30" y="9"/>
                  </a:cubicBezTo>
                  <a:cubicBezTo>
                    <a:pt x="31" y="7"/>
                    <a:pt x="31" y="7"/>
                    <a:pt x="31" y="7"/>
                  </a:cubicBezTo>
                  <a:cubicBezTo>
                    <a:pt x="32" y="6"/>
                    <a:pt x="32" y="4"/>
                    <a:pt x="30" y="3"/>
                  </a:cubicBezTo>
                  <a:cubicBezTo>
                    <a:pt x="28" y="2"/>
                    <a:pt x="28" y="2"/>
                    <a:pt x="28" y="2"/>
                  </a:cubicBezTo>
                  <a:cubicBezTo>
                    <a:pt x="26" y="1"/>
                    <a:pt x="25" y="1"/>
                    <a:pt x="24" y="3"/>
                  </a:cubicBezTo>
                  <a:cubicBezTo>
                    <a:pt x="23" y="5"/>
                    <a:pt x="23" y="5"/>
                    <a:pt x="23" y="5"/>
                  </a:cubicBezTo>
                  <a:cubicBezTo>
                    <a:pt x="22" y="5"/>
                    <a:pt x="21" y="4"/>
                    <a:pt x="20" y="4"/>
                  </a:cubicBezTo>
                  <a:cubicBezTo>
                    <a:pt x="19" y="2"/>
                    <a:pt x="19" y="2"/>
                    <a:pt x="19" y="2"/>
                  </a:cubicBezTo>
                  <a:cubicBezTo>
                    <a:pt x="19" y="0"/>
                    <a:pt x="17" y="0"/>
                    <a:pt x="16" y="0"/>
                  </a:cubicBezTo>
                  <a:cubicBezTo>
                    <a:pt x="13" y="1"/>
                    <a:pt x="13" y="1"/>
                    <a:pt x="13" y="1"/>
                  </a:cubicBezTo>
                  <a:cubicBezTo>
                    <a:pt x="11" y="1"/>
                    <a:pt x="11" y="2"/>
                    <a:pt x="11" y="4"/>
                  </a:cubicBezTo>
                  <a:cubicBezTo>
                    <a:pt x="11" y="6"/>
                    <a:pt x="11" y="6"/>
                    <a:pt x="11" y="6"/>
                  </a:cubicBezTo>
                  <a:cubicBezTo>
                    <a:pt x="11" y="7"/>
                    <a:pt x="10" y="7"/>
                    <a:pt x="9" y="8"/>
                  </a:cubicBezTo>
                  <a:cubicBezTo>
                    <a:pt x="7" y="7"/>
                    <a:pt x="7" y="7"/>
                    <a:pt x="7" y="7"/>
                  </a:cubicBezTo>
                  <a:cubicBezTo>
                    <a:pt x="6" y="6"/>
                    <a:pt x="4" y="6"/>
                    <a:pt x="3" y="8"/>
                  </a:cubicBezTo>
                  <a:cubicBezTo>
                    <a:pt x="2" y="10"/>
                    <a:pt x="2" y="10"/>
                    <a:pt x="2" y="10"/>
                  </a:cubicBezTo>
                  <a:cubicBezTo>
                    <a:pt x="1" y="12"/>
                    <a:pt x="1" y="13"/>
                    <a:pt x="3" y="14"/>
                  </a:cubicBezTo>
                  <a:cubicBezTo>
                    <a:pt x="5" y="15"/>
                    <a:pt x="5" y="15"/>
                    <a:pt x="5" y="15"/>
                  </a:cubicBezTo>
                  <a:cubicBezTo>
                    <a:pt x="4" y="16"/>
                    <a:pt x="4" y="17"/>
                    <a:pt x="4" y="18"/>
                  </a:cubicBezTo>
                  <a:cubicBezTo>
                    <a:pt x="2" y="19"/>
                    <a:pt x="2" y="19"/>
                    <a:pt x="2" y="19"/>
                  </a:cubicBezTo>
                  <a:cubicBezTo>
                    <a:pt x="0" y="19"/>
                    <a:pt x="0" y="21"/>
                    <a:pt x="0" y="22"/>
                  </a:cubicBezTo>
                  <a:cubicBezTo>
                    <a:pt x="1" y="25"/>
                    <a:pt x="1" y="25"/>
                    <a:pt x="1" y="25"/>
                  </a:cubicBezTo>
                  <a:cubicBezTo>
                    <a:pt x="1" y="27"/>
                    <a:pt x="2" y="28"/>
                    <a:pt x="4" y="27"/>
                  </a:cubicBezTo>
                  <a:cubicBezTo>
                    <a:pt x="6" y="27"/>
                    <a:pt x="6" y="27"/>
                    <a:pt x="6" y="27"/>
                  </a:cubicBezTo>
                  <a:cubicBezTo>
                    <a:pt x="7" y="28"/>
                    <a:pt x="7" y="28"/>
                    <a:pt x="8" y="29"/>
                  </a:cubicBezTo>
                  <a:cubicBezTo>
                    <a:pt x="7" y="31"/>
                    <a:pt x="7" y="31"/>
                    <a:pt x="7" y="31"/>
                  </a:cubicBezTo>
                  <a:cubicBezTo>
                    <a:pt x="6" y="32"/>
                    <a:pt x="6" y="34"/>
                    <a:pt x="8" y="35"/>
                  </a:cubicBezTo>
                  <a:cubicBezTo>
                    <a:pt x="10" y="36"/>
                    <a:pt x="10" y="36"/>
                    <a:pt x="10" y="36"/>
                  </a:cubicBezTo>
                  <a:cubicBezTo>
                    <a:pt x="12" y="37"/>
                    <a:pt x="13" y="37"/>
                    <a:pt x="14" y="35"/>
                  </a:cubicBezTo>
                  <a:cubicBezTo>
                    <a:pt x="15" y="33"/>
                    <a:pt x="15" y="33"/>
                    <a:pt x="15" y="33"/>
                  </a:cubicBezTo>
                  <a:cubicBezTo>
                    <a:pt x="16" y="34"/>
                    <a:pt x="17" y="34"/>
                    <a:pt x="18" y="34"/>
                  </a:cubicBezTo>
                  <a:cubicBezTo>
                    <a:pt x="19" y="36"/>
                    <a:pt x="19" y="36"/>
                    <a:pt x="19" y="36"/>
                  </a:cubicBezTo>
                  <a:cubicBezTo>
                    <a:pt x="19" y="38"/>
                    <a:pt x="21" y="38"/>
                    <a:pt x="22" y="38"/>
                  </a:cubicBezTo>
                  <a:cubicBezTo>
                    <a:pt x="25" y="37"/>
                    <a:pt x="25" y="37"/>
                    <a:pt x="25" y="37"/>
                  </a:cubicBezTo>
                  <a:cubicBezTo>
                    <a:pt x="27" y="37"/>
                    <a:pt x="28" y="36"/>
                    <a:pt x="27" y="34"/>
                  </a:cubicBezTo>
                  <a:cubicBezTo>
                    <a:pt x="27" y="32"/>
                    <a:pt x="27" y="32"/>
                    <a:pt x="27" y="32"/>
                  </a:cubicBezTo>
                  <a:cubicBezTo>
                    <a:pt x="27" y="31"/>
                    <a:pt x="28" y="30"/>
                    <a:pt x="29" y="30"/>
                  </a:cubicBezTo>
                  <a:cubicBezTo>
                    <a:pt x="31" y="31"/>
                    <a:pt x="31" y="31"/>
                    <a:pt x="31" y="31"/>
                  </a:cubicBezTo>
                  <a:cubicBezTo>
                    <a:pt x="32" y="32"/>
                    <a:pt x="34" y="32"/>
                    <a:pt x="35" y="30"/>
                  </a:cubicBezTo>
                  <a:cubicBezTo>
                    <a:pt x="36" y="28"/>
                    <a:pt x="36" y="28"/>
                    <a:pt x="36" y="28"/>
                  </a:cubicBezTo>
                  <a:cubicBezTo>
                    <a:pt x="37" y="26"/>
                    <a:pt x="37" y="25"/>
                    <a:pt x="35" y="24"/>
                  </a:cubicBezTo>
                  <a:cubicBezTo>
                    <a:pt x="33" y="22"/>
                    <a:pt x="33" y="22"/>
                    <a:pt x="33" y="22"/>
                  </a:cubicBezTo>
                  <a:cubicBezTo>
                    <a:pt x="33" y="22"/>
                    <a:pt x="33" y="21"/>
                    <a:pt x="33" y="20"/>
                  </a:cubicBezTo>
                  <a:cubicBezTo>
                    <a:pt x="36" y="19"/>
                    <a:pt x="36" y="19"/>
                    <a:pt x="36" y="19"/>
                  </a:cubicBezTo>
                  <a:cubicBezTo>
                    <a:pt x="38" y="19"/>
                    <a:pt x="39" y="17"/>
                    <a:pt x="38" y="16"/>
                  </a:cubicBezTo>
                  <a:lnTo>
                    <a:pt x="37" y="13"/>
                  </a:lnTo>
                  <a:close/>
                  <a:moveTo>
                    <a:pt x="20" y="26"/>
                  </a:moveTo>
                  <a:cubicBezTo>
                    <a:pt x="17" y="27"/>
                    <a:pt x="13" y="25"/>
                    <a:pt x="12" y="21"/>
                  </a:cubicBezTo>
                  <a:cubicBezTo>
                    <a:pt x="11" y="17"/>
                    <a:pt x="13" y="13"/>
                    <a:pt x="17" y="12"/>
                  </a:cubicBezTo>
                  <a:cubicBezTo>
                    <a:pt x="21" y="11"/>
                    <a:pt x="25" y="13"/>
                    <a:pt x="26" y="17"/>
                  </a:cubicBezTo>
                  <a:cubicBezTo>
                    <a:pt x="27" y="21"/>
                    <a:pt x="24" y="25"/>
                    <a:pt x="20" y="2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76" name="Freeform 223"/>
            <p:cNvSpPr>
              <a:spLocks noEditPoints="1"/>
            </p:cNvSpPr>
            <p:nvPr/>
          </p:nvSpPr>
          <p:spPr bwMode="auto">
            <a:xfrm>
              <a:off x="3159919" y="2324296"/>
              <a:ext cx="101203" cy="100013"/>
            </a:xfrm>
            <a:custGeom>
              <a:avLst/>
              <a:gdLst>
                <a:gd name="T0" fmla="*/ 38 w 39"/>
                <a:gd name="T1" fmla="*/ 13 h 39"/>
                <a:gd name="T2" fmla="*/ 34 w 39"/>
                <a:gd name="T3" fmla="*/ 11 h 39"/>
                <a:gd name="T4" fmla="*/ 31 w 39"/>
                <a:gd name="T5" fmla="*/ 12 h 39"/>
                <a:gd name="T6" fmla="*/ 30 w 39"/>
                <a:gd name="T7" fmla="*/ 10 h 39"/>
                <a:gd name="T8" fmla="*/ 31 w 39"/>
                <a:gd name="T9" fmla="*/ 7 h 39"/>
                <a:gd name="T10" fmla="*/ 30 w 39"/>
                <a:gd name="T11" fmla="*/ 4 h 39"/>
                <a:gd name="T12" fmla="*/ 28 w 39"/>
                <a:gd name="T13" fmla="*/ 2 h 39"/>
                <a:gd name="T14" fmla="*/ 24 w 39"/>
                <a:gd name="T15" fmla="*/ 3 h 39"/>
                <a:gd name="T16" fmla="*/ 23 w 39"/>
                <a:gd name="T17" fmla="*/ 5 h 39"/>
                <a:gd name="T18" fmla="*/ 20 w 39"/>
                <a:gd name="T19" fmla="*/ 5 h 39"/>
                <a:gd name="T20" fmla="*/ 19 w 39"/>
                <a:gd name="T21" fmla="*/ 2 h 39"/>
                <a:gd name="T22" fmla="*/ 16 w 39"/>
                <a:gd name="T23" fmla="*/ 0 h 39"/>
                <a:gd name="T24" fmla="*/ 13 w 39"/>
                <a:gd name="T25" fmla="*/ 1 h 39"/>
                <a:gd name="T26" fmla="*/ 11 w 39"/>
                <a:gd name="T27" fmla="*/ 4 h 39"/>
                <a:gd name="T28" fmla="*/ 12 w 39"/>
                <a:gd name="T29" fmla="*/ 7 h 39"/>
                <a:gd name="T30" fmla="*/ 9 w 39"/>
                <a:gd name="T31" fmla="*/ 8 h 39"/>
                <a:gd name="T32" fmla="*/ 7 w 39"/>
                <a:gd name="T33" fmla="*/ 7 h 39"/>
                <a:gd name="T34" fmla="*/ 3 w 39"/>
                <a:gd name="T35" fmla="*/ 8 h 39"/>
                <a:gd name="T36" fmla="*/ 2 w 39"/>
                <a:gd name="T37" fmla="*/ 11 h 39"/>
                <a:gd name="T38" fmla="*/ 3 w 39"/>
                <a:gd name="T39" fmla="*/ 15 h 39"/>
                <a:gd name="T40" fmla="*/ 5 w 39"/>
                <a:gd name="T41" fmla="*/ 16 h 39"/>
                <a:gd name="T42" fmla="*/ 4 w 39"/>
                <a:gd name="T43" fmla="*/ 19 h 39"/>
                <a:gd name="T44" fmla="*/ 2 w 39"/>
                <a:gd name="T45" fmla="*/ 19 h 39"/>
                <a:gd name="T46" fmla="*/ 0 w 39"/>
                <a:gd name="T47" fmla="*/ 23 h 39"/>
                <a:gd name="T48" fmla="*/ 1 w 39"/>
                <a:gd name="T49" fmla="*/ 26 h 39"/>
                <a:gd name="T50" fmla="*/ 4 w 39"/>
                <a:gd name="T51" fmla="*/ 28 h 39"/>
                <a:gd name="T52" fmla="*/ 6 w 39"/>
                <a:gd name="T53" fmla="*/ 27 h 39"/>
                <a:gd name="T54" fmla="*/ 8 w 39"/>
                <a:gd name="T55" fmla="*/ 30 h 39"/>
                <a:gd name="T56" fmla="*/ 7 w 39"/>
                <a:gd name="T57" fmla="*/ 32 h 39"/>
                <a:gd name="T58" fmla="*/ 8 w 39"/>
                <a:gd name="T59" fmla="*/ 35 h 39"/>
                <a:gd name="T60" fmla="*/ 11 w 39"/>
                <a:gd name="T61" fmla="*/ 37 h 39"/>
                <a:gd name="T62" fmla="*/ 14 w 39"/>
                <a:gd name="T63" fmla="*/ 36 h 39"/>
                <a:gd name="T64" fmla="*/ 15 w 39"/>
                <a:gd name="T65" fmla="*/ 34 h 39"/>
                <a:gd name="T66" fmla="*/ 18 w 39"/>
                <a:gd name="T67" fmla="*/ 34 h 39"/>
                <a:gd name="T68" fmla="*/ 19 w 39"/>
                <a:gd name="T69" fmla="*/ 37 h 39"/>
                <a:gd name="T70" fmla="*/ 22 w 39"/>
                <a:gd name="T71" fmla="*/ 39 h 39"/>
                <a:gd name="T72" fmla="*/ 25 w 39"/>
                <a:gd name="T73" fmla="*/ 38 h 39"/>
                <a:gd name="T74" fmla="*/ 27 w 39"/>
                <a:gd name="T75" fmla="*/ 35 h 39"/>
                <a:gd name="T76" fmla="*/ 27 w 39"/>
                <a:gd name="T77" fmla="*/ 32 h 39"/>
                <a:gd name="T78" fmla="*/ 29 w 39"/>
                <a:gd name="T79" fmla="*/ 30 h 39"/>
                <a:gd name="T80" fmla="*/ 31 w 39"/>
                <a:gd name="T81" fmla="*/ 32 h 39"/>
                <a:gd name="T82" fmla="*/ 35 w 39"/>
                <a:gd name="T83" fmla="*/ 31 h 39"/>
                <a:gd name="T84" fmla="*/ 37 w 39"/>
                <a:gd name="T85" fmla="*/ 28 h 39"/>
                <a:gd name="T86" fmla="*/ 36 w 39"/>
                <a:gd name="T87" fmla="*/ 24 h 39"/>
                <a:gd name="T88" fmla="*/ 33 w 39"/>
                <a:gd name="T89" fmla="*/ 23 h 39"/>
                <a:gd name="T90" fmla="*/ 34 w 39"/>
                <a:gd name="T91" fmla="*/ 20 h 39"/>
                <a:gd name="T92" fmla="*/ 36 w 39"/>
                <a:gd name="T93" fmla="*/ 20 h 39"/>
                <a:gd name="T94" fmla="*/ 38 w 39"/>
                <a:gd name="T95" fmla="*/ 16 h 39"/>
                <a:gd name="T96" fmla="*/ 38 w 39"/>
                <a:gd name="T97" fmla="*/ 13 h 39"/>
                <a:gd name="T98" fmla="*/ 21 w 39"/>
                <a:gd name="T99" fmla="*/ 27 h 39"/>
                <a:gd name="T100" fmla="*/ 12 w 39"/>
                <a:gd name="T101" fmla="*/ 21 h 39"/>
                <a:gd name="T102" fmla="*/ 17 w 39"/>
                <a:gd name="T103" fmla="*/ 12 h 39"/>
                <a:gd name="T104" fmla="*/ 26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7" y="12"/>
                    <a:pt x="36" y="11"/>
                    <a:pt x="34" y="11"/>
                  </a:cubicBezTo>
                  <a:cubicBezTo>
                    <a:pt x="31" y="12"/>
                    <a:pt x="31" y="12"/>
                    <a:pt x="31" y="12"/>
                  </a:cubicBezTo>
                  <a:cubicBezTo>
                    <a:pt x="31" y="11"/>
                    <a:pt x="30" y="11"/>
                    <a:pt x="30" y="10"/>
                  </a:cubicBezTo>
                  <a:cubicBezTo>
                    <a:pt x="31" y="7"/>
                    <a:pt x="31" y="7"/>
                    <a:pt x="31" y="7"/>
                  </a:cubicBezTo>
                  <a:cubicBezTo>
                    <a:pt x="32" y="6"/>
                    <a:pt x="32" y="4"/>
                    <a:pt x="30" y="4"/>
                  </a:cubicBezTo>
                  <a:cubicBezTo>
                    <a:pt x="28" y="2"/>
                    <a:pt x="28" y="2"/>
                    <a:pt x="28" y="2"/>
                  </a:cubicBezTo>
                  <a:cubicBezTo>
                    <a:pt x="27" y="1"/>
                    <a:pt x="25" y="2"/>
                    <a:pt x="24" y="3"/>
                  </a:cubicBezTo>
                  <a:cubicBezTo>
                    <a:pt x="23" y="5"/>
                    <a:pt x="23" y="5"/>
                    <a:pt x="23" y="5"/>
                  </a:cubicBezTo>
                  <a:cubicBezTo>
                    <a:pt x="22" y="5"/>
                    <a:pt x="21" y="5"/>
                    <a:pt x="20" y="5"/>
                  </a:cubicBezTo>
                  <a:cubicBezTo>
                    <a:pt x="19" y="2"/>
                    <a:pt x="19" y="2"/>
                    <a:pt x="19" y="2"/>
                  </a:cubicBezTo>
                  <a:cubicBezTo>
                    <a:pt x="19" y="1"/>
                    <a:pt x="17" y="0"/>
                    <a:pt x="16" y="0"/>
                  </a:cubicBezTo>
                  <a:cubicBezTo>
                    <a:pt x="13" y="1"/>
                    <a:pt x="13" y="1"/>
                    <a:pt x="13" y="1"/>
                  </a:cubicBezTo>
                  <a:cubicBezTo>
                    <a:pt x="12" y="1"/>
                    <a:pt x="11" y="3"/>
                    <a:pt x="11" y="4"/>
                  </a:cubicBezTo>
                  <a:cubicBezTo>
                    <a:pt x="12" y="7"/>
                    <a:pt x="12" y="7"/>
                    <a:pt x="12" y="7"/>
                  </a:cubicBezTo>
                  <a:cubicBezTo>
                    <a:pt x="11" y="7"/>
                    <a:pt x="10" y="8"/>
                    <a:pt x="9" y="8"/>
                  </a:cubicBezTo>
                  <a:cubicBezTo>
                    <a:pt x="7" y="7"/>
                    <a:pt x="7" y="7"/>
                    <a:pt x="7" y="7"/>
                  </a:cubicBezTo>
                  <a:cubicBezTo>
                    <a:pt x="6" y="6"/>
                    <a:pt x="4" y="7"/>
                    <a:pt x="3" y="8"/>
                  </a:cubicBezTo>
                  <a:cubicBezTo>
                    <a:pt x="2" y="11"/>
                    <a:pt x="2" y="11"/>
                    <a:pt x="2" y="11"/>
                  </a:cubicBezTo>
                  <a:cubicBezTo>
                    <a:pt x="1" y="12"/>
                    <a:pt x="1" y="14"/>
                    <a:pt x="3" y="15"/>
                  </a:cubicBezTo>
                  <a:cubicBezTo>
                    <a:pt x="5" y="16"/>
                    <a:pt x="5" y="16"/>
                    <a:pt x="5" y="16"/>
                  </a:cubicBezTo>
                  <a:cubicBezTo>
                    <a:pt x="4" y="17"/>
                    <a:pt x="4" y="18"/>
                    <a:pt x="4" y="19"/>
                  </a:cubicBezTo>
                  <a:cubicBezTo>
                    <a:pt x="2" y="19"/>
                    <a:pt x="2" y="19"/>
                    <a:pt x="2" y="19"/>
                  </a:cubicBezTo>
                  <a:cubicBezTo>
                    <a:pt x="1" y="20"/>
                    <a:pt x="0" y="21"/>
                    <a:pt x="0" y="23"/>
                  </a:cubicBezTo>
                  <a:cubicBezTo>
                    <a:pt x="1" y="26"/>
                    <a:pt x="1" y="26"/>
                    <a:pt x="1" y="26"/>
                  </a:cubicBezTo>
                  <a:cubicBezTo>
                    <a:pt x="1" y="27"/>
                    <a:pt x="3" y="28"/>
                    <a:pt x="4" y="28"/>
                  </a:cubicBezTo>
                  <a:cubicBezTo>
                    <a:pt x="6" y="27"/>
                    <a:pt x="6" y="27"/>
                    <a:pt x="6" y="27"/>
                  </a:cubicBezTo>
                  <a:cubicBezTo>
                    <a:pt x="7" y="28"/>
                    <a:pt x="7" y="29"/>
                    <a:pt x="8" y="30"/>
                  </a:cubicBezTo>
                  <a:cubicBezTo>
                    <a:pt x="7" y="32"/>
                    <a:pt x="7" y="32"/>
                    <a:pt x="7" y="32"/>
                  </a:cubicBezTo>
                  <a:cubicBezTo>
                    <a:pt x="6" y="33"/>
                    <a:pt x="7" y="34"/>
                    <a:pt x="8" y="35"/>
                  </a:cubicBezTo>
                  <a:cubicBezTo>
                    <a:pt x="11" y="37"/>
                    <a:pt x="11" y="37"/>
                    <a:pt x="11" y="37"/>
                  </a:cubicBezTo>
                  <a:cubicBezTo>
                    <a:pt x="12" y="38"/>
                    <a:pt x="13" y="37"/>
                    <a:pt x="14" y="36"/>
                  </a:cubicBezTo>
                  <a:cubicBezTo>
                    <a:pt x="15" y="34"/>
                    <a:pt x="15" y="34"/>
                    <a:pt x="15" y="34"/>
                  </a:cubicBezTo>
                  <a:cubicBezTo>
                    <a:pt x="16" y="34"/>
                    <a:pt x="17" y="34"/>
                    <a:pt x="18" y="34"/>
                  </a:cubicBezTo>
                  <a:cubicBezTo>
                    <a:pt x="19" y="37"/>
                    <a:pt x="19" y="37"/>
                    <a:pt x="19" y="37"/>
                  </a:cubicBezTo>
                  <a:cubicBezTo>
                    <a:pt x="19" y="38"/>
                    <a:pt x="21" y="39"/>
                    <a:pt x="22" y="39"/>
                  </a:cubicBezTo>
                  <a:cubicBezTo>
                    <a:pt x="25" y="38"/>
                    <a:pt x="25" y="38"/>
                    <a:pt x="25" y="38"/>
                  </a:cubicBezTo>
                  <a:cubicBezTo>
                    <a:pt x="27" y="37"/>
                    <a:pt x="28" y="36"/>
                    <a:pt x="27" y="35"/>
                  </a:cubicBezTo>
                  <a:cubicBezTo>
                    <a:pt x="27" y="32"/>
                    <a:pt x="27" y="32"/>
                    <a:pt x="27" y="32"/>
                  </a:cubicBezTo>
                  <a:cubicBezTo>
                    <a:pt x="27" y="31"/>
                    <a:pt x="28" y="31"/>
                    <a:pt x="29" y="30"/>
                  </a:cubicBezTo>
                  <a:cubicBezTo>
                    <a:pt x="31" y="32"/>
                    <a:pt x="31" y="32"/>
                    <a:pt x="31" y="32"/>
                  </a:cubicBezTo>
                  <a:cubicBezTo>
                    <a:pt x="33" y="32"/>
                    <a:pt x="34" y="32"/>
                    <a:pt x="35" y="31"/>
                  </a:cubicBezTo>
                  <a:cubicBezTo>
                    <a:pt x="37" y="28"/>
                    <a:pt x="37" y="28"/>
                    <a:pt x="37" y="28"/>
                  </a:cubicBezTo>
                  <a:cubicBezTo>
                    <a:pt x="37" y="27"/>
                    <a:pt x="37" y="25"/>
                    <a:pt x="36" y="24"/>
                  </a:cubicBezTo>
                  <a:cubicBezTo>
                    <a:pt x="33" y="23"/>
                    <a:pt x="33" y="23"/>
                    <a:pt x="33" y="23"/>
                  </a:cubicBezTo>
                  <a:cubicBezTo>
                    <a:pt x="33" y="22"/>
                    <a:pt x="33" y="21"/>
                    <a:pt x="34" y="20"/>
                  </a:cubicBezTo>
                  <a:cubicBezTo>
                    <a:pt x="36" y="20"/>
                    <a:pt x="36" y="20"/>
                    <a:pt x="36" y="20"/>
                  </a:cubicBezTo>
                  <a:cubicBezTo>
                    <a:pt x="38" y="19"/>
                    <a:pt x="39" y="18"/>
                    <a:pt x="38" y="16"/>
                  </a:cubicBezTo>
                  <a:lnTo>
                    <a:pt x="38" y="13"/>
                  </a:lnTo>
                  <a:close/>
                  <a:moveTo>
                    <a:pt x="21" y="27"/>
                  </a:moveTo>
                  <a:cubicBezTo>
                    <a:pt x="17" y="28"/>
                    <a:pt x="13" y="25"/>
                    <a:pt x="12" y="21"/>
                  </a:cubicBezTo>
                  <a:cubicBezTo>
                    <a:pt x="11" y="17"/>
                    <a:pt x="13" y="13"/>
                    <a:pt x="17" y="12"/>
                  </a:cubicBezTo>
                  <a:cubicBezTo>
                    <a:pt x="21" y="11"/>
                    <a:pt x="25" y="14"/>
                    <a:pt x="26" y="18"/>
                  </a:cubicBezTo>
                  <a:cubicBezTo>
                    <a:pt x="27" y="22"/>
                    <a:pt x="25" y="26"/>
                    <a:pt x="21" y="2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77" name="Freeform 224"/>
            <p:cNvSpPr>
              <a:spLocks noEditPoints="1"/>
            </p:cNvSpPr>
            <p:nvPr/>
          </p:nvSpPr>
          <p:spPr bwMode="auto">
            <a:xfrm>
              <a:off x="3221832" y="1845666"/>
              <a:ext cx="72628" cy="69056"/>
            </a:xfrm>
            <a:custGeom>
              <a:avLst/>
              <a:gdLst>
                <a:gd name="T0" fmla="*/ 27 w 28"/>
                <a:gd name="T1" fmla="*/ 9 h 27"/>
                <a:gd name="T2" fmla="*/ 25 w 28"/>
                <a:gd name="T3" fmla="*/ 8 h 27"/>
                <a:gd name="T4" fmla="*/ 23 w 28"/>
                <a:gd name="T5" fmla="*/ 9 h 27"/>
                <a:gd name="T6" fmla="*/ 21 w 28"/>
                <a:gd name="T7" fmla="*/ 7 h 27"/>
                <a:gd name="T8" fmla="*/ 23 w 28"/>
                <a:gd name="T9" fmla="*/ 5 h 27"/>
                <a:gd name="T10" fmla="*/ 22 w 28"/>
                <a:gd name="T11" fmla="*/ 3 h 27"/>
                <a:gd name="T12" fmla="*/ 20 w 28"/>
                <a:gd name="T13" fmla="*/ 2 h 27"/>
                <a:gd name="T14" fmla="*/ 17 w 28"/>
                <a:gd name="T15" fmla="*/ 2 h 27"/>
                <a:gd name="T16" fmla="*/ 16 w 28"/>
                <a:gd name="T17" fmla="*/ 4 h 27"/>
                <a:gd name="T18" fmla="*/ 14 w 28"/>
                <a:gd name="T19" fmla="*/ 4 h 27"/>
                <a:gd name="T20" fmla="*/ 14 w 28"/>
                <a:gd name="T21" fmla="*/ 2 h 27"/>
                <a:gd name="T22" fmla="*/ 12 w 28"/>
                <a:gd name="T23" fmla="*/ 0 h 27"/>
                <a:gd name="T24" fmla="*/ 10 w 28"/>
                <a:gd name="T25" fmla="*/ 1 h 27"/>
                <a:gd name="T26" fmla="*/ 8 w 28"/>
                <a:gd name="T27" fmla="*/ 3 h 27"/>
                <a:gd name="T28" fmla="*/ 9 w 28"/>
                <a:gd name="T29" fmla="*/ 5 h 27"/>
                <a:gd name="T30" fmla="*/ 7 w 28"/>
                <a:gd name="T31" fmla="*/ 6 h 27"/>
                <a:gd name="T32" fmla="*/ 6 w 28"/>
                <a:gd name="T33" fmla="*/ 5 h 27"/>
                <a:gd name="T34" fmla="*/ 3 w 28"/>
                <a:gd name="T35" fmla="*/ 6 h 27"/>
                <a:gd name="T36" fmla="*/ 2 w 28"/>
                <a:gd name="T37" fmla="*/ 8 h 27"/>
                <a:gd name="T38" fmla="*/ 2 w 28"/>
                <a:gd name="T39" fmla="*/ 10 h 27"/>
                <a:gd name="T40" fmla="*/ 4 w 28"/>
                <a:gd name="T41" fmla="*/ 11 h 27"/>
                <a:gd name="T42" fmla="*/ 4 w 28"/>
                <a:gd name="T43" fmla="*/ 13 h 27"/>
                <a:gd name="T44" fmla="*/ 2 w 28"/>
                <a:gd name="T45" fmla="*/ 14 h 27"/>
                <a:gd name="T46" fmla="*/ 1 w 28"/>
                <a:gd name="T47" fmla="*/ 16 h 27"/>
                <a:gd name="T48" fmla="*/ 1 w 28"/>
                <a:gd name="T49" fmla="*/ 18 h 27"/>
                <a:gd name="T50" fmla="*/ 3 w 28"/>
                <a:gd name="T51" fmla="*/ 19 h 27"/>
                <a:gd name="T52" fmla="*/ 5 w 28"/>
                <a:gd name="T53" fmla="*/ 19 h 27"/>
                <a:gd name="T54" fmla="*/ 6 w 28"/>
                <a:gd name="T55" fmla="*/ 21 h 27"/>
                <a:gd name="T56" fmla="*/ 5 w 28"/>
                <a:gd name="T57" fmla="*/ 22 h 27"/>
                <a:gd name="T58" fmla="*/ 6 w 28"/>
                <a:gd name="T59" fmla="*/ 25 h 27"/>
                <a:gd name="T60" fmla="*/ 8 w 28"/>
                <a:gd name="T61" fmla="*/ 26 h 27"/>
                <a:gd name="T62" fmla="*/ 11 w 28"/>
                <a:gd name="T63" fmla="*/ 25 h 27"/>
                <a:gd name="T64" fmla="*/ 11 w 28"/>
                <a:gd name="T65" fmla="*/ 24 h 27"/>
                <a:gd name="T66" fmla="*/ 13 w 28"/>
                <a:gd name="T67" fmla="*/ 24 h 27"/>
                <a:gd name="T68" fmla="*/ 14 w 28"/>
                <a:gd name="T69" fmla="*/ 26 h 27"/>
                <a:gd name="T70" fmla="*/ 16 w 28"/>
                <a:gd name="T71" fmla="*/ 27 h 27"/>
                <a:gd name="T72" fmla="*/ 18 w 28"/>
                <a:gd name="T73" fmla="*/ 27 h 27"/>
                <a:gd name="T74" fmla="*/ 20 w 28"/>
                <a:gd name="T75" fmla="*/ 24 h 27"/>
                <a:gd name="T76" fmla="*/ 19 w 28"/>
                <a:gd name="T77" fmla="*/ 22 h 27"/>
                <a:gd name="T78" fmla="*/ 21 w 28"/>
                <a:gd name="T79" fmla="*/ 21 h 27"/>
                <a:gd name="T80" fmla="*/ 22 w 28"/>
                <a:gd name="T81" fmla="*/ 22 h 27"/>
                <a:gd name="T82" fmla="*/ 25 w 28"/>
                <a:gd name="T83" fmla="*/ 22 h 27"/>
                <a:gd name="T84" fmla="*/ 26 w 28"/>
                <a:gd name="T85" fmla="*/ 20 h 27"/>
                <a:gd name="T86" fmla="*/ 25 w 28"/>
                <a:gd name="T87" fmla="*/ 17 h 27"/>
                <a:gd name="T88" fmla="*/ 24 w 28"/>
                <a:gd name="T89" fmla="*/ 16 h 27"/>
                <a:gd name="T90" fmla="*/ 24 w 28"/>
                <a:gd name="T91" fmla="*/ 14 h 27"/>
                <a:gd name="T92" fmla="*/ 26 w 28"/>
                <a:gd name="T93" fmla="*/ 14 h 27"/>
                <a:gd name="T94" fmla="*/ 27 w 28"/>
                <a:gd name="T95" fmla="*/ 11 h 27"/>
                <a:gd name="T96" fmla="*/ 27 w 28"/>
                <a:gd name="T97" fmla="*/ 9 h 27"/>
                <a:gd name="T98" fmla="*/ 15 w 28"/>
                <a:gd name="T99" fmla="*/ 19 h 27"/>
                <a:gd name="T100" fmla="*/ 9 w 28"/>
                <a:gd name="T101" fmla="*/ 15 h 27"/>
                <a:gd name="T102" fmla="*/ 13 w 28"/>
                <a:gd name="T103" fmla="*/ 9 h 27"/>
                <a:gd name="T104" fmla="*/ 19 w 28"/>
                <a:gd name="T105" fmla="*/ 13 h 27"/>
                <a:gd name="T106" fmla="*/ 15 w 28"/>
                <a:gd name="T10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 h="27">
                  <a:moveTo>
                    <a:pt x="27" y="9"/>
                  </a:moveTo>
                  <a:cubicBezTo>
                    <a:pt x="27" y="8"/>
                    <a:pt x="26" y="8"/>
                    <a:pt x="25" y="8"/>
                  </a:cubicBezTo>
                  <a:cubicBezTo>
                    <a:pt x="23" y="9"/>
                    <a:pt x="23" y="9"/>
                    <a:pt x="23" y="9"/>
                  </a:cubicBezTo>
                  <a:cubicBezTo>
                    <a:pt x="22" y="8"/>
                    <a:pt x="22" y="7"/>
                    <a:pt x="21" y="7"/>
                  </a:cubicBezTo>
                  <a:cubicBezTo>
                    <a:pt x="23" y="5"/>
                    <a:pt x="23" y="5"/>
                    <a:pt x="23" y="5"/>
                  </a:cubicBezTo>
                  <a:cubicBezTo>
                    <a:pt x="23" y="4"/>
                    <a:pt x="23" y="3"/>
                    <a:pt x="22" y="3"/>
                  </a:cubicBezTo>
                  <a:cubicBezTo>
                    <a:pt x="20" y="2"/>
                    <a:pt x="20" y="2"/>
                    <a:pt x="20" y="2"/>
                  </a:cubicBezTo>
                  <a:cubicBezTo>
                    <a:pt x="19" y="1"/>
                    <a:pt x="18" y="1"/>
                    <a:pt x="17" y="2"/>
                  </a:cubicBezTo>
                  <a:cubicBezTo>
                    <a:pt x="16" y="4"/>
                    <a:pt x="16" y="4"/>
                    <a:pt x="16" y="4"/>
                  </a:cubicBezTo>
                  <a:cubicBezTo>
                    <a:pt x="16" y="4"/>
                    <a:pt x="15" y="4"/>
                    <a:pt x="14" y="4"/>
                  </a:cubicBezTo>
                  <a:cubicBezTo>
                    <a:pt x="14" y="2"/>
                    <a:pt x="14" y="2"/>
                    <a:pt x="14" y="2"/>
                  </a:cubicBezTo>
                  <a:cubicBezTo>
                    <a:pt x="14" y="1"/>
                    <a:pt x="13" y="0"/>
                    <a:pt x="12" y="0"/>
                  </a:cubicBezTo>
                  <a:cubicBezTo>
                    <a:pt x="10" y="1"/>
                    <a:pt x="10" y="1"/>
                    <a:pt x="10" y="1"/>
                  </a:cubicBezTo>
                  <a:cubicBezTo>
                    <a:pt x="9" y="1"/>
                    <a:pt x="8" y="2"/>
                    <a:pt x="8" y="3"/>
                  </a:cubicBezTo>
                  <a:cubicBezTo>
                    <a:pt x="9" y="5"/>
                    <a:pt x="9" y="5"/>
                    <a:pt x="9" y="5"/>
                  </a:cubicBezTo>
                  <a:cubicBezTo>
                    <a:pt x="8" y="5"/>
                    <a:pt x="8" y="6"/>
                    <a:pt x="7" y="6"/>
                  </a:cubicBezTo>
                  <a:cubicBezTo>
                    <a:pt x="6" y="5"/>
                    <a:pt x="6" y="5"/>
                    <a:pt x="6" y="5"/>
                  </a:cubicBezTo>
                  <a:cubicBezTo>
                    <a:pt x="5" y="5"/>
                    <a:pt x="3" y="5"/>
                    <a:pt x="3" y="6"/>
                  </a:cubicBezTo>
                  <a:cubicBezTo>
                    <a:pt x="2" y="8"/>
                    <a:pt x="2" y="8"/>
                    <a:pt x="2" y="8"/>
                  </a:cubicBezTo>
                  <a:cubicBezTo>
                    <a:pt x="1" y="9"/>
                    <a:pt x="2" y="10"/>
                    <a:pt x="2" y="10"/>
                  </a:cubicBezTo>
                  <a:cubicBezTo>
                    <a:pt x="4" y="11"/>
                    <a:pt x="4" y="11"/>
                    <a:pt x="4" y="11"/>
                  </a:cubicBezTo>
                  <a:cubicBezTo>
                    <a:pt x="4" y="12"/>
                    <a:pt x="4" y="13"/>
                    <a:pt x="4" y="13"/>
                  </a:cubicBezTo>
                  <a:cubicBezTo>
                    <a:pt x="2" y="14"/>
                    <a:pt x="2" y="14"/>
                    <a:pt x="2" y="14"/>
                  </a:cubicBezTo>
                  <a:cubicBezTo>
                    <a:pt x="1" y="14"/>
                    <a:pt x="0" y="15"/>
                    <a:pt x="1" y="16"/>
                  </a:cubicBezTo>
                  <a:cubicBezTo>
                    <a:pt x="1" y="18"/>
                    <a:pt x="1" y="18"/>
                    <a:pt x="1" y="18"/>
                  </a:cubicBezTo>
                  <a:cubicBezTo>
                    <a:pt x="1" y="19"/>
                    <a:pt x="2" y="20"/>
                    <a:pt x="3" y="19"/>
                  </a:cubicBezTo>
                  <a:cubicBezTo>
                    <a:pt x="5" y="19"/>
                    <a:pt x="5" y="19"/>
                    <a:pt x="5" y="19"/>
                  </a:cubicBezTo>
                  <a:cubicBezTo>
                    <a:pt x="5" y="20"/>
                    <a:pt x="6" y="20"/>
                    <a:pt x="6" y="21"/>
                  </a:cubicBezTo>
                  <a:cubicBezTo>
                    <a:pt x="5" y="22"/>
                    <a:pt x="5" y="22"/>
                    <a:pt x="5" y="22"/>
                  </a:cubicBezTo>
                  <a:cubicBezTo>
                    <a:pt x="5" y="23"/>
                    <a:pt x="5" y="24"/>
                    <a:pt x="6" y="25"/>
                  </a:cubicBezTo>
                  <a:cubicBezTo>
                    <a:pt x="8" y="26"/>
                    <a:pt x="8" y="26"/>
                    <a:pt x="8" y="26"/>
                  </a:cubicBezTo>
                  <a:cubicBezTo>
                    <a:pt x="9" y="26"/>
                    <a:pt x="10" y="26"/>
                    <a:pt x="11" y="25"/>
                  </a:cubicBezTo>
                  <a:cubicBezTo>
                    <a:pt x="11" y="24"/>
                    <a:pt x="11" y="24"/>
                    <a:pt x="11" y="24"/>
                  </a:cubicBezTo>
                  <a:cubicBezTo>
                    <a:pt x="12" y="24"/>
                    <a:pt x="13" y="24"/>
                    <a:pt x="13" y="24"/>
                  </a:cubicBezTo>
                  <a:cubicBezTo>
                    <a:pt x="14" y="26"/>
                    <a:pt x="14" y="26"/>
                    <a:pt x="14" y="26"/>
                  </a:cubicBezTo>
                  <a:cubicBezTo>
                    <a:pt x="14" y="27"/>
                    <a:pt x="15" y="27"/>
                    <a:pt x="16" y="27"/>
                  </a:cubicBezTo>
                  <a:cubicBezTo>
                    <a:pt x="18" y="27"/>
                    <a:pt x="18" y="27"/>
                    <a:pt x="18" y="27"/>
                  </a:cubicBezTo>
                  <a:cubicBezTo>
                    <a:pt x="19" y="26"/>
                    <a:pt x="20" y="25"/>
                    <a:pt x="20" y="24"/>
                  </a:cubicBezTo>
                  <a:cubicBezTo>
                    <a:pt x="19" y="22"/>
                    <a:pt x="19" y="22"/>
                    <a:pt x="19" y="22"/>
                  </a:cubicBezTo>
                  <a:cubicBezTo>
                    <a:pt x="20" y="22"/>
                    <a:pt x="20" y="22"/>
                    <a:pt x="21" y="21"/>
                  </a:cubicBezTo>
                  <a:cubicBezTo>
                    <a:pt x="22" y="22"/>
                    <a:pt x="22" y="22"/>
                    <a:pt x="22" y="22"/>
                  </a:cubicBezTo>
                  <a:cubicBezTo>
                    <a:pt x="23" y="23"/>
                    <a:pt x="24" y="22"/>
                    <a:pt x="25" y="22"/>
                  </a:cubicBezTo>
                  <a:cubicBezTo>
                    <a:pt x="26" y="20"/>
                    <a:pt x="26" y="20"/>
                    <a:pt x="26" y="20"/>
                  </a:cubicBezTo>
                  <a:cubicBezTo>
                    <a:pt x="27" y="19"/>
                    <a:pt x="26" y="18"/>
                    <a:pt x="25" y="17"/>
                  </a:cubicBezTo>
                  <a:cubicBezTo>
                    <a:pt x="24" y="16"/>
                    <a:pt x="24" y="16"/>
                    <a:pt x="24" y="16"/>
                  </a:cubicBezTo>
                  <a:cubicBezTo>
                    <a:pt x="24" y="16"/>
                    <a:pt x="24" y="15"/>
                    <a:pt x="24" y="14"/>
                  </a:cubicBezTo>
                  <a:cubicBezTo>
                    <a:pt x="26" y="14"/>
                    <a:pt x="26" y="14"/>
                    <a:pt x="26" y="14"/>
                  </a:cubicBezTo>
                  <a:cubicBezTo>
                    <a:pt x="27" y="14"/>
                    <a:pt x="28" y="13"/>
                    <a:pt x="27" y="11"/>
                  </a:cubicBezTo>
                  <a:lnTo>
                    <a:pt x="27" y="9"/>
                  </a:lnTo>
                  <a:close/>
                  <a:moveTo>
                    <a:pt x="15" y="19"/>
                  </a:moveTo>
                  <a:cubicBezTo>
                    <a:pt x="12" y="19"/>
                    <a:pt x="9" y="18"/>
                    <a:pt x="9" y="15"/>
                  </a:cubicBezTo>
                  <a:cubicBezTo>
                    <a:pt x="8" y="12"/>
                    <a:pt x="10" y="9"/>
                    <a:pt x="13" y="9"/>
                  </a:cubicBezTo>
                  <a:cubicBezTo>
                    <a:pt x="15" y="8"/>
                    <a:pt x="18" y="10"/>
                    <a:pt x="19" y="13"/>
                  </a:cubicBezTo>
                  <a:cubicBezTo>
                    <a:pt x="19" y="15"/>
                    <a:pt x="18" y="18"/>
                    <a:pt x="15" y="19"/>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78" name="Freeform 225"/>
            <p:cNvSpPr>
              <a:spLocks noEditPoints="1"/>
            </p:cNvSpPr>
            <p:nvPr/>
          </p:nvSpPr>
          <p:spPr bwMode="auto">
            <a:xfrm>
              <a:off x="3567113" y="2885081"/>
              <a:ext cx="69056" cy="70247"/>
            </a:xfrm>
            <a:custGeom>
              <a:avLst/>
              <a:gdLst>
                <a:gd name="T0" fmla="*/ 26 w 27"/>
                <a:gd name="T1" fmla="*/ 9 h 27"/>
                <a:gd name="T2" fmla="*/ 24 w 27"/>
                <a:gd name="T3" fmla="*/ 8 h 27"/>
                <a:gd name="T4" fmla="*/ 22 w 27"/>
                <a:gd name="T5" fmla="*/ 8 h 27"/>
                <a:gd name="T6" fmla="*/ 21 w 27"/>
                <a:gd name="T7" fmla="*/ 7 h 27"/>
                <a:gd name="T8" fmla="*/ 22 w 27"/>
                <a:gd name="T9" fmla="*/ 5 h 27"/>
                <a:gd name="T10" fmla="*/ 21 w 27"/>
                <a:gd name="T11" fmla="*/ 2 h 27"/>
                <a:gd name="T12" fmla="*/ 20 w 27"/>
                <a:gd name="T13" fmla="*/ 1 h 27"/>
                <a:gd name="T14" fmla="*/ 17 w 27"/>
                <a:gd name="T15" fmla="*/ 2 h 27"/>
                <a:gd name="T16" fmla="*/ 16 w 27"/>
                <a:gd name="T17" fmla="*/ 4 h 27"/>
                <a:gd name="T18" fmla="*/ 14 w 27"/>
                <a:gd name="T19" fmla="*/ 3 h 27"/>
                <a:gd name="T20" fmla="*/ 14 w 27"/>
                <a:gd name="T21" fmla="*/ 2 h 27"/>
                <a:gd name="T22" fmla="*/ 11 w 27"/>
                <a:gd name="T23" fmla="*/ 0 h 27"/>
                <a:gd name="T24" fmla="*/ 9 w 27"/>
                <a:gd name="T25" fmla="*/ 1 h 27"/>
                <a:gd name="T26" fmla="*/ 8 w 27"/>
                <a:gd name="T27" fmla="*/ 3 h 27"/>
                <a:gd name="T28" fmla="*/ 8 w 27"/>
                <a:gd name="T29" fmla="*/ 5 h 27"/>
                <a:gd name="T30" fmla="*/ 7 w 27"/>
                <a:gd name="T31" fmla="*/ 6 h 27"/>
                <a:gd name="T32" fmla="*/ 5 w 27"/>
                <a:gd name="T33" fmla="*/ 5 h 27"/>
                <a:gd name="T34" fmla="*/ 2 w 27"/>
                <a:gd name="T35" fmla="*/ 6 h 27"/>
                <a:gd name="T36" fmla="*/ 1 w 27"/>
                <a:gd name="T37" fmla="*/ 7 h 27"/>
                <a:gd name="T38" fmla="*/ 2 w 27"/>
                <a:gd name="T39" fmla="*/ 10 h 27"/>
                <a:gd name="T40" fmla="*/ 3 w 27"/>
                <a:gd name="T41" fmla="*/ 11 h 27"/>
                <a:gd name="T42" fmla="*/ 3 w 27"/>
                <a:gd name="T43" fmla="*/ 13 h 27"/>
                <a:gd name="T44" fmla="*/ 2 w 27"/>
                <a:gd name="T45" fmla="*/ 13 h 27"/>
                <a:gd name="T46" fmla="*/ 0 w 27"/>
                <a:gd name="T47" fmla="*/ 16 h 27"/>
                <a:gd name="T48" fmla="*/ 1 w 27"/>
                <a:gd name="T49" fmla="*/ 18 h 27"/>
                <a:gd name="T50" fmla="*/ 3 w 27"/>
                <a:gd name="T51" fmla="*/ 19 h 27"/>
                <a:gd name="T52" fmla="*/ 4 w 27"/>
                <a:gd name="T53" fmla="*/ 19 h 27"/>
                <a:gd name="T54" fmla="*/ 6 w 27"/>
                <a:gd name="T55" fmla="*/ 21 h 27"/>
                <a:gd name="T56" fmla="*/ 5 w 27"/>
                <a:gd name="T57" fmla="*/ 22 h 27"/>
                <a:gd name="T58" fmla="*/ 6 w 27"/>
                <a:gd name="T59" fmla="*/ 25 h 27"/>
                <a:gd name="T60" fmla="*/ 7 w 27"/>
                <a:gd name="T61" fmla="*/ 26 h 27"/>
                <a:gd name="T62" fmla="*/ 10 w 27"/>
                <a:gd name="T63" fmla="*/ 25 h 27"/>
                <a:gd name="T64" fmla="*/ 11 w 27"/>
                <a:gd name="T65" fmla="*/ 24 h 27"/>
                <a:gd name="T66" fmla="*/ 13 w 27"/>
                <a:gd name="T67" fmla="*/ 24 h 27"/>
                <a:gd name="T68" fmla="*/ 13 w 27"/>
                <a:gd name="T69" fmla="*/ 26 h 27"/>
                <a:gd name="T70" fmla="*/ 16 w 27"/>
                <a:gd name="T71" fmla="*/ 27 h 27"/>
                <a:gd name="T72" fmla="*/ 18 w 27"/>
                <a:gd name="T73" fmla="*/ 26 h 27"/>
                <a:gd name="T74" fmla="*/ 19 w 27"/>
                <a:gd name="T75" fmla="*/ 24 h 27"/>
                <a:gd name="T76" fmla="*/ 19 w 27"/>
                <a:gd name="T77" fmla="*/ 22 h 27"/>
                <a:gd name="T78" fmla="*/ 20 w 27"/>
                <a:gd name="T79" fmla="*/ 21 h 27"/>
                <a:gd name="T80" fmla="*/ 22 w 27"/>
                <a:gd name="T81" fmla="*/ 22 h 27"/>
                <a:gd name="T82" fmla="*/ 25 w 27"/>
                <a:gd name="T83" fmla="*/ 21 h 27"/>
                <a:gd name="T84" fmla="*/ 26 w 27"/>
                <a:gd name="T85" fmla="*/ 20 h 27"/>
                <a:gd name="T86" fmla="*/ 25 w 27"/>
                <a:gd name="T87" fmla="*/ 17 h 27"/>
                <a:gd name="T88" fmla="*/ 23 w 27"/>
                <a:gd name="T89" fmla="*/ 16 h 27"/>
                <a:gd name="T90" fmla="*/ 24 w 27"/>
                <a:gd name="T91" fmla="*/ 14 h 27"/>
                <a:gd name="T92" fmla="*/ 26 w 27"/>
                <a:gd name="T93" fmla="*/ 14 h 27"/>
                <a:gd name="T94" fmla="*/ 27 w 27"/>
                <a:gd name="T95" fmla="*/ 11 h 27"/>
                <a:gd name="T96" fmla="*/ 26 w 27"/>
                <a:gd name="T97" fmla="*/ 9 h 27"/>
                <a:gd name="T98" fmla="*/ 15 w 27"/>
                <a:gd name="T99" fmla="*/ 19 h 27"/>
                <a:gd name="T100" fmla="*/ 8 w 27"/>
                <a:gd name="T101" fmla="*/ 15 h 27"/>
                <a:gd name="T102" fmla="*/ 12 w 27"/>
                <a:gd name="T103" fmla="*/ 9 h 27"/>
                <a:gd name="T104" fmla="*/ 18 w 27"/>
                <a:gd name="T105" fmla="*/ 12 h 27"/>
                <a:gd name="T106" fmla="*/ 15 w 27"/>
                <a:gd name="T10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 h="27">
                  <a:moveTo>
                    <a:pt x="26" y="9"/>
                  </a:moveTo>
                  <a:cubicBezTo>
                    <a:pt x="26" y="8"/>
                    <a:pt x="25" y="8"/>
                    <a:pt x="24" y="8"/>
                  </a:cubicBezTo>
                  <a:cubicBezTo>
                    <a:pt x="22" y="8"/>
                    <a:pt x="22" y="8"/>
                    <a:pt x="22" y="8"/>
                  </a:cubicBezTo>
                  <a:cubicBezTo>
                    <a:pt x="22" y="8"/>
                    <a:pt x="21" y="7"/>
                    <a:pt x="21" y="7"/>
                  </a:cubicBezTo>
                  <a:cubicBezTo>
                    <a:pt x="22" y="5"/>
                    <a:pt x="22" y="5"/>
                    <a:pt x="22" y="5"/>
                  </a:cubicBezTo>
                  <a:cubicBezTo>
                    <a:pt x="23" y="4"/>
                    <a:pt x="22" y="3"/>
                    <a:pt x="21" y="2"/>
                  </a:cubicBezTo>
                  <a:cubicBezTo>
                    <a:pt x="20" y="1"/>
                    <a:pt x="20" y="1"/>
                    <a:pt x="20" y="1"/>
                  </a:cubicBezTo>
                  <a:cubicBezTo>
                    <a:pt x="19" y="1"/>
                    <a:pt x="17" y="1"/>
                    <a:pt x="17" y="2"/>
                  </a:cubicBezTo>
                  <a:cubicBezTo>
                    <a:pt x="16" y="4"/>
                    <a:pt x="16" y="4"/>
                    <a:pt x="16" y="4"/>
                  </a:cubicBezTo>
                  <a:cubicBezTo>
                    <a:pt x="15" y="4"/>
                    <a:pt x="15" y="3"/>
                    <a:pt x="14" y="3"/>
                  </a:cubicBezTo>
                  <a:cubicBezTo>
                    <a:pt x="14" y="2"/>
                    <a:pt x="14" y="2"/>
                    <a:pt x="14" y="2"/>
                  </a:cubicBezTo>
                  <a:cubicBezTo>
                    <a:pt x="13" y="1"/>
                    <a:pt x="12" y="0"/>
                    <a:pt x="11" y="0"/>
                  </a:cubicBezTo>
                  <a:cubicBezTo>
                    <a:pt x="9" y="1"/>
                    <a:pt x="9" y="1"/>
                    <a:pt x="9" y="1"/>
                  </a:cubicBezTo>
                  <a:cubicBezTo>
                    <a:pt x="8" y="1"/>
                    <a:pt x="8" y="2"/>
                    <a:pt x="8" y="3"/>
                  </a:cubicBezTo>
                  <a:cubicBezTo>
                    <a:pt x="8" y="5"/>
                    <a:pt x="8" y="5"/>
                    <a:pt x="8" y="5"/>
                  </a:cubicBezTo>
                  <a:cubicBezTo>
                    <a:pt x="8" y="5"/>
                    <a:pt x="7" y="5"/>
                    <a:pt x="7" y="6"/>
                  </a:cubicBezTo>
                  <a:cubicBezTo>
                    <a:pt x="5" y="5"/>
                    <a:pt x="5" y="5"/>
                    <a:pt x="5" y="5"/>
                  </a:cubicBezTo>
                  <a:cubicBezTo>
                    <a:pt x="4" y="4"/>
                    <a:pt x="3" y="5"/>
                    <a:pt x="2" y="6"/>
                  </a:cubicBezTo>
                  <a:cubicBezTo>
                    <a:pt x="1" y="7"/>
                    <a:pt x="1" y="7"/>
                    <a:pt x="1" y="7"/>
                  </a:cubicBezTo>
                  <a:cubicBezTo>
                    <a:pt x="1" y="8"/>
                    <a:pt x="1" y="10"/>
                    <a:pt x="2" y="10"/>
                  </a:cubicBezTo>
                  <a:cubicBezTo>
                    <a:pt x="3" y="11"/>
                    <a:pt x="3" y="11"/>
                    <a:pt x="3" y="11"/>
                  </a:cubicBezTo>
                  <a:cubicBezTo>
                    <a:pt x="3" y="12"/>
                    <a:pt x="3" y="12"/>
                    <a:pt x="3" y="13"/>
                  </a:cubicBezTo>
                  <a:cubicBezTo>
                    <a:pt x="2" y="13"/>
                    <a:pt x="2" y="13"/>
                    <a:pt x="2" y="13"/>
                  </a:cubicBezTo>
                  <a:cubicBezTo>
                    <a:pt x="1" y="14"/>
                    <a:pt x="0" y="15"/>
                    <a:pt x="0" y="16"/>
                  </a:cubicBezTo>
                  <a:cubicBezTo>
                    <a:pt x="1" y="18"/>
                    <a:pt x="1" y="18"/>
                    <a:pt x="1" y="18"/>
                  </a:cubicBezTo>
                  <a:cubicBezTo>
                    <a:pt x="1" y="19"/>
                    <a:pt x="2" y="19"/>
                    <a:pt x="3" y="19"/>
                  </a:cubicBezTo>
                  <a:cubicBezTo>
                    <a:pt x="4" y="19"/>
                    <a:pt x="4" y="19"/>
                    <a:pt x="4" y="19"/>
                  </a:cubicBezTo>
                  <a:cubicBezTo>
                    <a:pt x="5" y="19"/>
                    <a:pt x="5" y="20"/>
                    <a:pt x="6" y="21"/>
                  </a:cubicBezTo>
                  <a:cubicBezTo>
                    <a:pt x="5" y="22"/>
                    <a:pt x="5" y="22"/>
                    <a:pt x="5" y="22"/>
                  </a:cubicBezTo>
                  <a:cubicBezTo>
                    <a:pt x="4" y="23"/>
                    <a:pt x="5" y="24"/>
                    <a:pt x="6" y="25"/>
                  </a:cubicBezTo>
                  <a:cubicBezTo>
                    <a:pt x="7" y="26"/>
                    <a:pt x="7" y="26"/>
                    <a:pt x="7" y="26"/>
                  </a:cubicBezTo>
                  <a:cubicBezTo>
                    <a:pt x="8" y="26"/>
                    <a:pt x="10" y="26"/>
                    <a:pt x="10" y="25"/>
                  </a:cubicBezTo>
                  <a:cubicBezTo>
                    <a:pt x="11" y="24"/>
                    <a:pt x="11" y="24"/>
                    <a:pt x="11" y="24"/>
                  </a:cubicBezTo>
                  <a:cubicBezTo>
                    <a:pt x="12" y="24"/>
                    <a:pt x="12" y="24"/>
                    <a:pt x="13" y="24"/>
                  </a:cubicBezTo>
                  <a:cubicBezTo>
                    <a:pt x="13" y="26"/>
                    <a:pt x="13" y="26"/>
                    <a:pt x="13" y="26"/>
                  </a:cubicBezTo>
                  <a:cubicBezTo>
                    <a:pt x="14" y="27"/>
                    <a:pt x="15" y="27"/>
                    <a:pt x="16" y="27"/>
                  </a:cubicBezTo>
                  <a:cubicBezTo>
                    <a:pt x="18" y="26"/>
                    <a:pt x="18" y="26"/>
                    <a:pt x="18" y="26"/>
                  </a:cubicBezTo>
                  <a:cubicBezTo>
                    <a:pt x="19" y="26"/>
                    <a:pt x="19" y="25"/>
                    <a:pt x="19" y="24"/>
                  </a:cubicBezTo>
                  <a:cubicBezTo>
                    <a:pt x="19" y="22"/>
                    <a:pt x="19" y="22"/>
                    <a:pt x="19" y="22"/>
                  </a:cubicBezTo>
                  <a:cubicBezTo>
                    <a:pt x="19" y="22"/>
                    <a:pt x="20" y="22"/>
                    <a:pt x="20" y="21"/>
                  </a:cubicBezTo>
                  <a:cubicBezTo>
                    <a:pt x="22" y="22"/>
                    <a:pt x="22" y="22"/>
                    <a:pt x="22" y="22"/>
                  </a:cubicBezTo>
                  <a:cubicBezTo>
                    <a:pt x="23" y="23"/>
                    <a:pt x="24" y="22"/>
                    <a:pt x="25" y="21"/>
                  </a:cubicBezTo>
                  <a:cubicBezTo>
                    <a:pt x="26" y="20"/>
                    <a:pt x="26" y="20"/>
                    <a:pt x="26" y="20"/>
                  </a:cubicBezTo>
                  <a:cubicBezTo>
                    <a:pt x="26" y="19"/>
                    <a:pt x="26" y="18"/>
                    <a:pt x="25" y="17"/>
                  </a:cubicBezTo>
                  <a:cubicBezTo>
                    <a:pt x="23" y="16"/>
                    <a:pt x="23" y="16"/>
                    <a:pt x="23" y="16"/>
                  </a:cubicBezTo>
                  <a:cubicBezTo>
                    <a:pt x="23" y="15"/>
                    <a:pt x="24" y="15"/>
                    <a:pt x="24" y="14"/>
                  </a:cubicBezTo>
                  <a:cubicBezTo>
                    <a:pt x="26" y="14"/>
                    <a:pt x="26" y="14"/>
                    <a:pt x="26" y="14"/>
                  </a:cubicBezTo>
                  <a:cubicBezTo>
                    <a:pt x="27" y="13"/>
                    <a:pt x="27" y="12"/>
                    <a:pt x="27" y="11"/>
                  </a:cubicBezTo>
                  <a:lnTo>
                    <a:pt x="26" y="9"/>
                  </a:lnTo>
                  <a:close/>
                  <a:moveTo>
                    <a:pt x="15" y="19"/>
                  </a:moveTo>
                  <a:cubicBezTo>
                    <a:pt x="12" y="19"/>
                    <a:pt x="9" y="18"/>
                    <a:pt x="8" y="15"/>
                  </a:cubicBezTo>
                  <a:cubicBezTo>
                    <a:pt x="8" y="12"/>
                    <a:pt x="9" y="9"/>
                    <a:pt x="12" y="9"/>
                  </a:cubicBezTo>
                  <a:cubicBezTo>
                    <a:pt x="15" y="8"/>
                    <a:pt x="18" y="10"/>
                    <a:pt x="18" y="12"/>
                  </a:cubicBezTo>
                  <a:cubicBezTo>
                    <a:pt x="19" y="15"/>
                    <a:pt x="17" y="18"/>
                    <a:pt x="15" y="19"/>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79" name="Freeform 226"/>
            <p:cNvSpPr>
              <a:spLocks noEditPoints="1"/>
            </p:cNvSpPr>
            <p:nvPr/>
          </p:nvSpPr>
          <p:spPr bwMode="auto">
            <a:xfrm>
              <a:off x="3243263" y="1613493"/>
              <a:ext cx="69056" cy="72629"/>
            </a:xfrm>
            <a:custGeom>
              <a:avLst/>
              <a:gdLst>
                <a:gd name="T0" fmla="*/ 26 w 27"/>
                <a:gd name="T1" fmla="*/ 10 h 28"/>
                <a:gd name="T2" fmla="*/ 24 w 27"/>
                <a:gd name="T3" fmla="*/ 8 h 28"/>
                <a:gd name="T4" fmla="*/ 22 w 27"/>
                <a:gd name="T5" fmla="*/ 9 h 28"/>
                <a:gd name="T6" fmla="*/ 21 w 27"/>
                <a:gd name="T7" fmla="*/ 7 h 28"/>
                <a:gd name="T8" fmla="*/ 22 w 27"/>
                <a:gd name="T9" fmla="*/ 6 h 28"/>
                <a:gd name="T10" fmla="*/ 21 w 27"/>
                <a:gd name="T11" fmla="*/ 3 h 28"/>
                <a:gd name="T12" fmla="*/ 19 w 27"/>
                <a:gd name="T13" fmla="*/ 2 h 28"/>
                <a:gd name="T14" fmla="*/ 17 w 27"/>
                <a:gd name="T15" fmla="*/ 3 h 28"/>
                <a:gd name="T16" fmla="*/ 16 w 27"/>
                <a:gd name="T17" fmla="*/ 4 h 28"/>
                <a:gd name="T18" fmla="*/ 14 w 27"/>
                <a:gd name="T19" fmla="*/ 4 h 28"/>
                <a:gd name="T20" fmla="*/ 13 w 27"/>
                <a:gd name="T21" fmla="*/ 2 h 28"/>
                <a:gd name="T22" fmla="*/ 11 w 27"/>
                <a:gd name="T23" fmla="*/ 1 h 28"/>
                <a:gd name="T24" fmla="*/ 9 w 27"/>
                <a:gd name="T25" fmla="*/ 1 h 28"/>
                <a:gd name="T26" fmla="*/ 8 w 27"/>
                <a:gd name="T27" fmla="*/ 3 h 28"/>
                <a:gd name="T28" fmla="*/ 8 w 27"/>
                <a:gd name="T29" fmla="*/ 5 h 28"/>
                <a:gd name="T30" fmla="*/ 6 w 27"/>
                <a:gd name="T31" fmla="*/ 6 h 28"/>
                <a:gd name="T32" fmla="*/ 5 w 27"/>
                <a:gd name="T33" fmla="*/ 5 h 28"/>
                <a:gd name="T34" fmla="*/ 2 w 27"/>
                <a:gd name="T35" fmla="*/ 6 h 28"/>
                <a:gd name="T36" fmla="*/ 1 w 27"/>
                <a:gd name="T37" fmla="*/ 8 h 28"/>
                <a:gd name="T38" fmla="*/ 2 w 27"/>
                <a:gd name="T39" fmla="*/ 11 h 28"/>
                <a:gd name="T40" fmla="*/ 3 w 27"/>
                <a:gd name="T41" fmla="*/ 11 h 28"/>
                <a:gd name="T42" fmla="*/ 3 w 27"/>
                <a:gd name="T43" fmla="*/ 14 h 28"/>
                <a:gd name="T44" fmla="*/ 1 w 27"/>
                <a:gd name="T45" fmla="*/ 14 h 28"/>
                <a:gd name="T46" fmla="*/ 0 w 27"/>
                <a:gd name="T47" fmla="*/ 16 h 28"/>
                <a:gd name="T48" fmla="*/ 0 w 27"/>
                <a:gd name="T49" fmla="*/ 18 h 28"/>
                <a:gd name="T50" fmla="*/ 3 w 27"/>
                <a:gd name="T51" fmla="*/ 20 h 28"/>
                <a:gd name="T52" fmla="*/ 4 w 27"/>
                <a:gd name="T53" fmla="*/ 19 h 28"/>
                <a:gd name="T54" fmla="*/ 6 w 27"/>
                <a:gd name="T55" fmla="*/ 21 h 28"/>
                <a:gd name="T56" fmla="*/ 5 w 27"/>
                <a:gd name="T57" fmla="*/ 22 h 28"/>
                <a:gd name="T58" fmla="*/ 5 w 27"/>
                <a:gd name="T59" fmla="*/ 25 h 28"/>
                <a:gd name="T60" fmla="*/ 7 w 27"/>
                <a:gd name="T61" fmla="*/ 26 h 28"/>
                <a:gd name="T62" fmla="*/ 10 w 27"/>
                <a:gd name="T63" fmla="*/ 25 h 28"/>
                <a:gd name="T64" fmla="*/ 11 w 27"/>
                <a:gd name="T65" fmla="*/ 24 h 28"/>
                <a:gd name="T66" fmla="*/ 13 w 27"/>
                <a:gd name="T67" fmla="*/ 24 h 28"/>
                <a:gd name="T68" fmla="*/ 13 w 27"/>
                <a:gd name="T69" fmla="*/ 26 h 28"/>
                <a:gd name="T70" fmla="*/ 15 w 27"/>
                <a:gd name="T71" fmla="*/ 27 h 28"/>
                <a:gd name="T72" fmla="*/ 18 w 27"/>
                <a:gd name="T73" fmla="*/ 27 h 28"/>
                <a:gd name="T74" fmla="*/ 19 w 27"/>
                <a:gd name="T75" fmla="*/ 25 h 28"/>
                <a:gd name="T76" fmla="*/ 18 w 27"/>
                <a:gd name="T77" fmla="*/ 23 h 28"/>
                <a:gd name="T78" fmla="*/ 20 w 27"/>
                <a:gd name="T79" fmla="*/ 22 h 28"/>
                <a:gd name="T80" fmla="*/ 22 w 27"/>
                <a:gd name="T81" fmla="*/ 23 h 28"/>
                <a:gd name="T82" fmla="*/ 24 w 27"/>
                <a:gd name="T83" fmla="*/ 22 h 28"/>
                <a:gd name="T84" fmla="*/ 25 w 27"/>
                <a:gd name="T85" fmla="*/ 20 h 28"/>
                <a:gd name="T86" fmla="*/ 25 w 27"/>
                <a:gd name="T87" fmla="*/ 17 h 28"/>
                <a:gd name="T88" fmla="*/ 23 w 27"/>
                <a:gd name="T89" fmla="*/ 16 h 28"/>
                <a:gd name="T90" fmla="*/ 23 w 27"/>
                <a:gd name="T91" fmla="*/ 15 h 28"/>
                <a:gd name="T92" fmla="*/ 25 w 27"/>
                <a:gd name="T93" fmla="*/ 14 h 28"/>
                <a:gd name="T94" fmla="*/ 27 w 27"/>
                <a:gd name="T95" fmla="*/ 12 h 28"/>
                <a:gd name="T96" fmla="*/ 26 w 27"/>
                <a:gd name="T97" fmla="*/ 10 h 28"/>
                <a:gd name="T98" fmla="*/ 14 w 27"/>
                <a:gd name="T99" fmla="*/ 19 h 28"/>
                <a:gd name="T100" fmla="*/ 8 w 27"/>
                <a:gd name="T101" fmla="*/ 15 h 28"/>
                <a:gd name="T102" fmla="*/ 12 w 27"/>
                <a:gd name="T103" fmla="*/ 9 h 28"/>
                <a:gd name="T104" fmla="*/ 18 w 27"/>
                <a:gd name="T105" fmla="*/ 13 h 28"/>
                <a:gd name="T106" fmla="*/ 14 w 27"/>
                <a:gd name="T107"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 h="28">
                  <a:moveTo>
                    <a:pt x="26" y="10"/>
                  </a:moveTo>
                  <a:cubicBezTo>
                    <a:pt x="26" y="9"/>
                    <a:pt x="25" y="8"/>
                    <a:pt x="24" y="8"/>
                  </a:cubicBezTo>
                  <a:cubicBezTo>
                    <a:pt x="22" y="9"/>
                    <a:pt x="22" y="9"/>
                    <a:pt x="22" y="9"/>
                  </a:cubicBezTo>
                  <a:cubicBezTo>
                    <a:pt x="21" y="8"/>
                    <a:pt x="21" y="8"/>
                    <a:pt x="21" y="7"/>
                  </a:cubicBezTo>
                  <a:cubicBezTo>
                    <a:pt x="22" y="6"/>
                    <a:pt x="22" y="6"/>
                    <a:pt x="22" y="6"/>
                  </a:cubicBezTo>
                  <a:cubicBezTo>
                    <a:pt x="22" y="5"/>
                    <a:pt x="22" y="4"/>
                    <a:pt x="21" y="3"/>
                  </a:cubicBezTo>
                  <a:cubicBezTo>
                    <a:pt x="19" y="2"/>
                    <a:pt x="19" y="2"/>
                    <a:pt x="19" y="2"/>
                  </a:cubicBezTo>
                  <a:cubicBezTo>
                    <a:pt x="18" y="1"/>
                    <a:pt x="17" y="2"/>
                    <a:pt x="17" y="3"/>
                  </a:cubicBezTo>
                  <a:cubicBezTo>
                    <a:pt x="16" y="4"/>
                    <a:pt x="16" y="4"/>
                    <a:pt x="16" y="4"/>
                  </a:cubicBezTo>
                  <a:cubicBezTo>
                    <a:pt x="15" y="4"/>
                    <a:pt x="14" y="4"/>
                    <a:pt x="14" y="4"/>
                  </a:cubicBezTo>
                  <a:cubicBezTo>
                    <a:pt x="13" y="2"/>
                    <a:pt x="13" y="2"/>
                    <a:pt x="13" y="2"/>
                  </a:cubicBezTo>
                  <a:cubicBezTo>
                    <a:pt x="13" y="1"/>
                    <a:pt x="12" y="0"/>
                    <a:pt x="11" y="1"/>
                  </a:cubicBezTo>
                  <a:cubicBezTo>
                    <a:pt x="9" y="1"/>
                    <a:pt x="9" y="1"/>
                    <a:pt x="9" y="1"/>
                  </a:cubicBezTo>
                  <a:cubicBezTo>
                    <a:pt x="8" y="1"/>
                    <a:pt x="7" y="2"/>
                    <a:pt x="8" y="3"/>
                  </a:cubicBezTo>
                  <a:cubicBezTo>
                    <a:pt x="8" y="5"/>
                    <a:pt x="8" y="5"/>
                    <a:pt x="8" y="5"/>
                  </a:cubicBezTo>
                  <a:cubicBezTo>
                    <a:pt x="7" y="5"/>
                    <a:pt x="7" y="6"/>
                    <a:pt x="6" y="6"/>
                  </a:cubicBezTo>
                  <a:cubicBezTo>
                    <a:pt x="5" y="5"/>
                    <a:pt x="5" y="5"/>
                    <a:pt x="5" y="5"/>
                  </a:cubicBezTo>
                  <a:cubicBezTo>
                    <a:pt x="4" y="5"/>
                    <a:pt x="3" y="5"/>
                    <a:pt x="2" y="6"/>
                  </a:cubicBezTo>
                  <a:cubicBezTo>
                    <a:pt x="1" y="8"/>
                    <a:pt x="1" y="8"/>
                    <a:pt x="1" y="8"/>
                  </a:cubicBezTo>
                  <a:cubicBezTo>
                    <a:pt x="1" y="9"/>
                    <a:pt x="1" y="10"/>
                    <a:pt x="2" y="11"/>
                  </a:cubicBezTo>
                  <a:cubicBezTo>
                    <a:pt x="3" y="11"/>
                    <a:pt x="3" y="11"/>
                    <a:pt x="3" y="11"/>
                  </a:cubicBezTo>
                  <a:cubicBezTo>
                    <a:pt x="3" y="12"/>
                    <a:pt x="3" y="13"/>
                    <a:pt x="3" y="14"/>
                  </a:cubicBezTo>
                  <a:cubicBezTo>
                    <a:pt x="1" y="14"/>
                    <a:pt x="1" y="14"/>
                    <a:pt x="1" y="14"/>
                  </a:cubicBezTo>
                  <a:cubicBezTo>
                    <a:pt x="0" y="14"/>
                    <a:pt x="0" y="15"/>
                    <a:pt x="0" y="16"/>
                  </a:cubicBezTo>
                  <a:cubicBezTo>
                    <a:pt x="0" y="18"/>
                    <a:pt x="0" y="18"/>
                    <a:pt x="0" y="18"/>
                  </a:cubicBezTo>
                  <a:cubicBezTo>
                    <a:pt x="1" y="19"/>
                    <a:pt x="2" y="20"/>
                    <a:pt x="3" y="20"/>
                  </a:cubicBezTo>
                  <a:cubicBezTo>
                    <a:pt x="4" y="19"/>
                    <a:pt x="4" y="19"/>
                    <a:pt x="4" y="19"/>
                  </a:cubicBezTo>
                  <a:cubicBezTo>
                    <a:pt x="5" y="20"/>
                    <a:pt x="5" y="21"/>
                    <a:pt x="6" y="21"/>
                  </a:cubicBezTo>
                  <a:cubicBezTo>
                    <a:pt x="5" y="22"/>
                    <a:pt x="5" y="22"/>
                    <a:pt x="5" y="22"/>
                  </a:cubicBezTo>
                  <a:cubicBezTo>
                    <a:pt x="4" y="23"/>
                    <a:pt x="4" y="25"/>
                    <a:pt x="5" y="25"/>
                  </a:cubicBezTo>
                  <a:cubicBezTo>
                    <a:pt x="7" y="26"/>
                    <a:pt x="7" y="26"/>
                    <a:pt x="7" y="26"/>
                  </a:cubicBezTo>
                  <a:cubicBezTo>
                    <a:pt x="8" y="27"/>
                    <a:pt x="9" y="26"/>
                    <a:pt x="10" y="25"/>
                  </a:cubicBezTo>
                  <a:cubicBezTo>
                    <a:pt x="11" y="24"/>
                    <a:pt x="11" y="24"/>
                    <a:pt x="11" y="24"/>
                  </a:cubicBezTo>
                  <a:cubicBezTo>
                    <a:pt x="11" y="24"/>
                    <a:pt x="12" y="24"/>
                    <a:pt x="13" y="24"/>
                  </a:cubicBezTo>
                  <a:cubicBezTo>
                    <a:pt x="13" y="26"/>
                    <a:pt x="13" y="26"/>
                    <a:pt x="13" y="26"/>
                  </a:cubicBezTo>
                  <a:cubicBezTo>
                    <a:pt x="13" y="27"/>
                    <a:pt x="14" y="28"/>
                    <a:pt x="15" y="27"/>
                  </a:cubicBezTo>
                  <a:cubicBezTo>
                    <a:pt x="18" y="27"/>
                    <a:pt x="18" y="27"/>
                    <a:pt x="18" y="27"/>
                  </a:cubicBezTo>
                  <a:cubicBezTo>
                    <a:pt x="19" y="27"/>
                    <a:pt x="19" y="26"/>
                    <a:pt x="19" y="25"/>
                  </a:cubicBezTo>
                  <a:cubicBezTo>
                    <a:pt x="18" y="23"/>
                    <a:pt x="18" y="23"/>
                    <a:pt x="18" y="23"/>
                  </a:cubicBezTo>
                  <a:cubicBezTo>
                    <a:pt x="19" y="22"/>
                    <a:pt x="20" y="22"/>
                    <a:pt x="20" y="22"/>
                  </a:cubicBezTo>
                  <a:cubicBezTo>
                    <a:pt x="22" y="23"/>
                    <a:pt x="22" y="23"/>
                    <a:pt x="22" y="23"/>
                  </a:cubicBezTo>
                  <a:cubicBezTo>
                    <a:pt x="23" y="23"/>
                    <a:pt x="24" y="23"/>
                    <a:pt x="24" y="22"/>
                  </a:cubicBezTo>
                  <a:cubicBezTo>
                    <a:pt x="25" y="20"/>
                    <a:pt x="25" y="20"/>
                    <a:pt x="25" y="20"/>
                  </a:cubicBezTo>
                  <a:cubicBezTo>
                    <a:pt x="26" y="19"/>
                    <a:pt x="26" y="18"/>
                    <a:pt x="25" y="17"/>
                  </a:cubicBezTo>
                  <a:cubicBezTo>
                    <a:pt x="23" y="16"/>
                    <a:pt x="23" y="16"/>
                    <a:pt x="23" y="16"/>
                  </a:cubicBezTo>
                  <a:cubicBezTo>
                    <a:pt x="23" y="16"/>
                    <a:pt x="23" y="15"/>
                    <a:pt x="23" y="15"/>
                  </a:cubicBezTo>
                  <a:cubicBezTo>
                    <a:pt x="25" y="14"/>
                    <a:pt x="25" y="14"/>
                    <a:pt x="25" y="14"/>
                  </a:cubicBezTo>
                  <a:cubicBezTo>
                    <a:pt x="26" y="14"/>
                    <a:pt x="27" y="13"/>
                    <a:pt x="27" y="12"/>
                  </a:cubicBezTo>
                  <a:lnTo>
                    <a:pt x="26" y="10"/>
                  </a:lnTo>
                  <a:close/>
                  <a:moveTo>
                    <a:pt x="14" y="19"/>
                  </a:moveTo>
                  <a:cubicBezTo>
                    <a:pt x="12" y="20"/>
                    <a:pt x="9" y="18"/>
                    <a:pt x="8" y="15"/>
                  </a:cubicBezTo>
                  <a:cubicBezTo>
                    <a:pt x="7" y="13"/>
                    <a:pt x="9" y="10"/>
                    <a:pt x="12" y="9"/>
                  </a:cubicBezTo>
                  <a:cubicBezTo>
                    <a:pt x="15" y="8"/>
                    <a:pt x="17" y="10"/>
                    <a:pt x="18" y="13"/>
                  </a:cubicBezTo>
                  <a:cubicBezTo>
                    <a:pt x="19" y="16"/>
                    <a:pt x="17" y="18"/>
                    <a:pt x="14" y="19"/>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80" name="Freeform 227"/>
            <p:cNvSpPr>
              <a:spLocks noEditPoints="1"/>
            </p:cNvSpPr>
            <p:nvPr/>
          </p:nvSpPr>
          <p:spPr bwMode="auto">
            <a:xfrm>
              <a:off x="3011090" y="2357634"/>
              <a:ext cx="100013" cy="100013"/>
            </a:xfrm>
            <a:custGeom>
              <a:avLst/>
              <a:gdLst>
                <a:gd name="T0" fmla="*/ 38 w 39"/>
                <a:gd name="T1" fmla="*/ 14 h 39"/>
                <a:gd name="T2" fmla="*/ 35 w 39"/>
                <a:gd name="T3" fmla="*/ 12 h 39"/>
                <a:gd name="T4" fmla="*/ 32 w 39"/>
                <a:gd name="T5" fmla="*/ 13 h 39"/>
                <a:gd name="T6" fmla="*/ 31 w 39"/>
                <a:gd name="T7" fmla="*/ 10 h 39"/>
                <a:gd name="T8" fmla="*/ 32 w 39"/>
                <a:gd name="T9" fmla="*/ 8 h 39"/>
                <a:gd name="T10" fmla="*/ 31 w 39"/>
                <a:gd name="T11" fmla="*/ 4 h 39"/>
                <a:gd name="T12" fmla="*/ 29 w 39"/>
                <a:gd name="T13" fmla="*/ 3 h 39"/>
                <a:gd name="T14" fmla="*/ 25 w 39"/>
                <a:gd name="T15" fmla="*/ 4 h 39"/>
                <a:gd name="T16" fmla="*/ 23 w 39"/>
                <a:gd name="T17" fmla="*/ 6 h 39"/>
                <a:gd name="T18" fmla="*/ 21 w 39"/>
                <a:gd name="T19" fmla="*/ 5 h 39"/>
                <a:gd name="T20" fmla="*/ 20 w 39"/>
                <a:gd name="T21" fmla="*/ 3 h 39"/>
                <a:gd name="T22" fmla="*/ 17 w 39"/>
                <a:gd name="T23" fmla="*/ 1 h 39"/>
                <a:gd name="T24" fmla="*/ 14 w 39"/>
                <a:gd name="T25" fmla="*/ 2 h 39"/>
                <a:gd name="T26" fmla="*/ 12 w 39"/>
                <a:gd name="T27" fmla="*/ 5 h 39"/>
                <a:gd name="T28" fmla="*/ 12 w 39"/>
                <a:gd name="T29" fmla="*/ 7 h 39"/>
                <a:gd name="T30" fmla="*/ 10 w 39"/>
                <a:gd name="T31" fmla="*/ 9 h 39"/>
                <a:gd name="T32" fmla="*/ 8 w 39"/>
                <a:gd name="T33" fmla="*/ 8 h 39"/>
                <a:gd name="T34" fmla="*/ 4 w 39"/>
                <a:gd name="T35" fmla="*/ 9 h 39"/>
                <a:gd name="T36" fmla="*/ 3 w 39"/>
                <a:gd name="T37" fmla="*/ 11 h 39"/>
                <a:gd name="T38" fmla="*/ 4 w 39"/>
                <a:gd name="T39" fmla="*/ 15 h 39"/>
                <a:gd name="T40" fmla="*/ 5 w 39"/>
                <a:gd name="T41" fmla="*/ 16 h 39"/>
                <a:gd name="T42" fmla="*/ 5 w 39"/>
                <a:gd name="T43" fmla="*/ 19 h 39"/>
                <a:gd name="T44" fmla="*/ 3 w 39"/>
                <a:gd name="T45" fmla="*/ 20 h 39"/>
                <a:gd name="T46" fmla="*/ 1 w 39"/>
                <a:gd name="T47" fmla="*/ 23 h 39"/>
                <a:gd name="T48" fmla="*/ 2 w 39"/>
                <a:gd name="T49" fmla="*/ 26 h 39"/>
                <a:gd name="T50" fmla="*/ 5 w 39"/>
                <a:gd name="T51" fmla="*/ 28 h 39"/>
                <a:gd name="T52" fmla="*/ 7 w 39"/>
                <a:gd name="T53" fmla="*/ 28 h 39"/>
                <a:gd name="T54" fmla="*/ 9 w 39"/>
                <a:gd name="T55" fmla="*/ 30 h 39"/>
                <a:gd name="T56" fmla="*/ 8 w 39"/>
                <a:gd name="T57" fmla="*/ 32 h 39"/>
                <a:gd name="T58" fmla="*/ 9 w 39"/>
                <a:gd name="T59" fmla="*/ 36 h 39"/>
                <a:gd name="T60" fmla="*/ 11 w 39"/>
                <a:gd name="T61" fmla="*/ 37 h 39"/>
                <a:gd name="T62" fmla="*/ 15 w 39"/>
                <a:gd name="T63" fmla="*/ 36 h 39"/>
                <a:gd name="T64" fmla="*/ 16 w 39"/>
                <a:gd name="T65" fmla="*/ 34 h 39"/>
                <a:gd name="T66" fmla="*/ 19 w 39"/>
                <a:gd name="T67" fmla="*/ 35 h 39"/>
                <a:gd name="T68" fmla="*/ 20 w 39"/>
                <a:gd name="T69" fmla="*/ 37 h 39"/>
                <a:gd name="T70" fmla="*/ 23 w 39"/>
                <a:gd name="T71" fmla="*/ 39 h 39"/>
                <a:gd name="T72" fmla="*/ 26 w 39"/>
                <a:gd name="T73" fmla="*/ 38 h 39"/>
                <a:gd name="T74" fmla="*/ 28 w 39"/>
                <a:gd name="T75" fmla="*/ 35 h 39"/>
                <a:gd name="T76" fmla="*/ 27 w 39"/>
                <a:gd name="T77" fmla="*/ 32 h 39"/>
                <a:gd name="T78" fmla="*/ 30 w 39"/>
                <a:gd name="T79" fmla="*/ 31 h 39"/>
                <a:gd name="T80" fmla="*/ 32 w 39"/>
                <a:gd name="T81" fmla="*/ 32 h 39"/>
                <a:gd name="T82" fmla="*/ 36 w 39"/>
                <a:gd name="T83" fmla="*/ 31 h 39"/>
                <a:gd name="T84" fmla="*/ 37 w 39"/>
                <a:gd name="T85" fmla="*/ 29 h 39"/>
                <a:gd name="T86" fmla="*/ 36 w 39"/>
                <a:gd name="T87" fmla="*/ 25 h 39"/>
                <a:gd name="T88" fmla="*/ 34 w 39"/>
                <a:gd name="T89" fmla="*/ 23 h 39"/>
                <a:gd name="T90" fmla="*/ 34 w 39"/>
                <a:gd name="T91" fmla="*/ 21 h 39"/>
                <a:gd name="T92" fmla="*/ 37 w 39"/>
                <a:gd name="T93" fmla="*/ 20 h 39"/>
                <a:gd name="T94" fmla="*/ 39 w 39"/>
                <a:gd name="T95" fmla="*/ 17 h 39"/>
                <a:gd name="T96" fmla="*/ 38 w 39"/>
                <a:gd name="T97" fmla="*/ 14 h 39"/>
                <a:gd name="T98" fmla="*/ 21 w 39"/>
                <a:gd name="T99" fmla="*/ 27 h 39"/>
                <a:gd name="T100" fmla="*/ 13 w 39"/>
                <a:gd name="T101" fmla="*/ 22 h 39"/>
                <a:gd name="T102" fmla="*/ 18 w 39"/>
                <a:gd name="T103" fmla="*/ 13 h 39"/>
                <a:gd name="T104" fmla="*/ 27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4"/>
                  </a:moveTo>
                  <a:cubicBezTo>
                    <a:pt x="38" y="12"/>
                    <a:pt x="36" y="11"/>
                    <a:pt x="35" y="12"/>
                  </a:cubicBezTo>
                  <a:cubicBezTo>
                    <a:pt x="32" y="13"/>
                    <a:pt x="32" y="13"/>
                    <a:pt x="32" y="13"/>
                  </a:cubicBezTo>
                  <a:cubicBezTo>
                    <a:pt x="32" y="12"/>
                    <a:pt x="31" y="11"/>
                    <a:pt x="31" y="10"/>
                  </a:cubicBezTo>
                  <a:cubicBezTo>
                    <a:pt x="32" y="8"/>
                    <a:pt x="32" y="8"/>
                    <a:pt x="32" y="8"/>
                  </a:cubicBezTo>
                  <a:cubicBezTo>
                    <a:pt x="33" y="7"/>
                    <a:pt x="32" y="5"/>
                    <a:pt x="31" y="4"/>
                  </a:cubicBezTo>
                  <a:cubicBezTo>
                    <a:pt x="29" y="3"/>
                    <a:pt x="29" y="3"/>
                    <a:pt x="29" y="3"/>
                  </a:cubicBezTo>
                  <a:cubicBezTo>
                    <a:pt x="27" y="2"/>
                    <a:pt x="26" y="2"/>
                    <a:pt x="25" y="4"/>
                  </a:cubicBezTo>
                  <a:cubicBezTo>
                    <a:pt x="23" y="6"/>
                    <a:pt x="23" y="6"/>
                    <a:pt x="23" y="6"/>
                  </a:cubicBezTo>
                  <a:cubicBezTo>
                    <a:pt x="23" y="6"/>
                    <a:pt x="22" y="5"/>
                    <a:pt x="21" y="5"/>
                  </a:cubicBezTo>
                  <a:cubicBezTo>
                    <a:pt x="20" y="3"/>
                    <a:pt x="20" y="3"/>
                    <a:pt x="20" y="3"/>
                  </a:cubicBezTo>
                  <a:cubicBezTo>
                    <a:pt x="20" y="1"/>
                    <a:pt x="18" y="0"/>
                    <a:pt x="17" y="1"/>
                  </a:cubicBezTo>
                  <a:cubicBezTo>
                    <a:pt x="14" y="2"/>
                    <a:pt x="14" y="2"/>
                    <a:pt x="14" y="2"/>
                  </a:cubicBezTo>
                  <a:cubicBezTo>
                    <a:pt x="12" y="2"/>
                    <a:pt x="11" y="3"/>
                    <a:pt x="12" y="5"/>
                  </a:cubicBezTo>
                  <a:cubicBezTo>
                    <a:pt x="12" y="7"/>
                    <a:pt x="12" y="7"/>
                    <a:pt x="12" y="7"/>
                  </a:cubicBezTo>
                  <a:cubicBezTo>
                    <a:pt x="12" y="8"/>
                    <a:pt x="11" y="8"/>
                    <a:pt x="10" y="9"/>
                  </a:cubicBezTo>
                  <a:cubicBezTo>
                    <a:pt x="8" y="8"/>
                    <a:pt x="8" y="8"/>
                    <a:pt x="8" y="8"/>
                  </a:cubicBezTo>
                  <a:cubicBezTo>
                    <a:pt x="7" y="7"/>
                    <a:pt x="5" y="7"/>
                    <a:pt x="4" y="9"/>
                  </a:cubicBezTo>
                  <a:cubicBezTo>
                    <a:pt x="3" y="11"/>
                    <a:pt x="3" y="11"/>
                    <a:pt x="3" y="11"/>
                  </a:cubicBezTo>
                  <a:cubicBezTo>
                    <a:pt x="2" y="13"/>
                    <a:pt x="2" y="14"/>
                    <a:pt x="4" y="15"/>
                  </a:cubicBezTo>
                  <a:cubicBezTo>
                    <a:pt x="5" y="16"/>
                    <a:pt x="5" y="16"/>
                    <a:pt x="5" y="16"/>
                  </a:cubicBezTo>
                  <a:cubicBezTo>
                    <a:pt x="5" y="17"/>
                    <a:pt x="5" y="18"/>
                    <a:pt x="5" y="19"/>
                  </a:cubicBezTo>
                  <a:cubicBezTo>
                    <a:pt x="3" y="20"/>
                    <a:pt x="3" y="20"/>
                    <a:pt x="3" y="20"/>
                  </a:cubicBezTo>
                  <a:cubicBezTo>
                    <a:pt x="1" y="20"/>
                    <a:pt x="0" y="22"/>
                    <a:pt x="1" y="23"/>
                  </a:cubicBezTo>
                  <a:cubicBezTo>
                    <a:pt x="2" y="26"/>
                    <a:pt x="2" y="26"/>
                    <a:pt x="2" y="26"/>
                  </a:cubicBezTo>
                  <a:cubicBezTo>
                    <a:pt x="2" y="28"/>
                    <a:pt x="3" y="28"/>
                    <a:pt x="5" y="28"/>
                  </a:cubicBezTo>
                  <a:cubicBezTo>
                    <a:pt x="7" y="28"/>
                    <a:pt x="7" y="28"/>
                    <a:pt x="7" y="28"/>
                  </a:cubicBezTo>
                  <a:cubicBezTo>
                    <a:pt x="8" y="28"/>
                    <a:pt x="8" y="29"/>
                    <a:pt x="9" y="30"/>
                  </a:cubicBezTo>
                  <a:cubicBezTo>
                    <a:pt x="8" y="32"/>
                    <a:pt x="8" y="32"/>
                    <a:pt x="8" y="32"/>
                  </a:cubicBezTo>
                  <a:cubicBezTo>
                    <a:pt x="7" y="33"/>
                    <a:pt x="7" y="35"/>
                    <a:pt x="9" y="36"/>
                  </a:cubicBezTo>
                  <a:cubicBezTo>
                    <a:pt x="11" y="37"/>
                    <a:pt x="11" y="37"/>
                    <a:pt x="11" y="37"/>
                  </a:cubicBezTo>
                  <a:cubicBezTo>
                    <a:pt x="13" y="38"/>
                    <a:pt x="14" y="38"/>
                    <a:pt x="15" y="36"/>
                  </a:cubicBezTo>
                  <a:cubicBezTo>
                    <a:pt x="16" y="34"/>
                    <a:pt x="16" y="34"/>
                    <a:pt x="16" y="34"/>
                  </a:cubicBezTo>
                  <a:cubicBezTo>
                    <a:pt x="17" y="35"/>
                    <a:pt x="18" y="35"/>
                    <a:pt x="19" y="35"/>
                  </a:cubicBezTo>
                  <a:cubicBezTo>
                    <a:pt x="20" y="37"/>
                    <a:pt x="20" y="37"/>
                    <a:pt x="20" y="37"/>
                  </a:cubicBezTo>
                  <a:cubicBezTo>
                    <a:pt x="20" y="39"/>
                    <a:pt x="22" y="39"/>
                    <a:pt x="23" y="39"/>
                  </a:cubicBezTo>
                  <a:cubicBezTo>
                    <a:pt x="26" y="38"/>
                    <a:pt x="26" y="38"/>
                    <a:pt x="26" y="38"/>
                  </a:cubicBezTo>
                  <a:cubicBezTo>
                    <a:pt x="28" y="38"/>
                    <a:pt x="28" y="37"/>
                    <a:pt x="28" y="35"/>
                  </a:cubicBezTo>
                  <a:cubicBezTo>
                    <a:pt x="27" y="32"/>
                    <a:pt x="27" y="32"/>
                    <a:pt x="27" y="32"/>
                  </a:cubicBezTo>
                  <a:cubicBezTo>
                    <a:pt x="28" y="32"/>
                    <a:pt x="29" y="31"/>
                    <a:pt x="30" y="31"/>
                  </a:cubicBezTo>
                  <a:cubicBezTo>
                    <a:pt x="32" y="32"/>
                    <a:pt x="32" y="32"/>
                    <a:pt x="32" y="32"/>
                  </a:cubicBezTo>
                  <a:cubicBezTo>
                    <a:pt x="33" y="33"/>
                    <a:pt x="35" y="32"/>
                    <a:pt x="36" y="31"/>
                  </a:cubicBezTo>
                  <a:cubicBezTo>
                    <a:pt x="37" y="29"/>
                    <a:pt x="37" y="29"/>
                    <a:pt x="37" y="29"/>
                  </a:cubicBezTo>
                  <a:cubicBezTo>
                    <a:pt x="38" y="27"/>
                    <a:pt x="38" y="26"/>
                    <a:pt x="36" y="25"/>
                  </a:cubicBezTo>
                  <a:cubicBezTo>
                    <a:pt x="34" y="23"/>
                    <a:pt x="34" y="23"/>
                    <a:pt x="34" y="23"/>
                  </a:cubicBezTo>
                  <a:cubicBezTo>
                    <a:pt x="34" y="23"/>
                    <a:pt x="34" y="22"/>
                    <a:pt x="34" y="21"/>
                  </a:cubicBezTo>
                  <a:cubicBezTo>
                    <a:pt x="37" y="20"/>
                    <a:pt x="37" y="20"/>
                    <a:pt x="37" y="20"/>
                  </a:cubicBezTo>
                  <a:cubicBezTo>
                    <a:pt x="39" y="20"/>
                    <a:pt x="39" y="18"/>
                    <a:pt x="39" y="17"/>
                  </a:cubicBezTo>
                  <a:lnTo>
                    <a:pt x="38" y="14"/>
                  </a:lnTo>
                  <a:close/>
                  <a:moveTo>
                    <a:pt x="21" y="27"/>
                  </a:moveTo>
                  <a:cubicBezTo>
                    <a:pt x="17" y="28"/>
                    <a:pt x="14" y="26"/>
                    <a:pt x="13" y="22"/>
                  </a:cubicBezTo>
                  <a:cubicBezTo>
                    <a:pt x="12" y="18"/>
                    <a:pt x="14" y="14"/>
                    <a:pt x="18" y="13"/>
                  </a:cubicBezTo>
                  <a:cubicBezTo>
                    <a:pt x="22" y="12"/>
                    <a:pt x="26" y="14"/>
                    <a:pt x="27" y="18"/>
                  </a:cubicBezTo>
                  <a:cubicBezTo>
                    <a:pt x="28" y="22"/>
                    <a:pt x="25" y="26"/>
                    <a:pt x="21" y="2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81" name="Freeform 228"/>
            <p:cNvSpPr>
              <a:spLocks noEditPoints="1"/>
            </p:cNvSpPr>
            <p:nvPr/>
          </p:nvSpPr>
          <p:spPr bwMode="auto">
            <a:xfrm>
              <a:off x="2650331" y="1746843"/>
              <a:ext cx="141684" cy="141685"/>
            </a:xfrm>
            <a:custGeom>
              <a:avLst/>
              <a:gdLst>
                <a:gd name="T0" fmla="*/ 54 w 55"/>
                <a:gd name="T1" fmla="*/ 18 h 55"/>
                <a:gd name="T2" fmla="*/ 49 w 55"/>
                <a:gd name="T3" fmla="*/ 16 h 55"/>
                <a:gd name="T4" fmla="*/ 45 w 55"/>
                <a:gd name="T5" fmla="*/ 17 h 55"/>
                <a:gd name="T6" fmla="*/ 43 w 55"/>
                <a:gd name="T7" fmla="*/ 14 h 55"/>
                <a:gd name="T8" fmla="*/ 45 w 55"/>
                <a:gd name="T9" fmla="*/ 10 h 55"/>
                <a:gd name="T10" fmla="*/ 44 w 55"/>
                <a:gd name="T11" fmla="*/ 5 h 55"/>
                <a:gd name="T12" fmla="*/ 40 w 55"/>
                <a:gd name="T13" fmla="*/ 3 h 55"/>
                <a:gd name="T14" fmla="*/ 35 w 55"/>
                <a:gd name="T15" fmla="*/ 4 h 55"/>
                <a:gd name="T16" fmla="*/ 33 w 55"/>
                <a:gd name="T17" fmla="*/ 7 h 55"/>
                <a:gd name="T18" fmla="*/ 29 w 55"/>
                <a:gd name="T19" fmla="*/ 7 h 55"/>
                <a:gd name="T20" fmla="*/ 28 w 55"/>
                <a:gd name="T21" fmla="*/ 3 h 55"/>
                <a:gd name="T22" fmla="*/ 23 w 55"/>
                <a:gd name="T23" fmla="*/ 0 h 55"/>
                <a:gd name="T24" fmla="*/ 19 w 55"/>
                <a:gd name="T25" fmla="*/ 1 h 55"/>
                <a:gd name="T26" fmla="*/ 16 w 55"/>
                <a:gd name="T27" fmla="*/ 6 h 55"/>
                <a:gd name="T28" fmla="*/ 17 w 55"/>
                <a:gd name="T29" fmla="*/ 9 h 55"/>
                <a:gd name="T30" fmla="*/ 14 w 55"/>
                <a:gd name="T31" fmla="*/ 12 h 55"/>
                <a:gd name="T32" fmla="*/ 11 w 55"/>
                <a:gd name="T33" fmla="*/ 10 h 55"/>
                <a:gd name="T34" fmla="*/ 5 w 55"/>
                <a:gd name="T35" fmla="*/ 11 h 55"/>
                <a:gd name="T36" fmla="*/ 3 w 55"/>
                <a:gd name="T37" fmla="*/ 15 h 55"/>
                <a:gd name="T38" fmla="*/ 5 w 55"/>
                <a:gd name="T39" fmla="*/ 20 h 55"/>
                <a:gd name="T40" fmla="*/ 7 w 55"/>
                <a:gd name="T41" fmla="*/ 22 h 55"/>
                <a:gd name="T42" fmla="*/ 7 w 55"/>
                <a:gd name="T43" fmla="*/ 26 h 55"/>
                <a:gd name="T44" fmla="*/ 4 w 55"/>
                <a:gd name="T45" fmla="*/ 27 h 55"/>
                <a:gd name="T46" fmla="*/ 1 w 55"/>
                <a:gd name="T47" fmla="*/ 32 h 55"/>
                <a:gd name="T48" fmla="*/ 2 w 55"/>
                <a:gd name="T49" fmla="*/ 36 h 55"/>
                <a:gd name="T50" fmla="*/ 6 w 55"/>
                <a:gd name="T51" fmla="*/ 39 h 55"/>
                <a:gd name="T52" fmla="*/ 9 w 55"/>
                <a:gd name="T53" fmla="*/ 38 h 55"/>
                <a:gd name="T54" fmla="*/ 12 w 55"/>
                <a:gd name="T55" fmla="*/ 41 h 55"/>
                <a:gd name="T56" fmla="*/ 10 w 55"/>
                <a:gd name="T57" fmla="*/ 44 h 55"/>
                <a:gd name="T58" fmla="*/ 12 w 55"/>
                <a:gd name="T59" fmla="*/ 49 h 55"/>
                <a:gd name="T60" fmla="*/ 16 w 55"/>
                <a:gd name="T61" fmla="*/ 52 h 55"/>
                <a:gd name="T62" fmla="*/ 21 w 55"/>
                <a:gd name="T63" fmla="*/ 50 h 55"/>
                <a:gd name="T64" fmla="*/ 23 w 55"/>
                <a:gd name="T65" fmla="*/ 47 h 55"/>
                <a:gd name="T66" fmla="*/ 27 w 55"/>
                <a:gd name="T67" fmla="*/ 48 h 55"/>
                <a:gd name="T68" fmla="*/ 28 w 55"/>
                <a:gd name="T69" fmla="*/ 51 h 55"/>
                <a:gd name="T70" fmla="*/ 32 w 55"/>
                <a:gd name="T71" fmla="*/ 54 h 55"/>
                <a:gd name="T72" fmla="*/ 36 w 55"/>
                <a:gd name="T73" fmla="*/ 53 h 55"/>
                <a:gd name="T74" fmla="*/ 39 w 55"/>
                <a:gd name="T75" fmla="*/ 49 h 55"/>
                <a:gd name="T76" fmla="*/ 38 w 55"/>
                <a:gd name="T77" fmla="*/ 45 h 55"/>
                <a:gd name="T78" fmla="*/ 41 w 55"/>
                <a:gd name="T79" fmla="*/ 42 h 55"/>
                <a:gd name="T80" fmla="*/ 45 w 55"/>
                <a:gd name="T81" fmla="*/ 44 h 55"/>
                <a:gd name="T82" fmla="*/ 50 w 55"/>
                <a:gd name="T83" fmla="*/ 43 h 55"/>
                <a:gd name="T84" fmla="*/ 52 w 55"/>
                <a:gd name="T85" fmla="*/ 39 h 55"/>
                <a:gd name="T86" fmla="*/ 51 w 55"/>
                <a:gd name="T87" fmla="*/ 34 h 55"/>
                <a:gd name="T88" fmla="*/ 47 w 55"/>
                <a:gd name="T89" fmla="*/ 32 h 55"/>
                <a:gd name="T90" fmla="*/ 48 w 55"/>
                <a:gd name="T91" fmla="*/ 28 h 55"/>
                <a:gd name="T92" fmla="*/ 52 w 55"/>
                <a:gd name="T93" fmla="*/ 27 h 55"/>
                <a:gd name="T94" fmla="*/ 55 w 55"/>
                <a:gd name="T95" fmla="*/ 23 h 55"/>
                <a:gd name="T96" fmla="*/ 54 w 55"/>
                <a:gd name="T97" fmla="*/ 18 h 55"/>
                <a:gd name="T98" fmla="*/ 30 w 55"/>
                <a:gd name="T99" fmla="*/ 37 h 55"/>
                <a:gd name="T100" fmla="*/ 17 w 55"/>
                <a:gd name="T101" fmla="*/ 30 h 55"/>
                <a:gd name="T102" fmla="*/ 25 w 55"/>
                <a:gd name="T103" fmla="*/ 17 h 55"/>
                <a:gd name="T104" fmla="*/ 37 w 55"/>
                <a:gd name="T105" fmla="*/ 25 h 55"/>
                <a:gd name="T106" fmla="*/ 30 w 55"/>
                <a:gd name="T107" fmla="*/ 3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 h="55">
                  <a:moveTo>
                    <a:pt x="54" y="18"/>
                  </a:moveTo>
                  <a:cubicBezTo>
                    <a:pt x="53" y="16"/>
                    <a:pt x="51" y="15"/>
                    <a:pt x="49" y="16"/>
                  </a:cubicBezTo>
                  <a:cubicBezTo>
                    <a:pt x="45" y="17"/>
                    <a:pt x="45" y="17"/>
                    <a:pt x="45" y="17"/>
                  </a:cubicBezTo>
                  <a:cubicBezTo>
                    <a:pt x="44" y="16"/>
                    <a:pt x="44" y="15"/>
                    <a:pt x="43" y="14"/>
                  </a:cubicBezTo>
                  <a:cubicBezTo>
                    <a:pt x="45" y="10"/>
                    <a:pt x="45" y="10"/>
                    <a:pt x="45" y="10"/>
                  </a:cubicBezTo>
                  <a:cubicBezTo>
                    <a:pt x="46" y="8"/>
                    <a:pt x="45" y="6"/>
                    <a:pt x="44" y="5"/>
                  </a:cubicBezTo>
                  <a:cubicBezTo>
                    <a:pt x="40" y="3"/>
                    <a:pt x="40" y="3"/>
                    <a:pt x="40" y="3"/>
                  </a:cubicBezTo>
                  <a:cubicBezTo>
                    <a:pt x="38" y="2"/>
                    <a:pt x="36" y="2"/>
                    <a:pt x="35" y="4"/>
                  </a:cubicBezTo>
                  <a:cubicBezTo>
                    <a:pt x="33" y="7"/>
                    <a:pt x="33" y="7"/>
                    <a:pt x="33" y="7"/>
                  </a:cubicBezTo>
                  <a:cubicBezTo>
                    <a:pt x="31" y="7"/>
                    <a:pt x="30" y="7"/>
                    <a:pt x="29" y="7"/>
                  </a:cubicBezTo>
                  <a:cubicBezTo>
                    <a:pt x="28" y="3"/>
                    <a:pt x="28" y="3"/>
                    <a:pt x="28" y="3"/>
                  </a:cubicBezTo>
                  <a:cubicBezTo>
                    <a:pt x="27" y="1"/>
                    <a:pt x="25" y="0"/>
                    <a:pt x="23" y="0"/>
                  </a:cubicBezTo>
                  <a:cubicBezTo>
                    <a:pt x="19" y="1"/>
                    <a:pt x="19" y="1"/>
                    <a:pt x="19" y="1"/>
                  </a:cubicBezTo>
                  <a:cubicBezTo>
                    <a:pt x="17" y="2"/>
                    <a:pt x="16" y="4"/>
                    <a:pt x="16" y="6"/>
                  </a:cubicBezTo>
                  <a:cubicBezTo>
                    <a:pt x="17" y="9"/>
                    <a:pt x="17" y="9"/>
                    <a:pt x="17" y="9"/>
                  </a:cubicBezTo>
                  <a:cubicBezTo>
                    <a:pt x="16" y="10"/>
                    <a:pt x="15" y="11"/>
                    <a:pt x="14" y="12"/>
                  </a:cubicBezTo>
                  <a:cubicBezTo>
                    <a:pt x="11" y="10"/>
                    <a:pt x="11" y="10"/>
                    <a:pt x="11" y="10"/>
                  </a:cubicBezTo>
                  <a:cubicBezTo>
                    <a:pt x="9" y="9"/>
                    <a:pt x="7" y="9"/>
                    <a:pt x="5" y="11"/>
                  </a:cubicBezTo>
                  <a:cubicBezTo>
                    <a:pt x="3" y="15"/>
                    <a:pt x="3" y="15"/>
                    <a:pt x="3" y="15"/>
                  </a:cubicBezTo>
                  <a:cubicBezTo>
                    <a:pt x="2" y="17"/>
                    <a:pt x="3" y="19"/>
                    <a:pt x="5" y="20"/>
                  </a:cubicBezTo>
                  <a:cubicBezTo>
                    <a:pt x="7" y="22"/>
                    <a:pt x="7" y="22"/>
                    <a:pt x="7" y="22"/>
                  </a:cubicBezTo>
                  <a:cubicBezTo>
                    <a:pt x="7" y="23"/>
                    <a:pt x="7" y="25"/>
                    <a:pt x="7" y="26"/>
                  </a:cubicBezTo>
                  <a:cubicBezTo>
                    <a:pt x="4" y="27"/>
                    <a:pt x="4" y="27"/>
                    <a:pt x="4" y="27"/>
                  </a:cubicBezTo>
                  <a:cubicBezTo>
                    <a:pt x="1" y="28"/>
                    <a:pt x="0" y="30"/>
                    <a:pt x="1" y="32"/>
                  </a:cubicBezTo>
                  <a:cubicBezTo>
                    <a:pt x="2" y="36"/>
                    <a:pt x="2" y="36"/>
                    <a:pt x="2" y="36"/>
                  </a:cubicBezTo>
                  <a:cubicBezTo>
                    <a:pt x="2" y="38"/>
                    <a:pt x="4" y="39"/>
                    <a:pt x="6" y="39"/>
                  </a:cubicBezTo>
                  <a:cubicBezTo>
                    <a:pt x="9" y="38"/>
                    <a:pt x="9" y="38"/>
                    <a:pt x="9" y="38"/>
                  </a:cubicBezTo>
                  <a:cubicBezTo>
                    <a:pt x="10" y="39"/>
                    <a:pt x="11" y="40"/>
                    <a:pt x="12" y="41"/>
                  </a:cubicBezTo>
                  <a:cubicBezTo>
                    <a:pt x="10" y="44"/>
                    <a:pt x="10" y="44"/>
                    <a:pt x="10" y="44"/>
                  </a:cubicBezTo>
                  <a:cubicBezTo>
                    <a:pt x="9" y="46"/>
                    <a:pt x="10" y="48"/>
                    <a:pt x="12" y="49"/>
                  </a:cubicBezTo>
                  <a:cubicBezTo>
                    <a:pt x="16" y="52"/>
                    <a:pt x="16" y="52"/>
                    <a:pt x="16" y="52"/>
                  </a:cubicBezTo>
                  <a:cubicBezTo>
                    <a:pt x="17" y="53"/>
                    <a:pt x="20" y="52"/>
                    <a:pt x="21" y="50"/>
                  </a:cubicBezTo>
                  <a:cubicBezTo>
                    <a:pt x="23" y="47"/>
                    <a:pt x="23" y="47"/>
                    <a:pt x="23" y="47"/>
                  </a:cubicBezTo>
                  <a:cubicBezTo>
                    <a:pt x="24" y="48"/>
                    <a:pt x="25" y="48"/>
                    <a:pt x="27" y="48"/>
                  </a:cubicBezTo>
                  <a:cubicBezTo>
                    <a:pt x="28" y="51"/>
                    <a:pt x="28" y="51"/>
                    <a:pt x="28" y="51"/>
                  </a:cubicBezTo>
                  <a:cubicBezTo>
                    <a:pt x="28" y="53"/>
                    <a:pt x="30" y="55"/>
                    <a:pt x="32" y="54"/>
                  </a:cubicBezTo>
                  <a:cubicBezTo>
                    <a:pt x="36" y="53"/>
                    <a:pt x="36" y="53"/>
                    <a:pt x="36" y="53"/>
                  </a:cubicBezTo>
                  <a:cubicBezTo>
                    <a:pt x="38" y="53"/>
                    <a:pt x="40" y="51"/>
                    <a:pt x="39" y="49"/>
                  </a:cubicBezTo>
                  <a:cubicBezTo>
                    <a:pt x="38" y="45"/>
                    <a:pt x="38" y="45"/>
                    <a:pt x="38" y="45"/>
                  </a:cubicBezTo>
                  <a:cubicBezTo>
                    <a:pt x="39" y="44"/>
                    <a:pt x="41" y="43"/>
                    <a:pt x="41" y="42"/>
                  </a:cubicBezTo>
                  <a:cubicBezTo>
                    <a:pt x="45" y="44"/>
                    <a:pt x="45" y="44"/>
                    <a:pt x="45" y="44"/>
                  </a:cubicBezTo>
                  <a:cubicBezTo>
                    <a:pt x="47" y="45"/>
                    <a:pt x="49" y="45"/>
                    <a:pt x="50" y="43"/>
                  </a:cubicBezTo>
                  <a:cubicBezTo>
                    <a:pt x="52" y="39"/>
                    <a:pt x="52" y="39"/>
                    <a:pt x="52" y="39"/>
                  </a:cubicBezTo>
                  <a:cubicBezTo>
                    <a:pt x="53" y="38"/>
                    <a:pt x="53" y="35"/>
                    <a:pt x="51" y="34"/>
                  </a:cubicBezTo>
                  <a:cubicBezTo>
                    <a:pt x="47" y="32"/>
                    <a:pt x="47" y="32"/>
                    <a:pt x="47" y="32"/>
                  </a:cubicBezTo>
                  <a:cubicBezTo>
                    <a:pt x="48" y="31"/>
                    <a:pt x="48" y="30"/>
                    <a:pt x="48" y="28"/>
                  </a:cubicBezTo>
                  <a:cubicBezTo>
                    <a:pt x="52" y="27"/>
                    <a:pt x="52" y="27"/>
                    <a:pt x="52" y="27"/>
                  </a:cubicBezTo>
                  <a:cubicBezTo>
                    <a:pt x="54" y="27"/>
                    <a:pt x="55" y="25"/>
                    <a:pt x="55" y="23"/>
                  </a:cubicBezTo>
                  <a:lnTo>
                    <a:pt x="54" y="18"/>
                  </a:lnTo>
                  <a:close/>
                  <a:moveTo>
                    <a:pt x="30" y="37"/>
                  </a:moveTo>
                  <a:cubicBezTo>
                    <a:pt x="24" y="39"/>
                    <a:pt x="19" y="35"/>
                    <a:pt x="17" y="30"/>
                  </a:cubicBezTo>
                  <a:cubicBezTo>
                    <a:pt x="16" y="24"/>
                    <a:pt x="19" y="19"/>
                    <a:pt x="25" y="17"/>
                  </a:cubicBezTo>
                  <a:cubicBezTo>
                    <a:pt x="30" y="16"/>
                    <a:pt x="36" y="19"/>
                    <a:pt x="37" y="25"/>
                  </a:cubicBezTo>
                  <a:cubicBezTo>
                    <a:pt x="39" y="30"/>
                    <a:pt x="35" y="36"/>
                    <a:pt x="30" y="3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82" name="Freeform 229"/>
            <p:cNvSpPr>
              <a:spLocks noEditPoints="1"/>
            </p:cNvSpPr>
            <p:nvPr/>
          </p:nvSpPr>
          <p:spPr bwMode="auto">
            <a:xfrm>
              <a:off x="2995612" y="1338459"/>
              <a:ext cx="100013" cy="100013"/>
            </a:xfrm>
            <a:custGeom>
              <a:avLst/>
              <a:gdLst>
                <a:gd name="T0" fmla="*/ 38 w 39"/>
                <a:gd name="T1" fmla="*/ 13 h 39"/>
                <a:gd name="T2" fmla="*/ 34 w 39"/>
                <a:gd name="T3" fmla="*/ 11 h 39"/>
                <a:gd name="T4" fmla="*/ 31 w 39"/>
                <a:gd name="T5" fmla="*/ 12 h 39"/>
                <a:gd name="T6" fmla="*/ 30 w 39"/>
                <a:gd name="T7" fmla="*/ 10 h 39"/>
                <a:gd name="T8" fmla="*/ 31 w 39"/>
                <a:gd name="T9" fmla="*/ 7 h 39"/>
                <a:gd name="T10" fmla="*/ 30 w 39"/>
                <a:gd name="T11" fmla="*/ 3 h 39"/>
                <a:gd name="T12" fmla="*/ 28 w 39"/>
                <a:gd name="T13" fmla="*/ 2 h 39"/>
                <a:gd name="T14" fmla="*/ 24 w 39"/>
                <a:gd name="T15" fmla="*/ 3 h 39"/>
                <a:gd name="T16" fmla="*/ 23 w 39"/>
                <a:gd name="T17" fmla="*/ 5 h 39"/>
                <a:gd name="T18" fmla="*/ 20 w 39"/>
                <a:gd name="T19" fmla="*/ 5 h 39"/>
                <a:gd name="T20" fmla="*/ 19 w 39"/>
                <a:gd name="T21" fmla="*/ 2 h 39"/>
                <a:gd name="T22" fmla="*/ 16 w 39"/>
                <a:gd name="T23" fmla="*/ 0 h 39"/>
                <a:gd name="T24" fmla="*/ 13 w 39"/>
                <a:gd name="T25" fmla="*/ 1 h 39"/>
                <a:gd name="T26" fmla="*/ 11 w 39"/>
                <a:gd name="T27" fmla="*/ 4 h 39"/>
                <a:gd name="T28" fmla="*/ 12 w 39"/>
                <a:gd name="T29" fmla="*/ 7 h 39"/>
                <a:gd name="T30" fmla="*/ 9 w 39"/>
                <a:gd name="T31" fmla="*/ 8 h 39"/>
                <a:gd name="T32" fmla="*/ 7 w 39"/>
                <a:gd name="T33" fmla="*/ 7 h 39"/>
                <a:gd name="T34" fmla="*/ 3 w 39"/>
                <a:gd name="T35" fmla="*/ 8 h 39"/>
                <a:gd name="T36" fmla="*/ 2 w 39"/>
                <a:gd name="T37" fmla="*/ 11 h 39"/>
                <a:gd name="T38" fmla="*/ 3 w 39"/>
                <a:gd name="T39" fmla="*/ 14 h 39"/>
                <a:gd name="T40" fmla="*/ 5 w 39"/>
                <a:gd name="T41" fmla="*/ 16 h 39"/>
                <a:gd name="T42" fmla="*/ 4 w 39"/>
                <a:gd name="T43" fmla="*/ 19 h 39"/>
                <a:gd name="T44" fmla="*/ 2 w 39"/>
                <a:gd name="T45" fmla="*/ 19 h 39"/>
                <a:gd name="T46" fmla="*/ 0 w 39"/>
                <a:gd name="T47" fmla="*/ 22 h 39"/>
                <a:gd name="T48" fmla="*/ 1 w 39"/>
                <a:gd name="T49" fmla="*/ 25 h 39"/>
                <a:gd name="T50" fmla="*/ 4 w 39"/>
                <a:gd name="T51" fmla="*/ 27 h 39"/>
                <a:gd name="T52" fmla="*/ 6 w 39"/>
                <a:gd name="T53" fmla="*/ 27 h 39"/>
                <a:gd name="T54" fmla="*/ 8 w 39"/>
                <a:gd name="T55" fmla="*/ 29 h 39"/>
                <a:gd name="T56" fmla="*/ 7 w 39"/>
                <a:gd name="T57" fmla="*/ 31 h 39"/>
                <a:gd name="T58" fmla="*/ 8 w 39"/>
                <a:gd name="T59" fmla="*/ 35 h 39"/>
                <a:gd name="T60" fmla="*/ 10 w 39"/>
                <a:gd name="T61" fmla="*/ 37 h 39"/>
                <a:gd name="T62" fmla="*/ 14 w 39"/>
                <a:gd name="T63" fmla="*/ 36 h 39"/>
                <a:gd name="T64" fmla="*/ 15 w 39"/>
                <a:gd name="T65" fmla="*/ 34 h 39"/>
                <a:gd name="T66" fmla="*/ 18 w 39"/>
                <a:gd name="T67" fmla="*/ 34 h 39"/>
                <a:gd name="T68" fmla="*/ 19 w 39"/>
                <a:gd name="T69" fmla="*/ 36 h 39"/>
                <a:gd name="T70" fmla="*/ 22 w 39"/>
                <a:gd name="T71" fmla="*/ 38 h 39"/>
                <a:gd name="T72" fmla="*/ 25 w 39"/>
                <a:gd name="T73" fmla="*/ 38 h 39"/>
                <a:gd name="T74" fmla="*/ 27 w 39"/>
                <a:gd name="T75" fmla="*/ 34 h 39"/>
                <a:gd name="T76" fmla="*/ 27 w 39"/>
                <a:gd name="T77" fmla="*/ 32 h 39"/>
                <a:gd name="T78" fmla="*/ 29 w 39"/>
                <a:gd name="T79" fmla="*/ 30 h 39"/>
                <a:gd name="T80" fmla="*/ 31 w 39"/>
                <a:gd name="T81" fmla="*/ 31 h 39"/>
                <a:gd name="T82" fmla="*/ 35 w 39"/>
                <a:gd name="T83" fmla="*/ 31 h 39"/>
                <a:gd name="T84" fmla="*/ 36 w 39"/>
                <a:gd name="T85" fmla="*/ 28 h 39"/>
                <a:gd name="T86" fmla="*/ 36 w 39"/>
                <a:gd name="T87" fmla="*/ 24 h 39"/>
                <a:gd name="T88" fmla="*/ 33 w 39"/>
                <a:gd name="T89" fmla="*/ 23 h 39"/>
                <a:gd name="T90" fmla="*/ 33 w 39"/>
                <a:gd name="T91" fmla="*/ 20 h 39"/>
                <a:gd name="T92" fmla="*/ 36 w 39"/>
                <a:gd name="T93" fmla="*/ 19 h 39"/>
                <a:gd name="T94" fmla="*/ 38 w 39"/>
                <a:gd name="T95" fmla="*/ 16 h 39"/>
                <a:gd name="T96" fmla="*/ 38 w 39"/>
                <a:gd name="T97" fmla="*/ 13 h 39"/>
                <a:gd name="T98" fmla="*/ 21 w 39"/>
                <a:gd name="T99" fmla="*/ 26 h 39"/>
                <a:gd name="T100" fmla="*/ 12 w 39"/>
                <a:gd name="T101" fmla="*/ 21 h 39"/>
                <a:gd name="T102" fmla="*/ 17 w 39"/>
                <a:gd name="T103" fmla="*/ 12 h 39"/>
                <a:gd name="T104" fmla="*/ 26 w 39"/>
                <a:gd name="T105" fmla="*/ 18 h 39"/>
                <a:gd name="T106" fmla="*/ 21 w 39"/>
                <a:gd name="T107"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7" y="12"/>
                    <a:pt x="36" y="11"/>
                    <a:pt x="34" y="11"/>
                  </a:cubicBezTo>
                  <a:cubicBezTo>
                    <a:pt x="31" y="12"/>
                    <a:pt x="31" y="12"/>
                    <a:pt x="31" y="12"/>
                  </a:cubicBezTo>
                  <a:cubicBezTo>
                    <a:pt x="31" y="11"/>
                    <a:pt x="30" y="10"/>
                    <a:pt x="30" y="10"/>
                  </a:cubicBezTo>
                  <a:cubicBezTo>
                    <a:pt x="31" y="7"/>
                    <a:pt x="31" y="7"/>
                    <a:pt x="31" y="7"/>
                  </a:cubicBezTo>
                  <a:cubicBezTo>
                    <a:pt x="32" y="6"/>
                    <a:pt x="32" y="4"/>
                    <a:pt x="30" y="3"/>
                  </a:cubicBezTo>
                  <a:cubicBezTo>
                    <a:pt x="28" y="2"/>
                    <a:pt x="28" y="2"/>
                    <a:pt x="28" y="2"/>
                  </a:cubicBezTo>
                  <a:cubicBezTo>
                    <a:pt x="26" y="1"/>
                    <a:pt x="25" y="2"/>
                    <a:pt x="24" y="3"/>
                  </a:cubicBezTo>
                  <a:cubicBezTo>
                    <a:pt x="23" y="5"/>
                    <a:pt x="23" y="5"/>
                    <a:pt x="23" y="5"/>
                  </a:cubicBezTo>
                  <a:cubicBezTo>
                    <a:pt x="22" y="5"/>
                    <a:pt x="21" y="5"/>
                    <a:pt x="20" y="5"/>
                  </a:cubicBezTo>
                  <a:cubicBezTo>
                    <a:pt x="19" y="2"/>
                    <a:pt x="19" y="2"/>
                    <a:pt x="19" y="2"/>
                  </a:cubicBezTo>
                  <a:cubicBezTo>
                    <a:pt x="19" y="1"/>
                    <a:pt x="17" y="0"/>
                    <a:pt x="16" y="0"/>
                  </a:cubicBezTo>
                  <a:cubicBezTo>
                    <a:pt x="13" y="1"/>
                    <a:pt x="13" y="1"/>
                    <a:pt x="13" y="1"/>
                  </a:cubicBezTo>
                  <a:cubicBezTo>
                    <a:pt x="11" y="1"/>
                    <a:pt x="11" y="3"/>
                    <a:pt x="11" y="4"/>
                  </a:cubicBezTo>
                  <a:cubicBezTo>
                    <a:pt x="12" y="7"/>
                    <a:pt x="12" y="7"/>
                    <a:pt x="12" y="7"/>
                  </a:cubicBezTo>
                  <a:cubicBezTo>
                    <a:pt x="11" y="7"/>
                    <a:pt x="10" y="8"/>
                    <a:pt x="9" y="8"/>
                  </a:cubicBezTo>
                  <a:cubicBezTo>
                    <a:pt x="7" y="7"/>
                    <a:pt x="7" y="7"/>
                    <a:pt x="7" y="7"/>
                  </a:cubicBezTo>
                  <a:cubicBezTo>
                    <a:pt x="6" y="6"/>
                    <a:pt x="4" y="7"/>
                    <a:pt x="3" y="8"/>
                  </a:cubicBezTo>
                  <a:cubicBezTo>
                    <a:pt x="2" y="11"/>
                    <a:pt x="2" y="11"/>
                    <a:pt x="2" y="11"/>
                  </a:cubicBezTo>
                  <a:cubicBezTo>
                    <a:pt x="1" y="12"/>
                    <a:pt x="1" y="14"/>
                    <a:pt x="3" y="14"/>
                  </a:cubicBezTo>
                  <a:cubicBezTo>
                    <a:pt x="5" y="16"/>
                    <a:pt x="5" y="16"/>
                    <a:pt x="5" y="16"/>
                  </a:cubicBezTo>
                  <a:cubicBezTo>
                    <a:pt x="4" y="17"/>
                    <a:pt x="4" y="18"/>
                    <a:pt x="4" y="19"/>
                  </a:cubicBezTo>
                  <a:cubicBezTo>
                    <a:pt x="2" y="19"/>
                    <a:pt x="2" y="19"/>
                    <a:pt x="2" y="19"/>
                  </a:cubicBezTo>
                  <a:cubicBezTo>
                    <a:pt x="1" y="20"/>
                    <a:pt x="0" y="21"/>
                    <a:pt x="0" y="22"/>
                  </a:cubicBezTo>
                  <a:cubicBezTo>
                    <a:pt x="1" y="25"/>
                    <a:pt x="1" y="25"/>
                    <a:pt x="1" y="25"/>
                  </a:cubicBezTo>
                  <a:cubicBezTo>
                    <a:pt x="1" y="27"/>
                    <a:pt x="3" y="28"/>
                    <a:pt x="4" y="27"/>
                  </a:cubicBezTo>
                  <a:cubicBezTo>
                    <a:pt x="6" y="27"/>
                    <a:pt x="6" y="27"/>
                    <a:pt x="6" y="27"/>
                  </a:cubicBezTo>
                  <a:cubicBezTo>
                    <a:pt x="7" y="28"/>
                    <a:pt x="7" y="29"/>
                    <a:pt x="8" y="29"/>
                  </a:cubicBezTo>
                  <a:cubicBezTo>
                    <a:pt x="7" y="31"/>
                    <a:pt x="7" y="31"/>
                    <a:pt x="7" y="31"/>
                  </a:cubicBezTo>
                  <a:cubicBezTo>
                    <a:pt x="6" y="33"/>
                    <a:pt x="7" y="34"/>
                    <a:pt x="8" y="35"/>
                  </a:cubicBezTo>
                  <a:cubicBezTo>
                    <a:pt x="10" y="37"/>
                    <a:pt x="10" y="37"/>
                    <a:pt x="10" y="37"/>
                  </a:cubicBezTo>
                  <a:cubicBezTo>
                    <a:pt x="12" y="37"/>
                    <a:pt x="13" y="37"/>
                    <a:pt x="14" y="36"/>
                  </a:cubicBezTo>
                  <a:cubicBezTo>
                    <a:pt x="15" y="34"/>
                    <a:pt x="15" y="34"/>
                    <a:pt x="15" y="34"/>
                  </a:cubicBezTo>
                  <a:cubicBezTo>
                    <a:pt x="16" y="34"/>
                    <a:pt x="17" y="34"/>
                    <a:pt x="18" y="34"/>
                  </a:cubicBezTo>
                  <a:cubicBezTo>
                    <a:pt x="19" y="36"/>
                    <a:pt x="19" y="36"/>
                    <a:pt x="19" y="36"/>
                  </a:cubicBezTo>
                  <a:cubicBezTo>
                    <a:pt x="19" y="38"/>
                    <a:pt x="21" y="39"/>
                    <a:pt x="22" y="38"/>
                  </a:cubicBezTo>
                  <a:cubicBezTo>
                    <a:pt x="25" y="38"/>
                    <a:pt x="25" y="38"/>
                    <a:pt x="25" y="38"/>
                  </a:cubicBezTo>
                  <a:cubicBezTo>
                    <a:pt x="27" y="37"/>
                    <a:pt x="28" y="36"/>
                    <a:pt x="27" y="34"/>
                  </a:cubicBezTo>
                  <a:cubicBezTo>
                    <a:pt x="27" y="32"/>
                    <a:pt x="27" y="32"/>
                    <a:pt x="27" y="32"/>
                  </a:cubicBezTo>
                  <a:cubicBezTo>
                    <a:pt x="27" y="31"/>
                    <a:pt x="28" y="31"/>
                    <a:pt x="29" y="30"/>
                  </a:cubicBezTo>
                  <a:cubicBezTo>
                    <a:pt x="31" y="31"/>
                    <a:pt x="31" y="31"/>
                    <a:pt x="31" y="31"/>
                  </a:cubicBezTo>
                  <a:cubicBezTo>
                    <a:pt x="32" y="32"/>
                    <a:pt x="34" y="32"/>
                    <a:pt x="35" y="31"/>
                  </a:cubicBezTo>
                  <a:cubicBezTo>
                    <a:pt x="36" y="28"/>
                    <a:pt x="36" y="28"/>
                    <a:pt x="36" y="28"/>
                  </a:cubicBezTo>
                  <a:cubicBezTo>
                    <a:pt x="37" y="27"/>
                    <a:pt x="37" y="25"/>
                    <a:pt x="36" y="24"/>
                  </a:cubicBezTo>
                  <a:cubicBezTo>
                    <a:pt x="33" y="23"/>
                    <a:pt x="33" y="23"/>
                    <a:pt x="33" y="23"/>
                  </a:cubicBezTo>
                  <a:cubicBezTo>
                    <a:pt x="33" y="22"/>
                    <a:pt x="33" y="21"/>
                    <a:pt x="33" y="20"/>
                  </a:cubicBezTo>
                  <a:cubicBezTo>
                    <a:pt x="36" y="19"/>
                    <a:pt x="36" y="19"/>
                    <a:pt x="36" y="19"/>
                  </a:cubicBezTo>
                  <a:cubicBezTo>
                    <a:pt x="38" y="19"/>
                    <a:pt x="39" y="18"/>
                    <a:pt x="38" y="16"/>
                  </a:cubicBezTo>
                  <a:lnTo>
                    <a:pt x="38" y="13"/>
                  </a:lnTo>
                  <a:close/>
                  <a:moveTo>
                    <a:pt x="21" y="26"/>
                  </a:moveTo>
                  <a:cubicBezTo>
                    <a:pt x="17" y="27"/>
                    <a:pt x="13" y="25"/>
                    <a:pt x="12" y="21"/>
                  </a:cubicBezTo>
                  <a:cubicBezTo>
                    <a:pt x="11" y="17"/>
                    <a:pt x="13" y="13"/>
                    <a:pt x="17" y="12"/>
                  </a:cubicBezTo>
                  <a:cubicBezTo>
                    <a:pt x="21" y="11"/>
                    <a:pt x="25" y="14"/>
                    <a:pt x="26" y="18"/>
                  </a:cubicBezTo>
                  <a:cubicBezTo>
                    <a:pt x="27" y="21"/>
                    <a:pt x="25" y="25"/>
                    <a:pt x="21" y="2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83" name="Freeform 230"/>
            <p:cNvSpPr>
              <a:spLocks noEditPoints="1"/>
            </p:cNvSpPr>
            <p:nvPr/>
          </p:nvSpPr>
          <p:spPr bwMode="auto">
            <a:xfrm>
              <a:off x="586978" y="2002828"/>
              <a:ext cx="53578" cy="51197"/>
            </a:xfrm>
            <a:custGeom>
              <a:avLst/>
              <a:gdLst>
                <a:gd name="T0" fmla="*/ 20 w 21"/>
                <a:gd name="T1" fmla="*/ 7 h 20"/>
                <a:gd name="T2" fmla="*/ 18 w 21"/>
                <a:gd name="T3" fmla="*/ 6 h 20"/>
                <a:gd name="T4" fmla="*/ 17 w 21"/>
                <a:gd name="T5" fmla="*/ 6 h 20"/>
                <a:gd name="T6" fmla="*/ 16 w 21"/>
                <a:gd name="T7" fmla="*/ 5 h 20"/>
                <a:gd name="T8" fmla="*/ 17 w 21"/>
                <a:gd name="T9" fmla="*/ 4 h 20"/>
                <a:gd name="T10" fmla="*/ 16 w 21"/>
                <a:gd name="T11" fmla="*/ 2 h 20"/>
                <a:gd name="T12" fmla="*/ 15 w 21"/>
                <a:gd name="T13" fmla="*/ 1 h 20"/>
                <a:gd name="T14" fmla="*/ 13 w 21"/>
                <a:gd name="T15" fmla="*/ 1 h 20"/>
                <a:gd name="T16" fmla="*/ 12 w 21"/>
                <a:gd name="T17" fmla="*/ 3 h 20"/>
                <a:gd name="T18" fmla="*/ 10 w 21"/>
                <a:gd name="T19" fmla="*/ 2 h 20"/>
                <a:gd name="T20" fmla="*/ 10 w 21"/>
                <a:gd name="T21" fmla="*/ 1 h 20"/>
                <a:gd name="T22" fmla="*/ 8 w 21"/>
                <a:gd name="T23" fmla="*/ 0 h 20"/>
                <a:gd name="T24" fmla="*/ 7 w 21"/>
                <a:gd name="T25" fmla="*/ 0 h 20"/>
                <a:gd name="T26" fmla="*/ 6 w 21"/>
                <a:gd name="T27" fmla="*/ 2 h 20"/>
                <a:gd name="T28" fmla="*/ 6 w 21"/>
                <a:gd name="T29" fmla="*/ 3 h 20"/>
                <a:gd name="T30" fmla="*/ 5 w 21"/>
                <a:gd name="T31" fmla="*/ 4 h 20"/>
                <a:gd name="T32" fmla="*/ 4 w 21"/>
                <a:gd name="T33" fmla="*/ 4 h 20"/>
                <a:gd name="T34" fmla="*/ 2 w 21"/>
                <a:gd name="T35" fmla="*/ 4 h 20"/>
                <a:gd name="T36" fmla="*/ 1 w 21"/>
                <a:gd name="T37" fmla="*/ 5 h 20"/>
                <a:gd name="T38" fmla="*/ 1 w 21"/>
                <a:gd name="T39" fmla="*/ 7 h 20"/>
                <a:gd name="T40" fmla="*/ 2 w 21"/>
                <a:gd name="T41" fmla="*/ 8 h 20"/>
                <a:gd name="T42" fmla="*/ 2 w 21"/>
                <a:gd name="T43" fmla="*/ 10 h 20"/>
                <a:gd name="T44" fmla="*/ 1 w 21"/>
                <a:gd name="T45" fmla="*/ 10 h 20"/>
                <a:gd name="T46" fmla="*/ 0 w 21"/>
                <a:gd name="T47" fmla="*/ 12 h 20"/>
                <a:gd name="T48" fmla="*/ 0 w 21"/>
                <a:gd name="T49" fmla="*/ 13 h 20"/>
                <a:gd name="T50" fmla="*/ 2 w 21"/>
                <a:gd name="T51" fmla="*/ 14 h 20"/>
                <a:gd name="T52" fmla="*/ 3 w 21"/>
                <a:gd name="T53" fmla="*/ 14 h 20"/>
                <a:gd name="T54" fmla="*/ 4 w 21"/>
                <a:gd name="T55" fmla="*/ 15 h 20"/>
                <a:gd name="T56" fmla="*/ 4 w 21"/>
                <a:gd name="T57" fmla="*/ 17 h 20"/>
                <a:gd name="T58" fmla="*/ 4 w 21"/>
                <a:gd name="T59" fmla="*/ 19 h 20"/>
                <a:gd name="T60" fmla="*/ 5 w 21"/>
                <a:gd name="T61" fmla="*/ 19 h 20"/>
                <a:gd name="T62" fmla="*/ 7 w 21"/>
                <a:gd name="T63" fmla="*/ 19 h 20"/>
                <a:gd name="T64" fmla="*/ 8 w 21"/>
                <a:gd name="T65" fmla="*/ 18 h 20"/>
                <a:gd name="T66" fmla="*/ 10 w 21"/>
                <a:gd name="T67" fmla="*/ 18 h 20"/>
                <a:gd name="T68" fmla="*/ 10 w 21"/>
                <a:gd name="T69" fmla="*/ 19 h 20"/>
                <a:gd name="T70" fmla="*/ 12 w 21"/>
                <a:gd name="T71" fmla="*/ 20 h 20"/>
                <a:gd name="T72" fmla="*/ 13 w 21"/>
                <a:gd name="T73" fmla="*/ 20 h 20"/>
                <a:gd name="T74" fmla="*/ 14 w 21"/>
                <a:gd name="T75" fmla="*/ 18 h 20"/>
                <a:gd name="T76" fmla="*/ 14 w 21"/>
                <a:gd name="T77" fmla="*/ 17 h 20"/>
                <a:gd name="T78" fmla="*/ 15 w 21"/>
                <a:gd name="T79" fmla="*/ 16 h 20"/>
                <a:gd name="T80" fmla="*/ 17 w 21"/>
                <a:gd name="T81" fmla="*/ 17 h 20"/>
                <a:gd name="T82" fmla="*/ 19 w 21"/>
                <a:gd name="T83" fmla="*/ 16 h 20"/>
                <a:gd name="T84" fmla="*/ 19 w 21"/>
                <a:gd name="T85" fmla="*/ 15 h 20"/>
                <a:gd name="T86" fmla="*/ 19 w 21"/>
                <a:gd name="T87" fmla="*/ 13 h 20"/>
                <a:gd name="T88" fmla="*/ 18 w 21"/>
                <a:gd name="T89" fmla="*/ 12 h 20"/>
                <a:gd name="T90" fmla="*/ 18 w 21"/>
                <a:gd name="T91" fmla="*/ 10 h 20"/>
                <a:gd name="T92" fmla="*/ 19 w 21"/>
                <a:gd name="T93" fmla="*/ 10 h 20"/>
                <a:gd name="T94" fmla="*/ 20 w 21"/>
                <a:gd name="T95" fmla="*/ 8 h 20"/>
                <a:gd name="T96" fmla="*/ 20 w 21"/>
                <a:gd name="T97" fmla="*/ 7 h 20"/>
                <a:gd name="T98" fmla="*/ 11 w 21"/>
                <a:gd name="T99" fmla="*/ 14 h 20"/>
                <a:gd name="T100" fmla="*/ 6 w 21"/>
                <a:gd name="T101" fmla="*/ 11 h 20"/>
                <a:gd name="T102" fmla="*/ 9 w 21"/>
                <a:gd name="T103" fmla="*/ 6 h 20"/>
                <a:gd name="T104" fmla="*/ 14 w 21"/>
                <a:gd name="T105" fmla="*/ 9 h 20"/>
                <a:gd name="T106" fmla="*/ 11 w 21"/>
                <a:gd name="T107"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 h="20">
                  <a:moveTo>
                    <a:pt x="20" y="7"/>
                  </a:moveTo>
                  <a:cubicBezTo>
                    <a:pt x="20" y="6"/>
                    <a:pt x="19" y="6"/>
                    <a:pt x="18" y="6"/>
                  </a:cubicBezTo>
                  <a:cubicBezTo>
                    <a:pt x="17" y="6"/>
                    <a:pt x="17" y="6"/>
                    <a:pt x="17" y="6"/>
                  </a:cubicBezTo>
                  <a:cubicBezTo>
                    <a:pt x="16" y="6"/>
                    <a:pt x="16" y="5"/>
                    <a:pt x="16" y="5"/>
                  </a:cubicBezTo>
                  <a:cubicBezTo>
                    <a:pt x="17" y="4"/>
                    <a:pt x="17" y="4"/>
                    <a:pt x="17" y="4"/>
                  </a:cubicBezTo>
                  <a:cubicBezTo>
                    <a:pt x="17" y="3"/>
                    <a:pt x="17" y="2"/>
                    <a:pt x="16" y="2"/>
                  </a:cubicBezTo>
                  <a:cubicBezTo>
                    <a:pt x="15" y="1"/>
                    <a:pt x="15" y="1"/>
                    <a:pt x="15" y="1"/>
                  </a:cubicBezTo>
                  <a:cubicBezTo>
                    <a:pt x="14" y="0"/>
                    <a:pt x="13" y="1"/>
                    <a:pt x="13" y="1"/>
                  </a:cubicBezTo>
                  <a:cubicBezTo>
                    <a:pt x="12" y="3"/>
                    <a:pt x="12" y="3"/>
                    <a:pt x="12" y="3"/>
                  </a:cubicBezTo>
                  <a:cubicBezTo>
                    <a:pt x="11" y="2"/>
                    <a:pt x="11" y="2"/>
                    <a:pt x="10" y="2"/>
                  </a:cubicBezTo>
                  <a:cubicBezTo>
                    <a:pt x="10" y="1"/>
                    <a:pt x="10" y="1"/>
                    <a:pt x="10" y="1"/>
                  </a:cubicBezTo>
                  <a:cubicBezTo>
                    <a:pt x="10" y="0"/>
                    <a:pt x="9" y="0"/>
                    <a:pt x="8" y="0"/>
                  </a:cubicBezTo>
                  <a:cubicBezTo>
                    <a:pt x="7" y="0"/>
                    <a:pt x="7" y="0"/>
                    <a:pt x="7" y="0"/>
                  </a:cubicBezTo>
                  <a:cubicBezTo>
                    <a:pt x="6" y="0"/>
                    <a:pt x="6" y="1"/>
                    <a:pt x="6" y="2"/>
                  </a:cubicBezTo>
                  <a:cubicBezTo>
                    <a:pt x="6" y="3"/>
                    <a:pt x="6" y="3"/>
                    <a:pt x="6" y="3"/>
                  </a:cubicBezTo>
                  <a:cubicBezTo>
                    <a:pt x="6" y="4"/>
                    <a:pt x="5" y="4"/>
                    <a:pt x="5" y="4"/>
                  </a:cubicBezTo>
                  <a:cubicBezTo>
                    <a:pt x="4" y="4"/>
                    <a:pt x="4" y="4"/>
                    <a:pt x="4" y="4"/>
                  </a:cubicBezTo>
                  <a:cubicBezTo>
                    <a:pt x="3" y="3"/>
                    <a:pt x="2" y="3"/>
                    <a:pt x="2" y="4"/>
                  </a:cubicBezTo>
                  <a:cubicBezTo>
                    <a:pt x="1" y="5"/>
                    <a:pt x="1" y="5"/>
                    <a:pt x="1" y="5"/>
                  </a:cubicBezTo>
                  <a:cubicBezTo>
                    <a:pt x="0" y="6"/>
                    <a:pt x="1" y="7"/>
                    <a:pt x="1" y="7"/>
                  </a:cubicBezTo>
                  <a:cubicBezTo>
                    <a:pt x="2" y="8"/>
                    <a:pt x="2" y="8"/>
                    <a:pt x="2" y="8"/>
                  </a:cubicBezTo>
                  <a:cubicBezTo>
                    <a:pt x="2" y="9"/>
                    <a:pt x="2" y="9"/>
                    <a:pt x="2" y="10"/>
                  </a:cubicBezTo>
                  <a:cubicBezTo>
                    <a:pt x="1" y="10"/>
                    <a:pt x="1" y="10"/>
                    <a:pt x="1" y="10"/>
                  </a:cubicBezTo>
                  <a:cubicBezTo>
                    <a:pt x="0" y="10"/>
                    <a:pt x="0" y="11"/>
                    <a:pt x="0" y="12"/>
                  </a:cubicBezTo>
                  <a:cubicBezTo>
                    <a:pt x="0" y="13"/>
                    <a:pt x="0" y="13"/>
                    <a:pt x="0" y="13"/>
                  </a:cubicBezTo>
                  <a:cubicBezTo>
                    <a:pt x="0" y="14"/>
                    <a:pt x="1" y="15"/>
                    <a:pt x="2" y="14"/>
                  </a:cubicBezTo>
                  <a:cubicBezTo>
                    <a:pt x="3" y="14"/>
                    <a:pt x="3" y="14"/>
                    <a:pt x="3" y="14"/>
                  </a:cubicBezTo>
                  <a:cubicBezTo>
                    <a:pt x="3" y="15"/>
                    <a:pt x="4" y="15"/>
                    <a:pt x="4" y="15"/>
                  </a:cubicBezTo>
                  <a:cubicBezTo>
                    <a:pt x="4" y="17"/>
                    <a:pt x="4" y="17"/>
                    <a:pt x="4" y="17"/>
                  </a:cubicBezTo>
                  <a:cubicBezTo>
                    <a:pt x="3" y="17"/>
                    <a:pt x="3" y="18"/>
                    <a:pt x="4" y="19"/>
                  </a:cubicBezTo>
                  <a:cubicBezTo>
                    <a:pt x="5" y="19"/>
                    <a:pt x="5" y="19"/>
                    <a:pt x="5" y="19"/>
                  </a:cubicBezTo>
                  <a:cubicBezTo>
                    <a:pt x="6" y="20"/>
                    <a:pt x="7" y="20"/>
                    <a:pt x="7" y="19"/>
                  </a:cubicBezTo>
                  <a:cubicBezTo>
                    <a:pt x="8" y="18"/>
                    <a:pt x="8" y="18"/>
                    <a:pt x="8" y="18"/>
                  </a:cubicBezTo>
                  <a:cubicBezTo>
                    <a:pt x="9" y="18"/>
                    <a:pt x="9" y="18"/>
                    <a:pt x="10" y="18"/>
                  </a:cubicBezTo>
                  <a:cubicBezTo>
                    <a:pt x="10" y="19"/>
                    <a:pt x="10" y="19"/>
                    <a:pt x="10" y="19"/>
                  </a:cubicBezTo>
                  <a:cubicBezTo>
                    <a:pt x="10" y="20"/>
                    <a:pt x="11" y="20"/>
                    <a:pt x="12" y="20"/>
                  </a:cubicBezTo>
                  <a:cubicBezTo>
                    <a:pt x="13" y="20"/>
                    <a:pt x="13" y="20"/>
                    <a:pt x="13" y="20"/>
                  </a:cubicBezTo>
                  <a:cubicBezTo>
                    <a:pt x="14" y="20"/>
                    <a:pt x="15" y="19"/>
                    <a:pt x="14" y="18"/>
                  </a:cubicBezTo>
                  <a:cubicBezTo>
                    <a:pt x="14" y="17"/>
                    <a:pt x="14" y="17"/>
                    <a:pt x="14" y="17"/>
                  </a:cubicBezTo>
                  <a:cubicBezTo>
                    <a:pt x="15" y="16"/>
                    <a:pt x="15" y="16"/>
                    <a:pt x="15" y="16"/>
                  </a:cubicBezTo>
                  <a:cubicBezTo>
                    <a:pt x="17" y="17"/>
                    <a:pt x="17" y="17"/>
                    <a:pt x="17" y="17"/>
                  </a:cubicBezTo>
                  <a:cubicBezTo>
                    <a:pt x="17" y="17"/>
                    <a:pt x="18" y="17"/>
                    <a:pt x="19" y="16"/>
                  </a:cubicBezTo>
                  <a:cubicBezTo>
                    <a:pt x="19" y="15"/>
                    <a:pt x="19" y="15"/>
                    <a:pt x="19" y="15"/>
                  </a:cubicBezTo>
                  <a:cubicBezTo>
                    <a:pt x="20" y="14"/>
                    <a:pt x="20" y="13"/>
                    <a:pt x="19" y="13"/>
                  </a:cubicBezTo>
                  <a:cubicBezTo>
                    <a:pt x="18" y="12"/>
                    <a:pt x="18" y="12"/>
                    <a:pt x="18" y="12"/>
                  </a:cubicBezTo>
                  <a:cubicBezTo>
                    <a:pt x="18" y="11"/>
                    <a:pt x="18" y="11"/>
                    <a:pt x="18" y="10"/>
                  </a:cubicBezTo>
                  <a:cubicBezTo>
                    <a:pt x="19" y="10"/>
                    <a:pt x="19" y="10"/>
                    <a:pt x="19" y="10"/>
                  </a:cubicBezTo>
                  <a:cubicBezTo>
                    <a:pt x="20" y="10"/>
                    <a:pt x="21" y="9"/>
                    <a:pt x="20" y="8"/>
                  </a:cubicBezTo>
                  <a:lnTo>
                    <a:pt x="20" y="7"/>
                  </a:lnTo>
                  <a:close/>
                  <a:moveTo>
                    <a:pt x="11" y="14"/>
                  </a:moveTo>
                  <a:cubicBezTo>
                    <a:pt x="9" y="14"/>
                    <a:pt x="7" y="13"/>
                    <a:pt x="6" y="11"/>
                  </a:cubicBezTo>
                  <a:cubicBezTo>
                    <a:pt x="6" y="9"/>
                    <a:pt x="7" y="7"/>
                    <a:pt x="9" y="6"/>
                  </a:cubicBezTo>
                  <a:cubicBezTo>
                    <a:pt x="11" y="6"/>
                    <a:pt x="13" y="7"/>
                    <a:pt x="14" y="9"/>
                  </a:cubicBezTo>
                  <a:cubicBezTo>
                    <a:pt x="14" y="11"/>
                    <a:pt x="13" y="13"/>
                    <a:pt x="11" y="14"/>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84" name="Freeform 231"/>
            <p:cNvSpPr/>
            <p:nvPr/>
          </p:nvSpPr>
          <p:spPr bwMode="auto">
            <a:xfrm>
              <a:off x="1160860" y="2329060"/>
              <a:ext cx="86915" cy="88106"/>
            </a:xfrm>
            <a:custGeom>
              <a:avLst/>
              <a:gdLst>
                <a:gd name="T0" fmla="*/ 0 w 73"/>
                <a:gd name="T1" fmla="*/ 28 h 74"/>
                <a:gd name="T2" fmla="*/ 2 w 73"/>
                <a:gd name="T3" fmla="*/ 56 h 74"/>
                <a:gd name="T4" fmla="*/ 26 w 73"/>
                <a:gd name="T5" fmla="*/ 74 h 74"/>
                <a:gd name="T6" fmla="*/ 54 w 73"/>
                <a:gd name="T7" fmla="*/ 72 h 74"/>
                <a:gd name="T8" fmla="*/ 73 w 73"/>
                <a:gd name="T9" fmla="*/ 48 h 74"/>
                <a:gd name="T10" fmla="*/ 69 w 73"/>
                <a:gd name="T11" fmla="*/ 20 h 74"/>
                <a:gd name="T12" fmla="*/ 45 w 73"/>
                <a:gd name="T13" fmla="*/ 0 h 74"/>
                <a:gd name="T14" fmla="*/ 17 w 73"/>
                <a:gd name="T15" fmla="*/ 5 h 74"/>
                <a:gd name="T16" fmla="*/ 0 w 73"/>
                <a:gd name="T17" fmla="*/ 2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74">
                  <a:moveTo>
                    <a:pt x="0" y="28"/>
                  </a:moveTo>
                  <a:lnTo>
                    <a:pt x="2" y="56"/>
                  </a:lnTo>
                  <a:lnTo>
                    <a:pt x="26" y="74"/>
                  </a:lnTo>
                  <a:lnTo>
                    <a:pt x="54" y="72"/>
                  </a:lnTo>
                  <a:lnTo>
                    <a:pt x="73" y="48"/>
                  </a:lnTo>
                  <a:lnTo>
                    <a:pt x="69" y="20"/>
                  </a:lnTo>
                  <a:lnTo>
                    <a:pt x="45" y="0"/>
                  </a:lnTo>
                  <a:lnTo>
                    <a:pt x="17" y="5"/>
                  </a:lnTo>
                  <a:lnTo>
                    <a:pt x="0" y="2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85" name="Freeform 232"/>
            <p:cNvSpPr/>
            <p:nvPr/>
          </p:nvSpPr>
          <p:spPr bwMode="auto">
            <a:xfrm>
              <a:off x="1008459" y="2213568"/>
              <a:ext cx="254794" cy="228600"/>
            </a:xfrm>
            <a:custGeom>
              <a:avLst/>
              <a:gdLst>
                <a:gd name="T0" fmla="*/ 46 w 99"/>
                <a:gd name="T1" fmla="*/ 84 h 89"/>
                <a:gd name="T2" fmla="*/ 69 w 99"/>
                <a:gd name="T3" fmla="*/ 89 h 89"/>
                <a:gd name="T4" fmla="*/ 70 w 99"/>
                <a:gd name="T5" fmla="*/ 87 h 89"/>
                <a:gd name="T6" fmla="*/ 54 w 99"/>
                <a:gd name="T7" fmla="*/ 75 h 89"/>
                <a:gd name="T8" fmla="*/ 52 w 99"/>
                <a:gd name="T9" fmla="*/ 56 h 89"/>
                <a:gd name="T10" fmla="*/ 56 w 99"/>
                <a:gd name="T11" fmla="*/ 50 h 89"/>
                <a:gd name="T12" fmla="*/ 59 w 99"/>
                <a:gd name="T13" fmla="*/ 46 h 89"/>
                <a:gd name="T14" fmla="*/ 63 w 99"/>
                <a:gd name="T15" fmla="*/ 41 h 89"/>
                <a:gd name="T16" fmla="*/ 82 w 99"/>
                <a:gd name="T17" fmla="*/ 39 h 89"/>
                <a:gd name="T18" fmla="*/ 98 w 99"/>
                <a:gd name="T19" fmla="*/ 51 h 89"/>
                <a:gd name="T20" fmla="*/ 99 w 99"/>
                <a:gd name="T21" fmla="*/ 49 h 89"/>
                <a:gd name="T22" fmla="*/ 89 w 99"/>
                <a:gd name="T23" fmla="*/ 29 h 89"/>
                <a:gd name="T24" fmla="*/ 44 w 99"/>
                <a:gd name="T25" fmla="*/ 20 h 89"/>
                <a:gd name="T26" fmla="*/ 20 w 99"/>
                <a:gd name="T27" fmla="*/ 2 h 89"/>
                <a:gd name="T28" fmla="*/ 12 w 99"/>
                <a:gd name="T29" fmla="*/ 4 h 89"/>
                <a:gd name="T30" fmla="*/ 2 w 99"/>
                <a:gd name="T31" fmla="*/ 16 h 89"/>
                <a:gd name="T32" fmla="*/ 3 w 99"/>
                <a:gd name="T33" fmla="*/ 24 h 89"/>
                <a:gd name="T34" fmla="*/ 27 w 99"/>
                <a:gd name="T35" fmla="*/ 42 h 89"/>
                <a:gd name="T36" fmla="*/ 46 w 99"/>
                <a:gd name="T3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89">
                  <a:moveTo>
                    <a:pt x="46" y="84"/>
                  </a:moveTo>
                  <a:cubicBezTo>
                    <a:pt x="69" y="89"/>
                    <a:pt x="69" y="89"/>
                    <a:pt x="69" y="89"/>
                  </a:cubicBezTo>
                  <a:cubicBezTo>
                    <a:pt x="70" y="87"/>
                    <a:pt x="70" y="87"/>
                    <a:pt x="70" y="87"/>
                  </a:cubicBezTo>
                  <a:cubicBezTo>
                    <a:pt x="54" y="75"/>
                    <a:pt x="54" y="75"/>
                    <a:pt x="54" y="75"/>
                  </a:cubicBezTo>
                  <a:cubicBezTo>
                    <a:pt x="52" y="56"/>
                    <a:pt x="52" y="56"/>
                    <a:pt x="52" y="56"/>
                  </a:cubicBezTo>
                  <a:cubicBezTo>
                    <a:pt x="56" y="50"/>
                    <a:pt x="56" y="50"/>
                    <a:pt x="56" y="50"/>
                  </a:cubicBezTo>
                  <a:cubicBezTo>
                    <a:pt x="59" y="46"/>
                    <a:pt x="59" y="46"/>
                    <a:pt x="59" y="46"/>
                  </a:cubicBezTo>
                  <a:cubicBezTo>
                    <a:pt x="63" y="41"/>
                    <a:pt x="63" y="41"/>
                    <a:pt x="63" y="41"/>
                  </a:cubicBezTo>
                  <a:cubicBezTo>
                    <a:pt x="82" y="39"/>
                    <a:pt x="82" y="39"/>
                    <a:pt x="82" y="39"/>
                  </a:cubicBezTo>
                  <a:cubicBezTo>
                    <a:pt x="98" y="51"/>
                    <a:pt x="98" y="51"/>
                    <a:pt x="98" y="51"/>
                  </a:cubicBezTo>
                  <a:cubicBezTo>
                    <a:pt x="99" y="49"/>
                    <a:pt x="99" y="49"/>
                    <a:pt x="99" y="49"/>
                  </a:cubicBezTo>
                  <a:cubicBezTo>
                    <a:pt x="89" y="29"/>
                    <a:pt x="89" y="29"/>
                    <a:pt x="89" y="29"/>
                  </a:cubicBezTo>
                  <a:cubicBezTo>
                    <a:pt x="89" y="29"/>
                    <a:pt x="73" y="3"/>
                    <a:pt x="44" y="20"/>
                  </a:cubicBezTo>
                  <a:cubicBezTo>
                    <a:pt x="20" y="2"/>
                    <a:pt x="20" y="2"/>
                    <a:pt x="20" y="2"/>
                  </a:cubicBezTo>
                  <a:cubicBezTo>
                    <a:pt x="18" y="0"/>
                    <a:pt x="14" y="1"/>
                    <a:pt x="12" y="4"/>
                  </a:cubicBezTo>
                  <a:cubicBezTo>
                    <a:pt x="2" y="16"/>
                    <a:pt x="2" y="16"/>
                    <a:pt x="2" y="16"/>
                  </a:cubicBezTo>
                  <a:cubicBezTo>
                    <a:pt x="0" y="18"/>
                    <a:pt x="1" y="22"/>
                    <a:pt x="3" y="24"/>
                  </a:cubicBezTo>
                  <a:cubicBezTo>
                    <a:pt x="27" y="42"/>
                    <a:pt x="27" y="42"/>
                    <a:pt x="27" y="42"/>
                  </a:cubicBezTo>
                  <a:cubicBezTo>
                    <a:pt x="18" y="75"/>
                    <a:pt x="46" y="84"/>
                    <a:pt x="46" y="84"/>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86" name="Freeform 233"/>
            <p:cNvSpPr/>
            <p:nvPr/>
          </p:nvSpPr>
          <p:spPr bwMode="auto">
            <a:xfrm>
              <a:off x="3013472" y="1536103"/>
              <a:ext cx="88106" cy="88106"/>
            </a:xfrm>
            <a:custGeom>
              <a:avLst/>
              <a:gdLst>
                <a:gd name="T0" fmla="*/ 0 w 74"/>
                <a:gd name="T1" fmla="*/ 28 h 74"/>
                <a:gd name="T2" fmla="*/ 5 w 74"/>
                <a:gd name="T3" fmla="*/ 56 h 74"/>
                <a:gd name="T4" fmla="*/ 26 w 74"/>
                <a:gd name="T5" fmla="*/ 74 h 74"/>
                <a:gd name="T6" fmla="*/ 56 w 74"/>
                <a:gd name="T7" fmla="*/ 71 h 74"/>
                <a:gd name="T8" fmla="*/ 74 w 74"/>
                <a:gd name="T9" fmla="*/ 48 h 74"/>
                <a:gd name="T10" fmla="*/ 69 w 74"/>
                <a:gd name="T11" fmla="*/ 20 h 74"/>
                <a:gd name="T12" fmla="*/ 46 w 74"/>
                <a:gd name="T13" fmla="*/ 0 h 74"/>
                <a:gd name="T14" fmla="*/ 17 w 74"/>
                <a:gd name="T15" fmla="*/ 4 h 74"/>
                <a:gd name="T16" fmla="*/ 0 w 74"/>
                <a:gd name="T17" fmla="*/ 2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74">
                  <a:moveTo>
                    <a:pt x="0" y="28"/>
                  </a:moveTo>
                  <a:lnTo>
                    <a:pt x="5" y="56"/>
                  </a:lnTo>
                  <a:lnTo>
                    <a:pt x="26" y="74"/>
                  </a:lnTo>
                  <a:lnTo>
                    <a:pt x="56" y="71"/>
                  </a:lnTo>
                  <a:lnTo>
                    <a:pt x="74" y="48"/>
                  </a:lnTo>
                  <a:lnTo>
                    <a:pt x="69" y="20"/>
                  </a:lnTo>
                  <a:lnTo>
                    <a:pt x="46" y="0"/>
                  </a:lnTo>
                  <a:lnTo>
                    <a:pt x="17" y="4"/>
                  </a:lnTo>
                  <a:lnTo>
                    <a:pt x="0" y="2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87" name="Freeform 234"/>
            <p:cNvSpPr/>
            <p:nvPr/>
          </p:nvSpPr>
          <p:spPr bwMode="auto">
            <a:xfrm>
              <a:off x="2864644" y="1420612"/>
              <a:ext cx="254794" cy="228600"/>
            </a:xfrm>
            <a:custGeom>
              <a:avLst/>
              <a:gdLst>
                <a:gd name="T0" fmla="*/ 46 w 99"/>
                <a:gd name="T1" fmla="*/ 84 h 89"/>
                <a:gd name="T2" fmla="*/ 68 w 99"/>
                <a:gd name="T3" fmla="*/ 89 h 89"/>
                <a:gd name="T4" fmla="*/ 69 w 99"/>
                <a:gd name="T5" fmla="*/ 87 h 89"/>
                <a:gd name="T6" fmla="*/ 53 w 99"/>
                <a:gd name="T7" fmla="*/ 75 h 89"/>
                <a:gd name="T8" fmla="*/ 51 w 99"/>
                <a:gd name="T9" fmla="*/ 56 h 89"/>
                <a:gd name="T10" fmla="*/ 55 w 99"/>
                <a:gd name="T11" fmla="*/ 50 h 89"/>
                <a:gd name="T12" fmla="*/ 58 w 99"/>
                <a:gd name="T13" fmla="*/ 46 h 89"/>
                <a:gd name="T14" fmla="*/ 62 w 99"/>
                <a:gd name="T15" fmla="*/ 41 h 89"/>
                <a:gd name="T16" fmla="*/ 81 w 99"/>
                <a:gd name="T17" fmla="*/ 39 h 89"/>
                <a:gd name="T18" fmla="*/ 97 w 99"/>
                <a:gd name="T19" fmla="*/ 51 h 89"/>
                <a:gd name="T20" fmla="*/ 99 w 99"/>
                <a:gd name="T21" fmla="*/ 49 h 89"/>
                <a:gd name="T22" fmla="*/ 88 w 99"/>
                <a:gd name="T23" fmla="*/ 29 h 89"/>
                <a:gd name="T24" fmla="*/ 43 w 99"/>
                <a:gd name="T25" fmla="*/ 20 h 89"/>
                <a:gd name="T26" fmla="*/ 19 w 99"/>
                <a:gd name="T27" fmla="*/ 2 h 89"/>
                <a:gd name="T28" fmla="*/ 11 w 99"/>
                <a:gd name="T29" fmla="*/ 3 h 89"/>
                <a:gd name="T30" fmla="*/ 2 w 99"/>
                <a:gd name="T31" fmla="*/ 16 h 89"/>
                <a:gd name="T32" fmla="*/ 3 w 99"/>
                <a:gd name="T33" fmla="*/ 24 h 89"/>
                <a:gd name="T34" fmla="*/ 26 w 99"/>
                <a:gd name="T35" fmla="*/ 42 h 89"/>
                <a:gd name="T36" fmla="*/ 46 w 99"/>
                <a:gd name="T3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89">
                  <a:moveTo>
                    <a:pt x="46" y="84"/>
                  </a:moveTo>
                  <a:cubicBezTo>
                    <a:pt x="68" y="89"/>
                    <a:pt x="68" y="89"/>
                    <a:pt x="68" y="89"/>
                  </a:cubicBezTo>
                  <a:cubicBezTo>
                    <a:pt x="69" y="87"/>
                    <a:pt x="69" y="87"/>
                    <a:pt x="69" y="87"/>
                  </a:cubicBezTo>
                  <a:cubicBezTo>
                    <a:pt x="53" y="75"/>
                    <a:pt x="53" y="75"/>
                    <a:pt x="53" y="75"/>
                  </a:cubicBezTo>
                  <a:cubicBezTo>
                    <a:pt x="51" y="56"/>
                    <a:pt x="51" y="56"/>
                    <a:pt x="51" y="56"/>
                  </a:cubicBezTo>
                  <a:cubicBezTo>
                    <a:pt x="55" y="50"/>
                    <a:pt x="55" y="50"/>
                    <a:pt x="55" y="50"/>
                  </a:cubicBezTo>
                  <a:cubicBezTo>
                    <a:pt x="58" y="46"/>
                    <a:pt x="58" y="46"/>
                    <a:pt x="58" y="46"/>
                  </a:cubicBezTo>
                  <a:cubicBezTo>
                    <a:pt x="62" y="41"/>
                    <a:pt x="62" y="41"/>
                    <a:pt x="62" y="41"/>
                  </a:cubicBezTo>
                  <a:cubicBezTo>
                    <a:pt x="81" y="39"/>
                    <a:pt x="81" y="39"/>
                    <a:pt x="81" y="39"/>
                  </a:cubicBezTo>
                  <a:cubicBezTo>
                    <a:pt x="97" y="51"/>
                    <a:pt x="97" y="51"/>
                    <a:pt x="97" y="51"/>
                  </a:cubicBezTo>
                  <a:cubicBezTo>
                    <a:pt x="99" y="49"/>
                    <a:pt x="99" y="49"/>
                    <a:pt x="99" y="49"/>
                  </a:cubicBezTo>
                  <a:cubicBezTo>
                    <a:pt x="88" y="29"/>
                    <a:pt x="88" y="29"/>
                    <a:pt x="88" y="29"/>
                  </a:cubicBezTo>
                  <a:cubicBezTo>
                    <a:pt x="88" y="29"/>
                    <a:pt x="73" y="3"/>
                    <a:pt x="43" y="20"/>
                  </a:cubicBezTo>
                  <a:cubicBezTo>
                    <a:pt x="19" y="2"/>
                    <a:pt x="19" y="2"/>
                    <a:pt x="19" y="2"/>
                  </a:cubicBezTo>
                  <a:cubicBezTo>
                    <a:pt x="17" y="0"/>
                    <a:pt x="13" y="1"/>
                    <a:pt x="11" y="3"/>
                  </a:cubicBezTo>
                  <a:cubicBezTo>
                    <a:pt x="2" y="16"/>
                    <a:pt x="2" y="16"/>
                    <a:pt x="2" y="16"/>
                  </a:cubicBezTo>
                  <a:cubicBezTo>
                    <a:pt x="0" y="18"/>
                    <a:pt x="0" y="22"/>
                    <a:pt x="3" y="24"/>
                  </a:cubicBezTo>
                  <a:cubicBezTo>
                    <a:pt x="26" y="42"/>
                    <a:pt x="26" y="42"/>
                    <a:pt x="26" y="42"/>
                  </a:cubicBezTo>
                  <a:cubicBezTo>
                    <a:pt x="17" y="75"/>
                    <a:pt x="46" y="84"/>
                    <a:pt x="46" y="84"/>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88" name="Freeform 235"/>
            <p:cNvSpPr>
              <a:spLocks noEditPoints="1"/>
            </p:cNvSpPr>
            <p:nvPr/>
          </p:nvSpPr>
          <p:spPr bwMode="auto">
            <a:xfrm>
              <a:off x="2647950" y="2632668"/>
              <a:ext cx="177403" cy="178594"/>
            </a:xfrm>
            <a:custGeom>
              <a:avLst/>
              <a:gdLst>
                <a:gd name="T0" fmla="*/ 2 w 69"/>
                <a:gd name="T1" fmla="*/ 30 h 69"/>
                <a:gd name="T2" fmla="*/ 67 w 69"/>
                <a:gd name="T3" fmla="*/ 39 h 69"/>
                <a:gd name="T4" fmla="*/ 53 w 69"/>
                <a:gd name="T5" fmla="*/ 55 h 69"/>
                <a:gd name="T6" fmla="*/ 47 w 69"/>
                <a:gd name="T7" fmla="*/ 52 h 69"/>
                <a:gd name="T8" fmla="*/ 49 w 69"/>
                <a:gd name="T9" fmla="*/ 58 h 69"/>
                <a:gd name="T10" fmla="*/ 42 w 69"/>
                <a:gd name="T11" fmla="*/ 58 h 69"/>
                <a:gd name="T12" fmla="*/ 39 w 69"/>
                <a:gd name="T13" fmla="*/ 58 h 69"/>
                <a:gd name="T14" fmla="*/ 33 w 69"/>
                <a:gd name="T15" fmla="*/ 62 h 69"/>
                <a:gd name="T16" fmla="*/ 31 w 69"/>
                <a:gd name="T17" fmla="*/ 56 h 69"/>
                <a:gd name="T18" fmla="*/ 28 w 69"/>
                <a:gd name="T19" fmla="*/ 61 h 69"/>
                <a:gd name="T20" fmla="*/ 23 w 69"/>
                <a:gd name="T21" fmla="*/ 56 h 69"/>
                <a:gd name="T22" fmla="*/ 21 w 69"/>
                <a:gd name="T23" fmla="*/ 55 h 69"/>
                <a:gd name="T24" fmla="*/ 14 w 69"/>
                <a:gd name="T25" fmla="*/ 53 h 69"/>
                <a:gd name="T26" fmla="*/ 17 w 69"/>
                <a:gd name="T27" fmla="*/ 47 h 69"/>
                <a:gd name="T28" fmla="*/ 11 w 69"/>
                <a:gd name="T29" fmla="*/ 49 h 69"/>
                <a:gd name="T30" fmla="*/ 11 w 69"/>
                <a:gd name="T31" fmla="*/ 42 h 69"/>
                <a:gd name="T32" fmla="*/ 11 w 69"/>
                <a:gd name="T33" fmla="*/ 39 h 69"/>
                <a:gd name="T34" fmla="*/ 7 w 69"/>
                <a:gd name="T35" fmla="*/ 33 h 69"/>
                <a:gd name="T36" fmla="*/ 13 w 69"/>
                <a:gd name="T37" fmla="*/ 31 h 69"/>
                <a:gd name="T38" fmla="*/ 8 w 69"/>
                <a:gd name="T39" fmla="*/ 28 h 69"/>
                <a:gd name="T40" fmla="*/ 13 w 69"/>
                <a:gd name="T41" fmla="*/ 24 h 69"/>
                <a:gd name="T42" fmla="*/ 14 w 69"/>
                <a:gd name="T43" fmla="*/ 21 h 69"/>
                <a:gd name="T44" fmla="*/ 16 w 69"/>
                <a:gd name="T45" fmla="*/ 14 h 69"/>
                <a:gd name="T46" fmla="*/ 22 w 69"/>
                <a:gd name="T47" fmla="*/ 17 h 69"/>
                <a:gd name="T48" fmla="*/ 20 w 69"/>
                <a:gd name="T49" fmla="*/ 11 h 69"/>
                <a:gd name="T50" fmla="*/ 27 w 69"/>
                <a:gd name="T51" fmla="*/ 12 h 69"/>
                <a:gd name="T52" fmla="*/ 30 w 69"/>
                <a:gd name="T53" fmla="*/ 11 h 69"/>
                <a:gd name="T54" fmla="*/ 36 w 69"/>
                <a:gd name="T55" fmla="*/ 7 h 69"/>
                <a:gd name="T56" fmla="*/ 38 w 69"/>
                <a:gd name="T57" fmla="*/ 13 h 69"/>
                <a:gd name="T58" fmla="*/ 41 w 69"/>
                <a:gd name="T59" fmla="*/ 8 h 69"/>
                <a:gd name="T60" fmla="*/ 46 w 69"/>
                <a:gd name="T61" fmla="*/ 13 h 69"/>
                <a:gd name="T62" fmla="*/ 48 w 69"/>
                <a:gd name="T63" fmla="*/ 15 h 69"/>
                <a:gd name="T64" fmla="*/ 55 w 69"/>
                <a:gd name="T65" fmla="*/ 16 h 69"/>
                <a:gd name="T66" fmla="*/ 52 w 69"/>
                <a:gd name="T67" fmla="*/ 22 h 69"/>
                <a:gd name="T68" fmla="*/ 58 w 69"/>
                <a:gd name="T69" fmla="*/ 20 h 69"/>
                <a:gd name="T70" fmla="*/ 58 w 69"/>
                <a:gd name="T71" fmla="*/ 27 h 69"/>
                <a:gd name="T72" fmla="*/ 58 w 69"/>
                <a:gd name="T73" fmla="*/ 30 h 69"/>
                <a:gd name="T74" fmla="*/ 62 w 69"/>
                <a:gd name="T75" fmla="*/ 36 h 69"/>
                <a:gd name="T76" fmla="*/ 56 w 69"/>
                <a:gd name="T77" fmla="*/ 38 h 69"/>
                <a:gd name="T78" fmla="*/ 61 w 69"/>
                <a:gd name="T79" fmla="*/ 41 h 69"/>
                <a:gd name="T80" fmla="*/ 56 w 69"/>
                <a:gd name="T81" fmla="*/ 46 h 69"/>
                <a:gd name="T82" fmla="*/ 54 w 69"/>
                <a:gd name="T83" fmla="*/ 48 h 69"/>
                <a:gd name="T84" fmla="*/ 53 w 69"/>
                <a:gd name="T85"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 h="69">
                  <a:moveTo>
                    <a:pt x="39" y="2"/>
                  </a:moveTo>
                  <a:cubicBezTo>
                    <a:pt x="21" y="0"/>
                    <a:pt x="5" y="12"/>
                    <a:pt x="2" y="30"/>
                  </a:cubicBezTo>
                  <a:cubicBezTo>
                    <a:pt x="0" y="48"/>
                    <a:pt x="12" y="64"/>
                    <a:pt x="30" y="67"/>
                  </a:cubicBezTo>
                  <a:cubicBezTo>
                    <a:pt x="47" y="69"/>
                    <a:pt x="64" y="57"/>
                    <a:pt x="67" y="39"/>
                  </a:cubicBezTo>
                  <a:cubicBezTo>
                    <a:pt x="69" y="22"/>
                    <a:pt x="57" y="5"/>
                    <a:pt x="39" y="2"/>
                  </a:cubicBezTo>
                  <a:close/>
                  <a:moveTo>
                    <a:pt x="53" y="55"/>
                  </a:moveTo>
                  <a:cubicBezTo>
                    <a:pt x="50" y="52"/>
                    <a:pt x="50" y="52"/>
                    <a:pt x="50" y="52"/>
                  </a:cubicBezTo>
                  <a:cubicBezTo>
                    <a:pt x="50" y="51"/>
                    <a:pt x="48" y="51"/>
                    <a:pt x="47" y="52"/>
                  </a:cubicBezTo>
                  <a:cubicBezTo>
                    <a:pt x="46" y="52"/>
                    <a:pt x="46" y="54"/>
                    <a:pt x="47" y="55"/>
                  </a:cubicBezTo>
                  <a:cubicBezTo>
                    <a:pt x="49" y="58"/>
                    <a:pt x="49" y="58"/>
                    <a:pt x="49" y="58"/>
                  </a:cubicBezTo>
                  <a:cubicBezTo>
                    <a:pt x="47" y="59"/>
                    <a:pt x="45" y="60"/>
                    <a:pt x="43" y="61"/>
                  </a:cubicBezTo>
                  <a:cubicBezTo>
                    <a:pt x="42" y="58"/>
                    <a:pt x="42" y="58"/>
                    <a:pt x="42" y="58"/>
                  </a:cubicBezTo>
                  <a:cubicBezTo>
                    <a:pt x="42" y="57"/>
                    <a:pt x="41" y="56"/>
                    <a:pt x="40" y="57"/>
                  </a:cubicBezTo>
                  <a:cubicBezTo>
                    <a:pt x="39" y="57"/>
                    <a:pt x="39" y="58"/>
                    <a:pt x="39" y="58"/>
                  </a:cubicBezTo>
                  <a:cubicBezTo>
                    <a:pt x="40" y="62"/>
                    <a:pt x="40" y="62"/>
                    <a:pt x="40" y="62"/>
                  </a:cubicBezTo>
                  <a:cubicBezTo>
                    <a:pt x="37" y="62"/>
                    <a:pt x="35" y="62"/>
                    <a:pt x="33" y="62"/>
                  </a:cubicBezTo>
                  <a:cubicBezTo>
                    <a:pt x="33" y="58"/>
                    <a:pt x="33" y="58"/>
                    <a:pt x="33" y="58"/>
                  </a:cubicBezTo>
                  <a:cubicBezTo>
                    <a:pt x="33" y="57"/>
                    <a:pt x="33" y="56"/>
                    <a:pt x="31" y="56"/>
                  </a:cubicBezTo>
                  <a:cubicBezTo>
                    <a:pt x="30" y="55"/>
                    <a:pt x="29" y="56"/>
                    <a:pt x="29" y="57"/>
                  </a:cubicBezTo>
                  <a:cubicBezTo>
                    <a:pt x="28" y="61"/>
                    <a:pt x="28" y="61"/>
                    <a:pt x="28" y="61"/>
                  </a:cubicBezTo>
                  <a:cubicBezTo>
                    <a:pt x="26" y="61"/>
                    <a:pt x="24" y="60"/>
                    <a:pt x="22" y="59"/>
                  </a:cubicBezTo>
                  <a:cubicBezTo>
                    <a:pt x="23" y="56"/>
                    <a:pt x="23" y="56"/>
                    <a:pt x="23" y="56"/>
                  </a:cubicBezTo>
                  <a:cubicBezTo>
                    <a:pt x="24" y="55"/>
                    <a:pt x="24" y="55"/>
                    <a:pt x="23" y="54"/>
                  </a:cubicBezTo>
                  <a:cubicBezTo>
                    <a:pt x="22" y="54"/>
                    <a:pt x="21" y="54"/>
                    <a:pt x="21" y="55"/>
                  </a:cubicBezTo>
                  <a:cubicBezTo>
                    <a:pt x="19" y="58"/>
                    <a:pt x="19" y="58"/>
                    <a:pt x="19" y="58"/>
                  </a:cubicBezTo>
                  <a:cubicBezTo>
                    <a:pt x="17" y="56"/>
                    <a:pt x="15" y="55"/>
                    <a:pt x="14" y="53"/>
                  </a:cubicBezTo>
                  <a:cubicBezTo>
                    <a:pt x="17" y="50"/>
                    <a:pt x="17" y="50"/>
                    <a:pt x="17" y="50"/>
                  </a:cubicBezTo>
                  <a:cubicBezTo>
                    <a:pt x="18" y="50"/>
                    <a:pt x="18" y="48"/>
                    <a:pt x="17" y="47"/>
                  </a:cubicBezTo>
                  <a:cubicBezTo>
                    <a:pt x="17" y="46"/>
                    <a:pt x="15" y="46"/>
                    <a:pt x="14" y="47"/>
                  </a:cubicBezTo>
                  <a:cubicBezTo>
                    <a:pt x="11" y="49"/>
                    <a:pt x="11" y="49"/>
                    <a:pt x="11" y="49"/>
                  </a:cubicBezTo>
                  <a:cubicBezTo>
                    <a:pt x="10" y="47"/>
                    <a:pt x="9" y="45"/>
                    <a:pt x="8" y="43"/>
                  </a:cubicBezTo>
                  <a:cubicBezTo>
                    <a:pt x="11" y="42"/>
                    <a:pt x="11" y="42"/>
                    <a:pt x="11" y="42"/>
                  </a:cubicBezTo>
                  <a:cubicBezTo>
                    <a:pt x="12" y="42"/>
                    <a:pt x="13" y="41"/>
                    <a:pt x="12" y="40"/>
                  </a:cubicBezTo>
                  <a:cubicBezTo>
                    <a:pt x="12" y="39"/>
                    <a:pt x="11" y="39"/>
                    <a:pt x="11" y="39"/>
                  </a:cubicBezTo>
                  <a:cubicBezTo>
                    <a:pt x="7" y="40"/>
                    <a:pt x="7" y="40"/>
                    <a:pt x="7" y="40"/>
                  </a:cubicBezTo>
                  <a:cubicBezTo>
                    <a:pt x="7" y="38"/>
                    <a:pt x="7" y="35"/>
                    <a:pt x="7" y="33"/>
                  </a:cubicBezTo>
                  <a:cubicBezTo>
                    <a:pt x="11" y="33"/>
                    <a:pt x="11" y="33"/>
                    <a:pt x="11" y="33"/>
                  </a:cubicBezTo>
                  <a:cubicBezTo>
                    <a:pt x="12" y="33"/>
                    <a:pt x="13" y="33"/>
                    <a:pt x="13" y="31"/>
                  </a:cubicBezTo>
                  <a:cubicBezTo>
                    <a:pt x="14" y="30"/>
                    <a:pt x="13" y="29"/>
                    <a:pt x="12" y="29"/>
                  </a:cubicBezTo>
                  <a:cubicBezTo>
                    <a:pt x="8" y="28"/>
                    <a:pt x="8" y="28"/>
                    <a:pt x="8" y="28"/>
                  </a:cubicBezTo>
                  <a:cubicBezTo>
                    <a:pt x="8" y="26"/>
                    <a:pt x="9" y="24"/>
                    <a:pt x="10" y="22"/>
                  </a:cubicBezTo>
                  <a:cubicBezTo>
                    <a:pt x="13" y="24"/>
                    <a:pt x="13" y="24"/>
                    <a:pt x="13" y="24"/>
                  </a:cubicBezTo>
                  <a:cubicBezTo>
                    <a:pt x="14" y="24"/>
                    <a:pt x="15" y="24"/>
                    <a:pt x="15" y="23"/>
                  </a:cubicBezTo>
                  <a:cubicBezTo>
                    <a:pt x="15" y="23"/>
                    <a:pt x="15" y="22"/>
                    <a:pt x="14" y="21"/>
                  </a:cubicBezTo>
                  <a:cubicBezTo>
                    <a:pt x="11" y="19"/>
                    <a:pt x="11" y="19"/>
                    <a:pt x="11" y="19"/>
                  </a:cubicBezTo>
                  <a:cubicBezTo>
                    <a:pt x="13" y="17"/>
                    <a:pt x="14" y="15"/>
                    <a:pt x="16" y="14"/>
                  </a:cubicBezTo>
                  <a:cubicBezTo>
                    <a:pt x="19" y="17"/>
                    <a:pt x="19" y="17"/>
                    <a:pt x="19" y="17"/>
                  </a:cubicBezTo>
                  <a:cubicBezTo>
                    <a:pt x="19" y="18"/>
                    <a:pt x="21" y="18"/>
                    <a:pt x="22" y="17"/>
                  </a:cubicBezTo>
                  <a:cubicBezTo>
                    <a:pt x="23" y="17"/>
                    <a:pt x="23" y="15"/>
                    <a:pt x="22" y="14"/>
                  </a:cubicBezTo>
                  <a:cubicBezTo>
                    <a:pt x="20" y="11"/>
                    <a:pt x="20" y="11"/>
                    <a:pt x="20" y="11"/>
                  </a:cubicBezTo>
                  <a:cubicBezTo>
                    <a:pt x="22" y="10"/>
                    <a:pt x="24" y="9"/>
                    <a:pt x="26" y="8"/>
                  </a:cubicBezTo>
                  <a:cubicBezTo>
                    <a:pt x="27" y="12"/>
                    <a:pt x="27" y="12"/>
                    <a:pt x="27" y="12"/>
                  </a:cubicBezTo>
                  <a:cubicBezTo>
                    <a:pt x="27" y="12"/>
                    <a:pt x="28" y="13"/>
                    <a:pt x="29" y="13"/>
                  </a:cubicBezTo>
                  <a:cubicBezTo>
                    <a:pt x="30" y="13"/>
                    <a:pt x="30" y="12"/>
                    <a:pt x="30" y="11"/>
                  </a:cubicBezTo>
                  <a:cubicBezTo>
                    <a:pt x="29" y="7"/>
                    <a:pt x="29" y="7"/>
                    <a:pt x="29" y="7"/>
                  </a:cubicBezTo>
                  <a:cubicBezTo>
                    <a:pt x="31" y="7"/>
                    <a:pt x="34" y="7"/>
                    <a:pt x="36" y="7"/>
                  </a:cubicBezTo>
                  <a:cubicBezTo>
                    <a:pt x="36" y="11"/>
                    <a:pt x="36" y="11"/>
                    <a:pt x="36" y="11"/>
                  </a:cubicBezTo>
                  <a:cubicBezTo>
                    <a:pt x="36" y="12"/>
                    <a:pt x="36" y="13"/>
                    <a:pt x="38" y="13"/>
                  </a:cubicBezTo>
                  <a:cubicBezTo>
                    <a:pt x="39" y="14"/>
                    <a:pt x="40" y="13"/>
                    <a:pt x="40" y="12"/>
                  </a:cubicBezTo>
                  <a:cubicBezTo>
                    <a:pt x="41" y="8"/>
                    <a:pt x="41" y="8"/>
                    <a:pt x="41" y="8"/>
                  </a:cubicBezTo>
                  <a:cubicBezTo>
                    <a:pt x="43" y="8"/>
                    <a:pt x="45" y="9"/>
                    <a:pt x="47" y="10"/>
                  </a:cubicBezTo>
                  <a:cubicBezTo>
                    <a:pt x="46" y="13"/>
                    <a:pt x="46" y="13"/>
                    <a:pt x="46" y="13"/>
                  </a:cubicBezTo>
                  <a:cubicBezTo>
                    <a:pt x="45" y="14"/>
                    <a:pt x="45" y="15"/>
                    <a:pt x="46" y="15"/>
                  </a:cubicBezTo>
                  <a:cubicBezTo>
                    <a:pt x="47" y="16"/>
                    <a:pt x="48" y="15"/>
                    <a:pt x="48" y="15"/>
                  </a:cubicBezTo>
                  <a:cubicBezTo>
                    <a:pt x="50" y="12"/>
                    <a:pt x="50" y="12"/>
                    <a:pt x="50" y="12"/>
                  </a:cubicBezTo>
                  <a:cubicBezTo>
                    <a:pt x="52" y="13"/>
                    <a:pt x="54" y="15"/>
                    <a:pt x="55" y="16"/>
                  </a:cubicBezTo>
                  <a:cubicBezTo>
                    <a:pt x="52" y="19"/>
                    <a:pt x="52" y="19"/>
                    <a:pt x="52" y="19"/>
                  </a:cubicBezTo>
                  <a:cubicBezTo>
                    <a:pt x="51" y="20"/>
                    <a:pt x="51" y="21"/>
                    <a:pt x="52" y="22"/>
                  </a:cubicBezTo>
                  <a:cubicBezTo>
                    <a:pt x="52" y="23"/>
                    <a:pt x="54" y="23"/>
                    <a:pt x="55" y="22"/>
                  </a:cubicBezTo>
                  <a:cubicBezTo>
                    <a:pt x="58" y="20"/>
                    <a:pt x="58" y="20"/>
                    <a:pt x="58" y="20"/>
                  </a:cubicBezTo>
                  <a:cubicBezTo>
                    <a:pt x="59" y="22"/>
                    <a:pt x="60" y="24"/>
                    <a:pt x="61" y="27"/>
                  </a:cubicBezTo>
                  <a:cubicBezTo>
                    <a:pt x="58" y="27"/>
                    <a:pt x="58" y="27"/>
                    <a:pt x="58" y="27"/>
                  </a:cubicBezTo>
                  <a:cubicBezTo>
                    <a:pt x="57" y="28"/>
                    <a:pt x="56" y="29"/>
                    <a:pt x="56" y="29"/>
                  </a:cubicBezTo>
                  <a:cubicBezTo>
                    <a:pt x="57" y="30"/>
                    <a:pt x="57" y="31"/>
                    <a:pt x="58" y="30"/>
                  </a:cubicBezTo>
                  <a:cubicBezTo>
                    <a:pt x="62" y="30"/>
                    <a:pt x="62" y="30"/>
                    <a:pt x="62" y="30"/>
                  </a:cubicBezTo>
                  <a:cubicBezTo>
                    <a:pt x="62" y="32"/>
                    <a:pt x="62" y="34"/>
                    <a:pt x="62" y="36"/>
                  </a:cubicBezTo>
                  <a:cubicBezTo>
                    <a:pt x="58" y="36"/>
                    <a:pt x="58" y="36"/>
                    <a:pt x="58" y="36"/>
                  </a:cubicBezTo>
                  <a:cubicBezTo>
                    <a:pt x="57" y="36"/>
                    <a:pt x="56" y="36"/>
                    <a:pt x="56" y="38"/>
                  </a:cubicBezTo>
                  <a:cubicBezTo>
                    <a:pt x="55" y="39"/>
                    <a:pt x="56" y="40"/>
                    <a:pt x="57" y="40"/>
                  </a:cubicBezTo>
                  <a:cubicBezTo>
                    <a:pt x="61" y="41"/>
                    <a:pt x="61" y="41"/>
                    <a:pt x="61" y="41"/>
                  </a:cubicBezTo>
                  <a:cubicBezTo>
                    <a:pt x="61" y="43"/>
                    <a:pt x="60" y="45"/>
                    <a:pt x="59" y="47"/>
                  </a:cubicBezTo>
                  <a:cubicBezTo>
                    <a:pt x="56" y="46"/>
                    <a:pt x="56" y="46"/>
                    <a:pt x="56" y="46"/>
                  </a:cubicBezTo>
                  <a:cubicBezTo>
                    <a:pt x="55" y="45"/>
                    <a:pt x="54" y="45"/>
                    <a:pt x="54" y="46"/>
                  </a:cubicBezTo>
                  <a:cubicBezTo>
                    <a:pt x="54" y="47"/>
                    <a:pt x="54" y="48"/>
                    <a:pt x="54" y="48"/>
                  </a:cubicBezTo>
                  <a:cubicBezTo>
                    <a:pt x="57" y="50"/>
                    <a:pt x="57" y="50"/>
                    <a:pt x="57" y="50"/>
                  </a:cubicBezTo>
                  <a:cubicBezTo>
                    <a:pt x="56" y="52"/>
                    <a:pt x="54" y="54"/>
                    <a:pt x="53" y="5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89" name="Freeform 236"/>
            <p:cNvSpPr/>
            <p:nvPr/>
          </p:nvSpPr>
          <p:spPr bwMode="auto">
            <a:xfrm>
              <a:off x="2722959" y="2671959"/>
              <a:ext cx="26194" cy="61913"/>
            </a:xfrm>
            <a:custGeom>
              <a:avLst/>
              <a:gdLst>
                <a:gd name="T0" fmla="*/ 8 w 10"/>
                <a:gd name="T1" fmla="*/ 15 h 24"/>
                <a:gd name="T2" fmla="*/ 10 w 10"/>
                <a:gd name="T3" fmla="*/ 2 h 24"/>
                <a:gd name="T4" fmla="*/ 8 w 10"/>
                <a:gd name="T5" fmla="*/ 0 h 24"/>
                <a:gd name="T6" fmla="*/ 6 w 10"/>
                <a:gd name="T7" fmla="*/ 2 h 24"/>
                <a:gd name="T8" fmla="*/ 5 w 10"/>
                <a:gd name="T9" fmla="*/ 15 h 24"/>
                <a:gd name="T10" fmla="*/ 1 w 10"/>
                <a:gd name="T11" fmla="*/ 19 h 24"/>
                <a:gd name="T12" fmla="*/ 5 w 10"/>
                <a:gd name="T13" fmla="*/ 24 h 24"/>
                <a:gd name="T14" fmla="*/ 10 w 10"/>
                <a:gd name="T15" fmla="*/ 20 h 24"/>
                <a:gd name="T16" fmla="*/ 8 w 10"/>
                <a:gd name="T17"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4">
                  <a:moveTo>
                    <a:pt x="8" y="15"/>
                  </a:moveTo>
                  <a:cubicBezTo>
                    <a:pt x="10" y="2"/>
                    <a:pt x="10" y="2"/>
                    <a:pt x="10" y="2"/>
                  </a:cubicBezTo>
                  <a:cubicBezTo>
                    <a:pt x="10" y="1"/>
                    <a:pt x="9" y="1"/>
                    <a:pt x="8" y="0"/>
                  </a:cubicBezTo>
                  <a:cubicBezTo>
                    <a:pt x="7" y="0"/>
                    <a:pt x="7" y="1"/>
                    <a:pt x="6" y="2"/>
                  </a:cubicBezTo>
                  <a:cubicBezTo>
                    <a:pt x="5" y="15"/>
                    <a:pt x="5" y="15"/>
                    <a:pt x="5" y="15"/>
                  </a:cubicBezTo>
                  <a:cubicBezTo>
                    <a:pt x="3" y="15"/>
                    <a:pt x="1" y="17"/>
                    <a:pt x="1" y="19"/>
                  </a:cubicBezTo>
                  <a:cubicBezTo>
                    <a:pt x="0" y="21"/>
                    <a:pt x="2" y="24"/>
                    <a:pt x="5" y="24"/>
                  </a:cubicBezTo>
                  <a:cubicBezTo>
                    <a:pt x="7" y="24"/>
                    <a:pt x="10" y="23"/>
                    <a:pt x="10" y="20"/>
                  </a:cubicBezTo>
                  <a:cubicBezTo>
                    <a:pt x="10" y="18"/>
                    <a:pt x="9" y="16"/>
                    <a:pt x="8" y="1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90" name="Freeform 237"/>
            <p:cNvSpPr/>
            <p:nvPr/>
          </p:nvSpPr>
          <p:spPr bwMode="auto">
            <a:xfrm>
              <a:off x="2722959" y="2736253"/>
              <a:ext cx="17859" cy="30956"/>
            </a:xfrm>
            <a:custGeom>
              <a:avLst/>
              <a:gdLst>
                <a:gd name="T0" fmla="*/ 2 w 7"/>
                <a:gd name="T1" fmla="*/ 0 h 12"/>
                <a:gd name="T2" fmla="*/ 1 w 7"/>
                <a:gd name="T3" fmla="*/ 9 h 12"/>
                <a:gd name="T4" fmla="*/ 3 w 7"/>
                <a:gd name="T5" fmla="*/ 12 h 12"/>
                <a:gd name="T6" fmla="*/ 6 w 7"/>
                <a:gd name="T7" fmla="*/ 10 h 12"/>
                <a:gd name="T8" fmla="*/ 7 w 7"/>
                <a:gd name="T9" fmla="*/ 1 h 12"/>
                <a:gd name="T10" fmla="*/ 5 w 7"/>
                <a:gd name="T11" fmla="*/ 1 h 12"/>
                <a:gd name="T12" fmla="*/ 2 w 7"/>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7" h="12">
                  <a:moveTo>
                    <a:pt x="2" y="0"/>
                  </a:moveTo>
                  <a:cubicBezTo>
                    <a:pt x="1" y="9"/>
                    <a:pt x="1" y="9"/>
                    <a:pt x="1" y="9"/>
                  </a:cubicBezTo>
                  <a:cubicBezTo>
                    <a:pt x="0" y="11"/>
                    <a:pt x="1" y="12"/>
                    <a:pt x="3" y="12"/>
                  </a:cubicBezTo>
                  <a:cubicBezTo>
                    <a:pt x="4" y="12"/>
                    <a:pt x="6" y="12"/>
                    <a:pt x="6" y="10"/>
                  </a:cubicBezTo>
                  <a:cubicBezTo>
                    <a:pt x="7" y="1"/>
                    <a:pt x="7" y="1"/>
                    <a:pt x="7" y="1"/>
                  </a:cubicBezTo>
                  <a:cubicBezTo>
                    <a:pt x="6" y="1"/>
                    <a:pt x="5" y="1"/>
                    <a:pt x="5" y="1"/>
                  </a:cubicBezTo>
                  <a:cubicBezTo>
                    <a:pt x="4" y="1"/>
                    <a:pt x="3" y="0"/>
                    <a:pt x="2"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91" name="Freeform 238"/>
            <p:cNvSpPr/>
            <p:nvPr/>
          </p:nvSpPr>
          <p:spPr bwMode="auto">
            <a:xfrm>
              <a:off x="2740819" y="2612428"/>
              <a:ext cx="17859" cy="33338"/>
            </a:xfrm>
            <a:custGeom>
              <a:avLst/>
              <a:gdLst>
                <a:gd name="T0" fmla="*/ 5 w 7"/>
                <a:gd name="T1" fmla="*/ 13 h 13"/>
                <a:gd name="T2" fmla="*/ 7 w 7"/>
                <a:gd name="T3" fmla="*/ 3 h 13"/>
                <a:gd name="T4" fmla="*/ 5 w 7"/>
                <a:gd name="T5" fmla="*/ 1 h 13"/>
                <a:gd name="T6" fmla="*/ 2 w 7"/>
                <a:gd name="T7" fmla="*/ 3 h 13"/>
                <a:gd name="T8" fmla="*/ 0 w 7"/>
                <a:gd name="T9" fmla="*/ 12 h 13"/>
                <a:gd name="T10" fmla="*/ 3 w 7"/>
                <a:gd name="T11" fmla="*/ 12 h 13"/>
                <a:gd name="T12" fmla="*/ 5 w 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7" h="13">
                  <a:moveTo>
                    <a:pt x="5" y="13"/>
                  </a:moveTo>
                  <a:cubicBezTo>
                    <a:pt x="7" y="3"/>
                    <a:pt x="7" y="3"/>
                    <a:pt x="7" y="3"/>
                  </a:cubicBezTo>
                  <a:cubicBezTo>
                    <a:pt x="7" y="2"/>
                    <a:pt x="6" y="1"/>
                    <a:pt x="5" y="1"/>
                  </a:cubicBezTo>
                  <a:cubicBezTo>
                    <a:pt x="3" y="0"/>
                    <a:pt x="2" y="1"/>
                    <a:pt x="2" y="3"/>
                  </a:cubicBezTo>
                  <a:cubicBezTo>
                    <a:pt x="0" y="12"/>
                    <a:pt x="0" y="12"/>
                    <a:pt x="0" y="12"/>
                  </a:cubicBezTo>
                  <a:cubicBezTo>
                    <a:pt x="1" y="12"/>
                    <a:pt x="2" y="12"/>
                    <a:pt x="3" y="12"/>
                  </a:cubicBezTo>
                  <a:cubicBezTo>
                    <a:pt x="4" y="12"/>
                    <a:pt x="5" y="12"/>
                    <a:pt x="5" y="1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92" name="Freeform 239"/>
            <p:cNvSpPr>
              <a:spLocks noEditPoints="1"/>
            </p:cNvSpPr>
            <p:nvPr/>
          </p:nvSpPr>
          <p:spPr bwMode="auto">
            <a:xfrm>
              <a:off x="2722959" y="2583853"/>
              <a:ext cx="61913" cy="54769"/>
            </a:xfrm>
            <a:custGeom>
              <a:avLst/>
              <a:gdLst>
                <a:gd name="T0" fmla="*/ 13 w 24"/>
                <a:gd name="T1" fmla="*/ 1 h 21"/>
                <a:gd name="T2" fmla="*/ 0 w 24"/>
                <a:gd name="T3" fmla="*/ 9 h 21"/>
                <a:gd name="T4" fmla="*/ 10 w 24"/>
                <a:gd name="T5" fmla="*/ 20 h 21"/>
                <a:gd name="T6" fmla="*/ 23 w 24"/>
                <a:gd name="T7" fmla="*/ 12 h 21"/>
                <a:gd name="T8" fmla="*/ 13 w 24"/>
                <a:gd name="T9" fmla="*/ 1 h 21"/>
                <a:gd name="T10" fmla="*/ 11 w 24"/>
                <a:gd name="T11" fmla="*/ 17 h 21"/>
                <a:gd name="T12" fmla="*/ 4 w 24"/>
                <a:gd name="T13" fmla="*/ 10 h 21"/>
                <a:gd name="T14" fmla="*/ 13 w 24"/>
                <a:gd name="T15" fmla="*/ 5 h 21"/>
                <a:gd name="T16" fmla="*/ 19 w 24"/>
                <a:gd name="T17" fmla="*/ 12 h 21"/>
                <a:gd name="T18" fmla="*/ 11 w 24"/>
                <a:gd name="T1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1">
                  <a:moveTo>
                    <a:pt x="13" y="1"/>
                  </a:moveTo>
                  <a:cubicBezTo>
                    <a:pt x="7" y="0"/>
                    <a:pt x="1" y="4"/>
                    <a:pt x="0" y="9"/>
                  </a:cubicBezTo>
                  <a:cubicBezTo>
                    <a:pt x="0" y="14"/>
                    <a:pt x="4" y="19"/>
                    <a:pt x="10" y="20"/>
                  </a:cubicBezTo>
                  <a:cubicBezTo>
                    <a:pt x="17" y="21"/>
                    <a:pt x="23" y="18"/>
                    <a:pt x="23" y="12"/>
                  </a:cubicBezTo>
                  <a:cubicBezTo>
                    <a:pt x="24" y="7"/>
                    <a:pt x="20" y="2"/>
                    <a:pt x="13" y="1"/>
                  </a:cubicBezTo>
                  <a:close/>
                  <a:moveTo>
                    <a:pt x="11" y="17"/>
                  </a:moveTo>
                  <a:cubicBezTo>
                    <a:pt x="7" y="16"/>
                    <a:pt x="4" y="13"/>
                    <a:pt x="4" y="10"/>
                  </a:cubicBezTo>
                  <a:cubicBezTo>
                    <a:pt x="5" y="6"/>
                    <a:pt x="9" y="4"/>
                    <a:pt x="13" y="5"/>
                  </a:cubicBezTo>
                  <a:cubicBezTo>
                    <a:pt x="17" y="5"/>
                    <a:pt x="20" y="8"/>
                    <a:pt x="19" y="12"/>
                  </a:cubicBezTo>
                  <a:cubicBezTo>
                    <a:pt x="19" y="15"/>
                    <a:pt x="15" y="17"/>
                    <a:pt x="11" y="1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93" name="Freeform 240"/>
            <p:cNvSpPr>
              <a:spLocks noEditPoints="1"/>
            </p:cNvSpPr>
            <p:nvPr/>
          </p:nvSpPr>
          <p:spPr bwMode="auto">
            <a:xfrm>
              <a:off x="3323034" y="2592187"/>
              <a:ext cx="177403" cy="177404"/>
            </a:xfrm>
            <a:custGeom>
              <a:avLst/>
              <a:gdLst>
                <a:gd name="T0" fmla="*/ 2 w 69"/>
                <a:gd name="T1" fmla="*/ 30 h 69"/>
                <a:gd name="T2" fmla="*/ 67 w 69"/>
                <a:gd name="T3" fmla="*/ 39 h 69"/>
                <a:gd name="T4" fmla="*/ 53 w 69"/>
                <a:gd name="T5" fmla="*/ 55 h 69"/>
                <a:gd name="T6" fmla="*/ 47 w 69"/>
                <a:gd name="T7" fmla="*/ 51 h 69"/>
                <a:gd name="T8" fmla="*/ 49 w 69"/>
                <a:gd name="T9" fmla="*/ 58 h 69"/>
                <a:gd name="T10" fmla="*/ 42 w 69"/>
                <a:gd name="T11" fmla="*/ 58 h 69"/>
                <a:gd name="T12" fmla="*/ 39 w 69"/>
                <a:gd name="T13" fmla="*/ 58 h 69"/>
                <a:gd name="T14" fmla="*/ 33 w 69"/>
                <a:gd name="T15" fmla="*/ 62 h 69"/>
                <a:gd name="T16" fmla="*/ 31 w 69"/>
                <a:gd name="T17" fmla="*/ 55 h 69"/>
                <a:gd name="T18" fmla="*/ 28 w 69"/>
                <a:gd name="T19" fmla="*/ 61 h 69"/>
                <a:gd name="T20" fmla="*/ 23 w 69"/>
                <a:gd name="T21" fmla="*/ 56 h 69"/>
                <a:gd name="T22" fmla="*/ 21 w 69"/>
                <a:gd name="T23" fmla="*/ 54 h 69"/>
                <a:gd name="T24" fmla="*/ 14 w 69"/>
                <a:gd name="T25" fmla="*/ 53 h 69"/>
                <a:gd name="T26" fmla="*/ 17 w 69"/>
                <a:gd name="T27" fmla="*/ 47 h 69"/>
                <a:gd name="T28" fmla="*/ 11 w 69"/>
                <a:gd name="T29" fmla="*/ 49 h 69"/>
                <a:gd name="T30" fmla="*/ 11 w 69"/>
                <a:gd name="T31" fmla="*/ 42 h 69"/>
                <a:gd name="T32" fmla="*/ 11 w 69"/>
                <a:gd name="T33" fmla="*/ 39 h 69"/>
                <a:gd name="T34" fmla="*/ 7 w 69"/>
                <a:gd name="T35" fmla="*/ 33 h 69"/>
                <a:gd name="T36" fmla="*/ 13 w 69"/>
                <a:gd name="T37" fmla="*/ 31 h 69"/>
                <a:gd name="T38" fmla="*/ 8 w 69"/>
                <a:gd name="T39" fmla="*/ 28 h 69"/>
                <a:gd name="T40" fmla="*/ 13 w 69"/>
                <a:gd name="T41" fmla="*/ 24 h 69"/>
                <a:gd name="T42" fmla="*/ 14 w 69"/>
                <a:gd name="T43" fmla="*/ 21 h 69"/>
                <a:gd name="T44" fmla="*/ 16 w 69"/>
                <a:gd name="T45" fmla="*/ 14 h 69"/>
                <a:gd name="T46" fmla="*/ 22 w 69"/>
                <a:gd name="T47" fmla="*/ 17 h 69"/>
                <a:gd name="T48" fmla="*/ 20 w 69"/>
                <a:gd name="T49" fmla="*/ 11 h 69"/>
                <a:gd name="T50" fmla="*/ 27 w 69"/>
                <a:gd name="T51" fmla="*/ 12 h 69"/>
                <a:gd name="T52" fmla="*/ 30 w 69"/>
                <a:gd name="T53" fmla="*/ 11 h 69"/>
                <a:gd name="T54" fmla="*/ 36 w 69"/>
                <a:gd name="T55" fmla="*/ 7 h 69"/>
                <a:gd name="T56" fmla="*/ 38 w 69"/>
                <a:gd name="T57" fmla="*/ 13 h 69"/>
                <a:gd name="T58" fmla="*/ 41 w 69"/>
                <a:gd name="T59" fmla="*/ 7 h 69"/>
                <a:gd name="T60" fmla="*/ 46 w 69"/>
                <a:gd name="T61" fmla="*/ 13 h 69"/>
                <a:gd name="T62" fmla="*/ 48 w 69"/>
                <a:gd name="T63" fmla="*/ 15 h 69"/>
                <a:gd name="T64" fmla="*/ 55 w 69"/>
                <a:gd name="T65" fmla="*/ 16 h 69"/>
                <a:gd name="T66" fmla="*/ 52 w 69"/>
                <a:gd name="T67" fmla="*/ 22 h 69"/>
                <a:gd name="T68" fmla="*/ 58 w 69"/>
                <a:gd name="T69" fmla="*/ 20 h 69"/>
                <a:gd name="T70" fmla="*/ 58 w 69"/>
                <a:gd name="T71" fmla="*/ 27 h 69"/>
                <a:gd name="T72" fmla="*/ 58 w 69"/>
                <a:gd name="T73" fmla="*/ 30 h 69"/>
                <a:gd name="T74" fmla="*/ 62 w 69"/>
                <a:gd name="T75" fmla="*/ 36 h 69"/>
                <a:gd name="T76" fmla="*/ 56 w 69"/>
                <a:gd name="T77" fmla="*/ 37 h 69"/>
                <a:gd name="T78" fmla="*/ 61 w 69"/>
                <a:gd name="T79" fmla="*/ 41 h 69"/>
                <a:gd name="T80" fmla="*/ 56 w 69"/>
                <a:gd name="T81" fmla="*/ 45 h 69"/>
                <a:gd name="T82" fmla="*/ 54 w 69"/>
                <a:gd name="T83" fmla="*/ 48 h 69"/>
                <a:gd name="T84" fmla="*/ 53 w 69"/>
                <a:gd name="T85"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 h="69">
                  <a:moveTo>
                    <a:pt x="39" y="2"/>
                  </a:moveTo>
                  <a:cubicBezTo>
                    <a:pt x="21" y="0"/>
                    <a:pt x="5" y="12"/>
                    <a:pt x="2" y="30"/>
                  </a:cubicBezTo>
                  <a:cubicBezTo>
                    <a:pt x="0" y="47"/>
                    <a:pt x="12" y="64"/>
                    <a:pt x="30" y="67"/>
                  </a:cubicBezTo>
                  <a:cubicBezTo>
                    <a:pt x="47" y="69"/>
                    <a:pt x="64" y="57"/>
                    <a:pt x="67" y="39"/>
                  </a:cubicBezTo>
                  <a:cubicBezTo>
                    <a:pt x="69" y="21"/>
                    <a:pt x="57" y="5"/>
                    <a:pt x="39" y="2"/>
                  </a:cubicBezTo>
                  <a:close/>
                  <a:moveTo>
                    <a:pt x="53" y="55"/>
                  </a:moveTo>
                  <a:cubicBezTo>
                    <a:pt x="50" y="52"/>
                    <a:pt x="50" y="52"/>
                    <a:pt x="50" y="52"/>
                  </a:cubicBezTo>
                  <a:cubicBezTo>
                    <a:pt x="50" y="51"/>
                    <a:pt x="48" y="51"/>
                    <a:pt x="47" y="51"/>
                  </a:cubicBezTo>
                  <a:cubicBezTo>
                    <a:pt x="46" y="52"/>
                    <a:pt x="46" y="54"/>
                    <a:pt x="47" y="55"/>
                  </a:cubicBezTo>
                  <a:cubicBezTo>
                    <a:pt x="49" y="58"/>
                    <a:pt x="49" y="58"/>
                    <a:pt x="49" y="58"/>
                  </a:cubicBezTo>
                  <a:cubicBezTo>
                    <a:pt x="47" y="59"/>
                    <a:pt x="45" y="60"/>
                    <a:pt x="43" y="61"/>
                  </a:cubicBezTo>
                  <a:cubicBezTo>
                    <a:pt x="42" y="58"/>
                    <a:pt x="42" y="58"/>
                    <a:pt x="42" y="58"/>
                  </a:cubicBezTo>
                  <a:cubicBezTo>
                    <a:pt x="42" y="57"/>
                    <a:pt x="41" y="56"/>
                    <a:pt x="40" y="56"/>
                  </a:cubicBezTo>
                  <a:cubicBezTo>
                    <a:pt x="39" y="57"/>
                    <a:pt x="39" y="57"/>
                    <a:pt x="39" y="58"/>
                  </a:cubicBezTo>
                  <a:cubicBezTo>
                    <a:pt x="40" y="62"/>
                    <a:pt x="40" y="62"/>
                    <a:pt x="40" y="62"/>
                  </a:cubicBezTo>
                  <a:cubicBezTo>
                    <a:pt x="37" y="62"/>
                    <a:pt x="35" y="62"/>
                    <a:pt x="33" y="62"/>
                  </a:cubicBezTo>
                  <a:cubicBezTo>
                    <a:pt x="33" y="58"/>
                    <a:pt x="33" y="58"/>
                    <a:pt x="33" y="58"/>
                  </a:cubicBezTo>
                  <a:cubicBezTo>
                    <a:pt x="33" y="57"/>
                    <a:pt x="33" y="56"/>
                    <a:pt x="31" y="55"/>
                  </a:cubicBezTo>
                  <a:cubicBezTo>
                    <a:pt x="30" y="55"/>
                    <a:pt x="29" y="56"/>
                    <a:pt x="29" y="57"/>
                  </a:cubicBezTo>
                  <a:cubicBezTo>
                    <a:pt x="28" y="61"/>
                    <a:pt x="28" y="61"/>
                    <a:pt x="28" y="61"/>
                  </a:cubicBezTo>
                  <a:cubicBezTo>
                    <a:pt x="26" y="61"/>
                    <a:pt x="24" y="60"/>
                    <a:pt x="22" y="59"/>
                  </a:cubicBezTo>
                  <a:cubicBezTo>
                    <a:pt x="23" y="56"/>
                    <a:pt x="23" y="56"/>
                    <a:pt x="23" y="56"/>
                  </a:cubicBezTo>
                  <a:cubicBezTo>
                    <a:pt x="24" y="55"/>
                    <a:pt x="24" y="54"/>
                    <a:pt x="23" y="54"/>
                  </a:cubicBezTo>
                  <a:cubicBezTo>
                    <a:pt x="22" y="54"/>
                    <a:pt x="21" y="54"/>
                    <a:pt x="21" y="54"/>
                  </a:cubicBezTo>
                  <a:cubicBezTo>
                    <a:pt x="19" y="57"/>
                    <a:pt x="19" y="57"/>
                    <a:pt x="19" y="57"/>
                  </a:cubicBezTo>
                  <a:cubicBezTo>
                    <a:pt x="17" y="56"/>
                    <a:pt x="15" y="54"/>
                    <a:pt x="14" y="53"/>
                  </a:cubicBezTo>
                  <a:cubicBezTo>
                    <a:pt x="17" y="50"/>
                    <a:pt x="17" y="50"/>
                    <a:pt x="17" y="50"/>
                  </a:cubicBezTo>
                  <a:cubicBezTo>
                    <a:pt x="18" y="49"/>
                    <a:pt x="18" y="48"/>
                    <a:pt x="17" y="47"/>
                  </a:cubicBezTo>
                  <a:cubicBezTo>
                    <a:pt x="17" y="46"/>
                    <a:pt x="15" y="46"/>
                    <a:pt x="14" y="47"/>
                  </a:cubicBezTo>
                  <a:cubicBezTo>
                    <a:pt x="11" y="49"/>
                    <a:pt x="11" y="49"/>
                    <a:pt x="11" y="49"/>
                  </a:cubicBezTo>
                  <a:cubicBezTo>
                    <a:pt x="10" y="47"/>
                    <a:pt x="9" y="45"/>
                    <a:pt x="8" y="43"/>
                  </a:cubicBezTo>
                  <a:cubicBezTo>
                    <a:pt x="11" y="42"/>
                    <a:pt x="11" y="42"/>
                    <a:pt x="11" y="42"/>
                  </a:cubicBezTo>
                  <a:cubicBezTo>
                    <a:pt x="12" y="42"/>
                    <a:pt x="13" y="41"/>
                    <a:pt x="12" y="40"/>
                  </a:cubicBezTo>
                  <a:cubicBezTo>
                    <a:pt x="12" y="39"/>
                    <a:pt x="11" y="39"/>
                    <a:pt x="11" y="39"/>
                  </a:cubicBezTo>
                  <a:cubicBezTo>
                    <a:pt x="7" y="40"/>
                    <a:pt x="7" y="40"/>
                    <a:pt x="7" y="40"/>
                  </a:cubicBezTo>
                  <a:cubicBezTo>
                    <a:pt x="7" y="37"/>
                    <a:pt x="7" y="35"/>
                    <a:pt x="7" y="33"/>
                  </a:cubicBezTo>
                  <a:cubicBezTo>
                    <a:pt x="11" y="33"/>
                    <a:pt x="11" y="33"/>
                    <a:pt x="11" y="33"/>
                  </a:cubicBezTo>
                  <a:cubicBezTo>
                    <a:pt x="12" y="33"/>
                    <a:pt x="13" y="33"/>
                    <a:pt x="13" y="31"/>
                  </a:cubicBezTo>
                  <a:cubicBezTo>
                    <a:pt x="14" y="30"/>
                    <a:pt x="13" y="29"/>
                    <a:pt x="12" y="29"/>
                  </a:cubicBezTo>
                  <a:cubicBezTo>
                    <a:pt x="8" y="28"/>
                    <a:pt x="8" y="28"/>
                    <a:pt x="8" y="28"/>
                  </a:cubicBezTo>
                  <a:cubicBezTo>
                    <a:pt x="8" y="26"/>
                    <a:pt x="9" y="24"/>
                    <a:pt x="10" y="22"/>
                  </a:cubicBezTo>
                  <a:cubicBezTo>
                    <a:pt x="13" y="24"/>
                    <a:pt x="13" y="24"/>
                    <a:pt x="13" y="24"/>
                  </a:cubicBezTo>
                  <a:cubicBezTo>
                    <a:pt x="14" y="24"/>
                    <a:pt x="15" y="24"/>
                    <a:pt x="15" y="23"/>
                  </a:cubicBezTo>
                  <a:cubicBezTo>
                    <a:pt x="15" y="22"/>
                    <a:pt x="15" y="21"/>
                    <a:pt x="14" y="21"/>
                  </a:cubicBezTo>
                  <a:cubicBezTo>
                    <a:pt x="11" y="19"/>
                    <a:pt x="11" y="19"/>
                    <a:pt x="11" y="19"/>
                  </a:cubicBezTo>
                  <a:cubicBezTo>
                    <a:pt x="13" y="17"/>
                    <a:pt x="14" y="15"/>
                    <a:pt x="16" y="14"/>
                  </a:cubicBezTo>
                  <a:cubicBezTo>
                    <a:pt x="19" y="17"/>
                    <a:pt x="19" y="17"/>
                    <a:pt x="19" y="17"/>
                  </a:cubicBezTo>
                  <a:cubicBezTo>
                    <a:pt x="19" y="18"/>
                    <a:pt x="21" y="18"/>
                    <a:pt x="22" y="17"/>
                  </a:cubicBezTo>
                  <a:cubicBezTo>
                    <a:pt x="23" y="17"/>
                    <a:pt x="23" y="15"/>
                    <a:pt x="22" y="14"/>
                  </a:cubicBezTo>
                  <a:cubicBezTo>
                    <a:pt x="20" y="11"/>
                    <a:pt x="20" y="11"/>
                    <a:pt x="20" y="11"/>
                  </a:cubicBezTo>
                  <a:cubicBezTo>
                    <a:pt x="22" y="10"/>
                    <a:pt x="24" y="9"/>
                    <a:pt x="26" y="8"/>
                  </a:cubicBezTo>
                  <a:cubicBezTo>
                    <a:pt x="27" y="12"/>
                    <a:pt x="27" y="12"/>
                    <a:pt x="27" y="12"/>
                  </a:cubicBezTo>
                  <a:cubicBezTo>
                    <a:pt x="27" y="12"/>
                    <a:pt x="28" y="13"/>
                    <a:pt x="29" y="13"/>
                  </a:cubicBezTo>
                  <a:cubicBezTo>
                    <a:pt x="30" y="12"/>
                    <a:pt x="30" y="12"/>
                    <a:pt x="30" y="11"/>
                  </a:cubicBezTo>
                  <a:cubicBezTo>
                    <a:pt x="29" y="7"/>
                    <a:pt x="29" y="7"/>
                    <a:pt x="29" y="7"/>
                  </a:cubicBezTo>
                  <a:cubicBezTo>
                    <a:pt x="31" y="7"/>
                    <a:pt x="34" y="7"/>
                    <a:pt x="36" y="7"/>
                  </a:cubicBezTo>
                  <a:cubicBezTo>
                    <a:pt x="36" y="11"/>
                    <a:pt x="36" y="11"/>
                    <a:pt x="36" y="11"/>
                  </a:cubicBezTo>
                  <a:cubicBezTo>
                    <a:pt x="36" y="12"/>
                    <a:pt x="36" y="13"/>
                    <a:pt x="38" y="13"/>
                  </a:cubicBezTo>
                  <a:cubicBezTo>
                    <a:pt x="39" y="14"/>
                    <a:pt x="40" y="13"/>
                    <a:pt x="40" y="11"/>
                  </a:cubicBezTo>
                  <a:cubicBezTo>
                    <a:pt x="41" y="7"/>
                    <a:pt x="41" y="7"/>
                    <a:pt x="41" y="7"/>
                  </a:cubicBezTo>
                  <a:cubicBezTo>
                    <a:pt x="43" y="8"/>
                    <a:pt x="45" y="9"/>
                    <a:pt x="47" y="10"/>
                  </a:cubicBezTo>
                  <a:cubicBezTo>
                    <a:pt x="46" y="13"/>
                    <a:pt x="46" y="13"/>
                    <a:pt x="46" y="13"/>
                  </a:cubicBezTo>
                  <a:cubicBezTo>
                    <a:pt x="45" y="14"/>
                    <a:pt x="45" y="15"/>
                    <a:pt x="46" y="15"/>
                  </a:cubicBezTo>
                  <a:cubicBezTo>
                    <a:pt x="47" y="16"/>
                    <a:pt x="48" y="15"/>
                    <a:pt x="48" y="15"/>
                  </a:cubicBezTo>
                  <a:cubicBezTo>
                    <a:pt x="50" y="11"/>
                    <a:pt x="50" y="11"/>
                    <a:pt x="50" y="11"/>
                  </a:cubicBezTo>
                  <a:cubicBezTo>
                    <a:pt x="52" y="13"/>
                    <a:pt x="54" y="14"/>
                    <a:pt x="55" y="16"/>
                  </a:cubicBezTo>
                  <a:cubicBezTo>
                    <a:pt x="52" y="19"/>
                    <a:pt x="52" y="19"/>
                    <a:pt x="52" y="19"/>
                  </a:cubicBezTo>
                  <a:cubicBezTo>
                    <a:pt x="51" y="19"/>
                    <a:pt x="51" y="21"/>
                    <a:pt x="52" y="22"/>
                  </a:cubicBezTo>
                  <a:cubicBezTo>
                    <a:pt x="52" y="23"/>
                    <a:pt x="54" y="23"/>
                    <a:pt x="55" y="22"/>
                  </a:cubicBezTo>
                  <a:cubicBezTo>
                    <a:pt x="58" y="20"/>
                    <a:pt x="58" y="20"/>
                    <a:pt x="58" y="20"/>
                  </a:cubicBezTo>
                  <a:cubicBezTo>
                    <a:pt x="59" y="22"/>
                    <a:pt x="60" y="24"/>
                    <a:pt x="61" y="26"/>
                  </a:cubicBezTo>
                  <a:cubicBezTo>
                    <a:pt x="58" y="27"/>
                    <a:pt x="58" y="27"/>
                    <a:pt x="58" y="27"/>
                  </a:cubicBezTo>
                  <a:cubicBezTo>
                    <a:pt x="57" y="28"/>
                    <a:pt x="56" y="28"/>
                    <a:pt x="56" y="29"/>
                  </a:cubicBezTo>
                  <a:cubicBezTo>
                    <a:pt x="57" y="30"/>
                    <a:pt x="57" y="30"/>
                    <a:pt x="58" y="30"/>
                  </a:cubicBezTo>
                  <a:cubicBezTo>
                    <a:pt x="62" y="29"/>
                    <a:pt x="62" y="29"/>
                    <a:pt x="62" y="29"/>
                  </a:cubicBezTo>
                  <a:cubicBezTo>
                    <a:pt x="62" y="32"/>
                    <a:pt x="62" y="34"/>
                    <a:pt x="62" y="36"/>
                  </a:cubicBezTo>
                  <a:cubicBezTo>
                    <a:pt x="58" y="36"/>
                    <a:pt x="58" y="36"/>
                    <a:pt x="58" y="36"/>
                  </a:cubicBezTo>
                  <a:cubicBezTo>
                    <a:pt x="57" y="35"/>
                    <a:pt x="56" y="36"/>
                    <a:pt x="56" y="37"/>
                  </a:cubicBezTo>
                  <a:cubicBezTo>
                    <a:pt x="55" y="39"/>
                    <a:pt x="56" y="40"/>
                    <a:pt x="57" y="40"/>
                  </a:cubicBezTo>
                  <a:cubicBezTo>
                    <a:pt x="61" y="41"/>
                    <a:pt x="61" y="41"/>
                    <a:pt x="61" y="41"/>
                  </a:cubicBezTo>
                  <a:cubicBezTo>
                    <a:pt x="61" y="43"/>
                    <a:pt x="60" y="45"/>
                    <a:pt x="59" y="47"/>
                  </a:cubicBezTo>
                  <a:cubicBezTo>
                    <a:pt x="56" y="45"/>
                    <a:pt x="56" y="45"/>
                    <a:pt x="56" y="45"/>
                  </a:cubicBezTo>
                  <a:cubicBezTo>
                    <a:pt x="55" y="45"/>
                    <a:pt x="54" y="45"/>
                    <a:pt x="54" y="46"/>
                  </a:cubicBezTo>
                  <a:cubicBezTo>
                    <a:pt x="54" y="47"/>
                    <a:pt x="54" y="48"/>
                    <a:pt x="54" y="48"/>
                  </a:cubicBezTo>
                  <a:cubicBezTo>
                    <a:pt x="57" y="50"/>
                    <a:pt x="57" y="50"/>
                    <a:pt x="57" y="50"/>
                  </a:cubicBezTo>
                  <a:cubicBezTo>
                    <a:pt x="56" y="52"/>
                    <a:pt x="54" y="54"/>
                    <a:pt x="53" y="5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94" name="Freeform 241"/>
            <p:cNvSpPr/>
            <p:nvPr/>
          </p:nvSpPr>
          <p:spPr bwMode="auto">
            <a:xfrm>
              <a:off x="3396853" y="2630287"/>
              <a:ext cx="26194" cy="61913"/>
            </a:xfrm>
            <a:custGeom>
              <a:avLst/>
              <a:gdLst>
                <a:gd name="T0" fmla="*/ 8 w 10"/>
                <a:gd name="T1" fmla="*/ 15 h 24"/>
                <a:gd name="T2" fmla="*/ 10 w 10"/>
                <a:gd name="T3" fmla="*/ 2 h 24"/>
                <a:gd name="T4" fmla="*/ 8 w 10"/>
                <a:gd name="T5" fmla="*/ 0 h 24"/>
                <a:gd name="T6" fmla="*/ 6 w 10"/>
                <a:gd name="T7" fmla="*/ 2 h 24"/>
                <a:gd name="T8" fmla="*/ 5 w 10"/>
                <a:gd name="T9" fmla="*/ 14 h 24"/>
                <a:gd name="T10" fmla="*/ 1 w 10"/>
                <a:gd name="T11" fmla="*/ 18 h 24"/>
                <a:gd name="T12" fmla="*/ 5 w 10"/>
                <a:gd name="T13" fmla="*/ 24 h 24"/>
                <a:gd name="T14" fmla="*/ 10 w 10"/>
                <a:gd name="T15" fmla="*/ 20 h 24"/>
                <a:gd name="T16" fmla="*/ 8 w 10"/>
                <a:gd name="T17"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4">
                  <a:moveTo>
                    <a:pt x="8" y="15"/>
                  </a:moveTo>
                  <a:cubicBezTo>
                    <a:pt x="10" y="2"/>
                    <a:pt x="10" y="2"/>
                    <a:pt x="10" y="2"/>
                  </a:cubicBezTo>
                  <a:cubicBezTo>
                    <a:pt x="10" y="1"/>
                    <a:pt x="9" y="0"/>
                    <a:pt x="8" y="0"/>
                  </a:cubicBezTo>
                  <a:cubicBezTo>
                    <a:pt x="7" y="0"/>
                    <a:pt x="7" y="1"/>
                    <a:pt x="6" y="2"/>
                  </a:cubicBezTo>
                  <a:cubicBezTo>
                    <a:pt x="5" y="14"/>
                    <a:pt x="5" y="14"/>
                    <a:pt x="5" y="14"/>
                  </a:cubicBezTo>
                  <a:cubicBezTo>
                    <a:pt x="3" y="15"/>
                    <a:pt x="1" y="16"/>
                    <a:pt x="1" y="18"/>
                  </a:cubicBezTo>
                  <a:cubicBezTo>
                    <a:pt x="0" y="21"/>
                    <a:pt x="2" y="23"/>
                    <a:pt x="5" y="24"/>
                  </a:cubicBezTo>
                  <a:cubicBezTo>
                    <a:pt x="7" y="24"/>
                    <a:pt x="10" y="22"/>
                    <a:pt x="10" y="20"/>
                  </a:cubicBezTo>
                  <a:cubicBezTo>
                    <a:pt x="10" y="18"/>
                    <a:pt x="9" y="16"/>
                    <a:pt x="8" y="1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95" name="Freeform 242"/>
            <p:cNvSpPr/>
            <p:nvPr/>
          </p:nvSpPr>
          <p:spPr bwMode="auto">
            <a:xfrm>
              <a:off x="3396853" y="2694581"/>
              <a:ext cx="17859" cy="30956"/>
            </a:xfrm>
            <a:custGeom>
              <a:avLst/>
              <a:gdLst>
                <a:gd name="T0" fmla="*/ 2 w 7"/>
                <a:gd name="T1" fmla="*/ 0 h 12"/>
                <a:gd name="T2" fmla="*/ 1 w 7"/>
                <a:gd name="T3" fmla="*/ 9 h 12"/>
                <a:gd name="T4" fmla="*/ 3 w 7"/>
                <a:gd name="T5" fmla="*/ 12 h 12"/>
                <a:gd name="T6" fmla="*/ 6 w 7"/>
                <a:gd name="T7" fmla="*/ 10 h 12"/>
                <a:gd name="T8" fmla="*/ 7 w 7"/>
                <a:gd name="T9" fmla="*/ 1 h 12"/>
                <a:gd name="T10" fmla="*/ 5 w 7"/>
                <a:gd name="T11" fmla="*/ 1 h 12"/>
                <a:gd name="T12" fmla="*/ 2 w 7"/>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7" h="12">
                  <a:moveTo>
                    <a:pt x="2" y="0"/>
                  </a:moveTo>
                  <a:cubicBezTo>
                    <a:pt x="1" y="9"/>
                    <a:pt x="1" y="9"/>
                    <a:pt x="1" y="9"/>
                  </a:cubicBezTo>
                  <a:cubicBezTo>
                    <a:pt x="0" y="11"/>
                    <a:pt x="1" y="12"/>
                    <a:pt x="3" y="12"/>
                  </a:cubicBezTo>
                  <a:cubicBezTo>
                    <a:pt x="4" y="12"/>
                    <a:pt x="6" y="11"/>
                    <a:pt x="6" y="10"/>
                  </a:cubicBezTo>
                  <a:cubicBezTo>
                    <a:pt x="7" y="1"/>
                    <a:pt x="7" y="1"/>
                    <a:pt x="7" y="1"/>
                  </a:cubicBezTo>
                  <a:cubicBezTo>
                    <a:pt x="6" y="1"/>
                    <a:pt x="5" y="1"/>
                    <a:pt x="5" y="1"/>
                  </a:cubicBezTo>
                  <a:cubicBezTo>
                    <a:pt x="4" y="1"/>
                    <a:pt x="3" y="0"/>
                    <a:pt x="2"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96" name="Freeform 243"/>
            <p:cNvSpPr/>
            <p:nvPr/>
          </p:nvSpPr>
          <p:spPr bwMode="auto">
            <a:xfrm>
              <a:off x="3414712" y="2571946"/>
              <a:ext cx="19050" cy="33338"/>
            </a:xfrm>
            <a:custGeom>
              <a:avLst/>
              <a:gdLst>
                <a:gd name="T0" fmla="*/ 5 w 7"/>
                <a:gd name="T1" fmla="*/ 13 h 13"/>
                <a:gd name="T2" fmla="*/ 7 w 7"/>
                <a:gd name="T3" fmla="*/ 3 h 13"/>
                <a:gd name="T4" fmla="*/ 5 w 7"/>
                <a:gd name="T5" fmla="*/ 0 h 13"/>
                <a:gd name="T6" fmla="*/ 2 w 7"/>
                <a:gd name="T7" fmla="*/ 3 h 13"/>
                <a:gd name="T8" fmla="*/ 0 w 7"/>
                <a:gd name="T9" fmla="*/ 12 h 13"/>
                <a:gd name="T10" fmla="*/ 3 w 7"/>
                <a:gd name="T11" fmla="*/ 12 h 13"/>
                <a:gd name="T12" fmla="*/ 5 w 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7" h="13">
                  <a:moveTo>
                    <a:pt x="5" y="13"/>
                  </a:moveTo>
                  <a:cubicBezTo>
                    <a:pt x="7" y="3"/>
                    <a:pt x="7" y="3"/>
                    <a:pt x="7" y="3"/>
                  </a:cubicBezTo>
                  <a:cubicBezTo>
                    <a:pt x="7" y="2"/>
                    <a:pt x="6" y="1"/>
                    <a:pt x="5" y="0"/>
                  </a:cubicBezTo>
                  <a:cubicBezTo>
                    <a:pt x="3" y="0"/>
                    <a:pt x="2" y="1"/>
                    <a:pt x="2" y="3"/>
                  </a:cubicBezTo>
                  <a:cubicBezTo>
                    <a:pt x="0" y="12"/>
                    <a:pt x="0" y="12"/>
                    <a:pt x="0" y="12"/>
                  </a:cubicBezTo>
                  <a:cubicBezTo>
                    <a:pt x="1" y="12"/>
                    <a:pt x="2" y="12"/>
                    <a:pt x="3" y="12"/>
                  </a:cubicBezTo>
                  <a:cubicBezTo>
                    <a:pt x="4" y="12"/>
                    <a:pt x="5" y="12"/>
                    <a:pt x="5" y="13"/>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97" name="Freeform 244"/>
            <p:cNvSpPr>
              <a:spLocks noEditPoints="1"/>
            </p:cNvSpPr>
            <p:nvPr/>
          </p:nvSpPr>
          <p:spPr bwMode="auto">
            <a:xfrm>
              <a:off x="3396853" y="2543371"/>
              <a:ext cx="61913" cy="53579"/>
            </a:xfrm>
            <a:custGeom>
              <a:avLst/>
              <a:gdLst>
                <a:gd name="T0" fmla="*/ 13 w 24"/>
                <a:gd name="T1" fmla="*/ 1 h 21"/>
                <a:gd name="T2" fmla="*/ 0 w 24"/>
                <a:gd name="T3" fmla="*/ 9 h 21"/>
                <a:gd name="T4" fmla="*/ 10 w 24"/>
                <a:gd name="T5" fmla="*/ 20 h 21"/>
                <a:gd name="T6" fmla="*/ 23 w 24"/>
                <a:gd name="T7" fmla="*/ 12 h 21"/>
                <a:gd name="T8" fmla="*/ 13 w 24"/>
                <a:gd name="T9" fmla="*/ 1 h 21"/>
                <a:gd name="T10" fmla="*/ 11 w 24"/>
                <a:gd name="T11" fmla="*/ 17 h 21"/>
                <a:gd name="T12" fmla="*/ 4 w 24"/>
                <a:gd name="T13" fmla="*/ 9 h 21"/>
                <a:gd name="T14" fmla="*/ 13 w 24"/>
                <a:gd name="T15" fmla="*/ 5 h 21"/>
                <a:gd name="T16" fmla="*/ 19 w 24"/>
                <a:gd name="T17" fmla="*/ 12 h 21"/>
                <a:gd name="T18" fmla="*/ 11 w 24"/>
                <a:gd name="T1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1">
                  <a:moveTo>
                    <a:pt x="13" y="1"/>
                  </a:moveTo>
                  <a:cubicBezTo>
                    <a:pt x="7" y="0"/>
                    <a:pt x="1" y="4"/>
                    <a:pt x="0" y="9"/>
                  </a:cubicBezTo>
                  <a:cubicBezTo>
                    <a:pt x="0" y="14"/>
                    <a:pt x="4" y="19"/>
                    <a:pt x="10" y="20"/>
                  </a:cubicBezTo>
                  <a:cubicBezTo>
                    <a:pt x="17" y="21"/>
                    <a:pt x="23" y="17"/>
                    <a:pt x="23" y="12"/>
                  </a:cubicBezTo>
                  <a:cubicBezTo>
                    <a:pt x="24" y="7"/>
                    <a:pt x="20" y="2"/>
                    <a:pt x="13" y="1"/>
                  </a:cubicBezTo>
                  <a:close/>
                  <a:moveTo>
                    <a:pt x="11" y="17"/>
                  </a:moveTo>
                  <a:cubicBezTo>
                    <a:pt x="7" y="16"/>
                    <a:pt x="4" y="13"/>
                    <a:pt x="4" y="9"/>
                  </a:cubicBezTo>
                  <a:cubicBezTo>
                    <a:pt x="5" y="6"/>
                    <a:pt x="9" y="4"/>
                    <a:pt x="13" y="5"/>
                  </a:cubicBezTo>
                  <a:cubicBezTo>
                    <a:pt x="17" y="5"/>
                    <a:pt x="20" y="8"/>
                    <a:pt x="19" y="12"/>
                  </a:cubicBezTo>
                  <a:cubicBezTo>
                    <a:pt x="19" y="15"/>
                    <a:pt x="15" y="17"/>
                    <a:pt x="11" y="17"/>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98" name="Freeform 245"/>
            <p:cNvSpPr>
              <a:spLocks noEditPoints="1"/>
            </p:cNvSpPr>
            <p:nvPr/>
          </p:nvSpPr>
          <p:spPr bwMode="auto">
            <a:xfrm>
              <a:off x="2259807" y="1686122"/>
              <a:ext cx="197644" cy="202406"/>
            </a:xfrm>
            <a:custGeom>
              <a:avLst/>
              <a:gdLst>
                <a:gd name="T0" fmla="*/ 74 w 77"/>
                <a:gd name="T1" fmla="*/ 36 h 79"/>
                <a:gd name="T2" fmla="*/ 72 w 77"/>
                <a:gd name="T3" fmla="*/ 33 h 79"/>
                <a:gd name="T4" fmla="*/ 76 w 77"/>
                <a:gd name="T5" fmla="*/ 10 h 79"/>
                <a:gd name="T6" fmla="*/ 72 w 77"/>
                <a:gd name="T7" fmla="*/ 5 h 79"/>
                <a:gd name="T8" fmla="*/ 60 w 77"/>
                <a:gd name="T9" fmla="*/ 3 h 79"/>
                <a:gd name="T10" fmla="*/ 56 w 77"/>
                <a:gd name="T11" fmla="*/ 7 h 79"/>
                <a:gd name="T12" fmla="*/ 55 w 77"/>
                <a:gd name="T13" fmla="*/ 12 h 79"/>
                <a:gd name="T14" fmla="*/ 50 w 77"/>
                <a:gd name="T15" fmla="*/ 5 h 79"/>
                <a:gd name="T16" fmla="*/ 36 w 77"/>
                <a:gd name="T17" fmla="*/ 3 h 79"/>
                <a:gd name="T18" fmla="*/ 4 w 77"/>
                <a:gd name="T19" fmla="*/ 25 h 79"/>
                <a:gd name="T20" fmla="*/ 5 w 77"/>
                <a:gd name="T21" fmla="*/ 32 h 79"/>
                <a:gd name="T22" fmla="*/ 0 w 77"/>
                <a:gd name="T23" fmla="*/ 66 h 79"/>
                <a:gd name="T24" fmla="*/ 3 w 77"/>
                <a:gd name="T25" fmla="*/ 70 h 79"/>
                <a:gd name="T26" fmla="*/ 62 w 77"/>
                <a:gd name="T27" fmla="*/ 78 h 79"/>
                <a:gd name="T28" fmla="*/ 66 w 77"/>
                <a:gd name="T29" fmla="*/ 76 h 79"/>
                <a:gd name="T30" fmla="*/ 71 w 77"/>
                <a:gd name="T31" fmla="*/ 42 h 79"/>
                <a:gd name="T32" fmla="*/ 74 w 77"/>
                <a:gd name="T33" fmla="*/ 36 h 79"/>
                <a:gd name="T34" fmla="*/ 28 w 77"/>
                <a:gd name="T35" fmla="*/ 68 h 79"/>
                <a:gd name="T36" fmla="*/ 9 w 77"/>
                <a:gd name="T37" fmla="*/ 65 h 79"/>
                <a:gd name="T38" fmla="*/ 12 w 77"/>
                <a:gd name="T39" fmla="*/ 43 h 79"/>
                <a:gd name="T40" fmla="*/ 16 w 77"/>
                <a:gd name="T41" fmla="*/ 40 h 79"/>
                <a:gd name="T42" fmla="*/ 28 w 77"/>
                <a:gd name="T43" fmla="*/ 41 h 79"/>
                <a:gd name="T44" fmla="*/ 31 w 77"/>
                <a:gd name="T45" fmla="*/ 46 h 79"/>
                <a:gd name="T46" fmla="*/ 28 w 77"/>
                <a:gd name="T47" fmla="*/ 68 h 79"/>
                <a:gd name="T48" fmla="*/ 47 w 77"/>
                <a:gd name="T49" fmla="*/ 63 h 79"/>
                <a:gd name="T50" fmla="*/ 43 w 77"/>
                <a:gd name="T51" fmla="*/ 62 h 79"/>
                <a:gd name="T52" fmla="*/ 40 w 77"/>
                <a:gd name="T53" fmla="*/ 58 h 79"/>
                <a:gd name="T54" fmla="*/ 41 w 77"/>
                <a:gd name="T55" fmla="*/ 54 h 79"/>
                <a:gd name="T56" fmla="*/ 49 w 77"/>
                <a:gd name="T57" fmla="*/ 56 h 79"/>
                <a:gd name="T58" fmla="*/ 47 w 77"/>
                <a:gd name="T59" fmla="*/ 63 h 79"/>
                <a:gd name="T60" fmla="*/ 49 w 77"/>
                <a:gd name="T61" fmla="*/ 52 h 79"/>
                <a:gd name="T62" fmla="*/ 41 w 77"/>
                <a:gd name="T63" fmla="*/ 51 h 79"/>
                <a:gd name="T64" fmla="*/ 42 w 77"/>
                <a:gd name="T65" fmla="*/ 47 h 79"/>
                <a:gd name="T66" fmla="*/ 46 w 77"/>
                <a:gd name="T67" fmla="*/ 44 h 79"/>
                <a:gd name="T68" fmla="*/ 50 w 77"/>
                <a:gd name="T69" fmla="*/ 44 h 79"/>
                <a:gd name="T70" fmla="*/ 49 w 77"/>
                <a:gd name="T71" fmla="*/ 52 h 79"/>
                <a:gd name="T72" fmla="*/ 60 w 77"/>
                <a:gd name="T73" fmla="*/ 61 h 79"/>
                <a:gd name="T74" fmla="*/ 55 w 77"/>
                <a:gd name="T75" fmla="*/ 64 h 79"/>
                <a:gd name="T76" fmla="*/ 51 w 77"/>
                <a:gd name="T77" fmla="*/ 63 h 79"/>
                <a:gd name="T78" fmla="*/ 52 w 77"/>
                <a:gd name="T79" fmla="*/ 56 h 79"/>
                <a:gd name="T80" fmla="*/ 60 w 77"/>
                <a:gd name="T81" fmla="*/ 57 h 79"/>
                <a:gd name="T82" fmla="*/ 60 w 77"/>
                <a:gd name="T83" fmla="*/ 61 h 79"/>
                <a:gd name="T84" fmla="*/ 61 w 77"/>
                <a:gd name="T85" fmla="*/ 54 h 79"/>
                <a:gd name="T86" fmla="*/ 53 w 77"/>
                <a:gd name="T87" fmla="*/ 52 h 79"/>
                <a:gd name="T88" fmla="*/ 54 w 77"/>
                <a:gd name="T89" fmla="*/ 45 h 79"/>
                <a:gd name="T90" fmla="*/ 58 w 77"/>
                <a:gd name="T91" fmla="*/ 46 h 79"/>
                <a:gd name="T92" fmla="*/ 61 w 77"/>
                <a:gd name="T93" fmla="*/ 50 h 79"/>
                <a:gd name="T94" fmla="*/ 61 w 77"/>
                <a:gd name="T95" fmla="*/ 5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79">
                  <a:moveTo>
                    <a:pt x="74" y="36"/>
                  </a:moveTo>
                  <a:cubicBezTo>
                    <a:pt x="72" y="33"/>
                    <a:pt x="72" y="33"/>
                    <a:pt x="72" y="33"/>
                  </a:cubicBezTo>
                  <a:cubicBezTo>
                    <a:pt x="76" y="10"/>
                    <a:pt x="76" y="10"/>
                    <a:pt x="76" y="10"/>
                  </a:cubicBezTo>
                  <a:cubicBezTo>
                    <a:pt x="76" y="7"/>
                    <a:pt x="75" y="5"/>
                    <a:pt x="72" y="5"/>
                  </a:cubicBezTo>
                  <a:cubicBezTo>
                    <a:pt x="60" y="3"/>
                    <a:pt x="60" y="3"/>
                    <a:pt x="60" y="3"/>
                  </a:cubicBezTo>
                  <a:cubicBezTo>
                    <a:pt x="58" y="3"/>
                    <a:pt x="56" y="5"/>
                    <a:pt x="56" y="7"/>
                  </a:cubicBezTo>
                  <a:cubicBezTo>
                    <a:pt x="55" y="12"/>
                    <a:pt x="55" y="12"/>
                    <a:pt x="55" y="12"/>
                  </a:cubicBezTo>
                  <a:cubicBezTo>
                    <a:pt x="50" y="5"/>
                    <a:pt x="50" y="5"/>
                    <a:pt x="50" y="5"/>
                  </a:cubicBezTo>
                  <a:cubicBezTo>
                    <a:pt x="47" y="1"/>
                    <a:pt x="40" y="0"/>
                    <a:pt x="36" y="3"/>
                  </a:cubicBezTo>
                  <a:cubicBezTo>
                    <a:pt x="4" y="25"/>
                    <a:pt x="4" y="25"/>
                    <a:pt x="4" y="25"/>
                  </a:cubicBezTo>
                  <a:cubicBezTo>
                    <a:pt x="0" y="28"/>
                    <a:pt x="1" y="31"/>
                    <a:pt x="5" y="32"/>
                  </a:cubicBezTo>
                  <a:cubicBezTo>
                    <a:pt x="0" y="66"/>
                    <a:pt x="0" y="66"/>
                    <a:pt x="0" y="66"/>
                  </a:cubicBezTo>
                  <a:cubicBezTo>
                    <a:pt x="0" y="68"/>
                    <a:pt x="1" y="70"/>
                    <a:pt x="3" y="70"/>
                  </a:cubicBezTo>
                  <a:cubicBezTo>
                    <a:pt x="62" y="78"/>
                    <a:pt x="62" y="78"/>
                    <a:pt x="62" y="78"/>
                  </a:cubicBezTo>
                  <a:cubicBezTo>
                    <a:pt x="64" y="79"/>
                    <a:pt x="66" y="78"/>
                    <a:pt x="66" y="76"/>
                  </a:cubicBezTo>
                  <a:cubicBezTo>
                    <a:pt x="71" y="42"/>
                    <a:pt x="71" y="42"/>
                    <a:pt x="71" y="42"/>
                  </a:cubicBezTo>
                  <a:cubicBezTo>
                    <a:pt x="76" y="42"/>
                    <a:pt x="77" y="40"/>
                    <a:pt x="74" y="36"/>
                  </a:cubicBezTo>
                  <a:close/>
                  <a:moveTo>
                    <a:pt x="28" y="68"/>
                  </a:moveTo>
                  <a:cubicBezTo>
                    <a:pt x="9" y="65"/>
                    <a:pt x="9" y="65"/>
                    <a:pt x="9" y="65"/>
                  </a:cubicBezTo>
                  <a:cubicBezTo>
                    <a:pt x="12" y="43"/>
                    <a:pt x="12" y="43"/>
                    <a:pt x="12" y="43"/>
                  </a:cubicBezTo>
                  <a:cubicBezTo>
                    <a:pt x="12" y="41"/>
                    <a:pt x="14" y="39"/>
                    <a:pt x="16" y="40"/>
                  </a:cubicBezTo>
                  <a:cubicBezTo>
                    <a:pt x="28" y="41"/>
                    <a:pt x="28" y="41"/>
                    <a:pt x="28" y="41"/>
                  </a:cubicBezTo>
                  <a:cubicBezTo>
                    <a:pt x="30" y="42"/>
                    <a:pt x="32" y="44"/>
                    <a:pt x="31" y="46"/>
                  </a:cubicBezTo>
                  <a:lnTo>
                    <a:pt x="28" y="68"/>
                  </a:lnTo>
                  <a:close/>
                  <a:moveTo>
                    <a:pt x="47" y="63"/>
                  </a:moveTo>
                  <a:cubicBezTo>
                    <a:pt x="43" y="62"/>
                    <a:pt x="43" y="62"/>
                    <a:pt x="43" y="62"/>
                  </a:cubicBezTo>
                  <a:cubicBezTo>
                    <a:pt x="41" y="62"/>
                    <a:pt x="40" y="60"/>
                    <a:pt x="40" y="58"/>
                  </a:cubicBezTo>
                  <a:cubicBezTo>
                    <a:pt x="41" y="54"/>
                    <a:pt x="41" y="54"/>
                    <a:pt x="41" y="54"/>
                  </a:cubicBezTo>
                  <a:cubicBezTo>
                    <a:pt x="49" y="56"/>
                    <a:pt x="49" y="56"/>
                    <a:pt x="49" y="56"/>
                  </a:cubicBezTo>
                  <a:lnTo>
                    <a:pt x="47" y="63"/>
                  </a:lnTo>
                  <a:close/>
                  <a:moveTo>
                    <a:pt x="49" y="52"/>
                  </a:moveTo>
                  <a:cubicBezTo>
                    <a:pt x="41" y="51"/>
                    <a:pt x="41" y="51"/>
                    <a:pt x="41" y="51"/>
                  </a:cubicBezTo>
                  <a:cubicBezTo>
                    <a:pt x="42" y="47"/>
                    <a:pt x="42" y="47"/>
                    <a:pt x="42" y="47"/>
                  </a:cubicBezTo>
                  <a:cubicBezTo>
                    <a:pt x="42" y="45"/>
                    <a:pt x="44" y="44"/>
                    <a:pt x="46" y="44"/>
                  </a:cubicBezTo>
                  <a:cubicBezTo>
                    <a:pt x="50" y="44"/>
                    <a:pt x="50" y="44"/>
                    <a:pt x="50" y="44"/>
                  </a:cubicBezTo>
                  <a:lnTo>
                    <a:pt x="49" y="52"/>
                  </a:lnTo>
                  <a:close/>
                  <a:moveTo>
                    <a:pt x="60" y="61"/>
                  </a:moveTo>
                  <a:cubicBezTo>
                    <a:pt x="59" y="63"/>
                    <a:pt x="57" y="64"/>
                    <a:pt x="55" y="64"/>
                  </a:cubicBezTo>
                  <a:cubicBezTo>
                    <a:pt x="51" y="63"/>
                    <a:pt x="51" y="63"/>
                    <a:pt x="51" y="63"/>
                  </a:cubicBezTo>
                  <a:cubicBezTo>
                    <a:pt x="52" y="56"/>
                    <a:pt x="52" y="56"/>
                    <a:pt x="52" y="56"/>
                  </a:cubicBezTo>
                  <a:cubicBezTo>
                    <a:pt x="60" y="57"/>
                    <a:pt x="60" y="57"/>
                    <a:pt x="60" y="57"/>
                  </a:cubicBezTo>
                  <a:lnTo>
                    <a:pt x="60" y="61"/>
                  </a:lnTo>
                  <a:close/>
                  <a:moveTo>
                    <a:pt x="61" y="54"/>
                  </a:moveTo>
                  <a:cubicBezTo>
                    <a:pt x="53" y="52"/>
                    <a:pt x="53" y="52"/>
                    <a:pt x="53" y="52"/>
                  </a:cubicBezTo>
                  <a:cubicBezTo>
                    <a:pt x="54" y="45"/>
                    <a:pt x="54" y="45"/>
                    <a:pt x="54" y="45"/>
                  </a:cubicBezTo>
                  <a:cubicBezTo>
                    <a:pt x="58" y="46"/>
                    <a:pt x="58" y="46"/>
                    <a:pt x="58" y="46"/>
                  </a:cubicBezTo>
                  <a:cubicBezTo>
                    <a:pt x="60" y="46"/>
                    <a:pt x="62" y="48"/>
                    <a:pt x="61" y="50"/>
                  </a:cubicBezTo>
                  <a:lnTo>
                    <a:pt x="61" y="54"/>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399" name="Freeform 246"/>
            <p:cNvSpPr>
              <a:spLocks noEditPoints="1"/>
            </p:cNvSpPr>
            <p:nvPr/>
          </p:nvSpPr>
          <p:spPr bwMode="auto">
            <a:xfrm>
              <a:off x="1418034" y="2146893"/>
              <a:ext cx="102394" cy="197644"/>
            </a:xfrm>
            <a:custGeom>
              <a:avLst/>
              <a:gdLst>
                <a:gd name="T0" fmla="*/ 34 w 40"/>
                <a:gd name="T1" fmla="*/ 38 h 77"/>
                <a:gd name="T2" fmla="*/ 27 w 40"/>
                <a:gd name="T3" fmla="*/ 33 h 77"/>
                <a:gd name="T4" fmla="*/ 25 w 40"/>
                <a:gd name="T5" fmla="*/ 18 h 77"/>
                <a:gd name="T6" fmla="*/ 26 w 40"/>
                <a:gd name="T7" fmla="*/ 18 h 77"/>
                <a:gd name="T8" fmla="*/ 30 w 40"/>
                <a:gd name="T9" fmla="*/ 18 h 77"/>
                <a:gd name="T10" fmla="*/ 31 w 40"/>
                <a:gd name="T11" fmla="*/ 17 h 77"/>
                <a:gd name="T12" fmla="*/ 32 w 40"/>
                <a:gd name="T13" fmla="*/ 14 h 77"/>
                <a:gd name="T14" fmla="*/ 32 w 40"/>
                <a:gd name="T15" fmla="*/ 11 h 77"/>
                <a:gd name="T16" fmla="*/ 31 w 40"/>
                <a:gd name="T17" fmla="*/ 10 h 77"/>
                <a:gd name="T18" fmla="*/ 30 w 40"/>
                <a:gd name="T19" fmla="*/ 9 h 77"/>
                <a:gd name="T20" fmla="*/ 27 w 40"/>
                <a:gd name="T21" fmla="*/ 9 h 77"/>
                <a:gd name="T22" fmla="*/ 23 w 40"/>
                <a:gd name="T23" fmla="*/ 9 h 77"/>
                <a:gd name="T24" fmla="*/ 23 w 40"/>
                <a:gd name="T25" fmla="*/ 2 h 77"/>
                <a:gd name="T26" fmla="*/ 20 w 40"/>
                <a:gd name="T27" fmla="*/ 0 h 77"/>
                <a:gd name="T28" fmla="*/ 18 w 40"/>
                <a:gd name="T29" fmla="*/ 3 h 77"/>
                <a:gd name="T30" fmla="*/ 19 w 40"/>
                <a:gd name="T31" fmla="*/ 10 h 77"/>
                <a:gd name="T32" fmla="*/ 18 w 40"/>
                <a:gd name="T33" fmla="*/ 10 h 77"/>
                <a:gd name="T34" fmla="*/ 14 w 40"/>
                <a:gd name="T35" fmla="*/ 10 h 77"/>
                <a:gd name="T36" fmla="*/ 13 w 40"/>
                <a:gd name="T37" fmla="*/ 3 h 77"/>
                <a:gd name="T38" fmla="*/ 10 w 40"/>
                <a:gd name="T39" fmla="*/ 1 h 77"/>
                <a:gd name="T40" fmla="*/ 8 w 40"/>
                <a:gd name="T41" fmla="*/ 4 h 77"/>
                <a:gd name="T42" fmla="*/ 9 w 40"/>
                <a:gd name="T43" fmla="*/ 12 h 77"/>
                <a:gd name="T44" fmla="*/ 4 w 40"/>
                <a:gd name="T45" fmla="*/ 16 h 77"/>
                <a:gd name="T46" fmla="*/ 1 w 40"/>
                <a:gd name="T47" fmla="*/ 21 h 77"/>
                <a:gd name="T48" fmla="*/ 0 w 40"/>
                <a:gd name="T49" fmla="*/ 26 h 77"/>
                <a:gd name="T50" fmla="*/ 2 w 40"/>
                <a:gd name="T51" fmla="*/ 33 h 77"/>
                <a:gd name="T52" fmla="*/ 6 w 40"/>
                <a:gd name="T53" fmla="*/ 37 h 77"/>
                <a:gd name="T54" fmla="*/ 11 w 40"/>
                <a:gd name="T55" fmla="*/ 39 h 77"/>
                <a:gd name="T56" fmla="*/ 12 w 40"/>
                <a:gd name="T57" fmla="*/ 40 h 77"/>
                <a:gd name="T58" fmla="*/ 15 w 40"/>
                <a:gd name="T59" fmla="*/ 57 h 77"/>
                <a:gd name="T60" fmla="*/ 10 w 40"/>
                <a:gd name="T61" fmla="*/ 57 h 77"/>
                <a:gd name="T62" fmla="*/ 5 w 40"/>
                <a:gd name="T63" fmla="*/ 56 h 77"/>
                <a:gd name="T64" fmla="*/ 4 w 40"/>
                <a:gd name="T65" fmla="*/ 57 h 77"/>
                <a:gd name="T66" fmla="*/ 3 w 40"/>
                <a:gd name="T67" fmla="*/ 60 h 77"/>
                <a:gd name="T68" fmla="*/ 3 w 40"/>
                <a:gd name="T69" fmla="*/ 63 h 77"/>
                <a:gd name="T70" fmla="*/ 4 w 40"/>
                <a:gd name="T71" fmla="*/ 65 h 77"/>
                <a:gd name="T72" fmla="*/ 9 w 40"/>
                <a:gd name="T73" fmla="*/ 66 h 77"/>
                <a:gd name="T74" fmla="*/ 16 w 40"/>
                <a:gd name="T75" fmla="*/ 66 h 77"/>
                <a:gd name="T76" fmla="*/ 17 w 40"/>
                <a:gd name="T77" fmla="*/ 75 h 77"/>
                <a:gd name="T78" fmla="*/ 20 w 40"/>
                <a:gd name="T79" fmla="*/ 77 h 77"/>
                <a:gd name="T80" fmla="*/ 22 w 40"/>
                <a:gd name="T81" fmla="*/ 74 h 77"/>
                <a:gd name="T82" fmla="*/ 21 w 40"/>
                <a:gd name="T83" fmla="*/ 66 h 77"/>
                <a:gd name="T84" fmla="*/ 26 w 40"/>
                <a:gd name="T85" fmla="*/ 65 h 77"/>
                <a:gd name="T86" fmla="*/ 27 w 40"/>
                <a:gd name="T87" fmla="*/ 73 h 77"/>
                <a:gd name="T88" fmla="*/ 29 w 40"/>
                <a:gd name="T89" fmla="*/ 76 h 77"/>
                <a:gd name="T90" fmla="*/ 32 w 40"/>
                <a:gd name="T91" fmla="*/ 73 h 77"/>
                <a:gd name="T92" fmla="*/ 30 w 40"/>
                <a:gd name="T93" fmla="*/ 63 h 77"/>
                <a:gd name="T94" fmla="*/ 34 w 40"/>
                <a:gd name="T95" fmla="*/ 61 h 77"/>
                <a:gd name="T96" fmla="*/ 38 w 40"/>
                <a:gd name="T97" fmla="*/ 55 h 77"/>
                <a:gd name="T98" fmla="*/ 39 w 40"/>
                <a:gd name="T99" fmla="*/ 47 h 77"/>
                <a:gd name="T100" fmla="*/ 34 w 40"/>
                <a:gd name="T101" fmla="*/ 38 h 77"/>
                <a:gd name="T102" fmla="*/ 15 w 40"/>
                <a:gd name="T103" fmla="*/ 19 h 77"/>
                <a:gd name="T104" fmla="*/ 20 w 40"/>
                <a:gd name="T105" fmla="*/ 18 h 77"/>
                <a:gd name="T106" fmla="*/ 21 w 40"/>
                <a:gd name="T107" fmla="*/ 32 h 77"/>
                <a:gd name="T108" fmla="*/ 16 w 40"/>
                <a:gd name="T109" fmla="*/ 30 h 77"/>
                <a:gd name="T110" fmla="*/ 15 w 40"/>
                <a:gd name="T111" fmla="*/ 19 h 77"/>
                <a:gd name="T112" fmla="*/ 20 w 40"/>
                <a:gd name="T113" fmla="*/ 56 h 77"/>
                <a:gd name="T114" fmla="*/ 18 w 40"/>
                <a:gd name="T115" fmla="*/ 41 h 77"/>
                <a:gd name="T116" fmla="*/ 23 w 40"/>
                <a:gd name="T117" fmla="*/ 43 h 77"/>
                <a:gd name="T118" fmla="*/ 24 w 40"/>
                <a:gd name="T119" fmla="*/ 55 h 77"/>
                <a:gd name="T120" fmla="*/ 20 w 40"/>
                <a:gd name="T121" fmla="*/ 5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 h="77">
                  <a:moveTo>
                    <a:pt x="34" y="38"/>
                  </a:moveTo>
                  <a:cubicBezTo>
                    <a:pt x="32" y="36"/>
                    <a:pt x="30" y="35"/>
                    <a:pt x="27" y="33"/>
                  </a:cubicBezTo>
                  <a:cubicBezTo>
                    <a:pt x="25" y="18"/>
                    <a:pt x="25" y="18"/>
                    <a:pt x="25" y="18"/>
                  </a:cubicBezTo>
                  <a:cubicBezTo>
                    <a:pt x="25" y="18"/>
                    <a:pt x="25" y="18"/>
                    <a:pt x="26" y="18"/>
                  </a:cubicBezTo>
                  <a:cubicBezTo>
                    <a:pt x="27" y="18"/>
                    <a:pt x="29" y="18"/>
                    <a:pt x="30" y="18"/>
                  </a:cubicBezTo>
                  <a:cubicBezTo>
                    <a:pt x="31" y="19"/>
                    <a:pt x="31" y="18"/>
                    <a:pt x="31" y="17"/>
                  </a:cubicBezTo>
                  <a:cubicBezTo>
                    <a:pt x="32" y="16"/>
                    <a:pt x="32" y="15"/>
                    <a:pt x="32" y="14"/>
                  </a:cubicBezTo>
                  <a:cubicBezTo>
                    <a:pt x="32" y="13"/>
                    <a:pt x="32" y="12"/>
                    <a:pt x="32" y="11"/>
                  </a:cubicBezTo>
                  <a:cubicBezTo>
                    <a:pt x="32" y="10"/>
                    <a:pt x="32" y="10"/>
                    <a:pt x="31" y="10"/>
                  </a:cubicBezTo>
                  <a:cubicBezTo>
                    <a:pt x="31" y="9"/>
                    <a:pt x="30" y="9"/>
                    <a:pt x="30" y="9"/>
                  </a:cubicBezTo>
                  <a:cubicBezTo>
                    <a:pt x="29" y="9"/>
                    <a:pt x="28" y="9"/>
                    <a:pt x="27" y="9"/>
                  </a:cubicBezTo>
                  <a:cubicBezTo>
                    <a:pt x="26" y="9"/>
                    <a:pt x="25" y="9"/>
                    <a:pt x="23" y="9"/>
                  </a:cubicBezTo>
                  <a:cubicBezTo>
                    <a:pt x="23" y="2"/>
                    <a:pt x="23" y="2"/>
                    <a:pt x="23" y="2"/>
                  </a:cubicBezTo>
                  <a:cubicBezTo>
                    <a:pt x="22" y="1"/>
                    <a:pt x="21" y="0"/>
                    <a:pt x="20" y="0"/>
                  </a:cubicBezTo>
                  <a:cubicBezTo>
                    <a:pt x="18" y="0"/>
                    <a:pt x="18" y="1"/>
                    <a:pt x="18" y="3"/>
                  </a:cubicBezTo>
                  <a:cubicBezTo>
                    <a:pt x="19" y="10"/>
                    <a:pt x="19" y="10"/>
                    <a:pt x="19" y="10"/>
                  </a:cubicBezTo>
                  <a:cubicBezTo>
                    <a:pt x="18" y="10"/>
                    <a:pt x="18" y="10"/>
                    <a:pt x="18" y="10"/>
                  </a:cubicBezTo>
                  <a:cubicBezTo>
                    <a:pt x="16" y="10"/>
                    <a:pt x="15" y="10"/>
                    <a:pt x="14" y="10"/>
                  </a:cubicBezTo>
                  <a:cubicBezTo>
                    <a:pt x="13" y="3"/>
                    <a:pt x="13" y="3"/>
                    <a:pt x="13" y="3"/>
                  </a:cubicBezTo>
                  <a:cubicBezTo>
                    <a:pt x="13" y="2"/>
                    <a:pt x="11" y="1"/>
                    <a:pt x="10" y="1"/>
                  </a:cubicBezTo>
                  <a:cubicBezTo>
                    <a:pt x="9" y="1"/>
                    <a:pt x="8" y="3"/>
                    <a:pt x="8" y="4"/>
                  </a:cubicBezTo>
                  <a:cubicBezTo>
                    <a:pt x="9" y="12"/>
                    <a:pt x="9" y="12"/>
                    <a:pt x="9" y="12"/>
                  </a:cubicBezTo>
                  <a:cubicBezTo>
                    <a:pt x="7" y="13"/>
                    <a:pt x="5" y="14"/>
                    <a:pt x="4" y="16"/>
                  </a:cubicBezTo>
                  <a:cubicBezTo>
                    <a:pt x="2" y="17"/>
                    <a:pt x="1" y="19"/>
                    <a:pt x="1" y="21"/>
                  </a:cubicBezTo>
                  <a:cubicBezTo>
                    <a:pt x="0" y="23"/>
                    <a:pt x="0" y="24"/>
                    <a:pt x="0" y="26"/>
                  </a:cubicBezTo>
                  <a:cubicBezTo>
                    <a:pt x="1" y="29"/>
                    <a:pt x="1" y="31"/>
                    <a:pt x="2" y="33"/>
                  </a:cubicBezTo>
                  <a:cubicBezTo>
                    <a:pt x="3" y="34"/>
                    <a:pt x="5" y="36"/>
                    <a:pt x="6" y="37"/>
                  </a:cubicBezTo>
                  <a:cubicBezTo>
                    <a:pt x="8" y="38"/>
                    <a:pt x="9" y="39"/>
                    <a:pt x="11" y="39"/>
                  </a:cubicBezTo>
                  <a:cubicBezTo>
                    <a:pt x="12" y="40"/>
                    <a:pt x="12" y="40"/>
                    <a:pt x="12" y="40"/>
                  </a:cubicBezTo>
                  <a:cubicBezTo>
                    <a:pt x="15" y="57"/>
                    <a:pt x="15" y="57"/>
                    <a:pt x="15" y="57"/>
                  </a:cubicBezTo>
                  <a:cubicBezTo>
                    <a:pt x="13" y="57"/>
                    <a:pt x="12" y="57"/>
                    <a:pt x="10" y="57"/>
                  </a:cubicBezTo>
                  <a:cubicBezTo>
                    <a:pt x="8" y="57"/>
                    <a:pt x="6" y="56"/>
                    <a:pt x="5" y="56"/>
                  </a:cubicBezTo>
                  <a:cubicBezTo>
                    <a:pt x="4" y="56"/>
                    <a:pt x="4" y="56"/>
                    <a:pt x="4" y="57"/>
                  </a:cubicBezTo>
                  <a:cubicBezTo>
                    <a:pt x="3" y="58"/>
                    <a:pt x="3" y="59"/>
                    <a:pt x="3" y="60"/>
                  </a:cubicBezTo>
                  <a:cubicBezTo>
                    <a:pt x="3" y="61"/>
                    <a:pt x="3" y="62"/>
                    <a:pt x="3" y="63"/>
                  </a:cubicBezTo>
                  <a:cubicBezTo>
                    <a:pt x="3" y="64"/>
                    <a:pt x="3" y="64"/>
                    <a:pt x="4" y="65"/>
                  </a:cubicBezTo>
                  <a:cubicBezTo>
                    <a:pt x="5" y="65"/>
                    <a:pt x="7" y="66"/>
                    <a:pt x="9" y="66"/>
                  </a:cubicBezTo>
                  <a:cubicBezTo>
                    <a:pt x="11" y="66"/>
                    <a:pt x="13" y="66"/>
                    <a:pt x="16" y="66"/>
                  </a:cubicBezTo>
                  <a:cubicBezTo>
                    <a:pt x="17" y="75"/>
                    <a:pt x="17" y="75"/>
                    <a:pt x="17" y="75"/>
                  </a:cubicBezTo>
                  <a:cubicBezTo>
                    <a:pt x="17" y="76"/>
                    <a:pt x="18" y="77"/>
                    <a:pt x="20" y="77"/>
                  </a:cubicBezTo>
                  <a:cubicBezTo>
                    <a:pt x="21" y="77"/>
                    <a:pt x="22" y="75"/>
                    <a:pt x="22" y="74"/>
                  </a:cubicBezTo>
                  <a:cubicBezTo>
                    <a:pt x="21" y="66"/>
                    <a:pt x="21" y="66"/>
                    <a:pt x="21" y="66"/>
                  </a:cubicBezTo>
                  <a:cubicBezTo>
                    <a:pt x="22" y="65"/>
                    <a:pt x="24" y="65"/>
                    <a:pt x="26" y="65"/>
                  </a:cubicBezTo>
                  <a:cubicBezTo>
                    <a:pt x="27" y="73"/>
                    <a:pt x="27" y="73"/>
                    <a:pt x="27" y="73"/>
                  </a:cubicBezTo>
                  <a:cubicBezTo>
                    <a:pt x="27" y="75"/>
                    <a:pt x="28" y="76"/>
                    <a:pt x="29" y="76"/>
                  </a:cubicBezTo>
                  <a:cubicBezTo>
                    <a:pt x="31" y="75"/>
                    <a:pt x="32" y="74"/>
                    <a:pt x="32" y="73"/>
                  </a:cubicBezTo>
                  <a:cubicBezTo>
                    <a:pt x="30" y="63"/>
                    <a:pt x="30" y="63"/>
                    <a:pt x="30" y="63"/>
                  </a:cubicBezTo>
                  <a:cubicBezTo>
                    <a:pt x="32" y="62"/>
                    <a:pt x="33" y="62"/>
                    <a:pt x="34" y="61"/>
                  </a:cubicBezTo>
                  <a:cubicBezTo>
                    <a:pt x="36" y="59"/>
                    <a:pt x="37" y="57"/>
                    <a:pt x="38" y="55"/>
                  </a:cubicBezTo>
                  <a:cubicBezTo>
                    <a:pt x="39" y="53"/>
                    <a:pt x="40" y="50"/>
                    <a:pt x="39" y="47"/>
                  </a:cubicBezTo>
                  <a:cubicBezTo>
                    <a:pt x="39" y="43"/>
                    <a:pt x="37" y="40"/>
                    <a:pt x="34" y="38"/>
                  </a:cubicBezTo>
                  <a:close/>
                  <a:moveTo>
                    <a:pt x="15" y="19"/>
                  </a:moveTo>
                  <a:cubicBezTo>
                    <a:pt x="16" y="19"/>
                    <a:pt x="18" y="18"/>
                    <a:pt x="20" y="18"/>
                  </a:cubicBezTo>
                  <a:cubicBezTo>
                    <a:pt x="21" y="32"/>
                    <a:pt x="21" y="32"/>
                    <a:pt x="21" y="32"/>
                  </a:cubicBezTo>
                  <a:cubicBezTo>
                    <a:pt x="19" y="31"/>
                    <a:pt x="18" y="31"/>
                    <a:pt x="16" y="30"/>
                  </a:cubicBezTo>
                  <a:lnTo>
                    <a:pt x="15" y="19"/>
                  </a:lnTo>
                  <a:close/>
                  <a:moveTo>
                    <a:pt x="20" y="56"/>
                  </a:moveTo>
                  <a:cubicBezTo>
                    <a:pt x="18" y="41"/>
                    <a:pt x="18" y="41"/>
                    <a:pt x="18" y="41"/>
                  </a:cubicBezTo>
                  <a:cubicBezTo>
                    <a:pt x="20" y="42"/>
                    <a:pt x="21" y="42"/>
                    <a:pt x="23" y="43"/>
                  </a:cubicBezTo>
                  <a:cubicBezTo>
                    <a:pt x="24" y="55"/>
                    <a:pt x="24" y="55"/>
                    <a:pt x="24" y="55"/>
                  </a:cubicBezTo>
                  <a:cubicBezTo>
                    <a:pt x="23" y="56"/>
                    <a:pt x="21" y="56"/>
                    <a:pt x="20" y="5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00" name="Freeform 247"/>
            <p:cNvSpPr>
              <a:spLocks noEditPoints="1"/>
            </p:cNvSpPr>
            <p:nvPr/>
          </p:nvSpPr>
          <p:spPr bwMode="auto">
            <a:xfrm>
              <a:off x="3500437" y="2105222"/>
              <a:ext cx="117872" cy="232172"/>
            </a:xfrm>
            <a:custGeom>
              <a:avLst/>
              <a:gdLst>
                <a:gd name="T0" fmla="*/ 39 w 46"/>
                <a:gd name="T1" fmla="*/ 44 h 90"/>
                <a:gd name="T2" fmla="*/ 31 w 46"/>
                <a:gd name="T3" fmla="*/ 39 h 90"/>
                <a:gd name="T4" fmla="*/ 28 w 46"/>
                <a:gd name="T5" fmla="*/ 21 h 90"/>
                <a:gd name="T6" fmla="*/ 30 w 46"/>
                <a:gd name="T7" fmla="*/ 21 h 90"/>
                <a:gd name="T8" fmla="*/ 35 w 46"/>
                <a:gd name="T9" fmla="*/ 22 h 90"/>
                <a:gd name="T10" fmla="*/ 36 w 46"/>
                <a:gd name="T11" fmla="*/ 20 h 90"/>
                <a:gd name="T12" fmla="*/ 37 w 46"/>
                <a:gd name="T13" fmla="*/ 17 h 90"/>
                <a:gd name="T14" fmla="*/ 37 w 46"/>
                <a:gd name="T15" fmla="*/ 13 h 90"/>
                <a:gd name="T16" fmla="*/ 36 w 46"/>
                <a:gd name="T17" fmla="*/ 12 h 90"/>
                <a:gd name="T18" fmla="*/ 34 w 46"/>
                <a:gd name="T19" fmla="*/ 11 h 90"/>
                <a:gd name="T20" fmla="*/ 31 w 46"/>
                <a:gd name="T21" fmla="*/ 11 h 90"/>
                <a:gd name="T22" fmla="*/ 27 w 46"/>
                <a:gd name="T23" fmla="*/ 11 h 90"/>
                <a:gd name="T24" fmla="*/ 26 w 46"/>
                <a:gd name="T25" fmla="*/ 3 h 90"/>
                <a:gd name="T26" fmla="*/ 23 w 46"/>
                <a:gd name="T27" fmla="*/ 0 h 90"/>
                <a:gd name="T28" fmla="*/ 20 w 46"/>
                <a:gd name="T29" fmla="*/ 4 h 90"/>
                <a:gd name="T30" fmla="*/ 21 w 46"/>
                <a:gd name="T31" fmla="*/ 12 h 90"/>
                <a:gd name="T32" fmla="*/ 21 w 46"/>
                <a:gd name="T33" fmla="*/ 12 h 90"/>
                <a:gd name="T34" fmla="*/ 16 w 46"/>
                <a:gd name="T35" fmla="*/ 13 h 90"/>
                <a:gd name="T36" fmla="*/ 15 w 46"/>
                <a:gd name="T37" fmla="*/ 4 h 90"/>
                <a:gd name="T38" fmla="*/ 12 w 46"/>
                <a:gd name="T39" fmla="*/ 2 h 90"/>
                <a:gd name="T40" fmla="*/ 9 w 46"/>
                <a:gd name="T41" fmla="*/ 5 h 90"/>
                <a:gd name="T42" fmla="*/ 10 w 46"/>
                <a:gd name="T43" fmla="*/ 15 h 90"/>
                <a:gd name="T44" fmla="*/ 4 w 46"/>
                <a:gd name="T45" fmla="*/ 19 h 90"/>
                <a:gd name="T46" fmla="*/ 1 w 46"/>
                <a:gd name="T47" fmla="*/ 25 h 90"/>
                <a:gd name="T48" fmla="*/ 0 w 46"/>
                <a:gd name="T49" fmla="*/ 31 h 90"/>
                <a:gd name="T50" fmla="*/ 3 w 46"/>
                <a:gd name="T51" fmla="*/ 38 h 90"/>
                <a:gd name="T52" fmla="*/ 7 w 46"/>
                <a:gd name="T53" fmla="*/ 43 h 90"/>
                <a:gd name="T54" fmla="*/ 13 w 46"/>
                <a:gd name="T55" fmla="*/ 46 h 90"/>
                <a:gd name="T56" fmla="*/ 14 w 46"/>
                <a:gd name="T57" fmla="*/ 47 h 90"/>
                <a:gd name="T58" fmla="*/ 17 w 46"/>
                <a:gd name="T59" fmla="*/ 67 h 90"/>
                <a:gd name="T60" fmla="*/ 12 w 46"/>
                <a:gd name="T61" fmla="*/ 66 h 90"/>
                <a:gd name="T62" fmla="*/ 5 w 46"/>
                <a:gd name="T63" fmla="*/ 65 h 90"/>
                <a:gd name="T64" fmla="*/ 4 w 46"/>
                <a:gd name="T65" fmla="*/ 67 h 90"/>
                <a:gd name="T66" fmla="*/ 4 w 46"/>
                <a:gd name="T67" fmla="*/ 70 h 90"/>
                <a:gd name="T68" fmla="*/ 3 w 46"/>
                <a:gd name="T69" fmla="*/ 73 h 90"/>
                <a:gd name="T70" fmla="*/ 4 w 46"/>
                <a:gd name="T71" fmla="*/ 75 h 90"/>
                <a:gd name="T72" fmla="*/ 11 w 46"/>
                <a:gd name="T73" fmla="*/ 77 h 90"/>
                <a:gd name="T74" fmla="*/ 18 w 46"/>
                <a:gd name="T75" fmla="*/ 77 h 90"/>
                <a:gd name="T76" fmla="*/ 20 w 46"/>
                <a:gd name="T77" fmla="*/ 87 h 90"/>
                <a:gd name="T78" fmla="*/ 23 w 46"/>
                <a:gd name="T79" fmla="*/ 89 h 90"/>
                <a:gd name="T80" fmla="*/ 25 w 46"/>
                <a:gd name="T81" fmla="*/ 86 h 90"/>
                <a:gd name="T82" fmla="*/ 24 w 46"/>
                <a:gd name="T83" fmla="*/ 77 h 90"/>
                <a:gd name="T84" fmla="*/ 30 w 46"/>
                <a:gd name="T85" fmla="*/ 75 h 90"/>
                <a:gd name="T86" fmla="*/ 31 w 46"/>
                <a:gd name="T87" fmla="*/ 86 h 90"/>
                <a:gd name="T88" fmla="*/ 34 w 46"/>
                <a:gd name="T89" fmla="*/ 88 h 90"/>
                <a:gd name="T90" fmla="*/ 37 w 46"/>
                <a:gd name="T91" fmla="*/ 85 h 90"/>
                <a:gd name="T92" fmla="*/ 35 w 46"/>
                <a:gd name="T93" fmla="*/ 73 h 90"/>
                <a:gd name="T94" fmla="*/ 40 w 46"/>
                <a:gd name="T95" fmla="*/ 71 h 90"/>
                <a:gd name="T96" fmla="*/ 44 w 46"/>
                <a:gd name="T97" fmla="*/ 64 h 90"/>
                <a:gd name="T98" fmla="*/ 45 w 46"/>
                <a:gd name="T99" fmla="*/ 55 h 90"/>
                <a:gd name="T100" fmla="*/ 39 w 46"/>
                <a:gd name="T101" fmla="*/ 44 h 90"/>
                <a:gd name="T102" fmla="*/ 17 w 46"/>
                <a:gd name="T103" fmla="*/ 23 h 90"/>
                <a:gd name="T104" fmla="*/ 23 w 46"/>
                <a:gd name="T105" fmla="*/ 21 h 90"/>
                <a:gd name="T106" fmla="*/ 25 w 46"/>
                <a:gd name="T107" fmla="*/ 37 h 90"/>
                <a:gd name="T108" fmla="*/ 19 w 46"/>
                <a:gd name="T109" fmla="*/ 36 h 90"/>
                <a:gd name="T110" fmla="*/ 17 w 46"/>
                <a:gd name="T111" fmla="*/ 23 h 90"/>
                <a:gd name="T112" fmla="*/ 23 w 46"/>
                <a:gd name="T113" fmla="*/ 66 h 90"/>
                <a:gd name="T114" fmla="*/ 20 w 46"/>
                <a:gd name="T115" fmla="*/ 48 h 90"/>
                <a:gd name="T116" fmla="*/ 26 w 46"/>
                <a:gd name="T117" fmla="*/ 50 h 90"/>
                <a:gd name="T118" fmla="*/ 28 w 46"/>
                <a:gd name="T119" fmla="*/ 64 h 90"/>
                <a:gd name="T120" fmla="*/ 23 w 46"/>
                <a:gd name="T121" fmla="*/ 6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 h="90">
                  <a:moveTo>
                    <a:pt x="39" y="44"/>
                  </a:moveTo>
                  <a:cubicBezTo>
                    <a:pt x="37" y="42"/>
                    <a:pt x="34" y="41"/>
                    <a:pt x="31" y="39"/>
                  </a:cubicBezTo>
                  <a:cubicBezTo>
                    <a:pt x="28" y="21"/>
                    <a:pt x="28" y="21"/>
                    <a:pt x="28" y="21"/>
                  </a:cubicBezTo>
                  <a:cubicBezTo>
                    <a:pt x="29" y="21"/>
                    <a:pt x="29" y="21"/>
                    <a:pt x="30" y="21"/>
                  </a:cubicBezTo>
                  <a:cubicBezTo>
                    <a:pt x="32" y="21"/>
                    <a:pt x="34" y="22"/>
                    <a:pt x="35" y="22"/>
                  </a:cubicBezTo>
                  <a:cubicBezTo>
                    <a:pt x="35" y="22"/>
                    <a:pt x="36" y="22"/>
                    <a:pt x="36" y="20"/>
                  </a:cubicBezTo>
                  <a:cubicBezTo>
                    <a:pt x="37" y="19"/>
                    <a:pt x="37" y="18"/>
                    <a:pt x="37" y="17"/>
                  </a:cubicBezTo>
                  <a:cubicBezTo>
                    <a:pt x="37" y="16"/>
                    <a:pt x="37" y="15"/>
                    <a:pt x="37" y="13"/>
                  </a:cubicBezTo>
                  <a:cubicBezTo>
                    <a:pt x="37" y="12"/>
                    <a:pt x="37" y="12"/>
                    <a:pt x="36" y="12"/>
                  </a:cubicBezTo>
                  <a:cubicBezTo>
                    <a:pt x="36" y="12"/>
                    <a:pt x="35" y="11"/>
                    <a:pt x="34" y="11"/>
                  </a:cubicBezTo>
                  <a:cubicBezTo>
                    <a:pt x="33" y="11"/>
                    <a:pt x="33" y="11"/>
                    <a:pt x="31" y="11"/>
                  </a:cubicBezTo>
                  <a:cubicBezTo>
                    <a:pt x="30" y="11"/>
                    <a:pt x="29" y="11"/>
                    <a:pt x="27" y="11"/>
                  </a:cubicBezTo>
                  <a:cubicBezTo>
                    <a:pt x="26" y="3"/>
                    <a:pt x="26" y="3"/>
                    <a:pt x="26" y="3"/>
                  </a:cubicBezTo>
                  <a:cubicBezTo>
                    <a:pt x="26" y="1"/>
                    <a:pt x="24" y="0"/>
                    <a:pt x="23" y="0"/>
                  </a:cubicBezTo>
                  <a:cubicBezTo>
                    <a:pt x="21" y="1"/>
                    <a:pt x="20" y="2"/>
                    <a:pt x="20" y="4"/>
                  </a:cubicBezTo>
                  <a:cubicBezTo>
                    <a:pt x="21" y="12"/>
                    <a:pt x="21" y="12"/>
                    <a:pt x="21" y="12"/>
                  </a:cubicBezTo>
                  <a:cubicBezTo>
                    <a:pt x="21" y="12"/>
                    <a:pt x="21" y="12"/>
                    <a:pt x="21" y="12"/>
                  </a:cubicBezTo>
                  <a:cubicBezTo>
                    <a:pt x="19" y="12"/>
                    <a:pt x="17" y="12"/>
                    <a:pt x="16" y="13"/>
                  </a:cubicBezTo>
                  <a:cubicBezTo>
                    <a:pt x="15" y="4"/>
                    <a:pt x="15" y="4"/>
                    <a:pt x="15" y="4"/>
                  </a:cubicBezTo>
                  <a:cubicBezTo>
                    <a:pt x="15" y="3"/>
                    <a:pt x="13" y="2"/>
                    <a:pt x="12" y="2"/>
                  </a:cubicBezTo>
                  <a:cubicBezTo>
                    <a:pt x="10" y="2"/>
                    <a:pt x="9" y="4"/>
                    <a:pt x="9" y="5"/>
                  </a:cubicBezTo>
                  <a:cubicBezTo>
                    <a:pt x="10" y="15"/>
                    <a:pt x="10" y="15"/>
                    <a:pt x="10" y="15"/>
                  </a:cubicBezTo>
                  <a:cubicBezTo>
                    <a:pt x="8" y="16"/>
                    <a:pt x="6" y="17"/>
                    <a:pt x="4" y="19"/>
                  </a:cubicBezTo>
                  <a:cubicBezTo>
                    <a:pt x="3" y="20"/>
                    <a:pt x="1" y="22"/>
                    <a:pt x="1" y="25"/>
                  </a:cubicBezTo>
                  <a:cubicBezTo>
                    <a:pt x="0" y="27"/>
                    <a:pt x="0" y="29"/>
                    <a:pt x="0" y="31"/>
                  </a:cubicBezTo>
                  <a:cubicBezTo>
                    <a:pt x="1" y="34"/>
                    <a:pt x="2" y="36"/>
                    <a:pt x="3" y="38"/>
                  </a:cubicBezTo>
                  <a:cubicBezTo>
                    <a:pt x="4" y="40"/>
                    <a:pt x="5" y="42"/>
                    <a:pt x="7" y="43"/>
                  </a:cubicBezTo>
                  <a:cubicBezTo>
                    <a:pt x="9" y="44"/>
                    <a:pt x="11" y="45"/>
                    <a:pt x="13" y="46"/>
                  </a:cubicBezTo>
                  <a:cubicBezTo>
                    <a:pt x="14" y="46"/>
                    <a:pt x="14" y="46"/>
                    <a:pt x="14" y="47"/>
                  </a:cubicBezTo>
                  <a:cubicBezTo>
                    <a:pt x="17" y="67"/>
                    <a:pt x="17" y="67"/>
                    <a:pt x="17" y="67"/>
                  </a:cubicBezTo>
                  <a:cubicBezTo>
                    <a:pt x="15" y="67"/>
                    <a:pt x="13" y="67"/>
                    <a:pt x="12" y="66"/>
                  </a:cubicBezTo>
                  <a:cubicBezTo>
                    <a:pt x="9" y="66"/>
                    <a:pt x="7" y="66"/>
                    <a:pt x="5" y="65"/>
                  </a:cubicBezTo>
                  <a:cubicBezTo>
                    <a:pt x="5" y="65"/>
                    <a:pt x="4" y="66"/>
                    <a:pt x="4" y="67"/>
                  </a:cubicBezTo>
                  <a:cubicBezTo>
                    <a:pt x="4" y="68"/>
                    <a:pt x="4" y="69"/>
                    <a:pt x="4" y="70"/>
                  </a:cubicBezTo>
                  <a:cubicBezTo>
                    <a:pt x="3" y="71"/>
                    <a:pt x="3" y="72"/>
                    <a:pt x="3" y="73"/>
                  </a:cubicBezTo>
                  <a:cubicBezTo>
                    <a:pt x="4" y="74"/>
                    <a:pt x="4" y="75"/>
                    <a:pt x="4" y="75"/>
                  </a:cubicBezTo>
                  <a:cubicBezTo>
                    <a:pt x="5" y="76"/>
                    <a:pt x="8" y="77"/>
                    <a:pt x="11" y="77"/>
                  </a:cubicBezTo>
                  <a:cubicBezTo>
                    <a:pt x="13" y="77"/>
                    <a:pt x="15" y="77"/>
                    <a:pt x="18" y="77"/>
                  </a:cubicBezTo>
                  <a:cubicBezTo>
                    <a:pt x="20" y="87"/>
                    <a:pt x="20" y="87"/>
                    <a:pt x="20" y="87"/>
                  </a:cubicBezTo>
                  <a:cubicBezTo>
                    <a:pt x="20" y="89"/>
                    <a:pt x="21" y="90"/>
                    <a:pt x="23" y="89"/>
                  </a:cubicBezTo>
                  <a:cubicBezTo>
                    <a:pt x="24" y="89"/>
                    <a:pt x="25" y="88"/>
                    <a:pt x="25" y="86"/>
                  </a:cubicBezTo>
                  <a:cubicBezTo>
                    <a:pt x="24" y="77"/>
                    <a:pt x="24" y="77"/>
                    <a:pt x="24" y="77"/>
                  </a:cubicBezTo>
                  <a:cubicBezTo>
                    <a:pt x="26" y="76"/>
                    <a:pt x="28" y="76"/>
                    <a:pt x="30" y="75"/>
                  </a:cubicBezTo>
                  <a:cubicBezTo>
                    <a:pt x="31" y="86"/>
                    <a:pt x="31" y="86"/>
                    <a:pt x="31" y="86"/>
                  </a:cubicBezTo>
                  <a:cubicBezTo>
                    <a:pt x="31" y="87"/>
                    <a:pt x="33" y="88"/>
                    <a:pt x="34" y="88"/>
                  </a:cubicBezTo>
                  <a:cubicBezTo>
                    <a:pt x="36" y="88"/>
                    <a:pt x="37" y="86"/>
                    <a:pt x="37" y="85"/>
                  </a:cubicBezTo>
                  <a:cubicBezTo>
                    <a:pt x="35" y="73"/>
                    <a:pt x="35" y="73"/>
                    <a:pt x="35" y="73"/>
                  </a:cubicBezTo>
                  <a:cubicBezTo>
                    <a:pt x="37" y="73"/>
                    <a:pt x="38" y="72"/>
                    <a:pt x="40" y="71"/>
                  </a:cubicBezTo>
                  <a:cubicBezTo>
                    <a:pt x="42" y="69"/>
                    <a:pt x="43" y="67"/>
                    <a:pt x="44" y="64"/>
                  </a:cubicBezTo>
                  <a:cubicBezTo>
                    <a:pt x="45" y="62"/>
                    <a:pt x="46" y="59"/>
                    <a:pt x="45" y="55"/>
                  </a:cubicBezTo>
                  <a:cubicBezTo>
                    <a:pt x="45" y="51"/>
                    <a:pt x="43" y="47"/>
                    <a:pt x="39" y="44"/>
                  </a:cubicBezTo>
                  <a:close/>
                  <a:moveTo>
                    <a:pt x="17" y="23"/>
                  </a:moveTo>
                  <a:cubicBezTo>
                    <a:pt x="19" y="22"/>
                    <a:pt x="20" y="22"/>
                    <a:pt x="23" y="21"/>
                  </a:cubicBezTo>
                  <a:cubicBezTo>
                    <a:pt x="25" y="37"/>
                    <a:pt x="25" y="37"/>
                    <a:pt x="25" y="37"/>
                  </a:cubicBezTo>
                  <a:cubicBezTo>
                    <a:pt x="22" y="37"/>
                    <a:pt x="20" y="36"/>
                    <a:pt x="19" y="36"/>
                  </a:cubicBezTo>
                  <a:lnTo>
                    <a:pt x="17" y="23"/>
                  </a:lnTo>
                  <a:close/>
                  <a:moveTo>
                    <a:pt x="23" y="66"/>
                  </a:moveTo>
                  <a:cubicBezTo>
                    <a:pt x="20" y="48"/>
                    <a:pt x="20" y="48"/>
                    <a:pt x="20" y="48"/>
                  </a:cubicBezTo>
                  <a:cubicBezTo>
                    <a:pt x="23" y="49"/>
                    <a:pt x="25" y="50"/>
                    <a:pt x="26" y="50"/>
                  </a:cubicBezTo>
                  <a:cubicBezTo>
                    <a:pt x="28" y="64"/>
                    <a:pt x="28" y="64"/>
                    <a:pt x="28" y="64"/>
                  </a:cubicBezTo>
                  <a:cubicBezTo>
                    <a:pt x="27" y="65"/>
                    <a:pt x="25" y="66"/>
                    <a:pt x="23" y="6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01" name="Freeform 248"/>
            <p:cNvSpPr/>
            <p:nvPr/>
          </p:nvSpPr>
          <p:spPr bwMode="auto">
            <a:xfrm>
              <a:off x="2846784" y="2725537"/>
              <a:ext cx="61913" cy="105966"/>
            </a:xfrm>
            <a:custGeom>
              <a:avLst/>
              <a:gdLst>
                <a:gd name="T0" fmla="*/ 17 w 24"/>
                <a:gd name="T1" fmla="*/ 36 h 41"/>
                <a:gd name="T2" fmla="*/ 11 w 24"/>
                <a:gd name="T3" fmla="*/ 40 h 41"/>
                <a:gd name="T4" fmla="*/ 5 w 24"/>
                <a:gd name="T5" fmla="*/ 39 h 41"/>
                <a:gd name="T6" fmla="*/ 1 w 24"/>
                <a:gd name="T7" fmla="*/ 32 h 41"/>
                <a:gd name="T8" fmla="*/ 6 w 24"/>
                <a:gd name="T9" fmla="*/ 5 h 41"/>
                <a:gd name="T10" fmla="*/ 13 w 24"/>
                <a:gd name="T11" fmla="*/ 0 h 41"/>
                <a:gd name="T12" fmla="*/ 19 w 24"/>
                <a:gd name="T13" fmla="*/ 2 h 41"/>
                <a:gd name="T14" fmla="*/ 23 w 24"/>
                <a:gd name="T15" fmla="*/ 8 h 41"/>
                <a:gd name="T16" fmla="*/ 17 w 24"/>
                <a:gd name="T17"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41">
                  <a:moveTo>
                    <a:pt x="17" y="36"/>
                  </a:moveTo>
                  <a:cubicBezTo>
                    <a:pt x="17" y="39"/>
                    <a:pt x="14" y="41"/>
                    <a:pt x="11" y="40"/>
                  </a:cubicBezTo>
                  <a:cubicBezTo>
                    <a:pt x="5" y="39"/>
                    <a:pt x="5" y="39"/>
                    <a:pt x="5" y="39"/>
                  </a:cubicBezTo>
                  <a:cubicBezTo>
                    <a:pt x="2" y="38"/>
                    <a:pt x="0" y="35"/>
                    <a:pt x="1" y="32"/>
                  </a:cubicBezTo>
                  <a:cubicBezTo>
                    <a:pt x="6" y="5"/>
                    <a:pt x="6" y="5"/>
                    <a:pt x="6" y="5"/>
                  </a:cubicBezTo>
                  <a:cubicBezTo>
                    <a:pt x="7" y="2"/>
                    <a:pt x="10" y="0"/>
                    <a:pt x="13" y="0"/>
                  </a:cubicBezTo>
                  <a:cubicBezTo>
                    <a:pt x="19" y="2"/>
                    <a:pt x="19" y="2"/>
                    <a:pt x="19" y="2"/>
                  </a:cubicBezTo>
                  <a:cubicBezTo>
                    <a:pt x="22" y="2"/>
                    <a:pt x="24" y="5"/>
                    <a:pt x="23" y="8"/>
                  </a:cubicBezTo>
                  <a:lnTo>
                    <a:pt x="17" y="36"/>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02" name="Freeform 249"/>
            <p:cNvSpPr/>
            <p:nvPr/>
          </p:nvSpPr>
          <p:spPr bwMode="auto">
            <a:xfrm>
              <a:off x="2905126" y="2710059"/>
              <a:ext cx="67865" cy="132160"/>
            </a:xfrm>
            <a:custGeom>
              <a:avLst/>
              <a:gdLst>
                <a:gd name="T0" fmla="*/ 18 w 26"/>
                <a:gd name="T1" fmla="*/ 47 h 51"/>
                <a:gd name="T2" fmla="*/ 11 w 26"/>
                <a:gd name="T3" fmla="*/ 51 h 51"/>
                <a:gd name="T4" fmla="*/ 5 w 26"/>
                <a:gd name="T5" fmla="*/ 50 h 51"/>
                <a:gd name="T6" fmla="*/ 1 w 26"/>
                <a:gd name="T7" fmla="*/ 43 h 51"/>
                <a:gd name="T8" fmla="*/ 9 w 26"/>
                <a:gd name="T9" fmla="*/ 5 h 51"/>
                <a:gd name="T10" fmla="*/ 16 w 26"/>
                <a:gd name="T11" fmla="*/ 0 h 51"/>
                <a:gd name="T12" fmla="*/ 21 w 26"/>
                <a:gd name="T13" fmla="*/ 2 h 51"/>
                <a:gd name="T14" fmla="*/ 26 w 26"/>
                <a:gd name="T15" fmla="*/ 8 h 51"/>
                <a:gd name="T16" fmla="*/ 18 w 26"/>
                <a:gd name="T1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1">
                  <a:moveTo>
                    <a:pt x="18" y="47"/>
                  </a:moveTo>
                  <a:cubicBezTo>
                    <a:pt x="17" y="50"/>
                    <a:pt x="14" y="51"/>
                    <a:pt x="11" y="51"/>
                  </a:cubicBezTo>
                  <a:cubicBezTo>
                    <a:pt x="5" y="50"/>
                    <a:pt x="5" y="50"/>
                    <a:pt x="5" y="50"/>
                  </a:cubicBezTo>
                  <a:cubicBezTo>
                    <a:pt x="2" y="49"/>
                    <a:pt x="0" y="46"/>
                    <a:pt x="1" y="43"/>
                  </a:cubicBezTo>
                  <a:cubicBezTo>
                    <a:pt x="9" y="5"/>
                    <a:pt x="9" y="5"/>
                    <a:pt x="9" y="5"/>
                  </a:cubicBezTo>
                  <a:cubicBezTo>
                    <a:pt x="10" y="2"/>
                    <a:pt x="13" y="0"/>
                    <a:pt x="16" y="0"/>
                  </a:cubicBezTo>
                  <a:cubicBezTo>
                    <a:pt x="21" y="2"/>
                    <a:pt x="21" y="2"/>
                    <a:pt x="21" y="2"/>
                  </a:cubicBezTo>
                  <a:cubicBezTo>
                    <a:pt x="24" y="2"/>
                    <a:pt x="26" y="5"/>
                    <a:pt x="26" y="8"/>
                  </a:cubicBezTo>
                  <a:lnTo>
                    <a:pt x="18" y="4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03" name="Freeform 250"/>
            <p:cNvSpPr/>
            <p:nvPr/>
          </p:nvSpPr>
          <p:spPr bwMode="auto">
            <a:xfrm>
              <a:off x="2967038" y="2687436"/>
              <a:ext cx="75009" cy="166688"/>
            </a:xfrm>
            <a:custGeom>
              <a:avLst/>
              <a:gdLst>
                <a:gd name="T0" fmla="*/ 17 w 29"/>
                <a:gd name="T1" fmla="*/ 61 h 65"/>
                <a:gd name="T2" fmla="*/ 11 w 29"/>
                <a:gd name="T3" fmla="*/ 65 h 65"/>
                <a:gd name="T4" fmla="*/ 5 w 29"/>
                <a:gd name="T5" fmla="*/ 64 h 65"/>
                <a:gd name="T6" fmla="*/ 1 w 29"/>
                <a:gd name="T7" fmla="*/ 57 h 65"/>
                <a:gd name="T8" fmla="*/ 12 w 29"/>
                <a:gd name="T9" fmla="*/ 5 h 65"/>
                <a:gd name="T10" fmla="*/ 18 w 29"/>
                <a:gd name="T11" fmla="*/ 0 h 65"/>
                <a:gd name="T12" fmla="*/ 24 w 29"/>
                <a:gd name="T13" fmla="*/ 2 h 65"/>
                <a:gd name="T14" fmla="*/ 28 w 29"/>
                <a:gd name="T15" fmla="*/ 8 h 65"/>
                <a:gd name="T16" fmla="*/ 17 w 29"/>
                <a:gd name="T17"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5">
                  <a:moveTo>
                    <a:pt x="17" y="61"/>
                  </a:moveTo>
                  <a:cubicBezTo>
                    <a:pt x="17" y="64"/>
                    <a:pt x="14" y="65"/>
                    <a:pt x="11" y="65"/>
                  </a:cubicBezTo>
                  <a:cubicBezTo>
                    <a:pt x="5" y="64"/>
                    <a:pt x="5" y="64"/>
                    <a:pt x="5" y="64"/>
                  </a:cubicBezTo>
                  <a:cubicBezTo>
                    <a:pt x="2" y="63"/>
                    <a:pt x="0" y="60"/>
                    <a:pt x="1" y="57"/>
                  </a:cubicBezTo>
                  <a:cubicBezTo>
                    <a:pt x="12" y="5"/>
                    <a:pt x="12" y="5"/>
                    <a:pt x="12" y="5"/>
                  </a:cubicBezTo>
                  <a:cubicBezTo>
                    <a:pt x="12" y="2"/>
                    <a:pt x="15" y="0"/>
                    <a:pt x="18" y="0"/>
                  </a:cubicBezTo>
                  <a:cubicBezTo>
                    <a:pt x="24" y="2"/>
                    <a:pt x="24" y="2"/>
                    <a:pt x="24" y="2"/>
                  </a:cubicBezTo>
                  <a:cubicBezTo>
                    <a:pt x="27" y="2"/>
                    <a:pt x="29" y="5"/>
                    <a:pt x="28" y="8"/>
                  </a:cubicBezTo>
                  <a:lnTo>
                    <a:pt x="17" y="61"/>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04" name="Freeform 251"/>
            <p:cNvSpPr/>
            <p:nvPr/>
          </p:nvSpPr>
          <p:spPr bwMode="auto">
            <a:xfrm>
              <a:off x="3024188" y="2733872"/>
              <a:ext cx="66675" cy="133350"/>
            </a:xfrm>
            <a:custGeom>
              <a:avLst/>
              <a:gdLst>
                <a:gd name="T0" fmla="*/ 17 w 26"/>
                <a:gd name="T1" fmla="*/ 47 h 52"/>
                <a:gd name="T2" fmla="*/ 11 w 26"/>
                <a:gd name="T3" fmla="*/ 51 h 52"/>
                <a:gd name="T4" fmla="*/ 5 w 26"/>
                <a:gd name="T5" fmla="*/ 50 h 52"/>
                <a:gd name="T6" fmla="*/ 1 w 26"/>
                <a:gd name="T7" fmla="*/ 44 h 52"/>
                <a:gd name="T8" fmla="*/ 9 w 26"/>
                <a:gd name="T9" fmla="*/ 5 h 52"/>
                <a:gd name="T10" fmla="*/ 15 w 26"/>
                <a:gd name="T11" fmla="*/ 1 h 52"/>
                <a:gd name="T12" fmla="*/ 21 w 26"/>
                <a:gd name="T13" fmla="*/ 2 h 52"/>
                <a:gd name="T14" fmla="*/ 25 w 26"/>
                <a:gd name="T15" fmla="*/ 9 h 52"/>
                <a:gd name="T16" fmla="*/ 17 w 26"/>
                <a:gd name="T17" fmla="*/ 4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2">
                  <a:moveTo>
                    <a:pt x="17" y="47"/>
                  </a:moveTo>
                  <a:cubicBezTo>
                    <a:pt x="17" y="50"/>
                    <a:pt x="14" y="52"/>
                    <a:pt x="11" y="51"/>
                  </a:cubicBezTo>
                  <a:cubicBezTo>
                    <a:pt x="5" y="50"/>
                    <a:pt x="5" y="50"/>
                    <a:pt x="5" y="50"/>
                  </a:cubicBezTo>
                  <a:cubicBezTo>
                    <a:pt x="2" y="50"/>
                    <a:pt x="0" y="47"/>
                    <a:pt x="1" y="44"/>
                  </a:cubicBezTo>
                  <a:cubicBezTo>
                    <a:pt x="9" y="5"/>
                    <a:pt x="9" y="5"/>
                    <a:pt x="9" y="5"/>
                  </a:cubicBezTo>
                  <a:cubicBezTo>
                    <a:pt x="10" y="2"/>
                    <a:pt x="12" y="0"/>
                    <a:pt x="15" y="1"/>
                  </a:cubicBezTo>
                  <a:cubicBezTo>
                    <a:pt x="21" y="2"/>
                    <a:pt x="21" y="2"/>
                    <a:pt x="21" y="2"/>
                  </a:cubicBezTo>
                  <a:cubicBezTo>
                    <a:pt x="24" y="3"/>
                    <a:pt x="26" y="6"/>
                    <a:pt x="25" y="9"/>
                  </a:cubicBezTo>
                  <a:lnTo>
                    <a:pt x="17" y="47"/>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05" name="Freeform 252"/>
            <p:cNvSpPr>
              <a:spLocks noEditPoints="1"/>
            </p:cNvSpPr>
            <p:nvPr/>
          </p:nvSpPr>
          <p:spPr bwMode="auto">
            <a:xfrm>
              <a:off x="1269207" y="2171897"/>
              <a:ext cx="120253" cy="121444"/>
            </a:xfrm>
            <a:custGeom>
              <a:avLst/>
              <a:gdLst>
                <a:gd name="T0" fmla="*/ 26 w 47"/>
                <a:gd name="T1" fmla="*/ 2 h 47"/>
                <a:gd name="T2" fmla="*/ 2 w 47"/>
                <a:gd name="T3" fmla="*/ 20 h 47"/>
                <a:gd name="T4" fmla="*/ 20 w 47"/>
                <a:gd name="T5" fmla="*/ 45 h 47"/>
                <a:gd name="T6" fmla="*/ 45 w 47"/>
                <a:gd name="T7" fmla="*/ 27 h 47"/>
                <a:gd name="T8" fmla="*/ 26 w 47"/>
                <a:gd name="T9" fmla="*/ 2 h 47"/>
                <a:gd name="T10" fmla="*/ 21 w 47"/>
                <a:gd name="T11" fmla="*/ 41 h 47"/>
                <a:gd name="T12" fmla="*/ 6 w 47"/>
                <a:gd name="T13" fmla="*/ 21 h 47"/>
                <a:gd name="T14" fmla="*/ 26 w 47"/>
                <a:gd name="T15" fmla="*/ 6 h 47"/>
                <a:gd name="T16" fmla="*/ 41 w 47"/>
                <a:gd name="T17" fmla="*/ 26 h 47"/>
                <a:gd name="T18" fmla="*/ 21 w 47"/>
                <a:gd name="T1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6" y="2"/>
                  </a:moveTo>
                  <a:cubicBezTo>
                    <a:pt x="15" y="0"/>
                    <a:pt x="3" y="9"/>
                    <a:pt x="2" y="20"/>
                  </a:cubicBezTo>
                  <a:cubicBezTo>
                    <a:pt x="0" y="32"/>
                    <a:pt x="8" y="43"/>
                    <a:pt x="20" y="45"/>
                  </a:cubicBezTo>
                  <a:cubicBezTo>
                    <a:pt x="32" y="47"/>
                    <a:pt x="43" y="39"/>
                    <a:pt x="45" y="27"/>
                  </a:cubicBezTo>
                  <a:cubicBezTo>
                    <a:pt x="47" y="15"/>
                    <a:pt x="38" y="4"/>
                    <a:pt x="26" y="2"/>
                  </a:cubicBezTo>
                  <a:close/>
                  <a:moveTo>
                    <a:pt x="21" y="41"/>
                  </a:moveTo>
                  <a:cubicBezTo>
                    <a:pt x="11" y="39"/>
                    <a:pt x="5" y="31"/>
                    <a:pt x="6" y="21"/>
                  </a:cubicBezTo>
                  <a:cubicBezTo>
                    <a:pt x="7" y="11"/>
                    <a:pt x="16" y="5"/>
                    <a:pt x="26" y="6"/>
                  </a:cubicBezTo>
                  <a:cubicBezTo>
                    <a:pt x="35" y="8"/>
                    <a:pt x="42" y="17"/>
                    <a:pt x="41" y="26"/>
                  </a:cubicBezTo>
                  <a:cubicBezTo>
                    <a:pt x="39" y="36"/>
                    <a:pt x="30" y="42"/>
                    <a:pt x="21" y="4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06" name="Freeform 253"/>
            <p:cNvSpPr/>
            <p:nvPr/>
          </p:nvSpPr>
          <p:spPr bwMode="auto">
            <a:xfrm>
              <a:off x="1296591" y="2205234"/>
              <a:ext cx="64294" cy="57150"/>
            </a:xfrm>
            <a:custGeom>
              <a:avLst/>
              <a:gdLst>
                <a:gd name="T0" fmla="*/ 14 w 25"/>
                <a:gd name="T1" fmla="*/ 18 h 22"/>
                <a:gd name="T2" fmla="*/ 9 w 25"/>
                <a:gd name="T3" fmla="*/ 14 h 22"/>
                <a:gd name="T4" fmla="*/ 14 w 25"/>
                <a:gd name="T5" fmla="*/ 15 h 22"/>
                <a:gd name="T6" fmla="*/ 15 w 25"/>
                <a:gd name="T7" fmla="*/ 13 h 22"/>
                <a:gd name="T8" fmla="*/ 14 w 25"/>
                <a:gd name="T9" fmla="*/ 12 h 22"/>
                <a:gd name="T10" fmla="*/ 8 w 25"/>
                <a:gd name="T11" fmla="*/ 11 h 22"/>
                <a:gd name="T12" fmla="*/ 8 w 25"/>
                <a:gd name="T13" fmla="*/ 10 h 22"/>
                <a:gd name="T14" fmla="*/ 9 w 25"/>
                <a:gd name="T15" fmla="*/ 9 h 22"/>
                <a:gd name="T16" fmla="*/ 14 w 25"/>
                <a:gd name="T17" fmla="*/ 10 h 22"/>
                <a:gd name="T18" fmla="*/ 16 w 25"/>
                <a:gd name="T19" fmla="*/ 9 h 22"/>
                <a:gd name="T20" fmla="*/ 15 w 25"/>
                <a:gd name="T21" fmla="*/ 7 h 22"/>
                <a:gd name="T22" fmla="*/ 10 w 25"/>
                <a:gd name="T23" fmla="*/ 6 h 22"/>
                <a:gd name="T24" fmla="*/ 16 w 25"/>
                <a:gd name="T25" fmla="*/ 4 h 22"/>
                <a:gd name="T26" fmla="*/ 20 w 25"/>
                <a:gd name="T27" fmla="*/ 6 h 22"/>
                <a:gd name="T28" fmla="*/ 25 w 25"/>
                <a:gd name="T29" fmla="*/ 7 h 22"/>
                <a:gd name="T30" fmla="*/ 17 w 25"/>
                <a:gd name="T31" fmla="*/ 1 h 22"/>
                <a:gd name="T32" fmla="*/ 6 w 25"/>
                <a:gd name="T33" fmla="*/ 6 h 22"/>
                <a:gd name="T34" fmla="*/ 3 w 25"/>
                <a:gd name="T35" fmla="*/ 5 h 22"/>
                <a:gd name="T36" fmla="*/ 1 w 25"/>
                <a:gd name="T37" fmla="*/ 6 h 22"/>
                <a:gd name="T38" fmla="*/ 2 w 25"/>
                <a:gd name="T39" fmla="*/ 8 h 22"/>
                <a:gd name="T40" fmla="*/ 5 w 25"/>
                <a:gd name="T41" fmla="*/ 8 h 22"/>
                <a:gd name="T42" fmla="*/ 5 w 25"/>
                <a:gd name="T43" fmla="*/ 9 h 22"/>
                <a:gd name="T44" fmla="*/ 5 w 25"/>
                <a:gd name="T45" fmla="*/ 10 h 22"/>
                <a:gd name="T46" fmla="*/ 2 w 25"/>
                <a:gd name="T47" fmla="*/ 10 h 22"/>
                <a:gd name="T48" fmla="*/ 0 w 25"/>
                <a:gd name="T49" fmla="*/ 11 h 22"/>
                <a:gd name="T50" fmla="*/ 2 w 25"/>
                <a:gd name="T51" fmla="*/ 13 h 22"/>
                <a:gd name="T52" fmla="*/ 5 w 25"/>
                <a:gd name="T53" fmla="*/ 13 h 22"/>
                <a:gd name="T54" fmla="*/ 14 w 25"/>
                <a:gd name="T55" fmla="*/ 21 h 22"/>
                <a:gd name="T56" fmla="*/ 23 w 25"/>
                <a:gd name="T57" fmla="*/ 18 h 22"/>
                <a:gd name="T58" fmla="*/ 19 w 25"/>
                <a:gd name="T59" fmla="*/ 17 h 22"/>
                <a:gd name="T60" fmla="*/ 14 w 25"/>
                <a:gd name="T6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 h="22">
                  <a:moveTo>
                    <a:pt x="14" y="18"/>
                  </a:moveTo>
                  <a:cubicBezTo>
                    <a:pt x="12" y="18"/>
                    <a:pt x="10" y="16"/>
                    <a:pt x="9" y="14"/>
                  </a:cubicBezTo>
                  <a:cubicBezTo>
                    <a:pt x="14" y="15"/>
                    <a:pt x="14" y="15"/>
                    <a:pt x="14" y="15"/>
                  </a:cubicBezTo>
                  <a:cubicBezTo>
                    <a:pt x="14" y="15"/>
                    <a:pt x="15" y="14"/>
                    <a:pt x="15" y="13"/>
                  </a:cubicBezTo>
                  <a:cubicBezTo>
                    <a:pt x="15" y="13"/>
                    <a:pt x="15" y="12"/>
                    <a:pt x="14" y="12"/>
                  </a:cubicBezTo>
                  <a:cubicBezTo>
                    <a:pt x="8" y="11"/>
                    <a:pt x="8" y="11"/>
                    <a:pt x="8" y="11"/>
                  </a:cubicBezTo>
                  <a:cubicBezTo>
                    <a:pt x="8" y="11"/>
                    <a:pt x="8" y="10"/>
                    <a:pt x="8" y="10"/>
                  </a:cubicBezTo>
                  <a:cubicBezTo>
                    <a:pt x="8" y="10"/>
                    <a:pt x="8" y="9"/>
                    <a:pt x="9" y="9"/>
                  </a:cubicBezTo>
                  <a:cubicBezTo>
                    <a:pt x="14" y="10"/>
                    <a:pt x="14" y="10"/>
                    <a:pt x="14" y="10"/>
                  </a:cubicBezTo>
                  <a:cubicBezTo>
                    <a:pt x="15" y="10"/>
                    <a:pt x="16" y="9"/>
                    <a:pt x="16" y="9"/>
                  </a:cubicBezTo>
                  <a:cubicBezTo>
                    <a:pt x="16" y="8"/>
                    <a:pt x="16" y="7"/>
                    <a:pt x="15" y="7"/>
                  </a:cubicBezTo>
                  <a:cubicBezTo>
                    <a:pt x="10" y="6"/>
                    <a:pt x="10" y="6"/>
                    <a:pt x="10" y="6"/>
                  </a:cubicBezTo>
                  <a:cubicBezTo>
                    <a:pt x="11" y="5"/>
                    <a:pt x="14" y="4"/>
                    <a:pt x="16" y="4"/>
                  </a:cubicBezTo>
                  <a:cubicBezTo>
                    <a:pt x="18" y="4"/>
                    <a:pt x="19" y="5"/>
                    <a:pt x="20" y="6"/>
                  </a:cubicBezTo>
                  <a:cubicBezTo>
                    <a:pt x="25" y="7"/>
                    <a:pt x="25" y="7"/>
                    <a:pt x="25" y="7"/>
                  </a:cubicBezTo>
                  <a:cubicBezTo>
                    <a:pt x="23" y="4"/>
                    <a:pt x="20" y="1"/>
                    <a:pt x="17" y="1"/>
                  </a:cubicBezTo>
                  <a:cubicBezTo>
                    <a:pt x="12" y="0"/>
                    <a:pt x="8" y="2"/>
                    <a:pt x="6" y="6"/>
                  </a:cubicBezTo>
                  <a:cubicBezTo>
                    <a:pt x="3" y="5"/>
                    <a:pt x="3" y="5"/>
                    <a:pt x="3" y="5"/>
                  </a:cubicBezTo>
                  <a:cubicBezTo>
                    <a:pt x="2" y="5"/>
                    <a:pt x="1" y="6"/>
                    <a:pt x="1" y="6"/>
                  </a:cubicBezTo>
                  <a:cubicBezTo>
                    <a:pt x="1" y="7"/>
                    <a:pt x="2" y="8"/>
                    <a:pt x="2" y="8"/>
                  </a:cubicBezTo>
                  <a:cubicBezTo>
                    <a:pt x="5" y="8"/>
                    <a:pt x="5" y="8"/>
                    <a:pt x="5" y="8"/>
                  </a:cubicBezTo>
                  <a:cubicBezTo>
                    <a:pt x="5" y="9"/>
                    <a:pt x="5" y="9"/>
                    <a:pt x="5" y="9"/>
                  </a:cubicBezTo>
                  <a:cubicBezTo>
                    <a:pt x="5" y="10"/>
                    <a:pt x="5" y="10"/>
                    <a:pt x="5" y="10"/>
                  </a:cubicBezTo>
                  <a:cubicBezTo>
                    <a:pt x="2" y="10"/>
                    <a:pt x="2" y="10"/>
                    <a:pt x="2" y="10"/>
                  </a:cubicBezTo>
                  <a:cubicBezTo>
                    <a:pt x="1" y="10"/>
                    <a:pt x="1" y="10"/>
                    <a:pt x="0" y="11"/>
                  </a:cubicBezTo>
                  <a:cubicBezTo>
                    <a:pt x="0" y="12"/>
                    <a:pt x="1" y="13"/>
                    <a:pt x="2" y="13"/>
                  </a:cubicBezTo>
                  <a:cubicBezTo>
                    <a:pt x="5" y="13"/>
                    <a:pt x="5" y="13"/>
                    <a:pt x="5" y="13"/>
                  </a:cubicBezTo>
                  <a:cubicBezTo>
                    <a:pt x="6" y="17"/>
                    <a:pt x="9" y="21"/>
                    <a:pt x="14" y="21"/>
                  </a:cubicBezTo>
                  <a:cubicBezTo>
                    <a:pt x="17" y="22"/>
                    <a:pt x="21" y="20"/>
                    <a:pt x="23" y="18"/>
                  </a:cubicBezTo>
                  <a:cubicBezTo>
                    <a:pt x="19" y="17"/>
                    <a:pt x="19" y="17"/>
                    <a:pt x="19" y="17"/>
                  </a:cubicBezTo>
                  <a:cubicBezTo>
                    <a:pt x="17" y="18"/>
                    <a:pt x="16" y="18"/>
                    <a:pt x="14" y="18"/>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07" name="Freeform 254"/>
            <p:cNvSpPr>
              <a:spLocks noEditPoints="1"/>
            </p:cNvSpPr>
            <p:nvPr/>
          </p:nvSpPr>
          <p:spPr bwMode="auto">
            <a:xfrm>
              <a:off x="2472928" y="1762322"/>
              <a:ext cx="121444" cy="121444"/>
            </a:xfrm>
            <a:custGeom>
              <a:avLst/>
              <a:gdLst>
                <a:gd name="T0" fmla="*/ 27 w 47"/>
                <a:gd name="T1" fmla="*/ 2 h 47"/>
                <a:gd name="T2" fmla="*/ 2 w 47"/>
                <a:gd name="T3" fmla="*/ 20 h 47"/>
                <a:gd name="T4" fmla="*/ 20 w 47"/>
                <a:gd name="T5" fmla="*/ 45 h 47"/>
                <a:gd name="T6" fmla="*/ 45 w 47"/>
                <a:gd name="T7" fmla="*/ 27 h 47"/>
                <a:gd name="T8" fmla="*/ 27 w 47"/>
                <a:gd name="T9" fmla="*/ 2 h 47"/>
                <a:gd name="T10" fmla="*/ 21 w 47"/>
                <a:gd name="T11" fmla="*/ 41 h 47"/>
                <a:gd name="T12" fmla="*/ 6 w 47"/>
                <a:gd name="T13" fmla="*/ 21 h 47"/>
                <a:gd name="T14" fmla="*/ 26 w 47"/>
                <a:gd name="T15" fmla="*/ 6 h 47"/>
                <a:gd name="T16" fmla="*/ 41 w 47"/>
                <a:gd name="T17" fmla="*/ 26 h 47"/>
                <a:gd name="T18" fmla="*/ 21 w 47"/>
                <a:gd name="T1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7" y="2"/>
                  </a:moveTo>
                  <a:cubicBezTo>
                    <a:pt x="15" y="0"/>
                    <a:pt x="4" y="8"/>
                    <a:pt x="2" y="20"/>
                  </a:cubicBezTo>
                  <a:cubicBezTo>
                    <a:pt x="0" y="32"/>
                    <a:pt x="8" y="43"/>
                    <a:pt x="20" y="45"/>
                  </a:cubicBezTo>
                  <a:cubicBezTo>
                    <a:pt x="32" y="47"/>
                    <a:pt x="43" y="38"/>
                    <a:pt x="45" y="27"/>
                  </a:cubicBezTo>
                  <a:cubicBezTo>
                    <a:pt x="47" y="15"/>
                    <a:pt x="38" y="4"/>
                    <a:pt x="27" y="2"/>
                  </a:cubicBezTo>
                  <a:close/>
                  <a:moveTo>
                    <a:pt x="21" y="41"/>
                  </a:moveTo>
                  <a:cubicBezTo>
                    <a:pt x="11" y="39"/>
                    <a:pt x="5" y="30"/>
                    <a:pt x="6" y="21"/>
                  </a:cubicBezTo>
                  <a:cubicBezTo>
                    <a:pt x="8" y="11"/>
                    <a:pt x="16" y="5"/>
                    <a:pt x="26" y="6"/>
                  </a:cubicBezTo>
                  <a:cubicBezTo>
                    <a:pt x="35" y="7"/>
                    <a:pt x="42" y="16"/>
                    <a:pt x="41" y="26"/>
                  </a:cubicBezTo>
                  <a:cubicBezTo>
                    <a:pt x="39" y="35"/>
                    <a:pt x="30" y="42"/>
                    <a:pt x="21" y="4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08" name="Freeform 255"/>
            <p:cNvSpPr/>
            <p:nvPr/>
          </p:nvSpPr>
          <p:spPr bwMode="auto">
            <a:xfrm>
              <a:off x="2501503" y="1796850"/>
              <a:ext cx="64294" cy="55960"/>
            </a:xfrm>
            <a:custGeom>
              <a:avLst/>
              <a:gdLst>
                <a:gd name="T0" fmla="*/ 14 w 25"/>
                <a:gd name="T1" fmla="*/ 18 h 22"/>
                <a:gd name="T2" fmla="*/ 9 w 25"/>
                <a:gd name="T3" fmla="*/ 14 h 22"/>
                <a:gd name="T4" fmla="*/ 14 w 25"/>
                <a:gd name="T5" fmla="*/ 14 h 22"/>
                <a:gd name="T6" fmla="*/ 15 w 25"/>
                <a:gd name="T7" fmla="*/ 13 h 22"/>
                <a:gd name="T8" fmla="*/ 14 w 25"/>
                <a:gd name="T9" fmla="*/ 12 h 22"/>
                <a:gd name="T10" fmla="*/ 8 w 25"/>
                <a:gd name="T11" fmla="*/ 11 h 22"/>
                <a:gd name="T12" fmla="*/ 8 w 25"/>
                <a:gd name="T13" fmla="*/ 10 h 22"/>
                <a:gd name="T14" fmla="*/ 9 w 25"/>
                <a:gd name="T15" fmla="*/ 9 h 22"/>
                <a:gd name="T16" fmla="*/ 14 w 25"/>
                <a:gd name="T17" fmla="*/ 10 h 22"/>
                <a:gd name="T18" fmla="*/ 16 w 25"/>
                <a:gd name="T19" fmla="*/ 8 h 22"/>
                <a:gd name="T20" fmla="*/ 15 w 25"/>
                <a:gd name="T21" fmla="*/ 7 h 22"/>
                <a:gd name="T22" fmla="*/ 10 w 25"/>
                <a:gd name="T23" fmla="*/ 6 h 22"/>
                <a:gd name="T24" fmla="*/ 16 w 25"/>
                <a:gd name="T25" fmla="*/ 4 h 22"/>
                <a:gd name="T26" fmla="*/ 20 w 25"/>
                <a:gd name="T27" fmla="*/ 6 h 22"/>
                <a:gd name="T28" fmla="*/ 25 w 25"/>
                <a:gd name="T29" fmla="*/ 7 h 22"/>
                <a:gd name="T30" fmla="*/ 17 w 25"/>
                <a:gd name="T31" fmla="*/ 0 h 22"/>
                <a:gd name="T32" fmla="*/ 6 w 25"/>
                <a:gd name="T33" fmla="*/ 6 h 22"/>
                <a:gd name="T34" fmla="*/ 3 w 25"/>
                <a:gd name="T35" fmla="*/ 5 h 22"/>
                <a:gd name="T36" fmla="*/ 1 w 25"/>
                <a:gd name="T37" fmla="*/ 6 h 22"/>
                <a:gd name="T38" fmla="*/ 2 w 25"/>
                <a:gd name="T39" fmla="*/ 8 h 22"/>
                <a:gd name="T40" fmla="*/ 5 w 25"/>
                <a:gd name="T41" fmla="*/ 8 h 22"/>
                <a:gd name="T42" fmla="*/ 5 w 25"/>
                <a:gd name="T43" fmla="*/ 9 h 22"/>
                <a:gd name="T44" fmla="*/ 5 w 25"/>
                <a:gd name="T45" fmla="*/ 10 h 22"/>
                <a:gd name="T46" fmla="*/ 2 w 25"/>
                <a:gd name="T47" fmla="*/ 10 h 22"/>
                <a:gd name="T48" fmla="*/ 1 w 25"/>
                <a:gd name="T49" fmla="*/ 11 h 22"/>
                <a:gd name="T50" fmla="*/ 2 w 25"/>
                <a:gd name="T51" fmla="*/ 13 h 22"/>
                <a:gd name="T52" fmla="*/ 5 w 25"/>
                <a:gd name="T53" fmla="*/ 13 h 22"/>
                <a:gd name="T54" fmla="*/ 14 w 25"/>
                <a:gd name="T55" fmla="*/ 21 h 22"/>
                <a:gd name="T56" fmla="*/ 23 w 25"/>
                <a:gd name="T57" fmla="*/ 17 h 22"/>
                <a:gd name="T58" fmla="*/ 19 w 25"/>
                <a:gd name="T59" fmla="*/ 17 h 22"/>
                <a:gd name="T60" fmla="*/ 14 w 25"/>
                <a:gd name="T6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 h="22">
                  <a:moveTo>
                    <a:pt x="14" y="18"/>
                  </a:moveTo>
                  <a:cubicBezTo>
                    <a:pt x="12" y="17"/>
                    <a:pt x="10" y="16"/>
                    <a:pt x="9" y="14"/>
                  </a:cubicBezTo>
                  <a:cubicBezTo>
                    <a:pt x="14" y="14"/>
                    <a:pt x="14" y="14"/>
                    <a:pt x="14" y="14"/>
                  </a:cubicBezTo>
                  <a:cubicBezTo>
                    <a:pt x="15" y="15"/>
                    <a:pt x="15" y="14"/>
                    <a:pt x="15" y="13"/>
                  </a:cubicBezTo>
                  <a:cubicBezTo>
                    <a:pt x="15" y="12"/>
                    <a:pt x="15" y="12"/>
                    <a:pt x="14" y="12"/>
                  </a:cubicBezTo>
                  <a:cubicBezTo>
                    <a:pt x="8" y="11"/>
                    <a:pt x="8" y="11"/>
                    <a:pt x="8" y="11"/>
                  </a:cubicBezTo>
                  <a:cubicBezTo>
                    <a:pt x="8" y="10"/>
                    <a:pt x="8" y="10"/>
                    <a:pt x="8" y="10"/>
                  </a:cubicBezTo>
                  <a:cubicBezTo>
                    <a:pt x="8" y="9"/>
                    <a:pt x="9" y="9"/>
                    <a:pt x="9" y="9"/>
                  </a:cubicBezTo>
                  <a:cubicBezTo>
                    <a:pt x="14" y="10"/>
                    <a:pt x="14" y="10"/>
                    <a:pt x="14" y="10"/>
                  </a:cubicBezTo>
                  <a:cubicBezTo>
                    <a:pt x="15" y="10"/>
                    <a:pt x="16" y="9"/>
                    <a:pt x="16" y="8"/>
                  </a:cubicBezTo>
                  <a:cubicBezTo>
                    <a:pt x="16" y="8"/>
                    <a:pt x="16" y="7"/>
                    <a:pt x="15" y="7"/>
                  </a:cubicBezTo>
                  <a:cubicBezTo>
                    <a:pt x="10" y="6"/>
                    <a:pt x="10" y="6"/>
                    <a:pt x="10" y="6"/>
                  </a:cubicBezTo>
                  <a:cubicBezTo>
                    <a:pt x="12" y="4"/>
                    <a:pt x="14" y="3"/>
                    <a:pt x="16" y="4"/>
                  </a:cubicBezTo>
                  <a:cubicBezTo>
                    <a:pt x="18" y="4"/>
                    <a:pt x="19" y="5"/>
                    <a:pt x="20" y="6"/>
                  </a:cubicBezTo>
                  <a:cubicBezTo>
                    <a:pt x="25" y="7"/>
                    <a:pt x="25" y="7"/>
                    <a:pt x="25" y="7"/>
                  </a:cubicBezTo>
                  <a:cubicBezTo>
                    <a:pt x="23" y="3"/>
                    <a:pt x="20" y="1"/>
                    <a:pt x="17" y="0"/>
                  </a:cubicBezTo>
                  <a:cubicBezTo>
                    <a:pt x="12" y="0"/>
                    <a:pt x="8" y="2"/>
                    <a:pt x="6" y="6"/>
                  </a:cubicBezTo>
                  <a:cubicBezTo>
                    <a:pt x="3" y="5"/>
                    <a:pt x="3" y="5"/>
                    <a:pt x="3" y="5"/>
                  </a:cubicBezTo>
                  <a:cubicBezTo>
                    <a:pt x="2" y="5"/>
                    <a:pt x="1" y="5"/>
                    <a:pt x="1" y="6"/>
                  </a:cubicBezTo>
                  <a:cubicBezTo>
                    <a:pt x="1" y="7"/>
                    <a:pt x="2" y="8"/>
                    <a:pt x="2" y="8"/>
                  </a:cubicBezTo>
                  <a:cubicBezTo>
                    <a:pt x="5" y="8"/>
                    <a:pt x="5" y="8"/>
                    <a:pt x="5" y="8"/>
                  </a:cubicBezTo>
                  <a:cubicBezTo>
                    <a:pt x="5" y="9"/>
                    <a:pt x="5" y="9"/>
                    <a:pt x="5" y="9"/>
                  </a:cubicBezTo>
                  <a:cubicBezTo>
                    <a:pt x="5" y="10"/>
                    <a:pt x="5" y="10"/>
                    <a:pt x="5" y="10"/>
                  </a:cubicBezTo>
                  <a:cubicBezTo>
                    <a:pt x="2" y="10"/>
                    <a:pt x="2" y="10"/>
                    <a:pt x="2" y="10"/>
                  </a:cubicBezTo>
                  <a:cubicBezTo>
                    <a:pt x="1" y="10"/>
                    <a:pt x="1" y="10"/>
                    <a:pt x="1" y="11"/>
                  </a:cubicBezTo>
                  <a:cubicBezTo>
                    <a:pt x="0" y="12"/>
                    <a:pt x="1" y="13"/>
                    <a:pt x="2" y="13"/>
                  </a:cubicBezTo>
                  <a:cubicBezTo>
                    <a:pt x="5" y="13"/>
                    <a:pt x="5" y="13"/>
                    <a:pt x="5" y="13"/>
                  </a:cubicBezTo>
                  <a:cubicBezTo>
                    <a:pt x="6" y="17"/>
                    <a:pt x="9" y="21"/>
                    <a:pt x="14" y="21"/>
                  </a:cubicBezTo>
                  <a:cubicBezTo>
                    <a:pt x="17" y="22"/>
                    <a:pt x="21" y="20"/>
                    <a:pt x="23" y="17"/>
                  </a:cubicBezTo>
                  <a:cubicBezTo>
                    <a:pt x="19" y="17"/>
                    <a:pt x="19" y="17"/>
                    <a:pt x="19" y="17"/>
                  </a:cubicBezTo>
                  <a:cubicBezTo>
                    <a:pt x="17" y="18"/>
                    <a:pt x="16" y="18"/>
                    <a:pt x="14" y="18"/>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09" name="Freeform 256"/>
            <p:cNvSpPr>
              <a:spLocks noEditPoints="1"/>
            </p:cNvSpPr>
            <p:nvPr/>
          </p:nvSpPr>
          <p:spPr bwMode="auto">
            <a:xfrm>
              <a:off x="365522" y="2129034"/>
              <a:ext cx="66675" cy="104775"/>
            </a:xfrm>
            <a:custGeom>
              <a:avLst/>
              <a:gdLst>
                <a:gd name="T0" fmla="*/ 9 w 26"/>
                <a:gd name="T1" fmla="*/ 0 h 41"/>
                <a:gd name="T2" fmla="*/ 2 w 26"/>
                <a:gd name="T3" fmla="*/ 30 h 41"/>
                <a:gd name="T4" fmla="*/ 15 w 26"/>
                <a:gd name="T5" fmla="*/ 40 h 41"/>
                <a:gd name="T6" fmla="*/ 25 w 26"/>
                <a:gd name="T7" fmla="*/ 27 h 41"/>
                <a:gd name="T8" fmla="*/ 9 w 26"/>
                <a:gd name="T9" fmla="*/ 0 h 41"/>
                <a:gd name="T10" fmla="*/ 14 w 26"/>
                <a:gd name="T11" fmla="*/ 36 h 41"/>
                <a:gd name="T12" fmla="*/ 20 w 26"/>
                <a:gd name="T13" fmla="*/ 25 h 41"/>
                <a:gd name="T14" fmla="*/ 14 w 26"/>
                <a:gd name="T15" fmla="*/ 36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1">
                  <a:moveTo>
                    <a:pt x="9" y="0"/>
                  </a:moveTo>
                  <a:cubicBezTo>
                    <a:pt x="9" y="0"/>
                    <a:pt x="0" y="18"/>
                    <a:pt x="2" y="30"/>
                  </a:cubicBezTo>
                  <a:cubicBezTo>
                    <a:pt x="3" y="37"/>
                    <a:pt x="8" y="41"/>
                    <a:pt x="15" y="40"/>
                  </a:cubicBezTo>
                  <a:cubicBezTo>
                    <a:pt x="21" y="39"/>
                    <a:pt x="26" y="33"/>
                    <a:pt x="25" y="27"/>
                  </a:cubicBezTo>
                  <a:cubicBezTo>
                    <a:pt x="23" y="15"/>
                    <a:pt x="9" y="0"/>
                    <a:pt x="9" y="0"/>
                  </a:cubicBezTo>
                  <a:close/>
                  <a:moveTo>
                    <a:pt x="14" y="36"/>
                  </a:moveTo>
                  <a:cubicBezTo>
                    <a:pt x="20" y="25"/>
                    <a:pt x="20" y="25"/>
                    <a:pt x="20" y="25"/>
                  </a:cubicBezTo>
                  <a:cubicBezTo>
                    <a:pt x="20" y="25"/>
                    <a:pt x="22" y="34"/>
                    <a:pt x="14" y="3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10" name="Freeform 257"/>
            <p:cNvSpPr>
              <a:spLocks noEditPoints="1"/>
            </p:cNvSpPr>
            <p:nvPr/>
          </p:nvSpPr>
          <p:spPr bwMode="auto">
            <a:xfrm>
              <a:off x="2259806" y="1909959"/>
              <a:ext cx="66675" cy="104775"/>
            </a:xfrm>
            <a:custGeom>
              <a:avLst/>
              <a:gdLst>
                <a:gd name="T0" fmla="*/ 9 w 26"/>
                <a:gd name="T1" fmla="*/ 0 h 41"/>
                <a:gd name="T2" fmla="*/ 2 w 26"/>
                <a:gd name="T3" fmla="*/ 30 h 41"/>
                <a:gd name="T4" fmla="*/ 15 w 26"/>
                <a:gd name="T5" fmla="*/ 40 h 41"/>
                <a:gd name="T6" fmla="*/ 25 w 26"/>
                <a:gd name="T7" fmla="*/ 27 h 41"/>
                <a:gd name="T8" fmla="*/ 9 w 26"/>
                <a:gd name="T9" fmla="*/ 0 h 41"/>
                <a:gd name="T10" fmla="*/ 14 w 26"/>
                <a:gd name="T11" fmla="*/ 36 h 41"/>
                <a:gd name="T12" fmla="*/ 20 w 26"/>
                <a:gd name="T13" fmla="*/ 25 h 41"/>
                <a:gd name="T14" fmla="*/ 14 w 26"/>
                <a:gd name="T15" fmla="*/ 36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1">
                  <a:moveTo>
                    <a:pt x="9" y="0"/>
                  </a:moveTo>
                  <a:cubicBezTo>
                    <a:pt x="9" y="0"/>
                    <a:pt x="0" y="18"/>
                    <a:pt x="2" y="30"/>
                  </a:cubicBezTo>
                  <a:cubicBezTo>
                    <a:pt x="3" y="37"/>
                    <a:pt x="9" y="41"/>
                    <a:pt x="15" y="40"/>
                  </a:cubicBezTo>
                  <a:cubicBezTo>
                    <a:pt x="22" y="39"/>
                    <a:pt x="26" y="33"/>
                    <a:pt x="25" y="27"/>
                  </a:cubicBezTo>
                  <a:cubicBezTo>
                    <a:pt x="23" y="15"/>
                    <a:pt x="9" y="0"/>
                    <a:pt x="9" y="0"/>
                  </a:cubicBezTo>
                  <a:close/>
                  <a:moveTo>
                    <a:pt x="14" y="36"/>
                  </a:moveTo>
                  <a:cubicBezTo>
                    <a:pt x="20" y="25"/>
                    <a:pt x="20" y="25"/>
                    <a:pt x="20" y="25"/>
                  </a:cubicBezTo>
                  <a:cubicBezTo>
                    <a:pt x="20" y="25"/>
                    <a:pt x="23" y="34"/>
                    <a:pt x="14" y="3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11" name="Freeform 258"/>
            <p:cNvSpPr>
              <a:spLocks noEditPoints="1"/>
            </p:cNvSpPr>
            <p:nvPr/>
          </p:nvSpPr>
          <p:spPr bwMode="auto">
            <a:xfrm>
              <a:off x="3489721" y="2913656"/>
              <a:ext cx="119063" cy="192881"/>
            </a:xfrm>
            <a:custGeom>
              <a:avLst/>
              <a:gdLst>
                <a:gd name="T0" fmla="*/ 16 w 46"/>
                <a:gd name="T1" fmla="*/ 0 h 75"/>
                <a:gd name="T2" fmla="*/ 3 w 46"/>
                <a:gd name="T3" fmla="*/ 56 h 75"/>
                <a:gd name="T4" fmla="*/ 27 w 46"/>
                <a:gd name="T5" fmla="*/ 73 h 75"/>
                <a:gd name="T6" fmla="*/ 45 w 46"/>
                <a:gd name="T7" fmla="*/ 49 h 75"/>
                <a:gd name="T8" fmla="*/ 16 w 46"/>
                <a:gd name="T9" fmla="*/ 0 h 75"/>
                <a:gd name="T10" fmla="*/ 25 w 46"/>
                <a:gd name="T11" fmla="*/ 65 h 75"/>
                <a:gd name="T12" fmla="*/ 36 w 46"/>
                <a:gd name="T13" fmla="*/ 46 h 75"/>
                <a:gd name="T14" fmla="*/ 25 w 46"/>
                <a:gd name="T15" fmla="*/ 6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75">
                  <a:moveTo>
                    <a:pt x="16" y="0"/>
                  </a:moveTo>
                  <a:cubicBezTo>
                    <a:pt x="16" y="0"/>
                    <a:pt x="0" y="34"/>
                    <a:pt x="3" y="56"/>
                  </a:cubicBezTo>
                  <a:cubicBezTo>
                    <a:pt x="5" y="67"/>
                    <a:pt x="15" y="75"/>
                    <a:pt x="27" y="73"/>
                  </a:cubicBezTo>
                  <a:cubicBezTo>
                    <a:pt x="38" y="72"/>
                    <a:pt x="46" y="61"/>
                    <a:pt x="45" y="49"/>
                  </a:cubicBezTo>
                  <a:cubicBezTo>
                    <a:pt x="41" y="28"/>
                    <a:pt x="16" y="0"/>
                    <a:pt x="16" y="0"/>
                  </a:cubicBezTo>
                  <a:close/>
                  <a:moveTo>
                    <a:pt x="25" y="65"/>
                  </a:moveTo>
                  <a:cubicBezTo>
                    <a:pt x="36" y="46"/>
                    <a:pt x="36" y="46"/>
                    <a:pt x="36" y="46"/>
                  </a:cubicBezTo>
                  <a:cubicBezTo>
                    <a:pt x="36" y="46"/>
                    <a:pt x="40" y="63"/>
                    <a:pt x="25" y="6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12" name="Freeform 259"/>
            <p:cNvSpPr>
              <a:spLocks noEditPoints="1"/>
            </p:cNvSpPr>
            <p:nvPr/>
          </p:nvSpPr>
          <p:spPr bwMode="auto">
            <a:xfrm>
              <a:off x="3314700" y="2084981"/>
              <a:ext cx="119063" cy="192881"/>
            </a:xfrm>
            <a:custGeom>
              <a:avLst/>
              <a:gdLst>
                <a:gd name="T0" fmla="*/ 16 w 46"/>
                <a:gd name="T1" fmla="*/ 0 h 75"/>
                <a:gd name="T2" fmla="*/ 3 w 46"/>
                <a:gd name="T3" fmla="*/ 56 h 75"/>
                <a:gd name="T4" fmla="*/ 27 w 46"/>
                <a:gd name="T5" fmla="*/ 73 h 75"/>
                <a:gd name="T6" fmla="*/ 45 w 46"/>
                <a:gd name="T7" fmla="*/ 49 h 75"/>
                <a:gd name="T8" fmla="*/ 16 w 46"/>
                <a:gd name="T9" fmla="*/ 0 h 75"/>
                <a:gd name="T10" fmla="*/ 26 w 46"/>
                <a:gd name="T11" fmla="*/ 65 h 75"/>
                <a:gd name="T12" fmla="*/ 36 w 46"/>
                <a:gd name="T13" fmla="*/ 46 h 75"/>
                <a:gd name="T14" fmla="*/ 26 w 46"/>
                <a:gd name="T15" fmla="*/ 6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75">
                  <a:moveTo>
                    <a:pt x="16" y="0"/>
                  </a:moveTo>
                  <a:cubicBezTo>
                    <a:pt x="16" y="0"/>
                    <a:pt x="0" y="34"/>
                    <a:pt x="3" y="56"/>
                  </a:cubicBezTo>
                  <a:cubicBezTo>
                    <a:pt x="5" y="67"/>
                    <a:pt x="16" y="75"/>
                    <a:pt x="27" y="73"/>
                  </a:cubicBezTo>
                  <a:cubicBezTo>
                    <a:pt x="39" y="71"/>
                    <a:pt x="46" y="61"/>
                    <a:pt x="45" y="49"/>
                  </a:cubicBezTo>
                  <a:cubicBezTo>
                    <a:pt x="41" y="27"/>
                    <a:pt x="16" y="0"/>
                    <a:pt x="16" y="0"/>
                  </a:cubicBezTo>
                  <a:close/>
                  <a:moveTo>
                    <a:pt x="26" y="65"/>
                  </a:moveTo>
                  <a:cubicBezTo>
                    <a:pt x="36" y="46"/>
                    <a:pt x="36" y="46"/>
                    <a:pt x="36" y="46"/>
                  </a:cubicBezTo>
                  <a:cubicBezTo>
                    <a:pt x="36" y="46"/>
                    <a:pt x="40" y="63"/>
                    <a:pt x="26" y="6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13" name="Freeform 260"/>
            <p:cNvSpPr/>
            <p:nvPr/>
          </p:nvSpPr>
          <p:spPr bwMode="auto">
            <a:xfrm>
              <a:off x="2521744" y="2596950"/>
              <a:ext cx="95250" cy="192881"/>
            </a:xfrm>
            <a:custGeom>
              <a:avLst/>
              <a:gdLst>
                <a:gd name="T0" fmla="*/ 37 w 37"/>
                <a:gd name="T1" fmla="*/ 14 h 75"/>
                <a:gd name="T2" fmla="*/ 37 w 37"/>
                <a:gd name="T3" fmla="*/ 14 h 75"/>
                <a:gd name="T4" fmla="*/ 37 w 37"/>
                <a:gd name="T5" fmla="*/ 14 h 75"/>
                <a:gd name="T6" fmla="*/ 26 w 37"/>
                <a:gd name="T7" fmla="*/ 4 h 75"/>
                <a:gd name="T8" fmla="*/ 25 w 37"/>
                <a:gd name="T9" fmla="*/ 4 h 75"/>
                <a:gd name="T10" fmla="*/ 20 w 37"/>
                <a:gd name="T11" fmla="*/ 3 h 75"/>
                <a:gd name="T12" fmla="*/ 4 w 37"/>
                <a:gd name="T13" fmla="*/ 10 h 75"/>
                <a:gd name="T14" fmla="*/ 1 w 37"/>
                <a:gd name="T15" fmla="*/ 31 h 75"/>
                <a:gd name="T16" fmla="*/ 4 w 37"/>
                <a:gd name="T17" fmla="*/ 35 h 75"/>
                <a:gd name="T18" fmla="*/ 8 w 37"/>
                <a:gd name="T19" fmla="*/ 32 h 75"/>
                <a:gd name="T20" fmla="*/ 10 w 37"/>
                <a:gd name="T21" fmla="*/ 15 h 75"/>
                <a:gd name="T22" fmla="*/ 11 w 37"/>
                <a:gd name="T23" fmla="*/ 16 h 75"/>
                <a:gd name="T24" fmla="*/ 10 w 37"/>
                <a:gd name="T25" fmla="*/ 26 h 75"/>
                <a:gd name="T26" fmla="*/ 9 w 37"/>
                <a:gd name="T27" fmla="*/ 35 h 75"/>
                <a:gd name="T28" fmla="*/ 4 w 37"/>
                <a:gd name="T29" fmla="*/ 68 h 75"/>
                <a:gd name="T30" fmla="*/ 7 w 37"/>
                <a:gd name="T31" fmla="*/ 73 h 75"/>
                <a:gd name="T32" fmla="*/ 12 w 37"/>
                <a:gd name="T33" fmla="*/ 70 h 75"/>
                <a:gd name="T34" fmla="*/ 16 w 37"/>
                <a:gd name="T35" fmla="*/ 39 h 75"/>
                <a:gd name="T36" fmla="*/ 17 w 37"/>
                <a:gd name="T37" fmla="*/ 39 h 75"/>
                <a:gd name="T38" fmla="*/ 13 w 37"/>
                <a:gd name="T39" fmla="*/ 70 h 75"/>
                <a:gd name="T40" fmla="*/ 16 w 37"/>
                <a:gd name="T41" fmla="*/ 74 h 75"/>
                <a:gd name="T42" fmla="*/ 21 w 37"/>
                <a:gd name="T43" fmla="*/ 71 h 75"/>
                <a:gd name="T44" fmla="*/ 26 w 37"/>
                <a:gd name="T45" fmla="*/ 37 h 75"/>
                <a:gd name="T46" fmla="*/ 27 w 37"/>
                <a:gd name="T47" fmla="*/ 28 h 75"/>
                <a:gd name="T48" fmla="*/ 29 w 37"/>
                <a:gd name="T49" fmla="*/ 18 h 75"/>
                <a:gd name="T50" fmla="*/ 30 w 37"/>
                <a:gd name="T51" fmla="*/ 18 h 75"/>
                <a:gd name="T52" fmla="*/ 27 w 37"/>
                <a:gd name="T53" fmla="*/ 35 h 75"/>
                <a:gd name="T54" fmla="*/ 30 w 37"/>
                <a:gd name="T55" fmla="*/ 39 h 75"/>
                <a:gd name="T56" fmla="*/ 34 w 37"/>
                <a:gd name="T57" fmla="*/ 36 h 75"/>
                <a:gd name="T58" fmla="*/ 37 w 37"/>
                <a:gd name="T59" fmla="*/ 14 h 75"/>
                <a:gd name="T60" fmla="*/ 37 w 37"/>
                <a:gd name="T61" fmla="*/ 1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75">
                  <a:moveTo>
                    <a:pt x="37" y="14"/>
                  </a:moveTo>
                  <a:cubicBezTo>
                    <a:pt x="37" y="14"/>
                    <a:pt x="37" y="14"/>
                    <a:pt x="37" y="14"/>
                  </a:cubicBezTo>
                  <a:cubicBezTo>
                    <a:pt x="37" y="14"/>
                    <a:pt x="37" y="14"/>
                    <a:pt x="37" y="14"/>
                  </a:cubicBezTo>
                  <a:cubicBezTo>
                    <a:pt x="37" y="8"/>
                    <a:pt x="30" y="5"/>
                    <a:pt x="26" y="4"/>
                  </a:cubicBezTo>
                  <a:cubicBezTo>
                    <a:pt x="26" y="4"/>
                    <a:pt x="25" y="4"/>
                    <a:pt x="25" y="4"/>
                  </a:cubicBezTo>
                  <a:cubicBezTo>
                    <a:pt x="20" y="3"/>
                    <a:pt x="20" y="3"/>
                    <a:pt x="20" y="3"/>
                  </a:cubicBezTo>
                  <a:cubicBezTo>
                    <a:pt x="20" y="3"/>
                    <a:pt x="5" y="0"/>
                    <a:pt x="4" y="10"/>
                  </a:cubicBezTo>
                  <a:cubicBezTo>
                    <a:pt x="1" y="31"/>
                    <a:pt x="1" y="31"/>
                    <a:pt x="1" y="31"/>
                  </a:cubicBezTo>
                  <a:cubicBezTo>
                    <a:pt x="0" y="33"/>
                    <a:pt x="2" y="35"/>
                    <a:pt x="4" y="35"/>
                  </a:cubicBezTo>
                  <a:cubicBezTo>
                    <a:pt x="6" y="35"/>
                    <a:pt x="7" y="34"/>
                    <a:pt x="8" y="32"/>
                  </a:cubicBezTo>
                  <a:cubicBezTo>
                    <a:pt x="10" y="15"/>
                    <a:pt x="10" y="15"/>
                    <a:pt x="10" y="15"/>
                  </a:cubicBezTo>
                  <a:cubicBezTo>
                    <a:pt x="11" y="16"/>
                    <a:pt x="11" y="16"/>
                    <a:pt x="11" y="16"/>
                  </a:cubicBezTo>
                  <a:cubicBezTo>
                    <a:pt x="10" y="26"/>
                    <a:pt x="10" y="26"/>
                    <a:pt x="10" y="26"/>
                  </a:cubicBezTo>
                  <a:cubicBezTo>
                    <a:pt x="9" y="35"/>
                    <a:pt x="9" y="35"/>
                    <a:pt x="9" y="35"/>
                  </a:cubicBezTo>
                  <a:cubicBezTo>
                    <a:pt x="4" y="68"/>
                    <a:pt x="4" y="68"/>
                    <a:pt x="4" y="68"/>
                  </a:cubicBezTo>
                  <a:cubicBezTo>
                    <a:pt x="3" y="71"/>
                    <a:pt x="5" y="73"/>
                    <a:pt x="7" y="73"/>
                  </a:cubicBezTo>
                  <a:cubicBezTo>
                    <a:pt x="9" y="73"/>
                    <a:pt x="11" y="72"/>
                    <a:pt x="12" y="70"/>
                  </a:cubicBezTo>
                  <a:cubicBezTo>
                    <a:pt x="16" y="39"/>
                    <a:pt x="16" y="39"/>
                    <a:pt x="16" y="39"/>
                  </a:cubicBezTo>
                  <a:cubicBezTo>
                    <a:pt x="17" y="39"/>
                    <a:pt x="17" y="39"/>
                    <a:pt x="17" y="39"/>
                  </a:cubicBezTo>
                  <a:cubicBezTo>
                    <a:pt x="13" y="70"/>
                    <a:pt x="13" y="70"/>
                    <a:pt x="13" y="70"/>
                  </a:cubicBezTo>
                  <a:cubicBezTo>
                    <a:pt x="13" y="72"/>
                    <a:pt x="14" y="74"/>
                    <a:pt x="16" y="74"/>
                  </a:cubicBezTo>
                  <a:cubicBezTo>
                    <a:pt x="19" y="75"/>
                    <a:pt x="21" y="73"/>
                    <a:pt x="21" y="71"/>
                  </a:cubicBezTo>
                  <a:cubicBezTo>
                    <a:pt x="26" y="37"/>
                    <a:pt x="26" y="37"/>
                    <a:pt x="26" y="37"/>
                  </a:cubicBezTo>
                  <a:cubicBezTo>
                    <a:pt x="27" y="28"/>
                    <a:pt x="27" y="28"/>
                    <a:pt x="27" y="28"/>
                  </a:cubicBezTo>
                  <a:cubicBezTo>
                    <a:pt x="29" y="18"/>
                    <a:pt x="29" y="18"/>
                    <a:pt x="29" y="18"/>
                  </a:cubicBezTo>
                  <a:cubicBezTo>
                    <a:pt x="30" y="18"/>
                    <a:pt x="30" y="18"/>
                    <a:pt x="30" y="18"/>
                  </a:cubicBezTo>
                  <a:cubicBezTo>
                    <a:pt x="27" y="35"/>
                    <a:pt x="27" y="35"/>
                    <a:pt x="27" y="35"/>
                  </a:cubicBezTo>
                  <a:cubicBezTo>
                    <a:pt x="27" y="37"/>
                    <a:pt x="28" y="39"/>
                    <a:pt x="30" y="39"/>
                  </a:cubicBezTo>
                  <a:cubicBezTo>
                    <a:pt x="32" y="39"/>
                    <a:pt x="34" y="38"/>
                    <a:pt x="34" y="36"/>
                  </a:cubicBezTo>
                  <a:cubicBezTo>
                    <a:pt x="37" y="14"/>
                    <a:pt x="37" y="14"/>
                    <a:pt x="37" y="14"/>
                  </a:cubicBezTo>
                  <a:cubicBezTo>
                    <a:pt x="37" y="14"/>
                    <a:pt x="37" y="14"/>
                    <a:pt x="37" y="14"/>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14" name="Freeform 261"/>
            <p:cNvSpPr/>
            <p:nvPr/>
          </p:nvSpPr>
          <p:spPr bwMode="auto">
            <a:xfrm>
              <a:off x="2561035" y="2563612"/>
              <a:ext cx="40481" cy="41672"/>
            </a:xfrm>
            <a:custGeom>
              <a:avLst/>
              <a:gdLst>
                <a:gd name="T0" fmla="*/ 7 w 16"/>
                <a:gd name="T1" fmla="*/ 15 h 16"/>
                <a:gd name="T2" fmla="*/ 16 w 16"/>
                <a:gd name="T3" fmla="*/ 9 h 16"/>
                <a:gd name="T4" fmla="*/ 9 w 16"/>
                <a:gd name="T5" fmla="*/ 0 h 16"/>
                <a:gd name="T6" fmla="*/ 1 w 16"/>
                <a:gd name="T7" fmla="*/ 7 h 16"/>
                <a:gd name="T8" fmla="*/ 7 w 16"/>
                <a:gd name="T9" fmla="*/ 15 h 16"/>
              </a:gdLst>
              <a:ahLst/>
              <a:cxnLst>
                <a:cxn ang="0">
                  <a:pos x="T0" y="T1"/>
                </a:cxn>
                <a:cxn ang="0">
                  <a:pos x="T2" y="T3"/>
                </a:cxn>
                <a:cxn ang="0">
                  <a:pos x="T4" y="T5"/>
                </a:cxn>
                <a:cxn ang="0">
                  <a:pos x="T6" y="T7"/>
                </a:cxn>
                <a:cxn ang="0">
                  <a:pos x="T8" y="T9"/>
                </a:cxn>
              </a:cxnLst>
              <a:rect l="0" t="0" r="r" b="b"/>
              <a:pathLst>
                <a:path w="16" h="16">
                  <a:moveTo>
                    <a:pt x="7" y="15"/>
                  </a:moveTo>
                  <a:cubicBezTo>
                    <a:pt x="11" y="16"/>
                    <a:pt x="15" y="13"/>
                    <a:pt x="16" y="9"/>
                  </a:cubicBezTo>
                  <a:cubicBezTo>
                    <a:pt x="16" y="5"/>
                    <a:pt x="14" y="1"/>
                    <a:pt x="9" y="0"/>
                  </a:cubicBezTo>
                  <a:cubicBezTo>
                    <a:pt x="5" y="0"/>
                    <a:pt x="1" y="3"/>
                    <a:pt x="1" y="7"/>
                  </a:cubicBezTo>
                  <a:cubicBezTo>
                    <a:pt x="0" y="11"/>
                    <a:pt x="3" y="15"/>
                    <a:pt x="7" y="1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15" name="Freeform 262"/>
            <p:cNvSpPr/>
            <p:nvPr/>
          </p:nvSpPr>
          <p:spPr bwMode="auto">
            <a:xfrm>
              <a:off x="3363515" y="1387275"/>
              <a:ext cx="121444" cy="188119"/>
            </a:xfrm>
            <a:custGeom>
              <a:avLst/>
              <a:gdLst>
                <a:gd name="T0" fmla="*/ 35 w 47"/>
                <a:gd name="T1" fmla="*/ 5 h 73"/>
                <a:gd name="T2" fmla="*/ 35 w 47"/>
                <a:gd name="T3" fmla="*/ 5 h 73"/>
                <a:gd name="T4" fmla="*/ 35 w 47"/>
                <a:gd name="T5" fmla="*/ 5 h 73"/>
                <a:gd name="T6" fmla="*/ 20 w 47"/>
                <a:gd name="T7" fmla="*/ 2 h 73"/>
                <a:gd name="T8" fmla="*/ 20 w 47"/>
                <a:gd name="T9" fmla="*/ 2 h 73"/>
                <a:gd name="T10" fmla="*/ 15 w 47"/>
                <a:gd name="T11" fmla="*/ 4 h 73"/>
                <a:gd name="T12" fmla="*/ 3 w 47"/>
                <a:gd name="T13" fmla="*/ 17 h 73"/>
                <a:gd name="T14" fmla="*/ 10 w 47"/>
                <a:gd name="T15" fmla="*/ 38 h 73"/>
                <a:gd name="T16" fmla="*/ 15 w 47"/>
                <a:gd name="T17" fmla="*/ 40 h 73"/>
                <a:gd name="T18" fmla="*/ 17 w 47"/>
                <a:gd name="T19" fmla="*/ 35 h 73"/>
                <a:gd name="T20" fmla="*/ 11 w 47"/>
                <a:gd name="T21" fmla="*/ 19 h 73"/>
                <a:gd name="T22" fmla="*/ 13 w 47"/>
                <a:gd name="T23" fmla="*/ 19 h 73"/>
                <a:gd name="T24" fmla="*/ 16 w 47"/>
                <a:gd name="T25" fmla="*/ 29 h 73"/>
                <a:gd name="T26" fmla="*/ 19 w 47"/>
                <a:gd name="T27" fmla="*/ 37 h 73"/>
                <a:gd name="T28" fmla="*/ 30 w 47"/>
                <a:gd name="T29" fmla="*/ 69 h 73"/>
                <a:gd name="T30" fmla="*/ 35 w 47"/>
                <a:gd name="T31" fmla="*/ 72 h 73"/>
                <a:gd name="T32" fmla="*/ 37 w 47"/>
                <a:gd name="T33" fmla="*/ 67 h 73"/>
                <a:gd name="T34" fmla="*/ 27 w 47"/>
                <a:gd name="T35" fmla="*/ 37 h 73"/>
                <a:gd name="T36" fmla="*/ 29 w 47"/>
                <a:gd name="T37" fmla="*/ 37 h 73"/>
                <a:gd name="T38" fmla="*/ 39 w 47"/>
                <a:gd name="T39" fmla="*/ 66 h 73"/>
                <a:gd name="T40" fmla="*/ 44 w 47"/>
                <a:gd name="T41" fmla="*/ 69 h 73"/>
                <a:gd name="T42" fmla="*/ 46 w 47"/>
                <a:gd name="T43" fmla="*/ 64 h 73"/>
                <a:gd name="T44" fmla="*/ 35 w 47"/>
                <a:gd name="T45" fmla="*/ 32 h 73"/>
                <a:gd name="T46" fmla="*/ 33 w 47"/>
                <a:gd name="T47" fmla="*/ 23 h 73"/>
                <a:gd name="T48" fmla="*/ 29 w 47"/>
                <a:gd name="T49" fmla="*/ 13 h 73"/>
                <a:gd name="T50" fmla="*/ 30 w 47"/>
                <a:gd name="T51" fmla="*/ 13 h 73"/>
                <a:gd name="T52" fmla="*/ 36 w 47"/>
                <a:gd name="T53" fmla="*/ 29 h 73"/>
                <a:gd name="T54" fmla="*/ 40 w 47"/>
                <a:gd name="T55" fmla="*/ 31 h 73"/>
                <a:gd name="T56" fmla="*/ 42 w 47"/>
                <a:gd name="T57" fmla="*/ 27 h 73"/>
                <a:gd name="T58" fmla="*/ 35 w 47"/>
                <a:gd name="T59" fmla="*/ 6 h 73"/>
                <a:gd name="T60" fmla="*/ 35 w 47"/>
                <a:gd name="T61"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 h="73">
                  <a:moveTo>
                    <a:pt x="35" y="5"/>
                  </a:moveTo>
                  <a:cubicBezTo>
                    <a:pt x="35" y="5"/>
                    <a:pt x="35" y="5"/>
                    <a:pt x="35" y="5"/>
                  </a:cubicBezTo>
                  <a:cubicBezTo>
                    <a:pt x="35" y="5"/>
                    <a:pt x="35" y="5"/>
                    <a:pt x="35" y="5"/>
                  </a:cubicBezTo>
                  <a:cubicBezTo>
                    <a:pt x="32" y="0"/>
                    <a:pt x="24" y="1"/>
                    <a:pt x="20" y="2"/>
                  </a:cubicBezTo>
                  <a:cubicBezTo>
                    <a:pt x="20" y="2"/>
                    <a:pt x="20" y="2"/>
                    <a:pt x="20" y="2"/>
                  </a:cubicBezTo>
                  <a:cubicBezTo>
                    <a:pt x="15" y="4"/>
                    <a:pt x="15" y="4"/>
                    <a:pt x="15" y="4"/>
                  </a:cubicBezTo>
                  <a:cubicBezTo>
                    <a:pt x="15" y="4"/>
                    <a:pt x="0" y="8"/>
                    <a:pt x="3" y="17"/>
                  </a:cubicBezTo>
                  <a:cubicBezTo>
                    <a:pt x="10" y="38"/>
                    <a:pt x="10" y="38"/>
                    <a:pt x="10" y="38"/>
                  </a:cubicBezTo>
                  <a:cubicBezTo>
                    <a:pt x="11" y="39"/>
                    <a:pt x="13" y="40"/>
                    <a:pt x="15" y="40"/>
                  </a:cubicBezTo>
                  <a:cubicBezTo>
                    <a:pt x="16" y="39"/>
                    <a:pt x="17" y="37"/>
                    <a:pt x="17" y="35"/>
                  </a:cubicBezTo>
                  <a:cubicBezTo>
                    <a:pt x="11" y="19"/>
                    <a:pt x="11" y="19"/>
                    <a:pt x="11" y="19"/>
                  </a:cubicBezTo>
                  <a:cubicBezTo>
                    <a:pt x="13" y="19"/>
                    <a:pt x="13" y="19"/>
                    <a:pt x="13" y="19"/>
                  </a:cubicBezTo>
                  <a:cubicBezTo>
                    <a:pt x="16" y="29"/>
                    <a:pt x="16" y="29"/>
                    <a:pt x="16" y="29"/>
                  </a:cubicBezTo>
                  <a:cubicBezTo>
                    <a:pt x="19" y="37"/>
                    <a:pt x="19" y="37"/>
                    <a:pt x="19" y="37"/>
                  </a:cubicBezTo>
                  <a:cubicBezTo>
                    <a:pt x="30" y="69"/>
                    <a:pt x="30" y="69"/>
                    <a:pt x="30" y="69"/>
                  </a:cubicBezTo>
                  <a:cubicBezTo>
                    <a:pt x="30" y="72"/>
                    <a:pt x="33" y="73"/>
                    <a:pt x="35" y="72"/>
                  </a:cubicBezTo>
                  <a:cubicBezTo>
                    <a:pt x="37" y="71"/>
                    <a:pt x="38" y="69"/>
                    <a:pt x="37" y="67"/>
                  </a:cubicBezTo>
                  <a:cubicBezTo>
                    <a:pt x="27" y="37"/>
                    <a:pt x="27" y="37"/>
                    <a:pt x="27" y="37"/>
                  </a:cubicBezTo>
                  <a:cubicBezTo>
                    <a:pt x="29" y="37"/>
                    <a:pt x="29" y="37"/>
                    <a:pt x="29" y="37"/>
                  </a:cubicBezTo>
                  <a:cubicBezTo>
                    <a:pt x="39" y="66"/>
                    <a:pt x="39" y="66"/>
                    <a:pt x="39" y="66"/>
                  </a:cubicBezTo>
                  <a:cubicBezTo>
                    <a:pt x="39" y="69"/>
                    <a:pt x="42" y="70"/>
                    <a:pt x="44" y="69"/>
                  </a:cubicBezTo>
                  <a:cubicBezTo>
                    <a:pt x="46" y="68"/>
                    <a:pt x="47" y="66"/>
                    <a:pt x="46" y="64"/>
                  </a:cubicBezTo>
                  <a:cubicBezTo>
                    <a:pt x="35" y="32"/>
                    <a:pt x="35" y="32"/>
                    <a:pt x="35" y="32"/>
                  </a:cubicBezTo>
                  <a:cubicBezTo>
                    <a:pt x="33" y="23"/>
                    <a:pt x="33" y="23"/>
                    <a:pt x="33" y="23"/>
                  </a:cubicBezTo>
                  <a:cubicBezTo>
                    <a:pt x="29" y="13"/>
                    <a:pt x="29" y="13"/>
                    <a:pt x="29" y="13"/>
                  </a:cubicBezTo>
                  <a:cubicBezTo>
                    <a:pt x="30" y="13"/>
                    <a:pt x="30" y="13"/>
                    <a:pt x="30" y="13"/>
                  </a:cubicBezTo>
                  <a:cubicBezTo>
                    <a:pt x="36" y="29"/>
                    <a:pt x="36" y="29"/>
                    <a:pt x="36" y="29"/>
                  </a:cubicBezTo>
                  <a:cubicBezTo>
                    <a:pt x="36" y="31"/>
                    <a:pt x="38" y="32"/>
                    <a:pt x="40" y="31"/>
                  </a:cubicBezTo>
                  <a:cubicBezTo>
                    <a:pt x="42" y="30"/>
                    <a:pt x="43" y="28"/>
                    <a:pt x="42" y="27"/>
                  </a:cubicBezTo>
                  <a:cubicBezTo>
                    <a:pt x="35" y="6"/>
                    <a:pt x="35" y="6"/>
                    <a:pt x="35" y="6"/>
                  </a:cubicBezTo>
                  <a:cubicBezTo>
                    <a:pt x="35" y="6"/>
                    <a:pt x="35" y="6"/>
                    <a:pt x="35" y="5"/>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16" name="Freeform 263"/>
            <p:cNvSpPr/>
            <p:nvPr/>
          </p:nvSpPr>
          <p:spPr bwMode="auto">
            <a:xfrm>
              <a:off x="3376613" y="1350365"/>
              <a:ext cx="46434" cy="46435"/>
            </a:xfrm>
            <a:custGeom>
              <a:avLst/>
              <a:gdLst>
                <a:gd name="T0" fmla="*/ 11 w 18"/>
                <a:gd name="T1" fmla="*/ 16 h 18"/>
                <a:gd name="T2" fmla="*/ 16 w 18"/>
                <a:gd name="T3" fmla="*/ 7 h 18"/>
                <a:gd name="T4" fmla="*/ 7 w 18"/>
                <a:gd name="T5" fmla="*/ 2 h 18"/>
                <a:gd name="T6" fmla="*/ 2 w 18"/>
                <a:gd name="T7" fmla="*/ 11 h 18"/>
                <a:gd name="T8" fmla="*/ 11 w 18"/>
                <a:gd name="T9" fmla="*/ 16 h 18"/>
              </a:gdLst>
              <a:ahLst/>
              <a:cxnLst>
                <a:cxn ang="0">
                  <a:pos x="T0" y="T1"/>
                </a:cxn>
                <a:cxn ang="0">
                  <a:pos x="T2" y="T3"/>
                </a:cxn>
                <a:cxn ang="0">
                  <a:pos x="T4" y="T5"/>
                </a:cxn>
                <a:cxn ang="0">
                  <a:pos x="T6" y="T7"/>
                </a:cxn>
                <a:cxn ang="0">
                  <a:pos x="T8" y="T9"/>
                </a:cxn>
              </a:cxnLst>
              <a:rect l="0" t="0" r="r" b="b"/>
              <a:pathLst>
                <a:path w="18" h="18">
                  <a:moveTo>
                    <a:pt x="11" y="16"/>
                  </a:moveTo>
                  <a:cubicBezTo>
                    <a:pt x="15" y="15"/>
                    <a:pt x="18" y="11"/>
                    <a:pt x="16" y="7"/>
                  </a:cubicBezTo>
                  <a:cubicBezTo>
                    <a:pt x="15" y="3"/>
                    <a:pt x="11" y="0"/>
                    <a:pt x="7" y="2"/>
                  </a:cubicBezTo>
                  <a:cubicBezTo>
                    <a:pt x="3" y="3"/>
                    <a:pt x="0" y="7"/>
                    <a:pt x="2" y="11"/>
                  </a:cubicBezTo>
                  <a:cubicBezTo>
                    <a:pt x="3" y="15"/>
                    <a:pt x="7" y="18"/>
                    <a:pt x="11" y="16"/>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17" name="Freeform 264"/>
            <p:cNvSpPr>
              <a:spLocks noEditPoints="1"/>
            </p:cNvSpPr>
            <p:nvPr/>
          </p:nvSpPr>
          <p:spPr bwMode="auto">
            <a:xfrm>
              <a:off x="2357438" y="2550515"/>
              <a:ext cx="121444" cy="223838"/>
            </a:xfrm>
            <a:custGeom>
              <a:avLst/>
              <a:gdLst>
                <a:gd name="T0" fmla="*/ 27 w 47"/>
                <a:gd name="T1" fmla="*/ 14 h 87"/>
                <a:gd name="T2" fmla="*/ 35 w 47"/>
                <a:gd name="T3" fmla="*/ 8 h 87"/>
                <a:gd name="T4" fmla="*/ 29 w 47"/>
                <a:gd name="T5" fmla="*/ 1 h 87"/>
                <a:gd name="T6" fmla="*/ 22 w 47"/>
                <a:gd name="T7" fmla="*/ 6 h 87"/>
                <a:gd name="T8" fmla="*/ 27 w 47"/>
                <a:gd name="T9" fmla="*/ 14 h 87"/>
                <a:gd name="T10" fmla="*/ 41 w 47"/>
                <a:gd name="T11" fmla="*/ 39 h 87"/>
                <a:gd name="T12" fmla="*/ 44 w 47"/>
                <a:gd name="T13" fmla="*/ 42 h 87"/>
                <a:gd name="T14" fmla="*/ 47 w 47"/>
                <a:gd name="T15" fmla="*/ 39 h 87"/>
                <a:gd name="T16" fmla="*/ 46 w 47"/>
                <a:gd name="T17" fmla="*/ 25 h 87"/>
                <a:gd name="T18" fmla="*/ 44 w 47"/>
                <a:gd name="T19" fmla="*/ 22 h 87"/>
                <a:gd name="T20" fmla="*/ 36 w 47"/>
                <a:gd name="T21" fmla="*/ 17 h 87"/>
                <a:gd name="T22" fmla="*/ 29 w 47"/>
                <a:gd name="T23" fmla="*/ 15 h 87"/>
                <a:gd name="T24" fmla="*/ 24 w 47"/>
                <a:gd name="T25" fmla="*/ 17 h 87"/>
                <a:gd name="T26" fmla="*/ 24 w 47"/>
                <a:gd name="T27" fmla="*/ 17 h 87"/>
                <a:gd name="T28" fmla="*/ 24 w 47"/>
                <a:gd name="T29" fmla="*/ 17 h 87"/>
                <a:gd name="T30" fmla="*/ 23 w 47"/>
                <a:gd name="T31" fmla="*/ 18 h 87"/>
                <a:gd name="T32" fmla="*/ 14 w 47"/>
                <a:gd name="T33" fmla="*/ 28 h 87"/>
                <a:gd name="T34" fmla="*/ 14 w 47"/>
                <a:gd name="T35" fmla="*/ 28 h 87"/>
                <a:gd name="T36" fmla="*/ 2 w 47"/>
                <a:gd name="T37" fmla="*/ 36 h 87"/>
                <a:gd name="T38" fmla="*/ 1 w 47"/>
                <a:gd name="T39" fmla="*/ 40 h 87"/>
                <a:gd name="T40" fmla="*/ 6 w 47"/>
                <a:gd name="T41" fmla="*/ 42 h 87"/>
                <a:gd name="T42" fmla="*/ 18 w 47"/>
                <a:gd name="T43" fmla="*/ 34 h 87"/>
                <a:gd name="T44" fmla="*/ 18 w 47"/>
                <a:gd name="T45" fmla="*/ 34 h 87"/>
                <a:gd name="T46" fmla="*/ 19 w 47"/>
                <a:gd name="T47" fmla="*/ 33 h 87"/>
                <a:gd name="T48" fmla="*/ 21 w 47"/>
                <a:gd name="T49" fmla="*/ 31 h 87"/>
                <a:gd name="T50" fmla="*/ 21 w 47"/>
                <a:gd name="T51" fmla="*/ 41 h 87"/>
                <a:gd name="T52" fmla="*/ 22 w 47"/>
                <a:gd name="T53" fmla="*/ 44 h 87"/>
                <a:gd name="T54" fmla="*/ 13 w 47"/>
                <a:gd name="T55" fmla="*/ 58 h 87"/>
                <a:gd name="T56" fmla="*/ 13 w 47"/>
                <a:gd name="T57" fmla="*/ 58 h 87"/>
                <a:gd name="T58" fmla="*/ 13 w 47"/>
                <a:gd name="T59" fmla="*/ 59 h 87"/>
                <a:gd name="T60" fmla="*/ 12 w 47"/>
                <a:gd name="T61" fmla="*/ 61 h 87"/>
                <a:gd name="T62" fmla="*/ 6 w 47"/>
                <a:gd name="T63" fmla="*/ 79 h 87"/>
                <a:gd name="T64" fmla="*/ 10 w 47"/>
                <a:gd name="T65" fmla="*/ 84 h 87"/>
                <a:gd name="T66" fmla="*/ 15 w 47"/>
                <a:gd name="T67" fmla="*/ 80 h 87"/>
                <a:gd name="T68" fmla="*/ 20 w 47"/>
                <a:gd name="T69" fmla="*/ 64 h 87"/>
                <a:gd name="T70" fmla="*/ 28 w 47"/>
                <a:gd name="T71" fmla="*/ 55 h 87"/>
                <a:gd name="T72" fmla="*/ 31 w 47"/>
                <a:gd name="T73" fmla="*/ 83 h 87"/>
                <a:gd name="T74" fmla="*/ 35 w 47"/>
                <a:gd name="T75" fmla="*/ 87 h 87"/>
                <a:gd name="T76" fmla="*/ 39 w 47"/>
                <a:gd name="T77" fmla="*/ 82 h 87"/>
                <a:gd name="T78" fmla="*/ 37 w 47"/>
                <a:gd name="T79" fmla="*/ 45 h 87"/>
                <a:gd name="T80" fmla="*/ 38 w 47"/>
                <a:gd name="T81" fmla="*/ 41 h 87"/>
                <a:gd name="T82" fmla="*/ 38 w 47"/>
                <a:gd name="T83" fmla="*/ 26 h 87"/>
                <a:gd name="T84" fmla="*/ 40 w 47"/>
                <a:gd name="T85" fmla="*/ 27 h 87"/>
                <a:gd name="T86" fmla="*/ 41 w 47"/>
                <a:gd name="T87" fmla="*/ 3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87">
                  <a:moveTo>
                    <a:pt x="27" y="14"/>
                  </a:moveTo>
                  <a:cubicBezTo>
                    <a:pt x="31" y="14"/>
                    <a:pt x="34" y="12"/>
                    <a:pt x="35" y="8"/>
                  </a:cubicBezTo>
                  <a:cubicBezTo>
                    <a:pt x="35" y="5"/>
                    <a:pt x="33" y="1"/>
                    <a:pt x="29" y="1"/>
                  </a:cubicBezTo>
                  <a:cubicBezTo>
                    <a:pt x="25" y="0"/>
                    <a:pt x="22" y="3"/>
                    <a:pt x="22" y="6"/>
                  </a:cubicBezTo>
                  <a:cubicBezTo>
                    <a:pt x="21" y="10"/>
                    <a:pt x="24" y="13"/>
                    <a:pt x="27" y="14"/>
                  </a:cubicBezTo>
                  <a:close/>
                  <a:moveTo>
                    <a:pt x="41" y="39"/>
                  </a:moveTo>
                  <a:cubicBezTo>
                    <a:pt x="41" y="41"/>
                    <a:pt x="42" y="43"/>
                    <a:pt x="44" y="42"/>
                  </a:cubicBezTo>
                  <a:cubicBezTo>
                    <a:pt x="46" y="42"/>
                    <a:pt x="47" y="41"/>
                    <a:pt x="47" y="39"/>
                  </a:cubicBezTo>
                  <a:cubicBezTo>
                    <a:pt x="46" y="25"/>
                    <a:pt x="46" y="25"/>
                    <a:pt x="46" y="25"/>
                  </a:cubicBezTo>
                  <a:cubicBezTo>
                    <a:pt x="46" y="23"/>
                    <a:pt x="45" y="22"/>
                    <a:pt x="44" y="22"/>
                  </a:cubicBezTo>
                  <a:cubicBezTo>
                    <a:pt x="36" y="17"/>
                    <a:pt x="36" y="17"/>
                    <a:pt x="36" y="17"/>
                  </a:cubicBezTo>
                  <a:cubicBezTo>
                    <a:pt x="34" y="16"/>
                    <a:pt x="32" y="15"/>
                    <a:pt x="29" y="15"/>
                  </a:cubicBezTo>
                  <a:cubicBezTo>
                    <a:pt x="27" y="15"/>
                    <a:pt x="25" y="16"/>
                    <a:pt x="24" y="17"/>
                  </a:cubicBezTo>
                  <a:cubicBezTo>
                    <a:pt x="24" y="17"/>
                    <a:pt x="24" y="17"/>
                    <a:pt x="24" y="17"/>
                  </a:cubicBezTo>
                  <a:cubicBezTo>
                    <a:pt x="24" y="17"/>
                    <a:pt x="24" y="17"/>
                    <a:pt x="24" y="17"/>
                  </a:cubicBezTo>
                  <a:cubicBezTo>
                    <a:pt x="23" y="17"/>
                    <a:pt x="23" y="18"/>
                    <a:pt x="23" y="18"/>
                  </a:cubicBezTo>
                  <a:cubicBezTo>
                    <a:pt x="14" y="28"/>
                    <a:pt x="14" y="28"/>
                    <a:pt x="14" y="28"/>
                  </a:cubicBezTo>
                  <a:cubicBezTo>
                    <a:pt x="14" y="28"/>
                    <a:pt x="14" y="28"/>
                    <a:pt x="14" y="28"/>
                  </a:cubicBezTo>
                  <a:cubicBezTo>
                    <a:pt x="2" y="36"/>
                    <a:pt x="2" y="36"/>
                    <a:pt x="2" y="36"/>
                  </a:cubicBezTo>
                  <a:cubicBezTo>
                    <a:pt x="1" y="37"/>
                    <a:pt x="0" y="39"/>
                    <a:pt x="1" y="40"/>
                  </a:cubicBezTo>
                  <a:cubicBezTo>
                    <a:pt x="2" y="42"/>
                    <a:pt x="4" y="43"/>
                    <a:pt x="6" y="42"/>
                  </a:cubicBezTo>
                  <a:cubicBezTo>
                    <a:pt x="18" y="34"/>
                    <a:pt x="18" y="34"/>
                    <a:pt x="18" y="34"/>
                  </a:cubicBezTo>
                  <a:cubicBezTo>
                    <a:pt x="18" y="34"/>
                    <a:pt x="18" y="34"/>
                    <a:pt x="18" y="34"/>
                  </a:cubicBezTo>
                  <a:cubicBezTo>
                    <a:pt x="19" y="33"/>
                    <a:pt x="19" y="33"/>
                    <a:pt x="19" y="33"/>
                  </a:cubicBezTo>
                  <a:cubicBezTo>
                    <a:pt x="21" y="31"/>
                    <a:pt x="21" y="31"/>
                    <a:pt x="21" y="31"/>
                  </a:cubicBezTo>
                  <a:cubicBezTo>
                    <a:pt x="21" y="41"/>
                    <a:pt x="21" y="41"/>
                    <a:pt x="21" y="41"/>
                  </a:cubicBezTo>
                  <a:cubicBezTo>
                    <a:pt x="21" y="42"/>
                    <a:pt x="21" y="43"/>
                    <a:pt x="22" y="44"/>
                  </a:cubicBezTo>
                  <a:cubicBezTo>
                    <a:pt x="13" y="58"/>
                    <a:pt x="13" y="58"/>
                    <a:pt x="13" y="58"/>
                  </a:cubicBezTo>
                  <a:cubicBezTo>
                    <a:pt x="13" y="58"/>
                    <a:pt x="13" y="58"/>
                    <a:pt x="13" y="58"/>
                  </a:cubicBezTo>
                  <a:cubicBezTo>
                    <a:pt x="13" y="59"/>
                    <a:pt x="13" y="59"/>
                    <a:pt x="13" y="59"/>
                  </a:cubicBezTo>
                  <a:cubicBezTo>
                    <a:pt x="12" y="59"/>
                    <a:pt x="12" y="60"/>
                    <a:pt x="12" y="61"/>
                  </a:cubicBezTo>
                  <a:cubicBezTo>
                    <a:pt x="6" y="79"/>
                    <a:pt x="6" y="79"/>
                    <a:pt x="6" y="79"/>
                  </a:cubicBezTo>
                  <a:cubicBezTo>
                    <a:pt x="6" y="81"/>
                    <a:pt x="7" y="83"/>
                    <a:pt x="10" y="84"/>
                  </a:cubicBezTo>
                  <a:cubicBezTo>
                    <a:pt x="12" y="84"/>
                    <a:pt x="14" y="82"/>
                    <a:pt x="15" y="80"/>
                  </a:cubicBezTo>
                  <a:cubicBezTo>
                    <a:pt x="20" y="64"/>
                    <a:pt x="20" y="64"/>
                    <a:pt x="20" y="64"/>
                  </a:cubicBezTo>
                  <a:cubicBezTo>
                    <a:pt x="28" y="55"/>
                    <a:pt x="28" y="55"/>
                    <a:pt x="28" y="55"/>
                  </a:cubicBezTo>
                  <a:cubicBezTo>
                    <a:pt x="31" y="83"/>
                    <a:pt x="31" y="83"/>
                    <a:pt x="31" y="83"/>
                  </a:cubicBezTo>
                  <a:cubicBezTo>
                    <a:pt x="31" y="85"/>
                    <a:pt x="33" y="87"/>
                    <a:pt x="35" y="87"/>
                  </a:cubicBezTo>
                  <a:cubicBezTo>
                    <a:pt x="37" y="87"/>
                    <a:pt x="39" y="85"/>
                    <a:pt x="39" y="82"/>
                  </a:cubicBezTo>
                  <a:cubicBezTo>
                    <a:pt x="37" y="45"/>
                    <a:pt x="37" y="45"/>
                    <a:pt x="37" y="45"/>
                  </a:cubicBezTo>
                  <a:cubicBezTo>
                    <a:pt x="38" y="44"/>
                    <a:pt x="38" y="42"/>
                    <a:pt x="38" y="41"/>
                  </a:cubicBezTo>
                  <a:cubicBezTo>
                    <a:pt x="38" y="26"/>
                    <a:pt x="38" y="26"/>
                    <a:pt x="38" y="26"/>
                  </a:cubicBezTo>
                  <a:cubicBezTo>
                    <a:pt x="40" y="27"/>
                    <a:pt x="40" y="27"/>
                    <a:pt x="40" y="27"/>
                  </a:cubicBezTo>
                  <a:lnTo>
                    <a:pt x="41" y="39"/>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18" name="Freeform 265"/>
            <p:cNvSpPr>
              <a:spLocks noEditPoints="1"/>
            </p:cNvSpPr>
            <p:nvPr/>
          </p:nvSpPr>
          <p:spPr bwMode="auto">
            <a:xfrm>
              <a:off x="3312319" y="2300484"/>
              <a:ext cx="128588" cy="219075"/>
            </a:xfrm>
            <a:custGeom>
              <a:avLst/>
              <a:gdLst>
                <a:gd name="T0" fmla="*/ 19 w 50"/>
                <a:gd name="T1" fmla="*/ 13 h 85"/>
                <a:gd name="T2" fmla="*/ 25 w 50"/>
                <a:gd name="T3" fmla="*/ 6 h 85"/>
                <a:gd name="T4" fmla="*/ 18 w 50"/>
                <a:gd name="T5" fmla="*/ 0 h 85"/>
                <a:gd name="T6" fmla="*/ 12 w 50"/>
                <a:gd name="T7" fmla="*/ 7 h 85"/>
                <a:gd name="T8" fmla="*/ 19 w 50"/>
                <a:gd name="T9" fmla="*/ 13 h 85"/>
                <a:gd name="T10" fmla="*/ 39 w 50"/>
                <a:gd name="T11" fmla="*/ 34 h 85"/>
                <a:gd name="T12" fmla="*/ 43 w 50"/>
                <a:gd name="T13" fmla="*/ 36 h 85"/>
                <a:gd name="T14" fmla="*/ 45 w 50"/>
                <a:gd name="T15" fmla="*/ 32 h 85"/>
                <a:gd name="T16" fmla="*/ 41 w 50"/>
                <a:gd name="T17" fmla="*/ 19 h 85"/>
                <a:gd name="T18" fmla="*/ 38 w 50"/>
                <a:gd name="T19" fmla="*/ 17 h 85"/>
                <a:gd name="T20" fmla="*/ 29 w 50"/>
                <a:gd name="T21" fmla="*/ 14 h 85"/>
                <a:gd name="T22" fmla="*/ 22 w 50"/>
                <a:gd name="T23" fmla="*/ 14 h 85"/>
                <a:gd name="T24" fmla="*/ 17 w 50"/>
                <a:gd name="T25" fmla="*/ 17 h 85"/>
                <a:gd name="T26" fmla="*/ 17 w 50"/>
                <a:gd name="T27" fmla="*/ 18 h 85"/>
                <a:gd name="T28" fmla="*/ 17 w 50"/>
                <a:gd name="T29" fmla="*/ 18 h 85"/>
                <a:gd name="T30" fmla="*/ 16 w 50"/>
                <a:gd name="T31" fmla="*/ 18 h 85"/>
                <a:gd name="T32" fmla="*/ 11 w 50"/>
                <a:gd name="T33" fmla="*/ 31 h 85"/>
                <a:gd name="T34" fmla="*/ 11 w 50"/>
                <a:gd name="T35" fmla="*/ 31 h 85"/>
                <a:gd name="T36" fmla="*/ 1 w 50"/>
                <a:gd name="T37" fmla="*/ 41 h 85"/>
                <a:gd name="T38" fmla="*/ 1 w 50"/>
                <a:gd name="T39" fmla="*/ 46 h 85"/>
                <a:gd name="T40" fmla="*/ 6 w 50"/>
                <a:gd name="T41" fmla="*/ 46 h 85"/>
                <a:gd name="T42" fmla="*/ 15 w 50"/>
                <a:gd name="T43" fmla="*/ 35 h 85"/>
                <a:gd name="T44" fmla="*/ 16 w 50"/>
                <a:gd name="T45" fmla="*/ 35 h 85"/>
                <a:gd name="T46" fmla="*/ 17 w 50"/>
                <a:gd name="T47" fmla="*/ 34 h 85"/>
                <a:gd name="T48" fmla="*/ 18 w 50"/>
                <a:gd name="T49" fmla="*/ 31 h 85"/>
                <a:gd name="T50" fmla="*/ 21 w 50"/>
                <a:gd name="T51" fmla="*/ 41 h 85"/>
                <a:gd name="T52" fmla="*/ 22 w 50"/>
                <a:gd name="T53" fmla="*/ 44 h 85"/>
                <a:gd name="T54" fmla="*/ 17 w 50"/>
                <a:gd name="T55" fmla="*/ 60 h 85"/>
                <a:gd name="T56" fmla="*/ 17 w 50"/>
                <a:gd name="T57" fmla="*/ 60 h 85"/>
                <a:gd name="T58" fmla="*/ 17 w 50"/>
                <a:gd name="T59" fmla="*/ 60 h 85"/>
                <a:gd name="T60" fmla="*/ 17 w 50"/>
                <a:gd name="T61" fmla="*/ 63 h 85"/>
                <a:gd name="T62" fmla="*/ 16 w 50"/>
                <a:gd name="T63" fmla="*/ 81 h 85"/>
                <a:gd name="T64" fmla="*/ 21 w 50"/>
                <a:gd name="T65" fmla="*/ 85 h 85"/>
                <a:gd name="T66" fmla="*/ 25 w 50"/>
                <a:gd name="T67" fmla="*/ 80 h 85"/>
                <a:gd name="T68" fmla="*/ 26 w 50"/>
                <a:gd name="T69" fmla="*/ 63 h 85"/>
                <a:gd name="T70" fmla="*/ 31 w 50"/>
                <a:gd name="T71" fmla="*/ 53 h 85"/>
                <a:gd name="T72" fmla="*/ 41 w 50"/>
                <a:gd name="T73" fmla="*/ 79 h 85"/>
                <a:gd name="T74" fmla="*/ 46 w 50"/>
                <a:gd name="T75" fmla="*/ 82 h 85"/>
                <a:gd name="T76" fmla="*/ 49 w 50"/>
                <a:gd name="T77" fmla="*/ 76 h 85"/>
                <a:gd name="T78" fmla="*/ 37 w 50"/>
                <a:gd name="T79" fmla="*/ 41 h 85"/>
                <a:gd name="T80" fmla="*/ 37 w 50"/>
                <a:gd name="T81" fmla="*/ 36 h 85"/>
                <a:gd name="T82" fmla="*/ 33 w 50"/>
                <a:gd name="T83" fmla="*/ 22 h 85"/>
                <a:gd name="T84" fmla="*/ 35 w 50"/>
                <a:gd name="T85" fmla="*/ 23 h 85"/>
                <a:gd name="T86" fmla="*/ 39 w 50"/>
                <a:gd name="T87"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 h="85">
                  <a:moveTo>
                    <a:pt x="19" y="13"/>
                  </a:moveTo>
                  <a:cubicBezTo>
                    <a:pt x="23" y="13"/>
                    <a:pt x="25" y="9"/>
                    <a:pt x="25" y="6"/>
                  </a:cubicBezTo>
                  <a:cubicBezTo>
                    <a:pt x="25" y="2"/>
                    <a:pt x="21" y="0"/>
                    <a:pt x="18" y="0"/>
                  </a:cubicBezTo>
                  <a:cubicBezTo>
                    <a:pt x="14" y="1"/>
                    <a:pt x="11" y="4"/>
                    <a:pt x="12" y="7"/>
                  </a:cubicBezTo>
                  <a:cubicBezTo>
                    <a:pt x="12" y="11"/>
                    <a:pt x="16" y="14"/>
                    <a:pt x="19" y="13"/>
                  </a:cubicBezTo>
                  <a:close/>
                  <a:moveTo>
                    <a:pt x="39" y="34"/>
                  </a:moveTo>
                  <a:cubicBezTo>
                    <a:pt x="40" y="36"/>
                    <a:pt x="42" y="37"/>
                    <a:pt x="43" y="36"/>
                  </a:cubicBezTo>
                  <a:cubicBezTo>
                    <a:pt x="45" y="36"/>
                    <a:pt x="46" y="34"/>
                    <a:pt x="45" y="32"/>
                  </a:cubicBezTo>
                  <a:cubicBezTo>
                    <a:pt x="41" y="19"/>
                    <a:pt x="41" y="19"/>
                    <a:pt x="41" y="19"/>
                  </a:cubicBezTo>
                  <a:cubicBezTo>
                    <a:pt x="40" y="17"/>
                    <a:pt x="39" y="17"/>
                    <a:pt x="38" y="17"/>
                  </a:cubicBezTo>
                  <a:cubicBezTo>
                    <a:pt x="29" y="14"/>
                    <a:pt x="29" y="14"/>
                    <a:pt x="29" y="14"/>
                  </a:cubicBezTo>
                  <a:cubicBezTo>
                    <a:pt x="27" y="13"/>
                    <a:pt x="24" y="13"/>
                    <a:pt x="22" y="14"/>
                  </a:cubicBezTo>
                  <a:cubicBezTo>
                    <a:pt x="20" y="14"/>
                    <a:pt x="18" y="16"/>
                    <a:pt x="17" y="17"/>
                  </a:cubicBezTo>
                  <a:cubicBezTo>
                    <a:pt x="17" y="17"/>
                    <a:pt x="17" y="17"/>
                    <a:pt x="17" y="18"/>
                  </a:cubicBezTo>
                  <a:cubicBezTo>
                    <a:pt x="17" y="18"/>
                    <a:pt x="17" y="18"/>
                    <a:pt x="17" y="18"/>
                  </a:cubicBezTo>
                  <a:cubicBezTo>
                    <a:pt x="17" y="18"/>
                    <a:pt x="17" y="18"/>
                    <a:pt x="16" y="18"/>
                  </a:cubicBezTo>
                  <a:cubicBezTo>
                    <a:pt x="11" y="31"/>
                    <a:pt x="11" y="31"/>
                    <a:pt x="11" y="31"/>
                  </a:cubicBezTo>
                  <a:cubicBezTo>
                    <a:pt x="11" y="31"/>
                    <a:pt x="11" y="31"/>
                    <a:pt x="11" y="31"/>
                  </a:cubicBezTo>
                  <a:cubicBezTo>
                    <a:pt x="1" y="41"/>
                    <a:pt x="1" y="41"/>
                    <a:pt x="1" y="41"/>
                  </a:cubicBezTo>
                  <a:cubicBezTo>
                    <a:pt x="0" y="42"/>
                    <a:pt x="0" y="45"/>
                    <a:pt x="1" y="46"/>
                  </a:cubicBezTo>
                  <a:cubicBezTo>
                    <a:pt x="2" y="47"/>
                    <a:pt x="5" y="47"/>
                    <a:pt x="6" y="46"/>
                  </a:cubicBezTo>
                  <a:cubicBezTo>
                    <a:pt x="15" y="35"/>
                    <a:pt x="15" y="35"/>
                    <a:pt x="15" y="35"/>
                  </a:cubicBezTo>
                  <a:cubicBezTo>
                    <a:pt x="16" y="35"/>
                    <a:pt x="16" y="35"/>
                    <a:pt x="16" y="35"/>
                  </a:cubicBezTo>
                  <a:cubicBezTo>
                    <a:pt x="16" y="34"/>
                    <a:pt x="17" y="34"/>
                    <a:pt x="17" y="34"/>
                  </a:cubicBezTo>
                  <a:cubicBezTo>
                    <a:pt x="18" y="31"/>
                    <a:pt x="18" y="31"/>
                    <a:pt x="18" y="31"/>
                  </a:cubicBezTo>
                  <a:cubicBezTo>
                    <a:pt x="21" y="41"/>
                    <a:pt x="21" y="41"/>
                    <a:pt x="21" y="41"/>
                  </a:cubicBezTo>
                  <a:cubicBezTo>
                    <a:pt x="21" y="42"/>
                    <a:pt x="22" y="43"/>
                    <a:pt x="22" y="44"/>
                  </a:cubicBezTo>
                  <a:cubicBezTo>
                    <a:pt x="17" y="60"/>
                    <a:pt x="17" y="60"/>
                    <a:pt x="17" y="60"/>
                  </a:cubicBezTo>
                  <a:cubicBezTo>
                    <a:pt x="17" y="60"/>
                    <a:pt x="17" y="60"/>
                    <a:pt x="17" y="60"/>
                  </a:cubicBezTo>
                  <a:cubicBezTo>
                    <a:pt x="17" y="60"/>
                    <a:pt x="17" y="60"/>
                    <a:pt x="17" y="60"/>
                  </a:cubicBezTo>
                  <a:cubicBezTo>
                    <a:pt x="17" y="61"/>
                    <a:pt x="17" y="62"/>
                    <a:pt x="17" y="63"/>
                  </a:cubicBezTo>
                  <a:cubicBezTo>
                    <a:pt x="16" y="81"/>
                    <a:pt x="16" y="81"/>
                    <a:pt x="16" y="81"/>
                  </a:cubicBezTo>
                  <a:cubicBezTo>
                    <a:pt x="16" y="84"/>
                    <a:pt x="18" y="85"/>
                    <a:pt x="21" y="85"/>
                  </a:cubicBezTo>
                  <a:cubicBezTo>
                    <a:pt x="23" y="85"/>
                    <a:pt x="25" y="83"/>
                    <a:pt x="25" y="80"/>
                  </a:cubicBezTo>
                  <a:cubicBezTo>
                    <a:pt x="26" y="63"/>
                    <a:pt x="26" y="63"/>
                    <a:pt x="26" y="63"/>
                  </a:cubicBezTo>
                  <a:cubicBezTo>
                    <a:pt x="31" y="53"/>
                    <a:pt x="31" y="53"/>
                    <a:pt x="31" y="53"/>
                  </a:cubicBezTo>
                  <a:cubicBezTo>
                    <a:pt x="41" y="79"/>
                    <a:pt x="41" y="79"/>
                    <a:pt x="41" y="79"/>
                  </a:cubicBezTo>
                  <a:cubicBezTo>
                    <a:pt x="42" y="81"/>
                    <a:pt x="44" y="82"/>
                    <a:pt x="46" y="82"/>
                  </a:cubicBezTo>
                  <a:cubicBezTo>
                    <a:pt x="48" y="81"/>
                    <a:pt x="50" y="78"/>
                    <a:pt x="49" y="76"/>
                  </a:cubicBezTo>
                  <a:cubicBezTo>
                    <a:pt x="37" y="41"/>
                    <a:pt x="37" y="41"/>
                    <a:pt x="37" y="41"/>
                  </a:cubicBezTo>
                  <a:cubicBezTo>
                    <a:pt x="37" y="40"/>
                    <a:pt x="37" y="38"/>
                    <a:pt x="37" y="36"/>
                  </a:cubicBezTo>
                  <a:cubicBezTo>
                    <a:pt x="33" y="22"/>
                    <a:pt x="33" y="22"/>
                    <a:pt x="33" y="22"/>
                  </a:cubicBezTo>
                  <a:cubicBezTo>
                    <a:pt x="35" y="23"/>
                    <a:pt x="35" y="23"/>
                    <a:pt x="35" y="23"/>
                  </a:cubicBezTo>
                  <a:lnTo>
                    <a:pt x="39" y="34"/>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19" name="Freeform 266"/>
            <p:cNvSpPr/>
            <p:nvPr/>
          </p:nvSpPr>
          <p:spPr bwMode="auto">
            <a:xfrm>
              <a:off x="2486025" y="1593253"/>
              <a:ext cx="123825" cy="172641"/>
            </a:xfrm>
            <a:custGeom>
              <a:avLst/>
              <a:gdLst>
                <a:gd name="T0" fmla="*/ 33 w 48"/>
                <a:gd name="T1" fmla="*/ 2 h 67"/>
                <a:gd name="T2" fmla="*/ 4 w 48"/>
                <a:gd name="T3" fmla="*/ 15 h 67"/>
                <a:gd name="T4" fmla="*/ 1 w 48"/>
                <a:gd name="T5" fmla="*/ 23 h 67"/>
                <a:gd name="T6" fmla="*/ 5 w 48"/>
                <a:gd name="T7" fmla="*/ 32 h 67"/>
                <a:gd name="T8" fmla="*/ 13 w 48"/>
                <a:gd name="T9" fmla="*/ 35 h 67"/>
                <a:gd name="T10" fmla="*/ 23 w 48"/>
                <a:gd name="T11" fmla="*/ 30 h 67"/>
                <a:gd name="T12" fmla="*/ 39 w 48"/>
                <a:gd name="T13" fmla="*/ 64 h 67"/>
                <a:gd name="T14" fmla="*/ 44 w 48"/>
                <a:gd name="T15" fmla="*/ 66 h 67"/>
                <a:gd name="T16" fmla="*/ 46 w 48"/>
                <a:gd name="T17" fmla="*/ 65 h 67"/>
                <a:gd name="T18" fmla="*/ 48 w 48"/>
                <a:gd name="T19" fmla="*/ 60 h 67"/>
                <a:gd name="T20" fmla="*/ 32 w 48"/>
                <a:gd name="T21" fmla="*/ 26 h 67"/>
                <a:gd name="T22" fmla="*/ 42 w 48"/>
                <a:gd name="T23" fmla="*/ 21 h 67"/>
                <a:gd name="T24" fmla="*/ 45 w 48"/>
                <a:gd name="T25" fmla="*/ 14 h 67"/>
                <a:gd name="T26" fmla="*/ 40 w 48"/>
                <a:gd name="T27" fmla="*/ 4 h 67"/>
                <a:gd name="T28" fmla="*/ 33 w 48"/>
                <a:gd name="T29"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67">
                  <a:moveTo>
                    <a:pt x="33" y="2"/>
                  </a:moveTo>
                  <a:cubicBezTo>
                    <a:pt x="4" y="15"/>
                    <a:pt x="4" y="15"/>
                    <a:pt x="4" y="15"/>
                  </a:cubicBezTo>
                  <a:cubicBezTo>
                    <a:pt x="1" y="17"/>
                    <a:pt x="0" y="20"/>
                    <a:pt x="1" y="23"/>
                  </a:cubicBezTo>
                  <a:cubicBezTo>
                    <a:pt x="5" y="32"/>
                    <a:pt x="5" y="32"/>
                    <a:pt x="5" y="32"/>
                  </a:cubicBezTo>
                  <a:cubicBezTo>
                    <a:pt x="7" y="35"/>
                    <a:pt x="10" y="36"/>
                    <a:pt x="13" y="35"/>
                  </a:cubicBezTo>
                  <a:cubicBezTo>
                    <a:pt x="23" y="30"/>
                    <a:pt x="23" y="30"/>
                    <a:pt x="23" y="30"/>
                  </a:cubicBezTo>
                  <a:cubicBezTo>
                    <a:pt x="39" y="64"/>
                    <a:pt x="39" y="64"/>
                    <a:pt x="39" y="64"/>
                  </a:cubicBezTo>
                  <a:cubicBezTo>
                    <a:pt x="40" y="66"/>
                    <a:pt x="42" y="67"/>
                    <a:pt x="44" y="66"/>
                  </a:cubicBezTo>
                  <a:cubicBezTo>
                    <a:pt x="46" y="65"/>
                    <a:pt x="46" y="65"/>
                    <a:pt x="46" y="65"/>
                  </a:cubicBezTo>
                  <a:cubicBezTo>
                    <a:pt x="48" y="64"/>
                    <a:pt x="48" y="62"/>
                    <a:pt x="48" y="60"/>
                  </a:cubicBezTo>
                  <a:cubicBezTo>
                    <a:pt x="32" y="26"/>
                    <a:pt x="32" y="26"/>
                    <a:pt x="32" y="26"/>
                  </a:cubicBezTo>
                  <a:cubicBezTo>
                    <a:pt x="42" y="21"/>
                    <a:pt x="42" y="21"/>
                    <a:pt x="42" y="21"/>
                  </a:cubicBezTo>
                  <a:cubicBezTo>
                    <a:pt x="45" y="20"/>
                    <a:pt x="46" y="16"/>
                    <a:pt x="45" y="14"/>
                  </a:cubicBezTo>
                  <a:cubicBezTo>
                    <a:pt x="40" y="4"/>
                    <a:pt x="40" y="4"/>
                    <a:pt x="40" y="4"/>
                  </a:cubicBezTo>
                  <a:cubicBezTo>
                    <a:pt x="39" y="2"/>
                    <a:pt x="36" y="0"/>
                    <a:pt x="33" y="2"/>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20" name="Freeform 267"/>
            <p:cNvSpPr>
              <a:spLocks noEditPoints="1"/>
            </p:cNvSpPr>
            <p:nvPr/>
          </p:nvSpPr>
          <p:spPr bwMode="auto">
            <a:xfrm>
              <a:off x="519112" y="2319534"/>
              <a:ext cx="108347" cy="157163"/>
            </a:xfrm>
            <a:custGeom>
              <a:avLst/>
              <a:gdLst>
                <a:gd name="T0" fmla="*/ 27 w 42"/>
                <a:gd name="T1" fmla="*/ 1 h 61"/>
                <a:gd name="T2" fmla="*/ 8 w 42"/>
                <a:gd name="T3" fmla="*/ 3 h 61"/>
                <a:gd name="T4" fmla="*/ 0 w 42"/>
                <a:gd name="T5" fmla="*/ 13 h 61"/>
                <a:gd name="T6" fmla="*/ 5 w 42"/>
                <a:gd name="T7" fmla="*/ 52 h 61"/>
                <a:gd name="T8" fmla="*/ 15 w 42"/>
                <a:gd name="T9" fmla="*/ 60 h 61"/>
                <a:gd name="T10" fmla="*/ 34 w 42"/>
                <a:gd name="T11" fmla="*/ 58 h 61"/>
                <a:gd name="T12" fmla="*/ 42 w 42"/>
                <a:gd name="T13" fmla="*/ 48 h 61"/>
                <a:gd name="T14" fmla="*/ 37 w 42"/>
                <a:gd name="T15" fmla="*/ 9 h 61"/>
                <a:gd name="T16" fmla="*/ 27 w 42"/>
                <a:gd name="T17" fmla="*/ 1 h 61"/>
                <a:gd name="T18" fmla="*/ 38 w 42"/>
                <a:gd name="T19" fmla="*/ 48 h 61"/>
                <a:gd name="T20" fmla="*/ 33 w 42"/>
                <a:gd name="T21" fmla="*/ 54 h 61"/>
                <a:gd name="T22" fmla="*/ 14 w 42"/>
                <a:gd name="T23" fmla="*/ 56 h 61"/>
                <a:gd name="T24" fmla="*/ 9 w 42"/>
                <a:gd name="T25" fmla="*/ 52 h 61"/>
                <a:gd name="T26" fmla="*/ 4 w 42"/>
                <a:gd name="T27" fmla="*/ 13 h 61"/>
                <a:gd name="T28" fmla="*/ 8 w 42"/>
                <a:gd name="T29" fmla="*/ 7 h 61"/>
                <a:gd name="T30" fmla="*/ 27 w 42"/>
                <a:gd name="T31" fmla="*/ 5 h 61"/>
                <a:gd name="T32" fmla="*/ 33 w 42"/>
                <a:gd name="T33" fmla="*/ 9 h 61"/>
                <a:gd name="T34" fmla="*/ 38 w 42"/>
                <a:gd name="T35" fmla="*/ 4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61">
                  <a:moveTo>
                    <a:pt x="27" y="1"/>
                  </a:moveTo>
                  <a:cubicBezTo>
                    <a:pt x="8" y="3"/>
                    <a:pt x="8" y="3"/>
                    <a:pt x="8" y="3"/>
                  </a:cubicBezTo>
                  <a:cubicBezTo>
                    <a:pt x="3" y="4"/>
                    <a:pt x="0" y="8"/>
                    <a:pt x="0" y="13"/>
                  </a:cubicBezTo>
                  <a:cubicBezTo>
                    <a:pt x="5" y="52"/>
                    <a:pt x="5" y="52"/>
                    <a:pt x="5" y="52"/>
                  </a:cubicBezTo>
                  <a:cubicBezTo>
                    <a:pt x="6" y="57"/>
                    <a:pt x="10" y="61"/>
                    <a:pt x="15" y="60"/>
                  </a:cubicBezTo>
                  <a:cubicBezTo>
                    <a:pt x="34" y="58"/>
                    <a:pt x="34" y="58"/>
                    <a:pt x="34" y="58"/>
                  </a:cubicBezTo>
                  <a:cubicBezTo>
                    <a:pt x="39" y="57"/>
                    <a:pt x="42" y="53"/>
                    <a:pt x="42" y="48"/>
                  </a:cubicBezTo>
                  <a:cubicBezTo>
                    <a:pt x="37" y="9"/>
                    <a:pt x="37" y="9"/>
                    <a:pt x="37" y="9"/>
                  </a:cubicBezTo>
                  <a:cubicBezTo>
                    <a:pt x="36" y="4"/>
                    <a:pt x="32" y="0"/>
                    <a:pt x="27" y="1"/>
                  </a:cubicBezTo>
                  <a:close/>
                  <a:moveTo>
                    <a:pt x="38" y="48"/>
                  </a:moveTo>
                  <a:cubicBezTo>
                    <a:pt x="38" y="51"/>
                    <a:pt x="36" y="54"/>
                    <a:pt x="33" y="54"/>
                  </a:cubicBezTo>
                  <a:cubicBezTo>
                    <a:pt x="14" y="56"/>
                    <a:pt x="14" y="56"/>
                    <a:pt x="14" y="56"/>
                  </a:cubicBezTo>
                  <a:cubicBezTo>
                    <a:pt x="12" y="57"/>
                    <a:pt x="9" y="55"/>
                    <a:pt x="9" y="52"/>
                  </a:cubicBezTo>
                  <a:cubicBezTo>
                    <a:pt x="4" y="13"/>
                    <a:pt x="4" y="13"/>
                    <a:pt x="4" y="13"/>
                  </a:cubicBezTo>
                  <a:cubicBezTo>
                    <a:pt x="4" y="10"/>
                    <a:pt x="6" y="7"/>
                    <a:pt x="8" y="7"/>
                  </a:cubicBezTo>
                  <a:cubicBezTo>
                    <a:pt x="27" y="5"/>
                    <a:pt x="27" y="5"/>
                    <a:pt x="27" y="5"/>
                  </a:cubicBezTo>
                  <a:cubicBezTo>
                    <a:pt x="30" y="4"/>
                    <a:pt x="33" y="6"/>
                    <a:pt x="33" y="9"/>
                  </a:cubicBezTo>
                  <a:lnTo>
                    <a:pt x="38" y="48"/>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21" name="Freeform 268"/>
            <p:cNvSpPr/>
            <p:nvPr/>
          </p:nvSpPr>
          <p:spPr bwMode="auto">
            <a:xfrm>
              <a:off x="569119" y="2435025"/>
              <a:ext cx="20240" cy="17860"/>
            </a:xfrm>
            <a:custGeom>
              <a:avLst/>
              <a:gdLst>
                <a:gd name="T0" fmla="*/ 6 w 8"/>
                <a:gd name="T1" fmla="*/ 0 h 7"/>
                <a:gd name="T2" fmla="*/ 2 w 8"/>
                <a:gd name="T3" fmla="*/ 1 h 7"/>
                <a:gd name="T4" fmla="*/ 0 w 8"/>
                <a:gd name="T5" fmla="*/ 2 h 7"/>
                <a:gd name="T6" fmla="*/ 1 w 8"/>
                <a:gd name="T7" fmla="*/ 6 h 7"/>
                <a:gd name="T8" fmla="*/ 3 w 8"/>
                <a:gd name="T9" fmla="*/ 7 h 7"/>
                <a:gd name="T10" fmla="*/ 7 w 8"/>
                <a:gd name="T11" fmla="*/ 7 h 7"/>
                <a:gd name="T12" fmla="*/ 8 w 8"/>
                <a:gd name="T13" fmla="*/ 5 h 7"/>
                <a:gd name="T14" fmla="*/ 7 w 8"/>
                <a:gd name="T15" fmla="*/ 1 h 7"/>
                <a:gd name="T16" fmla="*/ 6 w 8"/>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6" y="0"/>
                  </a:moveTo>
                  <a:cubicBezTo>
                    <a:pt x="2" y="1"/>
                    <a:pt x="2" y="1"/>
                    <a:pt x="2" y="1"/>
                  </a:cubicBezTo>
                  <a:cubicBezTo>
                    <a:pt x="1" y="1"/>
                    <a:pt x="0" y="1"/>
                    <a:pt x="0" y="2"/>
                  </a:cubicBezTo>
                  <a:cubicBezTo>
                    <a:pt x="1" y="6"/>
                    <a:pt x="1" y="6"/>
                    <a:pt x="1" y="6"/>
                  </a:cubicBezTo>
                  <a:cubicBezTo>
                    <a:pt x="1" y="7"/>
                    <a:pt x="2" y="7"/>
                    <a:pt x="3" y="7"/>
                  </a:cubicBezTo>
                  <a:cubicBezTo>
                    <a:pt x="7" y="7"/>
                    <a:pt x="7" y="7"/>
                    <a:pt x="7" y="7"/>
                  </a:cubicBezTo>
                  <a:cubicBezTo>
                    <a:pt x="7" y="7"/>
                    <a:pt x="8" y="6"/>
                    <a:pt x="8" y="5"/>
                  </a:cubicBezTo>
                  <a:cubicBezTo>
                    <a:pt x="7" y="1"/>
                    <a:pt x="7" y="1"/>
                    <a:pt x="7" y="1"/>
                  </a:cubicBezTo>
                  <a:cubicBezTo>
                    <a:pt x="7" y="1"/>
                    <a:pt x="6"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22" name="Freeform 269"/>
            <p:cNvSpPr/>
            <p:nvPr/>
          </p:nvSpPr>
          <p:spPr bwMode="auto">
            <a:xfrm>
              <a:off x="534591" y="2339775"/>
              <a:ext cx="72628" cy="92869"/>
            </a:xfrm>
            <a:custGeom>
              <a:avLst/>
              <a:gdLst>
                <a:gd name="T0" fmla="*/ 23 w 28"/>
                <a:gd name="T1" fmla="*/ 0 h 36"/>
                <a:gd name="T2" fmla="*/ 2 w 28"/>
                <a:gd name="T3" fmla="*/ 3 h 36"/>
                <a:gd name="T4" fmla="*/ 0 w 28"/>
                <a:gd name="T5" fmla="*/ 5 h 36"/>
                <a:gd name="T6" fmla="*/ 4 w 28"/>
                <a:gd name="T7" fmla="*/ 35 h 36"/>
                <a:gd name="T8" fmla="*/ 6 w 28"/>
                <a:gd name="T9" fmla="*/ 36 h 36"/>
                <a:gd name="T10" fmla="*/ 27 w 28"/>
                <a:gd name="T11" fmla="*/ 33 h 36"/>
                <a:gd name="T12" fmla="*/ 28 w 28"/>
                <a:gd name="T13" fmla="*/ 32 h 36"/>
                <a:gd name="T14" fmla="*/ 25 w 28"/>
                <a:gd name="T15" fmla="*/ 2 h 36"/>
                <a:gd name="T16" fmla="*/ 23 w 28"/>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6">
                  <a:moveTo>
                    <a:pt x="23" y="0"/>
                  </a:moveTo>
                  <a:cubicBezTo>
                    <a:pt x="2" y="3"/>
                    <a:pt x="2" y="3"/>
                    <a:pt x="2" y="3"/>
                  </a:cubicBezTo>
                  <a:cubicBezTo>
                    <a:pt x="1" y="3"/>
                    <a:pt x="0" y="4"/>
                    <a:pt x="0" y="5"/>
                  </a:cubicBezTo>
                  <a:cubicBezTo>
                    <a:pt x="4" y="35"/>
                    <a:pt x="4" y="35"/>
                    <a:pt x="4" y="35"/>
                  </a:cubicBezTo>
                  <a:cubicBezTo>
                    <a:pt x="4" y="36"/>
                    <a:pt x="5" y="36"/>
                    <a:pt x="6" y="36"/>
                  </a:cubicBezTo>
                  <a:cubicBezTo>
                    <a:pt x="27" y="33"/>
                    <a:pt x="27" y="33"/>
                    <a:pt x="27" y="33"/>
                  </a:cubicBezTo>
                  <a:cubicBezTo>
                    <a:pt x="28" y="33"/>
                    <a:pt x="28" y="33"/>
                    <a:pt x="28" y="32"/>
                  </a:cubicBezTo>
                  <a:cubicBezTo>
                    <a:pt x="25" y="2"/>
                    <a:pt x="25" y="2"/>
                    <a:pt x="25" y="2"/>
                  </a:cubicBezTo>
                  <a:cubicBezTo>
                    <a:pt x="25" y="1"/>
                    <a:pt x="24" y="0"/>
                    <a:pt x="23"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23" name="Freeform 270"/>
            <p:cNvSpPr>
              <a:spLocks noEditPoints="1"/>
            </p:cNvSpPr>
            <p:nvPr/>
          </p:nvSpPr>
          <p:spPr bwMode="auto">
            <a:xfrm>
              <a:off x="1572816" y="2151656"/>
              <a:ext cx="120253" cy="172641"/>
            </a:xfrm>
            <a:custGeom>
              <a:avLst/>
              <a:gdLst>
                <a:gd name="T0" fmla="*/ 30 w 47"/>
                <a:gd name="T1" fmla="*/ 1 h 67"/>
                <a:gd name="T2" fmla="*/ 9 w 47"/>
                <a:gd name="T3" fmla="*/ 4 h 67"/>
                <a:gd name="T4" fmla="*/ 0 w 47"/>
                <a:gd name="T5" fmla="*/ 15 h 67"/>
                <a:gd name="T6" fmla="*/ 6 w 47"/>
                <a:gd name="T7" fmla="*/ 58 h 67"/>
                <a:gd name="T8" fmla="*/ 17 w 47"/>
                <a:gd name="T9" fmla="*/ 66 h 67"/>
                <a:gd name="T10" fmla="*/ 38 w 47"/>
                <a:gd name="T11" fmla="*/ 64 h 67"/>
                <a:gd name="T12" fmla="*/ 46 w 47"/>
                <a:gd name="T13" fmla="*/ 53 h 67"/>
                <a:gd name="T14" fmla="*/ 41 w 47"/>
                <a:gd name="T15" fmla="*/ 10 h 67"/>
                <a:gd name="T16" fmla="*/ 30 w 47"/>
                <a:gd name="T17" fmla="*/ 1 h 67"/>
                <a:gd name="T18" fmla="*/ 42 w 47"/>
                <a:gd name="T19" fmla="*/ 53 h 67"/>
                <a:gd name="T20" fmla="*/ 37 w 47"/>
                <a:gd name="T21" fmla="*/ 60 h 67"/>
                <a:gd name="T22" fmla="*/ 16 w 47"/>
                <a:gd name="T23" fmla="*/ 62 h 67"/>
                <a:gd name="T24" fmla="*/ 10 w 47"/>
                <a:gd name="T25" fmla="*/ 57 h 67"/>
                <a:gd name="T26" fmla="*/ 5 w 47"/>
                <a:gd name="T27" fmla="*/ 14 h 67"/>
                <a:gd name="T28" fmla="*/ 10 w 47"/>
                <a:gd name="T29" fmla="*/ 8 h 67"/>
                <a:gd name="T30" fmla="*/ 30 w 47"/>
                <a:gd name="T31" fmla="*/ 5 h 67"/>
                <a:gd name="T32" fmla="*/ 37 w 47"/>
                <a:gd name="T33" fmla="*/ 10 h 67"/>
                <a:gd name="T34" fmla="*/ 42 w 47"/>
                <a:gd name="T35" fmla="*/ 5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 h="67">
                  <a:moveTo>
                    <a:pt x="30" y="1"/>
                  </a:moveTo>
                  <a:cubicBezTo>
                    <a:pt x="9" y="4"/>
                    <a:pt x="9" y="4"/>
                    <a:pt x="9" y="4"/>
                  </a:cubicBezTo>
                  <a:cubicBezTo>
                    <a:pt x="4" y="4"/>
                    <a:pt x="0" y="9"/>
                    <a:pt x="0" y="15"/>
                  </a:cubicBezTo>
                  <a:cubicBezTo>
                    <a:pt x="6" y="58"/>
                    <a:pt x="6" y="58"/>
                    <a:pt x="6" y="58"/>
                  </a:cubicBezTo>
                  <a:cubicBezTo>
                    <a:pt x="6" y="63"/>
                    <a:pt x="11" y="67"/>
                    <a:pt x="17" y="66"/>
                  </a:cubicBezTo>
                  <a:cubicBezTo>
                    <a:pt x="38" y="64"/>
                    <a:pt x="38" y="64"/>
                    <a:pt x="38" y="64"/>
                  </a:cubicBezTo>
                  <a:cubicBezTo>
                    <a:pt x="43" y="63"/>
                    <a:pt x="47" y="58"/>
                    <a:pt x="46" y="53"/>
                  </a:cubicBezTo>
                  <a:cubicBezTo>
                    <a:pt x="41" y="10"/>
                    <a:pt x="41" y="10"/>
                    <a:pt x="41" y="10"/>
                  </a:cubicBezTo>
                  <a:cubicBezTo>
                    <a:pt x="40" y="4"/>
                    <a:pt x="35" y="0"/>
                    <a:pt x="30" y="1"/>
                  </a:cubicBezTo>
                  <a:close/>
                  <a:moveTo>
                    <a:pt x="42" y="53"/>
                  </a:moveTo>
                  <a:cubicBezTo>
                    <a:pt x="42" y="57"/>
                    <a:pt x="40" y="59"/>
                    <a:pt x="37" y="60"/>
                  </a:cubicBezTo>
                  <a:cubicBezTo>
                    <a:pt x="16" y="62"/>
                    <a:pt x="16" y="62"/>
                    <a:pt x="16" y="62"/>
                  </a:cubicBezTo>
                  <a:cubicBezTo>
                    <a:pt x="13" y="63"/>
                    <a:pt x="10" y="60"/>
                    <a:pt x="10" y="57"/>
                  </a:cubicBezTo>
                  <a:cubicBezTo>
                    <a:pt x="5" y="14"/>
                    <a:pt x="5" y="14"/>
                    <a:pt x="5" y="14"/>
                  </a:cubicBezTo>
                  <a:cubicBezTo>
                    <a:pt x="4" y="11"/>
                    <a:pt x="7" y="8"/>
                    <a:pt x="10" y="8"/>
                  </a:cubicBezTo>
                  <a:cubicBezTo>
                    <a:pt x="30" y="5"/>
                    <a:pt x="30" y="5"/>
                    <a:pt x="30" y="5"/>
                  </a:cubicBezTo>
                  <a:cubicBezTo>
                    <a:pt x="33" y="5"/>
                    <a:pt x="36" y="7"/>
                    <a:pt x="37" y="10"/>
                  </a:cubicBezTo>
                  <a:lnTo>
                    <a:pt x="42" y="53"/>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24" name="Freeform 271"/>
            <p:cNvSpPr/>
            <p:nvPr/>
          </p:nvSpPr>
          <p:spPr bwMode="auto">
            <a:xfrm>
              <a:off x="1628775" y="2280243"/>
              <a:ext cx="20240" cy="20241"/>
            </a:xfrm>
            <a:custGeom>
              <a:avLst/>
              <a:gdLst>
                <a:gd name="T0" fmla="*/ 6 w 8"/>
                <a:gd name="T1" fmla="*/ 0 h 8"/>
                <a:gd name="T2" fmla="*/ 1 w 8"/>
                <a:gd name="T3" fmla="*/ 0 h 8"/>
                <a:gd name="T4" fmla="*/ 0 w 8"/>
                <a:gd name="T5" fmla="*/ 2 h 8"/>
                <a:gd name="T6" fmla="*/ 0 w 8"/>
                <a:gd name="T7" fmla="*/ 6 h 8"/>
                <a:gd name="T8" fmla="*/ 2 w 8"/>
                <a:gd name="T9" fmla="*/ 8 h 8"/>
                <a:gd name="T10" fmla="*/ 6 w 8"/>
                <a:gd name="T11" fmla="*/ 7 h 8"/>
                <a:gd name="T12" fmla="*/ 8 w 8"/>
                <a:gd name="T13" fmla="*/ 6 h 8"/>
                <a:gd name="T14" fmla="*/ 7 w 8"/>
                <a:gd name="T15" fmla="*/ 1 h 8"/>
                <a:gd name="T16" fmla="*/ 6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6" y="0"/>
                  </a:moveTo>
                  <a:cubicBezTo>
                    <a:pt x="1" y="0"/>
                    <a:pt x="1" y="0"/>
                    <a:pt x="1" y="0"/>
                  </a:cubicBezTo>
                  <a:cubicBezTo>
                    <a:pt x="0" y="1"/>
                    <a:pt x="0" y="1"/>
                    <a:pt x="0" y="2"/>
                  </a:cubicBezTo>
                  <a:cubicBezTo>
                    <a:pt x="0" y="6"/>
                    <a:pt x="0" y="6"/>
                    <a:pt x="0" y="6"/>
                  </a:cubicBezTo>
                  <a:cubicBezTo>
                    <a:pt x="0" y="7"/>
                    <a:pt x="1" y="8"/>
                    <a:pt x="2" y="8"/>
                  </a:cubicBezTo>
                  <a:cubicBezTo>
                    <a:pt x="6" y="7"/>
                    <a:pt x="6" y="7"/>
                    <a:pt x="6" y="7"/>
                  </a:cubicBezTo>
                  <a:cubicBezTo>
                    <a:pt x="7" y="7"/>
                    <a:pt x="8" y="6"/>
                    <a:pt x="8" y="6"/>
                  </a:cubicBezTo>
                  <a:cubicBezTo>
                    <a:pt x="7" y="1"/>
                    <a:pt x="7" y="1"/>
                    <a:pt x="7" y="1"/>
                  </a:cubicBezTo>
                  <a:cubicBezTo>
                    <a:pt x="7" y="0"/>
                    <a:pt x="6"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25" name="Freeform 272"/>
            <p:cNvSpPr/>
            <p:nvPr/>
          </p:nvSpPr>
          <p:spPr bwMode="auto">
            <a:xfrm>
              <a:off x="1590675" y="2174278"/>
              <a:ext cx="79772" cy="103585"/>
            </a:xfrm>
            <a:custGeom>
              <a:avLst/>
              <a:gdLst>
                <a:gd name="T0" fmla="*/ 25 w 31"/>
                <a:gd name="T1" fmla="*/ 0 h 40"/>
                <a:gd name="T2" fmla="*/ 2 w 31"/>
                <a:gd name="T3" fmla="*/ 3 h 40"/>
                <a:gd name="T4" fmla="*/ 0 w 31"/>
                <a:gd name="T5" fmla="*/ 5 h 40"/>
                <a:gd name="T6" fmla="*/ 4 w 31"/>
                <a:gd name="T7" fmla="*/ 38 h 40"/>
                <a:gd name="T8" fmla="*/ 6 w 31"/>
                <a:gd name="T9" fmla="*/ 40 h 40"/>
                <a:gd name="T10" fmla="*/ 30 w 31"/>
                <a:gd name="T11" fmla="*/ 37 h 40"/>
                <a:gd name="T12" fmla="*/ 31 w 31"/>
                <a:gd name="T13" fmla="*/ 35 h 40"/>
                <a:gd name="T14" fmla="*/ 27 w 31"/>
                <a:gd name="T15" fmla="*/ 2 h 40"/>
                <a:gd name="T16" fmla="*/ 25 w 31"/>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0">
                  <a:moveTo>
                    <a:pt x="25" y="0"/>
                  </a:moveTo>
                  <a:cubicBezTo>
                    <a:pt x="2" y="3"/>
                    <a:pt x="2" y="3"/>
                    <a:pt x="2" y="3"/>
                  </a:cubicBezTo>
                  <a:cubicBezTo>
                    <a:pt x="1" y="3"/>
                    <a:pt x="0" y="4"/>
                    <a:pt x="0" y="5"/>
                  </a:cubicBezTo>
                  <a:cubicBezTo>
                    <a:pt x="4" y="38"/>
                    <a:pt x="4" y="38"/>
                    <a:pt x="4" y="38"/>
                  </a:cubicBezTo>
                  <a:cubicBezTo>
                    <a:pt x="5" y="39"/>
                    <a:pt x="5" y="40"/>
                    <a:pt x="6" y="40"/>
                  </a:cubicBezTo>
                  <a:cubicBezTo>
                    <a:pt x="30" y="37"/>
                    <a:pt x="30" y="37"/>
                    <a:pt x="30" y="37"/>
                  </a:cubicBezTo>
                  <a:cubicBezTo>
                    <a:pt x="31" y="37"/>
                    <a:pt x="31" y="36"/>
                    <a:pt x="31" y="35"/>
                  </a:cubicBezTo>
                  <a:cubicBezTo>
                    <a:pt x="27" y="2"/>
                    <a:pt x="27" y="2"/>
                    <a:pt x="27" y="2"/>
                  </a:cubicBezTo>
                  <a:cubicBezTo>
                    <a:pt x="27" y="1"/>
                    <a:pt x="26" y="0"/>
                    <a:pt x="25"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26" name="Freeform 273"/>
            <p:cNvSpPr>
              <a:spLocks noEditPoints="1"/>
            </p:cNvSpPr>
            <p:nvPr/>
          </p:nvSpPr>
          <p:spPr bwMode="auto">
            <a:xfrm>
              <a:off x="3108722" y="1288453"/>
              <a:ext cx="121444" cy="172641"/>
            </a:xfrm>
            <a:custGeom>
              <a:avLst/>
              <a:gdLst>
                <a:gd name="T0" fmla="*/ 30 w 47"/>
                <a:gd name="T1" fmla="*/ 0 h 67"/>
                <a:gd name="T2" fmla="*/ 9 w 47"/>
                <a:gd name="T3" fmla="*/ 3 h 67"/>
                <a:gd name="T4" fmla="*/ 1 w 47"/>
                <a:gd name="T5" fmla="*/ 14 h 67"/>
                <a:gd name="T6" fmla="*/ 6 w 47"/>
                <a:gd name="T7" fmla="*/ 57 h 67"/>
                <a:gd name="T8" fmla="*/ 17 w 47"/>
                <a:gd name="T9" fmla="*/ 66 h 67"/>
                <a:gd name="T10" fmla="*/ 38 w 47"/>
                <a:gd name="T11" fmla="*/ 63 h 67"/>
                <a:gd name="T12" fmla="*/ 47 w 47"/>
                <a:gd name="T13" fmla="*/ 52 h 67"/>
                <a:gd name="T14" fmla="*/ 41 w 47"/>
                <a:gd name="T15" fmla="*/ 9 h 67"/>
                <a:gd name="T16" fmla="*/ 30 w 47"/>
                <a:gd name="T17" fmla="*/ 0 h 67"/>
                <a:gd name="T18" fmla="*/ 42 w 47"/>
                <a:gd name="T19" fmla="*/ 53 h 67"/>
                <a:gd name="T20" fmla="*/ 38 w 47"/>
                <a:gd name="T21" fmla="*/ 59 h 67"/>
                <a:gd name="T22" fmla="*/ 17 w 47"/>
                <a:gd name="T23" fmla="*/ 62 h 67"/>
                <a:gd name="T24" fmla="*/ 10 w 47"/>
                <a:gd name="T25" fmla="*/ 57 h 67"/>
                <a:gd name="T26" fmla="*/ 5 w 47"/>
                <a:gd name="T27" fmla="*/ 13 h 67"/>
                <a:gd name="T28" fmla="*/ 10 w 47"/>
                <a:gd name="T29" fmla="*/ 7 h 67"/>
                <a:gd name="T30" fmla="*/ 31 w 47"/>
                <a:gd name="T31" fmla="*/ 5 h 67"/>
                <a:gd name="T32" fmla="*/ 37 w 47"/>
                <a:gd name="T33" fmla="*/ 10 h 67"/>
                <a:gd name="T34" fmla="*/ 42 w 47"/>
                <a:gd name="T35" fmla="*/ 5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 h="67">
                  <a:moveTo>
                    <a:pt x="30" y="0"/>
                  </a:moveTo>
                  <a:cubicBezTo>
                    <a:pt x="9" y="3"/>
                    <a:pt x="9" y="3"/>
                    <a:pt x="9" y="3"/>
                  </a:cubicBezTo>
                  <a:cubicBezTo>
                    <a:pt x="4" y="4"/>
                    <a:pt x="0" y="9"/>
                    <a:pt x="1" y="14"/>
                  </a:cubicBezTo>
                  <a:cubicBezTo>
                    <a:pt x="6" y="57"/>
                    <a:pt x="6" y="57"/>
                    <a:pt x="6" y="57"/>
                  </a:cubicBezTo>
                  <a:cubicBezTo>
                    <a:pt x="7" y="63"/>
                    <a:pt x="12" y="67"/>
                    <a:pt x="17" y="66"/>
                  </a:cubicBezTo>
                  <a:cubicBezTo>
                    <a:pt x="38" y="63"/>
                    <a:pt x="38" y="63"/>
                    <a:pt x="38" y="63"/>
                  </a:cubicBezTo>
                  <a:cubicBezTo>
                    <a:pt x="43" y="63"/>
                    <a:pt x="47" y="58"/>
                    <a:pt x="47" y="52"/>
                  </a:cubicBezTo>
                  <a:cubicBezTo>
                    <a:pt x="41" y="9"/>
                    <a:pt x="41" y="9"/>
                    <a:pt x="41" y="9"/>
                  </a:cubicBezTo>
                  <a:cubicBezTo>
                    <a:pt x="41" y="4"/>
                    <a:pt x="36" y="0"/>
                    <a:pt x="30" y="0"/>
                  </a:cubicBezTo>
                  <a:close/>
                  <a:moveTo>
                    <a:pt x="42" y="53"/>
                  </a:moveTo>
                  <a:cubicBezTo>
                    <a:pt x="43" y="56"/>
                    <a:pt x="41" y="59"/>
                    <a:pt x="38" y="59"/>
                  </a:cubicBezTo>
                  <a:cubicBezTo>
                    <a:pt x="17" y="62"/>
                    <a:pt x="17" y="62"/>
                    <a:pt x="17" y="62"/>
                  </a:cubicBezTo>
                  <a:cubicBezTo>
                    <a:pt x="14" y="62"/>
                    <a:pt x="11" y="60"/>
                    <a:pt x="10" y="57"/>
                  </a:cubicBezTo>
                  <a:cubicBezTo>
                    <a:pt x="5" y="13"/>
                    <a:pt x="5" y="13"/>
                    <a:pt x="5" y="13"/>
                  </a:cubicBezTo>
                  <a:cubicBezTo>
                    <a:pt x="5" y="10"/>
                    <a:pt x="7" y="8"/>
                    <a:pt x="10" y="7"/>
                  </a:cubicBezTo>
                  <a:cubicBezTo>
                    <a:pt x="31" y="5"/>
                    <a:pt x="31" y="5"/>
                    <a:pt x="31" y="5"/>
                  </a:cubicBezTo>
                  <a:cubicBezTo>
                    <a:pt x="34" y="4"/>
                    <a:pt x="37" y="7"/>
                    <a:pt x="37" y="10"/>
                  </a:cubicBezTo>
                  <a:lnTo>
                    <a:pt x="42" y="53"/>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27" name="Freeform 274"/>
            <p:cNvSpPr/>
            <p:nvPr/>
          </p:nvSpPr>
          <p:spPr bwMode="auto">
            <a:xfrm>
              <a:off x="3165872" y="1414660"/>
              <a:ext cx="20240" cy="21431"/>
            </a:xfrm>
            <a:custGeom>
              <a:avLst/>
              <a:gdLst>
                <a:gd name="T0" fmla="*/ 6 w 8"/>
                <a:gd name="T1" fmla="*/ 0 h 8"/>
                <a:gd name="T2" fmla="*/ 2 w 8"/>
                <a:gd name="T3" fmla="*/ 1 h 8"/>
                <a:gd name="T4" fmla="*/ 0 w 8"/>
                <a:gd name="T5" fmla="*/ 3 h 8"/>
                <a:gd name="T6" fmla="*/ 1 w 8"/>
                <a:gd name="T7" fmla="*/ 7 h 8"/>
                <a:gd name="T8" fmla="*/ 3 w 8"/>
                <a:gd name="T9" fmla="*/ 8 h 8"/>
                <a:gd name="T10" fmla="*/ 7 w 8"/>
                <a:gd name="T11" fmla="*/ 8 h 8"/>
                <a:gd name="T12" fmla="*/ 8 w 8"/>
                <a:gd name="T13" fmla="*/ 6 h 8"/>
                <a:gd name="T14" fmla="*/ 8 w 8"/>
                <a:gd name="T15" fmla="*/ 2 h 8"/>
                <a:gd name="T16" fmla="*/ 6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6" y="0"/>
                  </a:moveTo>
                  <a:cubicBezTo>
                    <a:pt x="2" y="1"/>
                    <a:pt x="2" y="1"/>
                    <a:pt x="2" y="1"/>
                  </a:cubicBezTo>
                  <a:cubicBezTo>
                    <a:pt x="1" y="1"/>
                    <a:pt x="0" y="2"/>
                    <a:pt x="0" y="3"/>
                  </a:cubicBezTo>
                  <a:cubicBezTo>
                    <a:pt x="1" y="7"/>
                    <a:pt x="1" y="7"/>
                    <a:pt x="1" y="7"/>
                  </a:cubicBezTo>
                  <a:cubicBezTo>
                    <a:pt x="1" y="8"/>
                    <a:pt x="2" y="8"/>
                    <a:pt x="3" y="8"/>
                  </a:cubicBezTo>
                  <a:cubicBezTo>
                    <a:pt x="7" y="8"/>
                    <a:pt x="7" y="8"/>
                    <a:pt x="7" y="8"/>
                  </a:cubicBezTo>
                  <a:cubicBezTo>
                    <a:pt x="8" y="8"/>
                    <a:pt x="8" y="7"/>
                    <a:pt x="8" y="6"/>
                  </a:cubicBezTo>
                  <a:cubicBezTo>
                    <a:pt x="8" y="2"/>
                    <a:pt x="8" y="2"/>
                    <a:pt x="8" y="2"/>
                  </a:cubicBezTo>
                  <a:cubicBezTo>
                    <a:pt x="8" y="1"/>
                    <a:pt x="7" y="0"/>
                    <a:pt x="6"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28" name="Freeform 275"/>
            <p:cNvSpPr/>
            <p:nvPr/>
          </p:nvSpPr>
          <p:spPr bwMode="auto">
            <a:xfrm>
              <a:off x="3128962" y="1312265"/>
              <a:ext cx="79772" cy="100013"/>
            </a:xfrm>
            <a:custGeom>
              <a:avLst/>
              <a:gdLst>
                <a:gd name="T0" fmla="*/ 25 w 31"/>
                <a:gd name="T1" fmla="*/ 0 h 39"/>
                <a:gd name="T2" fmla="*/ 1 w 31"/>
                <a:gd name="T3" fmla="*/ 3 h 39"/>
                <a:gd name="T4" fmla="*/ 0 w 31"/>
                <a:gd name="T5" fmla="*/ 4 h 39"/>
                <a:gd name="T6" fmla="*/ 4 w 31"/>
                <a:gd name="T7" fmla="*/ 38 h 39"/>
                <a:gd name="T8" fmla="*/ 6 w 31"/>
                <a:gd name="T9" fmla="*/ 39 h 39"/>
                <a:gd name="T10" fmla="*/ 29 w 31"/>
                <a:gd name="T11" fmla="*/ 36 h 39"/>
                <a:gd name="T12" fmla="*/ 31 w 31"/>
                <a:gd name="T13" fmla="*/ 34 h 39"/>
                <a:gd name="T14" fmla="*/ 27 w 31"/>
                <a:gd name="T15" fmla="*/ 1 h 39"/>
                <a:gd name="T16" fmla="*/ 25 w 3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25" y="0"/>
                  </a:moveTo>
                  <a:cubicBezTo>
                    <a:pt x="1" y="3"/>
                    <a:pt x="1" y="3"/>
                    <a:pt x="1" y="3"/>
                  </a:cubicBezTo>
                  <a:cubicBezTo>
                    <a:pt x="0" y="3"/>
                    <a:pt x="0" y="3"/>
                    <a:pt x="0" y="4"/>
                  </a:cubicBezTo>
                  <a:cubicBezTo>
                    <a:pt x="4" y="38"/>
                    <a:pt x="4" y="38"/>
                    <a:pt x="4" y="38"/>
                  </a:cubicBezTo>
                  <a:cubicBezTo>
                    <a:pt x="4" y="39"/>
                    <a:pt x="5" y="39"/>
                    <a:pt x="6" y="39"/>
                  </a:cubicBezTo>
                  <a:cubicBezTo>
                    <a:pt x="29" y="36"/>
                    <a:pt x="29" y="36"/>
                    <a:pt x="29" y="36"/>
                  </a:cubicBezTo>
                  <a:cubicBezTo>
                    <a:pt x="30" y="36"/>
                    <a:pt x="31" y="35"/>
                    <a:pt x="31" y="34"/>
                  </a:cubicBezTo>
                  <a:cubicBezTo>
                    <a:pt x="27" y="1"/>
                    <a:pt x="27" y="1"/>
                    <a:pt x="27" y="1"/>
                  </a:cubicBezTo>
                  <a:cubicBezTo>
                    <a:pt x="26" y="0"/>
                    <a:pt x="26" y="0"/>
                    <a:pt x="25"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29" name="Freeform 276"/>
            <p:cNvSpPr>
              <a:spLocks noEditPoints="1"/>
            </p:cNvSpPr>
            <p:nvPr/>
          </p:nvSpPr>
          <p:spPr bwMode="auto">
            <a:xfrm>
              <a:off x="3345656" y="2836265"/>
              <a:ext cx="123825" cy="172641"/>
            </a:xfrm>
            <a:custGeom>
              <a:avLst/>
              <a:gdLst>
                <a:gd name="T0" fmla="*/ 31 w 48"/>
                <a:gd name="T1" fmla="*/ 1 h 67"/>
                <a:gd name="T2" fmla="*/ 10 w 48"/>
                <a:gd name="T3" fmla="*/ 3 h 67"/>
                <a:gd name="T4" fmla="*/ 1 w 48"/>
                <a:gd name="T5" fmla="*/ 14 h 67"/>
                <a:gd name="T6" fmla="*/ 6 w 48"/>
                <a:gd name="T7" fmla="*/ 58 h 67"/>
                <a:gd name="T8" fmla="*/ 17 w 48"/>
                <a:gd name="T9" fmla="*/ 66 h 67"/>
                <a:gd name="T10" fmla="*/ 38 w 48"/>
                <a:gd name="T11" fmla="*/ 64 h 67"/>
                <a:gd name="T12" fmla="*/ 47 w 48"/>
                <a:gd name="T13" fmla="*/ 53 h 67"/>
                <a:gd name="T14" fmla="*/ 42 w 48"/>
                <a:gd name="T15" fmla="*/ 9 h 67"/>
                <a:gd name="T16" fmla="*/ 31 w 48"/>
                <a:gd name="T17" fmla="*/ 1 h 67"/>
                <a:gd name="T18" fmla="*/ 43 w 48"/>
                <a:gd name="T19" fmla="*/ 53 h 67"/>
                <a:gd name="T20" fmla="*/ 38 w 48"/>
                <a:gd name="T21" fmla="*/ 59 h 67"/>
                <a:gd name="T22" fmla="*/ 17 w 48"/>
                <a:gd name="T23" fmla="*/ 62 h 67"/>
                <a:gd name="T24" fmla="*/ 11 w 48"/>
                <a:gd name="T25" fmla="*/ 57 h 67"/>
                <a:gd name="T26" fmla="*/ 5 w 48"/>
                <a:gd name="T27" fmla="*/ 14 h 67"/>
                <a:gd name="T28" fmla="*/ 10 w 48"/>
                <a:gd name="T29" fmla="*/ 8 h 67"/>
                <a:gd name="T30" fmla="*/ 31 w 48"/>
                <a:gd name="T31" fmla="*/ 5 h 67"/>
                <a:gd name="T32" fmla="*/ 37 w 48"/>
                <a:gd name="T33" fmla="*/ 10 h 67"/>
                <a:gd name="T34" fmla="*/ 43 w 48"/>
                <a:gd name="T35" fmla="*/ 5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67">
                  <a:moveTo>
                    <a:pt x="31" y="1"/>
                  </a:moveTo>
                  <a:cubicBezTo>
                    <a:pt x="10" y="3"/>
                    <a:pt x="10" y="3"/>
                    <a:pt x="10" y="3"/>
                  </a:cubicBezTo>
                  <a:cubicBezTo>
                    <a:pt x="4" y="4"/>
                    <a:pt x="0" y="9"/>
                    <a:pt x="1" y="14"/>
                  </a:cubicBezTo>
                  <a:cubicBezTo>
                    <a:pt x="6" y="58"/>
                    <a:pt x="6" y="58"/>
                    <a:pt x="6" y="58"/>
                  </a:cubicBezTo>
                  <a:cubicBezTo>
                    <a:pt x="7" y="63"/>
                    <a:pt x="12" y="67"/>
                    <a:pt x="17" y="66"/>
                  </a:cubicBezTo>
                  <a:cubicBezTo>
                    <a:pt x="38" y="64"/>
                    <a:pt x="38" y="64"/>
                    <a:pt x="38" y="64"/>
                  </a:cubicBezTo>
                  <a:cubicBezTo>
                    <a:pt x="44" y="63"/>
                    <a:pt x="48" y="58"/>
                    <a:pt x="47" y="53"/>
                  </a:cubicBezTo>
                  <a:cubicBezTo>
                    <a:pt x="42" y="9"/>
                    <a:pt x="42" y="9"/>
                    <a:pt x="42" y="9"/>
                  </a:cubicBezTo>
                  <a:cubicBezTo>
                    <a:pt x="41" y="4"/>
                    <a:pt x="36" y="0"/>
                    <a:pt x="31" y="1"/>
                  </a:cubicBezTo>
                  <a:close/>
                  <a:moveTo>
                    <a:pt x="43" y="53"/>
                  </a:moveTo>
                  <a:cubicBezTo>
                    <a:pt x="43" y="56"/>
                    <a:pt x="41" y="59"/>
                    <a:pt x="38" y="59"/>
                  </a:cubicBezTo>
                  <a:cubicBezTo>
                    <a:pt x="17" y="62"/>
                    <a:pt x="17" y="62"/>
                    <a:pt x="17" y="62"/>
                  </a:cubicBezTo>
                  <a:cubicBezTo>
                    <a:pt x="14" y="62"/>
                    <a:pt x="11" y="60"/>
                    <a:pt x="11" y="57"/>
                  </a:cubicBezTo>
                  <a:cubicBezTo>
                    <a:pt x="5" y="14"/>
                    <a:pt x="5" y="14"/>
                    <a:pt x="5" y="14"/>
                  </a:cubicBezTo>
                  <a:cubicBezTo>
                    <a:pt x="5" y="11"/>
                    <a:pt x="7" y="8"/>
                    <a:pt x="10" y="8"/>
                  </a:cubicBezTo>
                  <a:cubicBezTo>
                    <a:pt x="31" y="5"/>
                    <a:pt x="31" y="5"/>
                    <a:pt x="31" y="5"/>
                  </a:cubicBezTo>
                  <a:cubicBezTo>
                    <a:pt x="34" y="5"/>
                    <a:pt x="37" y="7"/>
                    <a:pt x="37" y="10"/>
                  </a:cubicBezTo>
                  <a:lnTo>
                    <a:pt x="43" y="53"/>
                  </a:ln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30" name="Freeform 277"/>
            <p:cNvSpPr/>
            <p:nvPr/>
          </p:nvSpPr>
          <p:spPr bwMode="auto">
            <a:xfrm>
              <a:off x="3402806" y="2962471"/>
              <a:ext cx="22622" cy="23813"/>
            </a:xfrm>
            <a:custGeom>
              <a:avLst/>
              <a:gdLst>
                <a:gd name="T0" fmla="*/ 6 w 9"/>
                <a:gd name="T1" fmla="*/ 1 h 9"/>
                <a:gd name="T2" fmla="*/ 2 w 9"/>
                <a:gd name="T3" fmla="*/ 1 h 9"/>
                <a:gd name="T4" fmla="*/ 0 w 9"/>
                <a:gd name="T5" fmla="*/ 3 h 9"/>
                <a:gd name="T6" fmla="*/ 1 w 9"/>
                <a:gd name="T7" fmla="*/ 7 h 9"/>
                <a:gd name="T8" fmla="*/ 3 w 9"/>
                <a:gd name="T9" fmla="*/ 8 h 9"/>
                <a:gd name="T10" fmla="*/ 7 w 9"/>
                <a:gd name="T11" fmla="*/ 8 h 9"/>
                <a:gd name="T12" fmla="*/ 9 w 9"/>
                <a:gd name="T13" fmla="*/ 6 h 9"/>
                <a:gd name="T14" fmla="*/ 8 w 9"/>
                <a:gd name="T15" fmla="*/ 2 h 9"/>
                <a:gd name="T16" fmla="*/ 6 w 9"/>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1"/>
                  </a:moveTo>
                  <a:cubicBezTo>
                    <a:pt x="2" y="1"/>
                    <a:pt x="2" y="1"/>
                    <a:pt x="2" y="1"/>
                  </a:cubicBezTo>
                  <a:cubicBezTo>
                    <a:pt x="1" y="1"/>
                    <a:pt x="0" y="2"/>
                    <a:pt x="0" y="3"/>
                  </a:cubicBezTo>
                  <a:cubicBezTo>
                    <a:pt x="1" y="7"/>
                    <a:pt x="1" y="7"/>
                    <a:pt x="1" y="7"/>
                  </a:cubicBezTo>
                  <a:cubicBezTo>
                    <a:pt x="1" y="8"/>
                    <a:pt x="2" y="9"/>
                    <a:pt x="3" y="8"/>
                  </a:cubicBezTo>
                  <a:cubicBezTo>
                    <a:pt x="7" y="8"/>
                    <a:pt x="7" y="8"/>
                    <a:pt x="7" y="8"/>
                  </a:cubicBezTo>
                  <a:cubicBezTo>
                    <a:pt x="8" y="8"/>
                    <a:pt x="9" y="7"/>
                    <a:pt x="9" y="6"/>
                  </a:cubicBezTo>
                  <a:cubicBezTo>
                    <a:pt x="8" y="2"/>
                    <a:pt x="8" y="2"/>
                    <a:pt x="8" y="2"/>
                  </a:cubicBezTo>
                  <a:cubicBezTo>
                    <a:pt x="8" y="1"/>
                    <a:pt x="7" y="0"/>
                    <a:pt x="6" y="1"/>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sp>
          <p:nvSpPr>
            <p:cNvPr id="431" name="Freeform 278"/>
            <p:cNvSpPr/>
            <p:nvPr/>
          </p:nvSpPr>
          <p:spPr bwMode="auto">
            <a:xfrm>
              <a:off x="3365896" y="2860078"/>
              <a:ext cx="79772" cy="100013"/>
            </a:xfrm>
            <a:custGeom>
              <a:avLst/>
              <a:gdLst>
                <a:gd name="T0" fmla="*/ 25 w 31"/>
                <a:gd name="T1" fmla="*/ 0 h 39"/>
                <a:gd name="T2" fmla="*/ 1 w 31"/>
                <a:gd name="T3" fmla="*/ 3 h 39"/>
                <a:gd name="T4" fmla="*/ 0 w 31"/>
                <a:gd name="T5" fmla="*/ 5 h 39"/>
                <a:gd name="T6" fmla="*/ 4 w 31"/>
                <a:gd name="T7" fmla="*/ 38 h 39"/>
                <a:gd name="T8" fmla="*/ 6 w 31"/>
                <a:gd name="T9" fmla="*/ 39 h 39"/>
                <a:gd name="T10" fmla="*/ 29 w 31"/>
                <a:gd name="T11" fmla="*/ 36 h 39"/>
                <a:gd name="T12" fmla="*/ 31 w 31"/>
                <a:gd name="T13" fmla="*/ 35 h 39"/>
                <a:gd name="T14" fmla="*/ 27 w 31"/>
                <a:gd name="T15" fmla="*/ 1 h 39"/>
                <a:gd name="T16" fmla="*/ 25 w 3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25" y="0"/>
                  </a:moveTo>
                  <a:cubicBezTo>
                    <a:pt x="1" y="3"/>
                    <a:pt x="1" y="3"/>
                    <a:pt x="1" y="3"/>
                  </a:cubicBezTo>
                  <a:cubicBezTo>
                    <a:pt x="0" y="3"/>
                    <a:pt x="0" y="4"/>
                    <a:pt x="0" y="5"/>
                  </a:cubicBezTo>
                  <a:cubicBezTo>
                    <a:pt x="4" y="38"/>
                    <a:pt x="4" y="38"/>
                    <a:pt x="4" y="38"/>
                  </a:cubicBezTo>
                  <a:cubicBezTo>
                    <a:pt x="4" y="39"/>
                    <a:pt x="5" y="39"/>
                    <a:pt x="6" y="39"/>
                  </a:cubicBezTo>
                  <a:cubicBezTo>
                    <a:pt x="29" y="36"/>
                    <a:pt x="29" y="36"/>
                    <a:pt x="29" y="36"/>
                  </a:cubicBezTo>
                  <a:cubicBezTo>
                    <a:pt x="30" y="36"/>
                    <a:pt x="31" y="36"/>
                    <a:pt x="31" y="35"/>
                  </a:cubicBezTo>
                  <a:cubicBezTo>
                    <a:pt x="27" y="1"/>
                    <a:pt x="27" y="1"/>
                    <a:pt x="27" y="1"/>
                  </a:cubicBezTo>
                  <a:cubicBezTo>
                    <a:pt x="27" y="0"/>
                    <a:pt x="26" y="0"/>
                    <a:pt x="25" y="0"/>
                  </a:cubicBezTo>
                  <a:close/>
                </a:path>
              </a:pathLst>
            </a:custGeom>
            <a:grpFill/>
            <a:ln>
              <a:noFill/>
            </a:ln>
          </p:spPr>
          <p:txBody>
            <a:bodyPr vert="horz" wrap="square" lIns="91428" tIns="45714" rIns="91428" bIns="45714" numCol="1" anchor="t" anchorCtr="0" compatLnSpc="1"/>
            <a:lstStyle/>
            <a:p>
              <a:endParaRPr lang="zh-CN" altLang="en-US">
                <a:solidFill>
                  <a:schemeClr val="tx1">
                    <a:lumMod val="65000"/>
                    <a:lumOff val="35000"/>
                  </a:schemeClr>
                </a:solidFill>
              </a:endParaRPr>
            </a:p>
          </p:txBody>
        </p:sp>
      </p:grpSp>
      <p:sp>
        <p:nvSpPr>
          <p:cNvPr id="433" name="Oval 464"/>
          <p:cNvSpPr/>
          <p:nvPr/>
        </p:nvSpPr>
        <p:spPr>
          <a:xfrm>
            <a:off x="9718679" y="3389794"/>
            <a:ext cx="914281" cy="914281"/>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436" name="Oval 461"/>
          <p:cNvSpPr/>
          <p:nvPr/>
        </p:nvSpPr>
        <p:spPr>
          <a:xfrm>
            <a:off x="8031704" y="3278049"/>
            <a:ext cx="1106026" cy="1106026"/>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440" name="Oval 463"/>
          <p:cNvSpPr/>
          <p:nvPr/>
        </p:nvSpPr>
        <p:spPr>
          <a:xfrm>
            <a:off x="6456474" y="3389794"/>
            <a:ext cx="914281" cy="914281"/>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442" name="TextBox 441"/>
          <p:cNvSpPr txBox="1"/>
          <p:nvPr/>
        </p:nvSpPr>
        <p:spPr>
          <a:xfrm>
            <a:off x="8018843" y="4487370"/>
            <a:ext cx="1139908" cy="379286"/>
          </a:xfrm>
          <a:prstGeom prst="rect">
            <a:avLst/>
          </a:prstGeom>
          <a:noFill/>
        </p:spPr>
        <p:txBody>
          <a:bodyPr wrap="none" lIns="91428" tIns="45714" rIns="91428" bIns="45714" rtlCol="0">
            <a:spAutoFit/>
          </a:bodyPr>
          <a:lstStyle/>
          <a:p>
            <a:r>
              <a:rPr lang="zh-CN" altLang="en-US" sz="1865" b="1" dirty="0">
                <a:latin typeface="微软雅黑" panose="020B0503020204020204" charset="-122"/>
                <a:ea typeface="微软雅黑" panose="020B0503020204020204" charset="-122"/>
              </a:rPr>
              <a:t>添加文本</a:t>
            </a:r>
          </a:p>
        </p:txBody>
      </p:sp>
      <p:sp>
        <p:nvSpPr>
          <p:cNvPr id="443" name="TextBox 442"/>
          <p:cNvSpPr txBox="1"/>
          <p:nvPr/>
        </p:nvSpPr>
        <p:spPr>
          <a:xfrm>
            <a:off x="6383800" y="4472175"/>
            <a:ext cx="1139908" cy="379286"/>
          </a:xfrm>
          <a:prstGeom prst="rect">
            <a:avLst/>
          </a:prstGeom>
          <a:noFill/>
        </p:spPr>
        <p:txBody>
          <a:bodyPr wrap="none" lIns="91428" tIns="45714" rIns="91428" bIns="45714" rtlCol="0">
            <a:spAutoFit/>
          </a:bodyPr>
          <a:lstStyle/>
          <a:p>
            <a:r>
              <a:rPr lang="zh-CN" altLang="en-US" sz="1865" b="1" dirty="0">
                <a:latin typeface="微软雅黑" panose="020B0503020204020204" charset="-122"/>
                <a:ea typeface="微软雅黑" panose="020B0503020204020204" charset="-122"/>
              </a:rPr>
              <a:t>添加文本</a:t>
            </a:r>
          </a:p>
        </p:txBody>
      </p:sp>
      <p:sp>
        <p:nvSpPr>
          <p:cNvPr id="444" name="TextBox 443"/>
          <p:cNvSpPr txBox="1"/>
          <p:nvPr/>
        </p:nvSpPr>
        <p:spPr>
          <a:xfrm>
            <a:off x="9645878" y="4472176"/>
            <a:ext cx="1139908" cy="379286"/>
          </a:xfrm>
          <a:prstGeom prst="rect">
            <a:avLst/>
          </a:prstGeom>
          <a:noFill/>
        </p:spPr>
        <p:txBody>
          <a:bodyPr wrap="none" lIns="91428" tIns="45714" rIns="91428" bIns="45714" rtlCol="0">
            <a:spAutoFit/>
          </a:bodyPr>
          <a:lstStyle/>
          <a:p>
            <a:r>
              <a:rPr lang="zh-CN" altLang="en-US" sz="1865" b="1" dirty="0">
                <a:latin typeface="微软雅黑" panose="020B0503020204020204" charset="-122"/>
                <a:ea typeface="微软雅黑" panose="020B0503020204020204" charset="-122"/>
              </a:rPr>
              <a:t>添加文本</a:t>
            </a:r>
          </a:p>
        </p:txBody>
      </p:sp>
      <p:sp>
        <p:nvSpPr>
          <p:cNvPr id="445" name="Rectangle 1292"/>
          <p:cNvSpPr/>
          <p:nvPr/>
        </p:nvSpPr>
        <p:spPr>
          <a:xfrm>
            <a:off x="6005513" y="5102185"/>
            <a:ext cx="5834475" cy="777774"/>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a:t>
            </a:r>
          </a:p>
        </p:txBody>
      </p:sp>
      <p:sp>
        <p:nvSpPr>
          <p:cNvPr id="4" name="文本占位符 3"/>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6750855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158"/>
                                        </p:tgtEl>
                                        <p:attrNameLst>
                                          <p:attrName>style.visibility</p:attrName>
                                        </p:attrNameLst>
                                      </p:cBhvr>
                                      <p:to>
                                        <p:strVal val="visible"/>
                                      </p:to>
                                    </p:set>
                                    <p:anim calcmode="lin" valueType="num">
                                      <p:cBhvr additive="base">
                                        <p:cTn id="13" dur="500" fill="hold"/>
                                        <p:tgtEl>
                                          <p:spTgt spid="158"/>
                                        </p:tgtEl>
                                        <p:attrNameLst>
                                          <p:attrName>ppt_x</p:attrName>
                                        </p:attrNameLst>
                                      </p:cBhvr>
                                      <p:tavLst>
                                        <p:tav tm="0">
                                          <p:val>
                                            <p:strVal val="1+#ppt_w/2"/>
                                          </p:val>
                                        </p:tav>
                                        <p:tav tm="100000">
                                          <p:val>
                                            <p:strVal val="#ppt_x"/>
                                          </p:val>
                                        </p:tav>
                                      </p:tavLst>
                                    </p:anim>
                                    <p:anim calcmode="lin" valueType="num">
                                      <p:cBhvr additive="base">
                                        <p:cTn id="14" dur="500" fill="hold"/>
                                        <p:tgtEl>
                                          <p:spTgt spid="158"/>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2" presetClass="entr" presetSubtype="2" fill="hold" grpId="0" nodeType="afterEffect">
                                  <p:stCondLst>
                                    <p:cond delay="0"/>
                                  </p:stCondLst>
                                  <p:childTnLst>
                                    <p:set>
                                      <p:cBhvr>
                                        <p:cTn id="17" dur="1" fill="hold">
                                          <p:stCondLst>
                                            <p:cond delay="0"/>
                                          </p:stCondLst>
                                        </p:cTn>
                                        <p:tgtEl>
                                          <p:spTgt spid="159"/>
                                        </p:tgtEl>
                                        <p:attrNameLst>
                                          <p:attrName>style.visibility</p:attrName>
                                        </p:attrNameLst>
                                      </p:cBhvr>
                                      <p:to>
                                        <p:strVal val="visible"/>
                                      </p:to>
                                    </p:set>
                                    <p:animEffect transition="in" filter="wipe(right)">
                                      <p:cBhvr>
                                        <p:cTn id="18" dur="500"/>
                                        <p:tgtEl>
                                          <p:spTgt spid="159"/>
                                        </p:tgtEl>
                                      </p:cBhvr>
                                    </p:animEffect>
                                  </p:childTnLst>
                                </p:cTn>
                              </p:par>
                            </p:childTnLst>
                          </p:cTn>
                        </p:par>
                        <p:par>
                          <p:cTn id="19" fill="hold">
                            <p:stCondLst>
                              <p:cond delay="2000"/>
                            </p:stCondLst>
                            <p:childTnLst>
                              <p:par>
                                <p:cTn id="20" presetID="2" presetClass="entr" presetSubtype="4" fill="hold" grpId="0" nodeType="afterEffect">
                                  <p:stCondLst>
                                    <p:cond delay="0"/>
                                  </p:stCondLst>
                                  <p:childTnLst>
                                    <p:set>
                                      <p:cBhvr>
                                        <p:cTn id="21" dur="1" fill="hold">
                                          <p:stCondLst>
                                            <p:cond delay="0"/>
                                          </p:stCondLst>
                                        </p:cTn>
                                        <p:tgtEl>
                                          <p:spTgt spid="443"/>
                                        </p:tgtEl>
                                        <p:attrNameLst>
                                          <p:attrName>style.visibility</p:attrName>
                                        </p:attrNameLst>
                                      </p:cBhvr>
                                      <p:to>
                                        <p:strVal val="visible"/>
                                      </p:to>
                                    </p:set>
                                    <p:anim calcmode="lin" valueType="num">
                                      <p:cBhvr additive="base">
                                        <p:cTn id="22" dur="500" fill="hold"/>
                                        <p:tgtEl>
                                          <p:spTgt spid="443"/>
                                        </p:tgtEl>
                                        <p:attrNameLst>
                                          <p:attrName>ppt_x</p:attrName>
                                        </p:attrNameLst>
                                      </p:cBhvr>
                                      <p:tavLst>
                                        <p:tav tm="0">
                                          <p:val>
                                            <p:strVal val="#ppt_x"/>
                                          </p:val>
                                        </p:tav>
                                        <p:tav tm="100000">
                                          <p:val>
                                            <p:strVal val="#ppt_x"/>
                                          </p:val>
                                        </p:tav>
                                      </p:tavLst>
                                    </p:anim>
                                    <p:anim calcmode="lin" valueType="num">
                                      <p:cBhvr additive="base">
                                        <p:cTn id="23" dur="500" fill="hold"/>
                                        <p:tgtEl>
                                          <p:spTgt spid="44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442"/>
                                        </p:tgtEl>
                                        <p:attrNameLst>
                                          <p:attrName>style.visibility</p:attrName>
                                        </p:attrNameLst>
                                      </p:cBhvr>
                                      <p:to>
                                        <p:strVal val="visible"/>
                                      </p:to>
                                    </p:set>
                                    <p:anim calcmode="lin" valueType="num">
                                      <p:cBhvr additive="base">
                                        <p:cTn id="26" dur="500" fill="hold"/>
                                        <p:tgtEl>
                                          <p:spTgt spid="442"/>
                                        </p:tgtEl>
                                        <p:attrNameLst>
                                          <p:attrName>ppt_x</p:attrName>
                                        </p:attrNameLst>
                                      </p:cBhvr>
                                      <p:tavLst>
                                        <p:tav tm="0">
                                          <p:val>
                                            <p:strVal val="#ppt_x"/>
                                          </p:val>
                                        </p:tav>
                                        <p:tav tm="100000">
                                          <p:val>
                                            <p:strVal val="#ppt_x"/>
                                          </p:val>
                                        </p:tav>
                                      </p:tavLst>
                                    </p:anim>
                                    <p:anim calcmode="lin" valueType="num">
                                      <p:cBhvr additive="base">
                                        <p:cTn id="27" dur="500" fill="hold"/>
                                        <p:tgtEl>
                                          <p:spTgt spid="44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444"/>
                                        </p:tgtEl>
                                        <p:attrNameLst>
                                          <p:attrName>style.visibility</p:attrName>
                                        </p:attrNameLst>
                                      </p:cBhvr>
                                      <p:to>
                                        <p:strVal val="visible"/>
                                      </p:to>
                                    </p:set>
                                    <p:anim calcmode="lin" valueType="num">
                                      <p:cBhvr additive="base">
                                        <p:cTn id="30" dur="500" fill="hold"/>
                                        <p:tgtEl>
                                          <p:spTgt spid="444"/>
                                        </p:tgtEl>
                                        <p:attrNameLst>
                                          <p:attrName>ppt_x</p:attrName>
                                        </p:attrNameLst>
                                      </p:cBhvr>
                                      <p:tavLst>
                                        <p:tav tm="0">
                                          <p:val>
                                            <p:strVal val="#ppt_x"/>
                                          </p:val>
                                        </p:tav>
                                        <p:tav tm="100000">
                                          <p:val>
                                            <p:strVal val="#ppt_x"/>
                                          </p:val>
                                        </p:tav>
                                      </p:tavLst>
                                    </p:anim>
                                    <p:anim calcmode="lin" valueType="num">
                                      <p:cBhvr additive="base">
                                        <p:cTn id="31" dur="500" fill="hold"/>
                                        <p:tgtEl>
                                          <p:spTgt spid="444"/>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2" presetClass="entr" presetSubtype="1" fill="hold" grpId="0" nodeType="afterEffect">
                                  <p:stCondLst>
                                    <p:cond delay="0"/>
                                  </p:stCondLst>
                                  <p:childTnLst>
                                    <p:set>
                                      <p:cBhvr>
                                        <p:cTn id="34" dur="1" fill="hold">
                                          <p:stCondLst>
                                            <p:cond delay="0"/>
                                          </p:stCondLst>
                                        </p:cTn>
                                        <p:tgtEl>
                                          <p:spTgt spid="445"/>
                                        </p:tgtEl>
                                        <p:attrNameLst>
                                          <p:attrName>style.visibility</p:attrName>
                                        </p:attrNameLst>
                                      </p:cBhvr>
                                      <p:to>
                                        <p:strVal val="visible"/>
                                      </p:to>
                                    </p:set>
                                    <p:animEffect transition="in" filter="wipe(up)">
                                      <p:cBhvr>
                                        <p:cTn id="35" dur="1000"/>
                                        <p:tgtEl>
                                          <p:spTgt spid="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442" grpId="0"/>
      <p:bldP spid="443" grpId="0"/>
      <p:bldP spid="444" grpId="0"/>
      <p:bldP spid="4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空心弧 44"/>
          <p:cNvSpPr/>
          <p:nvPr/>
        </p:nvSpPr>
        <p:spPr>
          <a:xfrm rot="11968239">
            <a:off x="379975" y="1081320"/>
            <a:ext cx="4480496" cy="4480497"/>
          </a:xfrm>
          <a:prstGeom prst="blockArc">
            <a:avLst>
              <a:gd name="adj1" fmla="val 5692214"/>
              <a:gd name="adj2" fmla="val 21588400"/>
              <a:gd name="adj3" fmla="val 751"/>
            </a:avLst>
          </a:prstGeom>
          <a:solidFill>
            <a:srgbClr val="C00000"/>
          </a:solidFill>
          <a:ln w="25400" cap="flat" cmpd="sng" algn="ctr">
            <a:noFill/>
            <a:prstDash val="solid"/>
          </a:ln>
          <a:effectLst/>
        </p:spPr>
        <p:txBody>
          <a:bodyPr anchor="ctr"/>
          <a:lstStyle/>
          <a:p>
            <a:pPr algn="ctr">
              <a:defRPr/>
            </a:pPr>
            <a:endParaRPr lang="zh-CN" altLang="en-US" kern="0">
              <a:latin typeface="Calibri" panose="020F0502020204030204"/>
              <a:ea typeface="宋体" panose="02010600030101010101" pitchFamily="2" charset="-122"/>
            </a:endParaRPr>
          </a:p>
        </p:txBody>
      </p:sp>
      <p:sp>
        <p:nvSpPr>
          <p:cNvPr id="2" name="空心弧 45"/>
          <p:cNvSpPr/>
          <p:nvPr/>
        </p:nvSpPr>
        <p:spPr>
          <a:xfrm rot="483470">
            <a:off x="1078384" y="1769630"/>
            <a:ext cx="3193345" cy="3193345"/>
          </a:xfrm>
          <a:prstGeom prst="blockArc">
            <a:avLst>
              <a:gd name="adj1" fmla="val 5692214"/>
              <a:gd name="adj2" fmla="val 42522"/>
              <a:gd name="adj3" fmla="val 1111"/>
            </a:avLst>
          </a:prstGeom>
          <a:solidFill>
            <a:srgbClr val="C00000"/>
          </a:solidFill>
          <a:ln w="25400" cap="flat" cmpd="sng" algn="ctr">
            <a:noFill/>
            <a:prstDash val="solid"/>
          </a:ln>
          <a:effectLst/>
        </p:spPr>
        <p:txBody>
          <a:bodyPr anchor="ctr"/>
          <a:lstStyle/>
          <a:p>
            <a:pPr algn="ctr">
              <a:defRPr/>
            </a:pPr>
            <a:endParaRPr lang="zh-CN" altLang="en-US" kern="0">
              <a:latin typeface="Calibri" panose="020F0502020204030204"/>
              <a:ea typeface="宋体" panose="02010600030101010101" pitchFamily="2" charset="-122"/>
            </a:endParaRPr>
          </a:p>
        </p:txBody>
      </p:sp>
      <p:sp>
        <p:nvSpPr>
          <p:cNvPr id="3" name="椭圆 46"/>
          <p:cNvSpPr/>
          <p:nvPr/>
        </p:nvSpPr>
        <p:spPr bwMode="auto">
          <a:xfrm>
            <a:off x="1268859" y="1960105"/>
            <a:ext cx="2813839" cy="2813839"/>
          </a:xfrm>
          <a:prstGeom prst="ellipse">
            <a:avLst/>
          </a:prstGeom>
          <a:solidFill>
            <a:srgbClr val="C00000"/>
          </a:solidFill>
          <a:ln w="25400" cap="flat" cmpd="sng" algn="ctr">
            <a:noFill/>
            <a:prstDash val="solid"/>
          </a:ln>
          <a:effectLst>
            <a:innerShdw blurRad="101600">
              <a:prstClr val="black"/>
            </a:innerShdw>
          </a:effectLst>
        </p:spPr>
        <p:txBody>
          <a:bodyPr anchor="ctr"/>
          <a:lstStyle/>
          <a:p>
            <a:pPr algn="ctr">
              <a:defRPr/>
            </a:pPr>
            <a:endParaRPr lang="zh-CN" altLang="en-US" kern="0">
              <a:latin typeface="Calibri" panose="020F0502020204030204"/>
              <a:ea typeface="宋体" panose="02010600030101010101" pitchFamily="2" charset="-122"/>
            </a:endParaRPr>
          </a:p>
        </p:txBody>
      </p:sp>
      <p:sp>
        <p:nvSpPr>
          <p:cNvPr id="4" name="椭圆 47"/>
          <p:cNvSpPr/>
          <p:nvPr/>
        </p:nvSpPr>
        <p:spPr bwMode="auto">
          <a:xfrm>
            <a:off x="1395842" y="2074101"/>
            <a:ext cx="2551215" cy="2552657"/>
          </a:xfrm>
          <a:prstGeom prst="ellipse">
            <a:avLst/>
          </a:prstGeom>
          <a:solidFill>
            <a:schemeClr val="bg1">
              <a:lumMod val="95000"/>
            </a:schemeClr>
          </a:solidFill>
          <a:ln w="25400" cap="flat" cmpd="sng" algn="ctr">
            <a:noFill/>
            <a:prstDash val="solid"/>
          </a:ln>
          <a:effectLst>
            <a:outerShdw blurRad="177800" dist="38100" dir="5400000" algn="t" rotWithShape="0">
              <a:prstClr val="black">
                <a:alpha val="76000"/>
              </a:prstClr>
            </a:outerShdw>
          </a:effectLst>
        </p:spPr>
        <p:txBody>
          <a:bodyPr anchor="ctr"/>
          <a:lstStyle/>
          <a:p>
            <a:pPr algn="ctr">
              <a:defRPr/>
            </a:pPr>
            <a:endParaRPr lang="zh-CN" altLang="en-US" kern="0">
              <a:latin typeface="Calibri" panose="020F0502020204030204"/>
              <a:ea typeface="宋体" panose="02010600030101010101" pitchFamily="2" charset="-122"/>
            </a:endParaRPr>
          </a:p>
        </p:txBody>
      </p:sp>
      <p:sp>
        <p:nvSpPr>
          <p:cNvPr id="5" name="椭圆 48"/>
          <p:cNvSpPr/>
          <p:nvPr/>
        </p:nvSpPr>
        <p:spPr bwMode="auto">
          <a:xfrm>
            <a:off x="1636822" y="2329510"/>
            <a:ext cx="2077912" cy="2079354"/>
          </a:xfrm>
          <a:prstGeom prst="ellipse">
            <a:avLst/>
          </a:prstGeom>
          <a:gradFill flip="none" rotWithShape="1">
            <a:gsLst>
              <a:gs pos="39000">
                <a:sysClr val="window" lastClr="FFFFFF"/>
              </a:gs>
              <a:gs pos="100000">
                <a:sysClr val="windowText" lastClr="000000">
                  <a:lumMod val="75000"/>
                  <a:lumOff val="25000"/>
                </a:sysClr>
              </a:gs>
            </a:gsLst>
            <a:lin ang="16200000" scaled="1"/>
            <a:tileRect/>
          </a:gradFill>
          <a:ln w="25400" cap="flat" cmpd="sng" algn="ctr">
            <a:noFill/>
            <a:prstDash val="solid"/>
          </a:ln>
          <a:effectLst/>
        </p:spPr>
        <p:txBody>
          <a:bodyPr anchor="ctr"/>
          <a:lstStyle/>
          <a:p>
            <a:pPr algn="ctr">
              <a:defRPr/>
            </a:pPr>
            <a:endParaRPr lang="zh-CN" altLang="en-US" kern="0">
              <a:latin typeface="Calibri" panose="020F0502020204030204"/>
              <a:ea typeface="宋体" panose="02010600030101010101" pitchFamily="2" charset="-122"/>
            </a:endParaRPr>
          </a:p>
        </p:txBody>
      </p:sp>
      <p:sp>
        <p:nvSpPr>
          <p:cNvPr id="6" name="椭圆 49"/>
          <p:cNvSpPr/>
          <p:nvPr/>
        </p:nvSpPr>
        <p:spPr bwMode="auto">
          <a:xfrm>
            <a:off x="1698871" y="2374243"/>
            <a:ext cx="1962471" cy="1962471"/>
          </a:xfrm>
          <a:prstGeom prst="ellipse">
            <a:avLst/>
          </a:prstGeom>
          <a:blipFill rotWithShape="1">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a:outerShdw blurRad="50800" dist="38100" dir="5400000" algn="t" rotWithShape="0">
              <a:prstClr val="black">
                <a:alpha val="67000"/>
              </a:prstClr>
            </a:outerShdw>
          </a:effectLst>
        </p:spPr>
        <p:txBody>
          <a:bodyPr anchor="ctr"/>
          <a:lstStyle/>
          <a:p>
            <a:pPr algn="ctr">
              <a:defRPr/>
            </a:pPr>
            <a:endParaRPr lang="zh-CN" altLang="en-US" kern="0">
              <a:latin typeface="Calibri" panose="020F0502020204030204"/>
              <a:ea typeface="宋体" panose="02010600030101010101" pitchFamily="2" charset="-122"/>
            </a:endParaRPr>
          </a:p>
        </p:txBody>
      </p:sp>
      <p:sp>
        <p:nvSpPr>
          <p:cNvPr id="7" name="同心圆 52"/>
          <p:cNvSpPr/>
          <p:nvPr/>
        </p:nvSpPr>
        <p:spPr bwMode="auto">
          <a:xfrm>
            <a:off x="3720968" y="1327841"/>
            <a:ext cx="920631" cy="920631"/>
          </a:xfrm>
          <a:prstGeom prst="donut">
            <a:avLst>
              <a:gd name="adj" fmla="val 3142"/>
            </a:avLst>
          </a:prstGeom>
          <a:solidFill>
            <a:srgbClr val="C00000"/>
          </a:solidFill>
          <a:ln w="25400" cap="flat" cmpd="sng" algn="ctr">
            <a:noFill/>
            <a:prstDash val="solid"/>
          </a:ln>
          <a:effectLst/>
        </p:spPr>
        <p:txBody>
          <a:bodyPr anchor="ctr"/>
          <a:lstStyle/>
          <a:p>
            <a:pPr algn="ctr">
              <a:defRPr/>
            </a:pPr>
            <a:endParaRPr lang="zh-CN" altLang="en-US" kern="0">
              <a:solidFill>
                <a:schemeClr val="bg1"/>
              </a:solidFill>
              <a:latin typeface="Calibri" panose="020F0502020204030204"/>
              <a:ea typeface="宋体" panose="02010600030101010101" pitchFamily="2" charset="-122"/>
            </a:endParaRPr>
          </a:p>
        </p:txBody>
      </p:sp>
      <p:sp>
        <p:nvSpPr>
          <p:cNvPr id="8" name="椭圆 54"/>
          <p:cNvSpPr/>
          <p:nvPr/>
        </p:nvSpPr>
        <p:spPr bwMode="auto">
          <a:xfrm>
            <a:off x="3943190" y="1565936"/>
            <a:ext cx="477631" cy="477631"/>
          </a:xfrm>
          <a:prstGeom prst="ellipse">
            <a:avLst/>
          </a:prstGeom>
          <a:solidFill>
            <a:srgbClr val="C00000"/>
          </a:solidFill>
          <a:ln w="25400" cap="flat" cmpd="sng" algn="ctr">
            <a:noFill/>
            <a:prstDash val="solid"/>
          </a:ln>
          <a:effectLst/>
        </p:spPr>
        <p:txBody>
          <a:bodyPr anchor="ctr"/>
          <a:lstStyle/>
          <a:p>
            <a:pPr algn="ctr">
              <a:defRPr/>
            </a:pPr>
            <a:endParaRPr lang="zh-CN" altLang="en-US" kern="0">
              <a:solidFill>
                <a:schemeClr val="bg1"/>
              </a:solidFill>
              <a:latin typeface="Calibri" panose="020F0502020204030204"/>
              <a:ea typeface="宋体" panose="02010600030101010101" pitchFamily="2" charset="-122"/>
            </a:endParaRPr>
          </a:p>
        </p:txBody>
      </p:sp>
      <p:sp>
        <p:nvSpPr>
          <p:cNvPr id="9" name="TextBox 53"/>
          <p:cNvSpPr txBox="1">
            <a:spLocks noChangeArrowheads="1"/>
          </p:cNvSpPr>
          <p:nvPr/>
        </p:nvSpPr>
        <p:spPr bwMode="auto">
          <a:xfrm>
            <a:off x="4008247" y="1567449"/>
            <a:ext cx="337141" cy="46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r>
              <a:rPr lang="en-US" altLang="en-US" b="1">
                <a:solidFill>
                  <a:schemeClr val="bg1"/>
                </a:solidFill>
              </a:rPr>
              <a:t>1</a:t>
            </a:r>
          </a:p>
        </p:txBody>
      </p:sp>
      <p:sp>
        <p:nvSpPr>
          <p:cNvPr id="10" name="同心圆 59"/>
          <p:cNvSpPr/>
          <p:nvPr/>
        </p:nvSpPr>
        <p:spPr bwMode="auto">
          <a:xfrm>
            <a:off x="4327025" y="2560160"/>
            <a:ext cx="922073" cy="922075"/>
          </a:xfrm>
          <a:prstGeom prst="donut">
            <a:avLst>
              <a:gd name="adj" fmla="val 3142"/>
            </a:avLst>
          </a:prstGeom>
          <a:solidFill>
            <a:srgbClr val="C00000"/>
          </a:solidFill>
          <a:ln w="25400" cap="flat" cmpd="sng" algn="ctr">
            <a:noFill/>
            <a:prstDash val="solid"/>
          </a:ln>
          <a:effectLst/>
        </p:spPr>
        <p:txBody>
          <a:bodyPr anchor="ctr"/>
          <a:lstStyle/>
          <a:p>
            <a:pPr algn="ctr">
              <a:defRPr/>
            </a:pPr>
            <a:endParaRPr lang="zh-CN" altLang="en-US" kern="0">
              <a:solidFill>
                <a:schemeClr val="bg1"/>
              </a:solidFill>
              <a:latin typeface="Calibri" panose="020F0502020204030204"/>
              <a:ea typeface="宋体" panose="02010600030101010101" pitchFamily="2" charset="-122"/>
            </a:endParaRPr>
          </a:p>
        </p:txBody>
      </p:sp>
      <p:sp>
        <p:nvSpPr>
          <p:cNvPr id="12" name="椭圆 61"/>
          <p:cNvSpPr/>
          <p:nvPr/>
        </p:nvSpPr>
        <p:spPr bwMode="auto">
          <a:xfrm>
            <a:off x="4550689" y="2798253"/>
            <a:ext cx="477633" cy="479074"/>
          </a:xfrm>
          <a:prstGeom prst="ellipse">
            <a:avLst/>
          </a:prstGeom>
          <a:solidFill>
            <a:srgbClr val="C00000"/>
          </a:solidFill>
          <a:ln w="25400" cap="flat" cmpd="sng" algn="ctr">
            <a:noFill/>
            <a:prstDash val="solid"/>
          </a:ln>
          <a:effectLst/>
        </p:spPr>
        <p:txBody>
          <a:bodyPr anchor="ctr"/>
          <a:lstStyle/>
          <a:p>
            <a:pPr algn="ctr">
              <a:defRPr/>
            </a:pPr>
            <a:endParaRPr lang="zh-CN" altLang="en-US" kern="0">
              <a:solidFill>
                <a:schemeClr val="bg1"/>
              </a:solidFill>
              <a:latin typeface="Calibri" panose="020F0502020204030204"/>
              <a:ea typeface="宋体" panose="02010600030101010101" pitchFamily="2" charset="-122"/>
            </a:endParaRPr>
          </a:p>
        </p:txBody>
      </p:sp>
      <p:sp>
        <p:nvSpPr>
          <p:cNvPr id="13" name="TextBox 54"/>
          <p:cNvSpPr txBox="1">
            <a:spLocks noChangeArrowheads="1"/>
          </p:cNvSpPr>
          <p:nvPr/>
        </p:nvSpPr>
        <p:spPr bwMode="auto">
          <a:xfrm>
            <a:off x="4622819" y="2809346"/>
            <a:ext cx="337141" cy="46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r>
              <a:rPr lang="en-US" altLang="en-US" b="1">
                <a:solidFill>
                  <a:schemeClr val="bg1"/>
                </a:solidFill>
              </a:rPr>
              <a:t>2</a:t>
            </a:r>
          </a:p>
        </p:txBody>
      </p:sp>
      <p:sp>
        <p:nvSpPr>
          <p:cNvPr id="14" name="同心圆 66"/>
          <p:cNvSpPr/>
          <p:nvPr/>
        </p:nvSpPr>
        <p:spPr bwMode="auto">
          <a:xfrm>
            <a:off x="4029306" y="3947107"/>
            <a:ext cx="922075" cy="922075"/>
          </a:xfrm>
          <a:prstGeom prst="donut">
            <a:avLst>
              <a:gd name="adj" fmla="val 3142"/>
            </a:avLst>
          </a:prstGeom>
          <a:solidFill>
            <a:srgbClr val="C00000"/>
          </a:solidFill>
          <a:ln w="25400" cap="flat" cmpd="sng" algn="ctr">
            <a:noFill/>
            <a:prstDash val="solid"/>
          </a:ln>
          <a:effectLst/>
        </p:spPr>
        <p:txBody>
          <a:bodyPr anchor="ctr"/>
          <a:lstStyle/>
          <a:p>
            <a:pPr algn="ctr">
              <a:defRPr/>
            </a:pPr>
            <a:endParaRPr lang="zh-CN" altLang="en-US" kern="0">
              <a:latin typeface="Calibri" panose="020F0502020204030204"/>
              <a:ea typeface="宋体" panose="02010600030101010101" pitchFamily="2" charset="-122"/>
            </a:endParaRPr>
          </a:p>
        </p:txBody>
      </p:sp>
      <p:sp>
        <p:nvSpPr>
          <p:cNvPr id="15" name="椭圆 68"/>
          <p:cNvSpPr/>
          <p:nvPr/>
        </p:nvSpPr>
        <p:spPr bwMode="auto">
          <a:xfrm>
            <a:off x="4252970" y="4185201"/>
            <a:ext cx="477631" cy="479074"/>
          </a:xfrm>
          <a:prstGeom prst="ellipse">
            <a:avLst/>
          </a:prstGeom>
          <a:solidFill>
            <a:srgbClr val="C00000"/>
          </a:solidFill>
          <a:ln w="25400" cap="flat" cmpd="sng" algn="ctr">
            <a:noFill/>
            <a:prstDash val="solid"/>
          </a:ln>
          <a:effectLst/>
        </p:spPr>
        <p:txBody>
          <a:bodyPr anchor="ctr"/>
          <a:lstStyle/>
          <a:p>
            <a:pPr algn="ctr">
              <a:defRPr/>
            </a:pPr>
            <a:endParaRPr lang="zh-CN" altLang="en-US" kern="0">
              <a:latin typeface="Calibri" panose="020F0502020204030204"/>
              <a:ea typeface="宋体" panose="02010600030101010101" pitchFamily="2" charset="-122"/>
            </a:endParaRPr>
          </a:p>
        </p:txBody>
      </p:sp>
      <p:sp>
        <p:nvSpPr>
          <p:cNvPr id="16" name="TextBox 55"/>
          <p:cNvSpPr txBox="1">
            <a:spLocks noChangeArrowheads="1"/>
          </p:cNvSpPr>
          <p:nvPr/>
        </p:nvSpPr>
        <p:spPr bwMode="auto">
          <a:xfrm>
            <a:off x="4324836" y="4193930"/>
            <a:ext cx="337141" cy="46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r>
              <a:rPr lang="en-US" altLang="en-US" b="1">
                <a:solidFill>
                  <a:schemeClr val="bg1"/>
                </a:solidFill>
              </a:rPr>
              <a:t>3</a:t>
            </a:r>
          </a:p>
        </p:txBody>
      </p:sp>
      <p:sp>
        <p:nvSpPr>
          <p:cNvPr id="17" name="同心圆 73"/>
          <p:cNvSpPr/>
          <p:nvPr/>
        </p:nvSpPr>
        <p:spPr bwMode="auto">
          <a:xfrm>
            <a:off x="2426140" y="5017808"/>
            <a:ext cx="922073" cy="922075"/>
          </a:xfrm>
          <a:prstGeom prst="donut">
            <a:avLst>
              <a:gd name="adj" fmla="val 3142"/>
            </a:avLst>
          </a:prstGeom>
          <a:solidFill>
            <a:srgbClr val="C00000"/>
          </a:solidFill>
          <a:ln w="25400" cap="flat" cmpd="sng" algn="ctr">
            <a:noFill/>
            <a:prstDash val="solid"/>
          </a:ln>
          <a:effectLst/>
        </p:spPr>
        <p:txBody>
          <a:bodyPr anchor="ctr"/>
          <a:lstStyle/>
          <a:p>
            <a:pPr algn="ctr">
              <a:defRPr/>
            </a:pPr>
            <a:endParaRPr lang="zh-CN" altLang="en-US" kern="0">
              <a:latin typeface="Calibri" panose="020F0502020204030204"/>
              <a:ea typeface="宋体" panose="02010600030101010101" pitchFamily="2" charset="-122"/>
            </a:endParaRPr>
          </a:p>
        </p:txBody>
      </p:sp>
      <p:sp>
        <p:nvSpPr>
          <p:cNvPr id="18" name="椭圆 75"/>
          <p:cNvSpPr/>
          <p:nvPr/>
        </p:nvSpPr>
        <p:spPr bwMode="auto">
          <a:xfrm>
            <a:off x="2649805" y="5255903"/>
            <a:ext cx="477633" cy="479074"/>
          </a:xfrm>
          <a:prstGeom prst="ellipse">
            <a:avLst/>
          </a:prstGeom>
          <a:solidFill>
            <a:srgbClr val="C00000"/>
          </a:solidFill>
          <a:ln w="25400" cap="flat" cmpd="sng" algn="ctr">
            <a:noFill/>
            <a:prstDash val="solid"/>
          </a:ln>
          <a:effectLst/>
        </p:spPr>
        <p:txBody>
          <a:bodyPr anchor="ctr"/>
          <a:lstStyle/>
          <a:p>
            <a:pPr algn="ctr">
              <a:defRPr/>
            </a:pPr>
            <a:endParaRPr lang="zh-CN" altLang="en-US" kern="0">
              <a:latin typeface="Calibri" panose="020F0502020204030204"/>
              <a:ea typeface="宋体" panose="02010600030101010101" pitchFamily="2" charset="-122"/>
            </a:endParaRPr>
          </a:p>
        </p:txBody>
      </p:sp>
      <p:sp>
        <p:nvSpPr>
          <p:cNvPr id="19" name="TextBox 39"/>
          <p:cNvSpPr txBox="1">
            <a:spLocks noChangeArrowheads="1"/>
          </p:cNvSpPr>
          <p:nvPr/>
        </p:nvSpPr>
        <p:spPr bwMode="auto">
          <a:xfrm>
            <a:off x="2717906" y="5278379"/>
            <a:ext cx="337141" cy="46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r>
              <a:rPr lang="en-US" altLang="en-US" b="1">
                <a:solidFill>
                  <a:schemeClr val="bg1"/>
                </a:solidFill>
              </a:rPr>
              <a:t>4</a:t>
            </a:r>
          </a:p>
        </p:txBody>
      </p:sp>
      <p:sp>
        <p:nvSpPr>
          <p:cNvPr id="22" name="Rectangle 64"/>
          <p:cNvSpPr/>
          <p:nvPr/>
        </p:nvSpPr>
        <p:spPr>
          <a:xfrm>
            <a:off x="4861914" y="1331082"/>
            <a:ext cx="2665932" cy="1001265"/>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52" name="Rectangle 65"/>
          <p:cNvSpPr/>
          <p:nvPr/>
        </p:nvSpPr>
        <p:spPr>
          <a:xfrm>
            <a:off x="5316202" y="2640233"/>
            <a:ext cx="2687874" cy="1001265"/>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53" name="Rectangle 66"/>
          <p:cNvSpPr/>
          <p:nvPr/>
        </p:nvSpPr>
        <p:spPr>
          <a:xfrm>
            <a:off x="5000897" y="4055455"/>
            <a:ext cx="3003178" cy="777774"/>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56" name="Rectangle 67"/>
          <p:cNvSpPr/>
          <p:nvPr/>
        </p:nvSpPr>
        <p:spPr>
          <a:xfrm>
            <a:off x="3604698" y="5339820"/>
            <a:ext cx="3923148" cy="777774"/>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cxnSp>
        <p:nvCxnSpPr>
          <p:cNvPr id="57" name="Straight Connector 69"/>
          <p:cNvCxnSpPr/>
          <p:nvPr/>
        </p:nvCxnSpPr>
        <p:spPr>
          <a:xfrm>
            <a:off x="8186929" y="1413817"/>
            <a:ext cx="0" cy="468298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0" name="Rectangle 70"/>
          <p:cNvSpPr/>
          <p:nvPr/>
        </p:nvSpPr>
        <p:spPr>
          <a:xfrm>
            <a:off x="8310884" y="1956136"/>
            <a:ext cx="3420642" cy="554283"/>
          </a:xfrm>
          <a:prstGeom prst="rect">
            <a:avLst/>
          </a:prstGeom>
        </p:spPr>
        <p:txBody>
          <a:bodyPr wrap="square" lIns="91428" tIns="45714" rIns="91428" bIns="45714">
            <a:spAutoFit/>
          </a:bodyPr>
          <a:lstStyle/>
          <a:p>
            <a:r>
              <a:rPr lang="zh-CN" altLang="en-US" sz="1465" dirty="0">
                <a:latin typeface="微软雅黑" panose="020B0503020204020204" charset="-122"/>
                <a:ea typeface="微软雅黑" panose="020B0503020204020204" charset="-122"/>
              </a:rPr>
              <a:t>点击输入简要文本内容，文字内容需概况精炼的说明该分项内容</a:t>
            </a:r>
          </a:p>
        </p:txBody>
      </p:sp>
      <p:sp>
        <p:nvSpPr>
          <p:cNvPr id="61" name="TextBox 48"/>
          <p:cNvSpPr txBox="1"/>
          <p:nvPr/>
        </p:nvSpPr>
        <p:spPr>
          <a:xfrm>
            <a:off x="8286349" y="1600366"/>
            <a:ext cx="1280953" cy="420829"/>
          </a:xfrm>
          <a:prstGeom prst="rect">
            <a:avLst/>
          </a:prstGeom>
          <a:noFill/>
        </p:spPr>
        <p:txBody>
          <a:bodyPr wrap="none" lIns="91428" tIns="45714" rIns="91428" bIns="45714" rtlCol="0">
            <a:spAutoFit/>
          </a:bodyPr>
          <a:lstStyle/>
          <a:p>
            <a:pPr algn="r"/>
            <a:r>
              <a:rPr lang="zh-CN" altLang="en-US" sz="2135" b="1" dirty="0">
                <a:latin typeface="微软雅黑" panose="020B0503020204020204" charset="-122"/>
                <a:ea typeface="微软雅黑" panose="020B0503020204020204" charset="-122"/>
              </a:rPr>
              <a:t>添加文本</a:t>
            </a:r>
          </a:p>
        </p:txBody>
      </p:sp>
      <p:sp>
        <p:nvSpPr>
          <p:cNvPr id="62" name="Rectangle 70"/>
          <p:cNvSpPr/>
          <p:nvPr/>
        </p:nvSpPr>
        <p:spPr>
          <a:xfrm>
            <a:off x="8310884" y="3057158"/>
            <a:ext cx="3420642" cy="554283"/>
          </a:xfrm>
          <a:prstGeom prst="rect">
            <a:avLst/>
          </a:prstGeom>
        </p:spPr>
        <p:txBody>
          <a:bodyPr wrap="square" lIns="91428" tIns="45714" rIns="91428" bIns="45714">
            <a:spAutoFit/>
          </a:bodyPr>
          <a:lstStyle/>
          <a:p>
            <a:r>
              <a:rPr lang="zh-CN" altLang="en-US" sz="1465" dirty="0">
                <a:latin typeface="微软雅黑" panose="020B0503020204020204" charset="-122"/>
                <a:ea typeface="微软雅黑" panose="020B0503020204020204" charset="-122"/>
              </a:rPr>
              <a:t>点击输入简要文本内容，文字内容需概况精炼的说明该分项内容</a:t>
            </a:r>
          </a:p>
        </p:txBody>
      </p:sp>
      <p:sp>
        <p:nvSpPr>
          <p:cNvPr id="63" name="TextBox 50"/>
          <p:cNvSpPr txBox="1"/>
          <p:nvPr/>
        </p:nvSpPr>
        <p:spPr>
          <a:xfrm>
            <a:off x="8286349" y="2701388"/>
            <a:ext cx="1280953" cy="420829"/>
          </a:xfrm>
          <a:prstGeom prst="rect">
            <a:avLst/>
          </a:prstGeom>
          <a:noFill/>
        </p:spPr>
        <p:txBody>
          <a:bodyPr wrap="none" lIns="91428" tIns="45714" rIns="91428" bIns="45714" rtlCol="0">
            <a:spAutoFit/>
          </a:bodyPr>
          <a:lstStyle/>
          <a:p>
            <a:pPr algn="r"/>
            <a:r>
              <a:rPr lang="zh-CN" altLang="en-US" sz="2135" b="1" dirty="0">
                <a:latin typeface="微软雅黑" panose="020B0503020204020204" charset="-122"/>
                <a:ea typeface="微软雅黑" panose="020B0503020204020204" charset="-122"/>
              </a:rPr>
              <a:t>添加文本</a:t>
            </a:r>
          </a:p>
        </p:txBody>
      </p:sp>
      <p:sp>
        <p:nvSpPr>
          <p:cNvPr id="64" name="Rectangle 70"/>
          <p:cNvSpPr/>
          <p:nvPr/>
        </p:nvSpPr>
        <p:spPr>
          <a:xfrm>
            <a:off x="8310884" y="4096343"/>
            <a:ext cx="3420642" cy="554283"/>
          </a:xfrm>
          <a:prstGeom prst="rect">
            <a:avLst/>
          </a:prstGeom>
        </p:spPr>
        <p:txBody>
          <a:bodyPr wrap="square" lIns="91428" tIns="45714" rIns="91428" bIns="45714">
            <a:spAutoFit/>
          </a:bodyPr>
          <a:lstStyle/>
          <a:p>
            <a:r>
              <a:rPr lang="zh-CN" altLang="en-US" sz="1465" dirty="0">
                <a:latin typeface="微软雅黑" panose="020B0503020204020204" charset="-122"/>
                <a:ea typeface="微软雅黑" panose="020B0503020204020204" charset="-122"/>
              </a:rPr>
              <a:t>点击输入简要文本内容，文字内容需概况精炼的说明该分项内容</a:t>
            </a:r>
          </a:p>
        </p:txBody>
      </p:sp>
      <p:sp>
        <p:nvSpPr>
          <p:cNvPr id="65" name="TextBox 54"/>
          <p:cNvSpPr txBox="1"/>
          <p:nvPr/>
        </p:nvSpPr>
        <p:spPr>
          <a:xfrm>
            <a:off x="8286349" y="3740573"/>
            <a:ext cx="1280953" cy="420829"/>
          </a:xfrm>
          <a:prstGeom prst="rect">
            <a:avLst/>
          </a:prstGeom>
          <a:noFill/>
        </p:spPr>
        <p:txBody>
          <a:bodyPr wrap="none" lIns="91428" tIns="45714" rIns="91428" bIns="45714" rtlCol="0">
            <a:spAutoFit/>
          </a:bodyPr>
          <a:lstStyle/>
          <a:p>
            <a:pPr algn="r"/>
            <a:r>
              <a:rPr lang="zh-CN" altLang="en-US" sz="2135" b="1" dirty="0">
                <a:latin typeface="微软雅黑" panose="020B0503020204020204" charset="-122"/>
                <a:ea typeface="微软雅黑" panose="020B0503020204020204" charset="-122"/>
              </a:rPr>
              <a:t>添加文本</a:t>
            </a:r>
          </a:p>
        </p:txBody>
      </p:sp>
      <p:sp>
        <p:nvSpPr>
          <p:cNvPr id="66" name="Rectangle 70"/>
          <p:cNvSpPr/>
          <p:nvPr/>
        </p:nvSpPr>
        <p:spPr>
          <a:xfrm>
            <a:off x="8310884" y="5184620"/>
            <a:ext cx="3420642" cy="554283"/>
          </a:xfrm>
          <a:prstGeom prst="rect">
            <a:avLst/>
          </a:prstGeom>
        </p:spPr>
        <p:txBody>
          <a:bodyPr wrap="square" lIns="91428" tIns="45714" rIns="91428" bIns="45714">
            <a:spAutoFit/>
          </a:bodyPr>
          <a:lstStyle/>
          <a:p>
            <a:r>
              <a:rPr lang="zh-CN" altLang="en-US" sz="1465" dirty="0">
                <a:latin typeface="微软雅黑" panose="020B0503020204020204" charset="-122"/>
                <a:ea typeface="微软雅黑" panose="020B0503020204020204" charset="-122"/>
              </a:rPr>
              <a:t>点击输入简要文本内容，文字内容需概况精炼的说明该分项内容</a:t>
            </a:r>
          </a:p>
        </p:txBody>
      </p:sp>
      <p:sp>
        <p:nvSpPr>
          <p:cNvPr id="67" name="TextBox 58"/>
          <p:cNvSpPr txBox="1"/>
          <p:nvPr/>
        </p:nvSpPr>
        <p:spPr>
          <a:xfrm>
            <a:off x="8286349" y="4828850"/>
            <a:ext cx="1280953" cy="420829"/>
          </a:xfrm>
          <a:prstGeom prst="rect">
            <a:avLst/>
          </a:prstGeom>
          <a:noFill/>
        </p:spPr>
        <p:txBody>
          <a:bodyPr wrap="none" lIns="91428" tIns="45714" rIns="91428" bIns="45714" rtlCol="0">
            <a:spAutoFit/>
          </a:bodyPr>
          <a:lstStyle/>
          <a:p>
            <a:pPr algn="r"/>
            <a:r>
              <a:rPr lang="zh-CN" altLang="en-US" sz="2135" b="1" dirty="0">
                <a:latin typeface="微软雅黑" panose="020B0503020204020204" charset="-122"/>
                <a:ea typeface="微软雅黑" panose="020B0503020204020204" charset="-122"/>
              </a:rPr>
              <a:t>添加文本</a:t>
            </a:r>
          </a:p>
        </p:txBody>
      </p:sp>
      <p:sp>
        <p:nvSpPr>
          <p:cNvPr id="21" name="文本占位符 20"/>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455320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10" presetClass="entr" presetSubtype="0" fill="hold" grpId="0" nodeType="withEffect">
                                  <p:stCondLst>
                                    <p:cond delay="150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500"/>
                            </p:stCondLst>
                            <p:childTnLst>
                              <p:par>
                                <p:cTn id="29" presetID="22" presetClass="entr" presetSubtype="4"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down)">
                                      <p:cBhvr>
                                        <p:cTn id="31" dur="500"/>
                                        <p:tgtEl>
                                          <p:spTgt spid="23"/>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500"/>
                                        <p:tgtEl>
                                          <p:spTgt spid="1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500"/>
                                        <p:tgtEl>
                                          <p:spTgt spid="19"/>
                                        </p:tgtEl>
                                      </p:cBhvr>
                                    </p:animEffect>
                                  </p:childTnLst>
                                </p:cTn>
                              </p:par>
                            </p:childTnLst>
                          </p:cTn>
                        </p:par>
                        <p:par>
                          <p:cTn id="69" fill="hold">
                            <p:stCondLst>
                              <p:cond delay="1500"/>
                            </p:stCondLst>
                            <p:childTnLst>
                              <p:par>
                                <p:cTn id="70" presetID="12" presetClass="entr" presetSubtype="8"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additive="base">
                                        <p:cTn id="72" dur="500"/>
                                        <p:tgtEl>
                                          <p:spTgt spid="22"/>
                                        </p:tgtEl>
                                        <p:attrNameLst>
                                          <p:attrName>ppt_x</p:attrName>
                                        </p:attrNameLst>
                                      </p:cBhvr>
                                      <p:tavLst>
                                        <p:tav tm="0">
                                          <p:val>
                                            <p:strVal val="#ppt_x-#ppt_w*1.125000"/>
                                          </p:val>
                                        </p:tav>
                                        <p:tav tm="100000">
                                          <p:val>
                                            <p:strVal val="#ppt_x"/>
                                          </p:val>
                                        </p:tav>
                                      </p:tavLst>
                                    </p:anim>
                                    <p:animEffect transition="in" filter="wipe(right)">
                                      <p:cBhvr>
                                        <p:cTn id="73" dur="500"/>
                                        <p:tgtEl>
                                          <p:spTgt spid="22"/>
                                        </p:tgtEl>
                                      </p:cBhvr>
                                    </p:animEffect>
                                  </p:childTnLst>
                                </p:cTn>
                              </p:par>
                            </p:childTnLst>
                          </p:cTn>
                        </p:par>
                        <p:par>
                          <p:cTn id="74" fill="hold">
                            <p:stCondLst>
                              <p:cond delay="2000"/>
                            </p:stCondLst>
                            <p:childTnLst>
                              <p:par>
                                <p:cTn id="75" presetID="12" presetClass="entr" presetSubtype="8" fill="hold" grpId="0" nodeType="afterEffect">
                                  <p:stCondLst>
                                    <p:cond delay="0"/>
                                  </p:stCondLst>
                                  <p:childTnLst>
                                    <p:set>
                                      <p:cBhvr>
                                        <p:cTn id="76" dur="1" fill="hold">
                                          <p:stCondLst>
                                            <p:cond delay="0"/>
                                          </p:stCondLst>
                                        </p:cTn>
                                        <p:tgtEl>
                                          <p:spTgt spid="52"/>
                                        </p:tgtEl>
                                        <p:attrNameLst>
                                          <p:attrName>style.visibility</p:attrName>
                                        </p:attrNameLst>
                                      </p:cBhvr>
                                      <p:to>
                                        <p:strVal val="visible"/>
                                      </p:to>
                                    </p:set>
                                    <p:anim calcmode="lin" valueType="num">
                                      <p:cBhvr additive="base">
                                        <p:cTn id="77" dur="500"/>
                                        <p:tgtEl>
                                          <p:spTgt spid="52"/>
                                        </p:tgtEl>
                                        <p:attrNameLst>
                                          <p:attrName>ppt_x</p:attrName>
                                        </p:attrNameLst>
                                      </p:cBhvr>
                                      <p:tavLst>
                                        <p:tav tm="0">
                                          <p:val>
                                            <p:strVal val="#ppt_x-#ppt_w*1.125000"/>
                                          </p:val>
                                        </p:tav>
                                        <p:tav tm="100000">
                                          <p:val>
                                            <p:strVal val="#ppt_x"/>
                                          </p:val>
                                        </p:tav>
                                      </p:tavLst>
                                    </p:anim>
                                    <p:animEffect transition="in" filter="wipe(right)">
                                      <p:cBhvr>
                                        <p:cTn id="78" dur="500"/>
                                        <p:tgtEl>
                                          <p:spTgt spid="52"/>
                                        </p:tgtEl>
                                      </p:cBhvr>
                                    </p:animEffect>
                                  </p:childTnLst>
                                </p:cTn>
                              </p:par>
                            </p:childTnLst>
                          </p:cTn>
                        </p:par>
                        <p:par>
                          <p:cTn id="79" fill="hold">
                            <p:stCondLst>
                              <p:cond delay="2500"/>
                            </p:stCondLst>
                            <p:childTnLst>
                              <p:par>
                                <p:cTn id="80" presetID="12" presetClass="entr" presetSubtype="8" fill="hold" grpId="0" nodeType="afterEffect">
                                  <p:stCondLst>
                                    <p:cond delay="0"/>
                                  </p:stCondLst>
                                  <p:childTnLst>
                                    <p:set>
                                      <p:cBhvr>
                                        <p:cTn id="81" dur="1" fill="hold">
                                          <p:stCondLst>
                                            <p:cond delay="0"/>
                                          </p:stCondLst>
                                        </p:cTn>
                                        <p:tgtEl>
                                          <p:spTgt spid="53"/>
                                        </p:tgtEl>
                                        <p:attrNameLst>
                                          <p:attrName>style.visibility</p:attrName>
                                        </p:attrNameLst>
                                      </p:cBhvr>
                                      <p:to>
                                        <p:strVal val="visible"/>
                                      </p:to>
                                    </p:set>
                                    <p:anim calcmode="lin" valueType="num">
                                      <p:cBhvr additive="base">
                                        <p:cTn id="82" dur="500"/>
                                        <p:tgtEl>
                                          <p:spTgt spid="53"/>
                                        </p:tgtEl>
                                        <p:attrNameLst>
                                          <p:attrName>ppt_x</p:attrName>
                                        </p:attrNameLst>
                                      </p:cBhvr>
                                      <p:tavLst>
                                        <p:tav tm="0">
                                          <p:val>
                                            <p:strVal val="#ppt_x-#ppt_w*1.125000"/>
                                          </p:val>
                                        </p:tav>
                                        <p:tav tm="100000">
                                          <p:val>
                                            <p:strVal val="#ppt_x"/>
                                          </p:val>
                                        </p:tav>
                                      </p:tavLst>
                                    </p:anim>
                                    <p:animEffect transition="in" filter="wipe(right)">
                                      <p:cBhvr>
                                        <p:cTn id="83" dur="500"/>
                                        <p:tgtEl>
                                          <p:spTgt spid="53"/>
                                        </p:tgtEl>
                                      </p:cBhvr>
                                    </p:animEffect>
                                  </p:childTnLst>
                                </p:cTn>
                              </p:par>
                            </p:childTnLst>
                          </p:cTn>
                        </p:par>
                        <p:par>
                          <p:cTn id="84" fill="hold">
                            <p:stCondLst>
                              <p:cond delay="3000"/>
                            </p:stCondLst>
                            <p:childTnLst>
                              <p:par>
                                <p:cTn id="85" presetID="12" presetClass="entr" presetSubtype="8" fill="hold" grpId="0" nodeType="afterEffect">
                                  <p:stCondLst>
                                    <p:cond delay="0"/>
                                  </p:stCondLst>
                                  <p:childTnLst>
                                    <p:set>
                                      <p:cBhvr>
                                        <p:cTn id="86" dur="1" fill="hold">
                                          <p:stCondLst>
                                            <p:cond delay="0"/>
                                          </p:stCondLst>
                                        </p:cTn>
                                        <p:tgtEl>
                                          <p:spTgt spid="56"/>
                                        </p:tgtEl>
                                        <p:attrNameLst>
                                          <p:attrName>style.visibility</p:attrName>
                                        </p:attrNameLst>
                                      </p:cBhvr>
                                      <p:to>
                                        <p:strVal val="visible"/>
                                      </p:to>
                                    </p:set>
                                    <p:anim calcmode="lin" valueType="num">
                                      <p:cBhvr additive="base">
                                        <p:cTn id="87" dur="500"/>
                                        <p:tgtEl>
                                          <p:spTgt spid="56"/>
                                        </p:tgtEl>
                                        <p:attrNameLst>
                                          <p:attrName>ppt_x</p:attrName>
                                        </p:attrNameLst>
                                      </p:cBhvr>
                                      <p:tavLst>
                                        <p:tav tm="0">
                                          <p:val>
                                            <p:strVal val="#ppt_x-#ppt_w*1.125000"/>
                                          </p:val>
                                        </p:tav>
                                        <p:tav tm="100000">
                                          <p:val>
                                            <p:strVal val="#ppt_x"/>
                                          </p:val>
                                        </p:tav>
                                      </p:tavLst>
                                    </p:anim>
                                    <p:animEffect transition="in" filter="wipe(right)">
                                      <p:cBhvr>
                                        <p:cTn id="88" dur="500"/>
                                        <p:tgtEl>
                                          <p:spTgt spid="56"/>
                                        </p:tgtEl>
                                      </p:cBhvr>
                                    </p:animEffect>
                                  </p:childTnLst>
                                </p:cTn>
                              </p:par>
                            </p:childTnLst>
                          </p:cTn>
                        </p:par>
                        <p:par>
                          <p:cTn id="89" fill="hold">
                            <p:stCondLst>
                              <p:cond delay="3500"/>
                            </p:stCondLst>
                            <p:childTnLst>
                              <p:par>
                                <p:cTn id="90" presetID="22" presetClass="entr" presetSubtype="1" fill="hold" nodeType="afterEffect">
                                  <p:stCondLst>
                                    <p:cond delay="0"/>
                                  </p:stCondLst>
                                  <p:childTnLst>
                                    <p:set>
                                      <p:cBhvr>
                                        <p:cTn id="91" dur="1" fill="hold">
                                          <p:stCondLst>
                                            <p:cond delay="0"/>
                                          </p:stCondLst>
                                        </p:cTn>
                                        <p:tgtEl>
                                          <p:spTgt spid="57"/>
                                        </p:tgtEl>
                                        <p:attrNameLst>
                                          <p:attrName>style.visibility</p:attrName>
                                        </p:attrNameLst>
                                      </p:cBhvr>
                                      <p:to>
                                        <p:strVal val="visible"/>
                                      </p:to>
                                    </p:set>
                                    <p:animEffect transition="in" filter="wipe(up)">
                                      <p:cBhvr>
                                        <p:cTn id="92" dur="500"/>
                                        <p:tgtEl>
                                          <p:spTgt spid="57"/>
                                        </p:tgtEl>
                                      </p:cBhvr>
                                    </p:animEffect>
                                  </p:childTnLst>
                                </p:cTn>
                              </p:par>
                            </p:childTnLst>
                          </p:cTn>
                        </p:par>
                        <p:par>
                          <p:cTn id="93" fill="hold">
                            <p:stCondLst>
                              <p:cond delay="4000"/>
                            </p:stCondLst>
                            <p:childTnLst>
                              <p:par>
                                <p:cTn id="94" presetID="2" presetClass="entr" presetSubtype="2" fill="hold" grpId="0" nodeType="afterEffect">
                                  <p:stCondLst>
                                    <p:cond delay="0"/>
                                  </p:stCondLst>
                                  <p:childTnLst>
                                    <p:set>
                                      <p:cBhvr>
                                        <p:cTn id="95" dur="1" fill="hold">
                                          <p:stCondLst>
                                            <p:cond delay="0"/>
                                          </p:stCondLst>
                                        </p:cTn>
                                        <p:tgtEl>
                                          <p:spTgt spid="61"/>
                                        </p:tgtEl>
                                        <p:attrNameLst>
                                          <p:attrName>style.visibility</p:attrName>
                                        </p:attrNameLst>
                                      </p:cBhvr>
                                      <p:to>
                                        <p:strVal val="visible"/>
                                      </p:to>
                                    </p:set>
                                    <p:anim calcmode="lin" valueType="num">
                                      <p:cBhvr additive="base">
                                        <p:cTn id="96" dur="250" fill="hold"/>
                                        <p:tgtEl>
                                          <p:spTgt spid="61"/>
                                        </p:tgtEl>
                                        <p:attrNameLst>
                                          <p:attrName>ppt_x</p:attrName>
                                        </p:attrNameLst>
                                      </p:cBhvr>
                                      <p:tavLst>
                                        <p:tav tm="0">
                                          <p:val>
                                            <p:strVal val="1+#ppt_w/2"/>
                                          </p:val>
                                        </p:tav>
                                        <p:tav tm="100000">
                                          <p:val>
                                            <p:strVal val="#ppt_x"/>
                                          </p:val>
                                        </p:tav>
                                      </p:tavLst>
                                    </p:anim>
                                    <p:anim calcmode="lin" valueType="num">
                                      <p:cBhvr additive="base">
                                        <p:cTn id="97" dur="250" fill="hold"/>
                                        <p:tgtEl>
                                          <p:spTgt spid="61"/>
                                        </p:tgtEl>
                                        <p:attrNameLst>
                                          <p:attrName>ppt_y</p:attrName>
                                        </p:attrNameLst>
                                      </p:cBhvr>
                                      <p:tavLst>
                                        <p:tav tm="0">
                                          <p:val>
                                            <p:strVal val="#ppt_y"/>
                                          </p:val>
                                        </p:tav>
                                        <p:tav tm="100000">
                                          <p:val>
                                            <p:strVal val="#ppt_y"/>
                                          </p:val>
                                        </p:tav>
                                      </p:tavLst>
                                    </p:anim>
                                  </p:childTnLst>
                                </p:cTn>
                              </p:par>
                            </p:childTnLst>
                          </p:cTn>
                        </p:par>
                        <p:par>
                          <p:cTn id="98" fill="hold">
                            <p:stCondLst>
                              <p:cond delay="4500"/>
                            </p:stCondLst>
                            <p:childTnLst>
                              <p:par>
                                <p:cTn id="99" presetID="22" presetClass="entr" presetSubtype="1" fill="hold" grpId="0" nodeType="afterEffect">
                                  <p:stCondLst>
                                    <p:cond delay="0"/>
                                  </p:stCondLst>
                                  <p:childTnLst>
                                    <p:set>
                                      <p:cBhvr>
                                        <p:cTn id="100" dur="1" fill="hold">
                                          <p:stCondLst>
                                            <p:cond delay="0"/>
                                          </p:stCondLst>
                                        </p:cTn>
                                        <p:tgtEl>
                                          <p:spTgt spid="60"/>
                                        </p:tgtEl>
                                        <p:attrNameLst>
                                          <p:attrName>style.visibility</p:attrName>
                                        </p:attrNameLst>
                                      </p:cBhvr>
                                      <p:to>
                                        <p:strVal val="visible"/>
                                      </p:to>
                                    </p:set>
                                    <p:animEffect transition="in" filter="wipe(up)">
                                      <p:cBhvr>
                                        <p:cTn id="101" dur="500"/>
                                        <p:tgtEl>
                                          <p:spTgt spid="60"/>
                                        </p:tgtEl>
                                      </p:cBhvr>
                                    </p:animEffect>
                                  </p:childTnLst>
                                </p:cTn>
                              </p:par>
                            </p:childTnLst>
                          </p:cTn>
                        </p:par>
                        <p:par>
                          <p:cTn id="102" fill="hold">
                            <p:stCondLst>
                              <p:cond delay="5000"/>
                            </p:stCondLst>
                            <p:childTnLst>
                              <p:par>
                                <p:cTn id="103" presetID="2" presetClass="entr" presetSubtype="2" fill="hold" grpId="0" nodeType="afterEffect">
                                  <p:stCondLst>
                                    <p:cond delay="0"/>
                                  </p:stCondLst>
                                  <p:childTnLst>
                                    <p:set>
                                      <p:cBhvr>
                                        <p:cTn id="104" dur="1" fill="hold">
                                          <p:stCondLst>
                                            <p:cond delay="0"/>
                                          </p:stCondLst>
                                        </p:cTn>
                                        <p:tgtEl>
                                          <p:spTgt spid="63"/>
                                        </p:tgtEl>
                                        <p:attrNameLst>
                                          <p:attrName>style.visibility</p:attrName>
                                        </p:attrNameLst>
                                      </p:cBhvr>
                                      <p:to>
                                        <p:strVal val="visible"/>
                                      </p:to>
                                    </p:set>
                                    <p:anim calcmode="lin" valueType="num">
                                      <p:cBhvr additive="base">
                                        <p:cTn id="105" dur="250" fill="hold"/>
                                        <p:tgtEl>
                                          <p:spTgt spid="63"/>
                                        </p:tgtEl>
                                        <p:attrNameLst>
                                          <p:attrName>ppt_x</p:attrName>
                                        </p:attrNameLst>
                                      </p:cBhvr>
                                      <p:tavLst>
                                        <p:tav tm="0">
                                          <p:val>
                                            <p:strVal val="1+#ppt_w/2"/>
                                          </p:val>
                                        </p:tav>
                                        <p:tav tm="100000">
                                          <p:val>
                                            <p:strVal val="#ppt_x"/>
                                          </p:val>
                                        </p:tav>
                                      </p:tavLst>
                                    </p:anim>
                                    <p:anim calcmode="lin" valueType="num">
                                      <p:cBhvr additive="base">
                                        <p:cTn id="106" dur="250" fill="hold"/>
                                        <p:tgtEl>
                                          <p:spTgt spid="63"/>
                                        </p:tgtEl>
                                        <p:attrNameLst>
                                          <p:attrName>ppt_y</p:attrName>
                                        </p:attrNameLst>
                                      </p:cBhvr>
                                      <p:tavLst>
                                        <p:tav tm="0">
                                          <p:val>
                                            <p:strVal val="#ppt_y"/>
                                          </p:val>
                                        </p:tav>
                                        <p:tav tm="100000">
                                          <p:val>
                                            <p:strVal val="#ppt_y"/>
                                          </p:val>
                                        </p:tav>
                                      </p:tavLst>
                                    </p:anim>
                                  </p:childTnLst>
                                </p:cTn>
                              </p:par>
                            </p:childTnLst>
                          </p:cTn>
                        </p:par>
                        <p:par>
                          <p:cTn id="107" fill="hold">
                            <p:stCondLst>
                              <p:cond delay="5500"/>
                            </p:stCondLst>
                            <p:childTnLst>
                              <p:par>
                                <p:cTn id="108" presetID="22" presetClass="entr" presetSubtype="1" fill="hold" grpId="0" nodeType="afterEffect">
                                  <p:stCondLst>
                                    <p:cond delay="0"/>
                                  </p:stCondLst>
                                  <p:childTnLst>
                                    <p:set>
                                      <p:cBhvr>
                                        <p:cTn id="109" dur="1" fill="hold">
                                          <p:stCondLst>
                                            <p:cond delay="0"/>
                                          </p:stCondLst>
                                        </p:cTn>
                                        <p:tgtEl>
                                          <p:spTgt spid="62"/>
                                        </p:tgtEl>
                                        <p:attrNameLst>
                                          <p:attrName>style.visibility</p:attrName>
                                        </p:attrNameLst>
                                      </p:cBhvr>
                                      <p:to>
                                        <p:strVal val="visible"/>
                                      </p:to>
                                    </p:set>
                                    <p:animEffect transition="in" filter="wipe(up)">
                                      <p:cBhvr>
                                        <p:cTn id="110" dur="500"/>
                                        <p:tgtEl>
                                          <p:spTgt spid="62"/>
                                        </p:tgtEl>
                                      </p:cBhvr>
                                    </p:animEffect>
                                  </p:childTnLst>
                                </p:cTn>
                              </p:par>
                            </p:childTnLst>
                          </p:cTn>
                        </p:par>
                        <p:par>
                          <p:cTn id="111" fill="hold">
                            <p:stCondLst>
                              <p:cond delay="6000"/>
                            </p:stCondLst>
                            <p:childTnLst>
                              <p:par>
                                <p:cTn id="112" presetID="2" presetClass="entr" presetSubtype="2" fill="hold" grpId="0" nodeType="afterEffect">
                                  <p:stCondLst>
                                    <p:cond delay="0"/>
                                  </p:stCondLst>
                                  <p:childTnLst>
                                    <p:set>
                                      <p:cBhvr>
                                        <p:cTn id="113" dur="1" fill="hold">
                                          <p:stCondLst>
                                            <p:cond delay="0"/>
                                          </p:stCondLst>
                                        </p:cTn>
                                        <p:tgtEl>
                                          <p:spTgt spid="65"/>
                                        </p:tgtEl>
                                        <p:attrNameLst>
                                          <p:attrName>style.visibility</p:attrName>
                                        </p:attrNameLst>
                                      </p:cBhvr>
                                      <p:to>
                                        <p:strVal val="visible"/>
                                      </p:to>
                                    </p:set>
                                    <p:anim calcmode="lin" valueType="num">
                                      <p:cBhvr additive="base">
                                        <p:cTn id="114" dur="250" fill="hold"/>
                                        <p:tgtEl>
                                          <p:spTgt spid="65"/>
                                        </p:tgtEl>
                                        <p:attrNameLst>
                                          <p:attrName>ppt_x</p:attrName>
                                        </p:attrNameLst>
                                      </p:cBhvr>
                                      <p:tavLst>
                                        <p:tav tm="0">
                                          <p:val>
                                            <p:strVal val="1+#ppt_w/2"/>
                                          </p:val>
                                        </p:tav>
                                        <p:tav tm="100000">
                                          <p:val>
                                            <p:strVal val="#ppt_x"/>
                                          </p:val>
                                        </p:tav>
                                      </p:tavLst>
                                    </p:anim>
                                    <p:anim calcmode="lin" valueType="num">
                                      <p:cBhvr additive="base">
                                        <p:cTn id="115" dur="250" fill="hold"/>
                                        <p:tgtEl>
                                          <p:spTgt spid="65"/>
                                        </p:tgtEl>
                                        <p:attrNameLst>
                                          <p:attrName>ppt_y</p:attrName>
                                        </p:attrNameLst>
                                      </p:cBhvr>
                                      <p:tavLst>
                                        <p:tav tm="0">
                                          <p:val>
                                            <p:strVal val="#ppt_y"/>
                                          </p:val>
                                        </p:tav>
                                        <p:tav tm="100000">
                                          <p:val>
                                            <p:strVal val="#ppt_y"/>
                                          </p:val>
                                        </p:tav>
                                      </p:tavLst>
                                    </p:anim>
                                  </p:childTnLst>
                                </p:cTn>
                              </p:par>
                            </p:childTnLst>
                          </p:cTn>
                        </p:par>
                        <p:par>
                          <p:cTn id="116" fill="hold">
                            <p:stCondLst>
                              <p:cond delay="6500"/>
                            </p:stCondLst>
                            <p:childTnLst>
                              <p:par>
                                <p:cTn id="117" presetID="22" presetClass="entr" presetSubtype="1" fill="hold" grpId="0" nodeType="afterEffect">
                                  <p:stCondLst>
                                    <p:cond delay="0"/>
                                  </p:stCondLst>
                                  <p:childTnLst>
                                    <p:set>
                                      <p:cBhvr>
                                        <p:cTn id="118" dur="1" fill="hold">
                                          <p:stCondLst>
                                            <p:cond delay="0"/>
                                          </p:stCondLst>
                                        </p:cTn>
                                        <p:tgtEl>
                                          <p:spTgt spid="64"/>
                                        </p:tgtEl>
                                        <p:attrNameLst>
                                          <p:attrName>style.visibility</p:attrName>
                                        </p:attrNameLst>
                                      </p:cBhvr>
                                      <p:to>
                                        <p:strVal val="visible"/>
                                      </p:to>
                                    </p:set>
                                    <p:animEffect transition="in" filter="wipe(up)">
                                      <p:cBhvr>
                                        <p:cTn id="119" dur="500"/>
                                        <p:tgtEl>
                                          <p:spTgt spid="64"/>
                                        </p:tgtEl>
                                      </p:cBhvr>
                                    </p:animEffect>
                                  </p:childTnLst>
                                </p:cTn>
                              </p:par>
                            </p:childTnLst>
                          </p:cTn>
                        </p:par>
                        <p:par>
                          <p:cTn id="120" fill="hold">
                            <p:stCondLst>
                              <p:cond delay="7000"/>
                            </p:stCondLst>
                            <p:childTnLst>
                              <p:par>
                                <p:cTn id="121" presetID="2" presetClass="entr" presetSubtype="2" fill="hold" grpId="0" nodeType="afterEffect">
                                  <p:stCondLst>
                                    <p:cond delay="0"/>
                                  </p:stCondLst>
                                  <p:childTnLst>
                                    <p:set>
                                      <p:cBhvr>
                                        <p:cTn id="122" dur="1" fill="hold">
                                          <p:stCondLst>
                                            <p:cond delay="0"/>
                                          </p:stCondLst>
                                        </p:cTn>
                                        <p:tgtEl>
                                          <p:spTgt spid="67"/>
                                        </p:tgtEl>
                                        <p:attrNameLst>
                                          <p:attrName>style.visibility</p:attrName>
                                        </p:attrNameLst>
                                      </p:cBhvr>
                                      <p:to>
                                        <p:strVal val="visible"/>
                                      </p:to>
                                    </p:set>
                                    <p:anim calcmode="lin" valueType="num">
                                      <p:cBhvr additive="base">
                                        <p:cTn id="123" dur="250" fill="hold"/>
                                        <p:tgtEl>
                                          <p:spTgt spid="67"/>
                                        </p:tgtEl>
                                        <p:attrNameLst>
                                          <p:attrName>ppt_x</p:attrName>
                                        </p:attrNameLst>
                                      </p:cBhvr>
                                      <p:tavLst>
                                        <p:tav tm="0">
                                          <p:val>
                                            <p:strVal val="1+#ppt_w/2"/>
                                          </p:val>
                                        </p:tav>
                                        <p:tav tm="100000">
                                          <p:val>
                                            <p:strVal val="#ppt_x"/>
                                          </p:val>
                                        </p:tav>
                                      </p:tavLst>
                                    </p:anim>
                                    <p:anim calcmode="lin" valueType="num">
                                      <p:cBhvr additive="base">
                                        <p:cTn id="124" dur="250" fill="hold"/>
                                        <p:tgtEl>
                                          <p:spTgt spid="67"/>
                                        </p:tgtEl>
                                        <p:attrNameLst>
                                          <p:attrName>ppt_y</p:attrName>
                                        </p:attrNameLst>
                                      </p:cBhvr>
                                      <p:tavLst>
                                        <p:tav tm="0">
                                          <p:val>
                                            <p:strVal val="#ppt_y"/>
                                          </p:val>
                                        </p:tav>
                                        <p:tav tm="100000">
                                          <p:val>
                                            <p:strVal val="#ppt_y"/>
                                          </p:val>
                                        </p:tav>
                                      </p:tavLst>
                                    </p:anim>
                                  </p:childTnLst>
                                </p:cTn>
                              </p:par>
                            </p:childTnLst>
                          </p:cTn>
                        </p:par>
                        <p:par>
                          <p:cTn id="125" fill="hold">
                            <p:stCondLst>
                              <p:cond delay="7500"/>
                            </p:stCondLst>
                            <p:childTnLst>
                              <p:par>
                                <p:cTn id="126" presetID="22" presetClass="entr" presetSubtype="1" fill="hold" grpId="0" nodeType="afterEffect">
                                  <p:stCondLst>
                                    <p:cond delay="0"/>
                                  </p:stCondLst>
                                  <p:childTnLst>
                                    <p:set>
                                      <p:cBhvr>
                                        <p:cTn id="127" dur="1" fill="hold">
                                          <p:stCondLst>
                                            <p:cond delay="0"/>
                                          </p:stCondLst>
                                        </p:cTn>
                                        <p:tgtEl>
                                          <p:spTgt spid="66"/>
                                        </p:tgtEl>
                                        <p:attrNameLst>
                                          <p:attrName>style.visibility</p:attrName>
                                        </p:attrNameLst>
                                      </p:cBhvr>
                                      <p:to>
                                        <p:strVal val="visible"/>
                                      </p:to>
                                    </p:set>
                                    <p:animEffect transition="in" filter="wipe(up)">
                                      <p:cBhvr>
                                        <p:cTn id="12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 grpId="0" bldLvl="0" animBg="1"/>
      <p:bldP spid="3" grpId="0" bldLvl="0" animBg="1"/>
      <p:bldP spid="4" grpId="0" bldLvl="0" animBg="1"/>
      <p:bldP spid="5" grpId="0" bldLvl="0" animBg="1"/>
      <p:bldP spid="6" grpId="0" bldLvl="0" animBg="1"/>
      <p:bldP spid="7" grpId="0" bldLvl="0" animBg="1"/>
      <p:bldP spid="8" grpId="0" bldLvl="0" animBg="1"/>
      <p:bldP spid="9" grpId="0"/>
      <p:bldP spid="10" grpId="0" bldLvl="0" animBg="1"/>
      <p:bldP spid="12" grpId="0" bldLvl="0" animBg="1"/>
      <p:bldP spid="13" grpId="0"/>
      <p:bldP spid="14" grpId="0" bldLvl="0" animBg="1"/>
      <p:bldP spid="15" grpId="0" bldLvl="0" animBg="1"/>
      <p:bldP spid="16" grpId="0"/>
      <p:bldP spid="17" grpId="0" bldLvl="0" animBg="1"/>
      <p:bldP spid="18" grpId="0" bldLvl="0" animBg="1"/>
      <p:bldP spid="19" grpId="0"/>
      <p:bldP spid="22" grpId="0"/>
      <p:bldP spid="52" grpId="0"/>
      <p:bldP spid="53" grpId="0"/>
      <p:bldP spid="56" grpId="0"/>
      <p:bldP spid="60" grpId="0"/>
      <p:bldP spid="61" grpId="0"/>
      <p:bldP spid="62" grpId="0"/>
      <p:bldP spid="63" grpId="0"/>
      <p:bldP spid="64" grpId="0"/>
      <p:bldP spid="65" grpId="0"/>
      <p:bldP spid="66" grpId="0"/>
      <p:bldP spid="6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208"/>
          <p:cNvGrpSpPr/>
          <p:nvPr/>
        </p:nvGrpSpPr>
        <p:grpSpPr>
          <a:xfrm>
            <a:off x="6027553" y="4640218"/>
            <a:ext cx="184127" cy="644441"/>
            <a:chOff x="2752726" y="4344988"/>
            <a:chExt cx="184150" cy="644525"/>
          </a:xfrm>
          <a:solidFill>
            <a:srgbClr val="C00000"/>
          </a:solidFill>
        </p:grpSpPr>
        <p:sp>
          <p:nvSpPr>
            <p:cNvPr id="96" name="Freeform 101"/>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97" name="Freeform 102"/>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98" name="Freeform 103"/>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99" name="Freeform 104"/>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grpSp>
        <p:nvGrpSpPr>
          <p:cNvPr id="100" name="组合 215"/>
          <p:cNvGrpSpPr/>
          <p:nvPr/>
        </p:nvGrpSpPr>
        <p:grpSpPr>
          <a:xfrm>
            <a:off x="5418033" y="5225930"/>
            <a:ext cx="1414279" cy="1541262"/>
            <a:chOff x="2143126" y="4930775"/>
            <a:chExt cx="1414463" cy="1541463"/>
          </a:xfrm>
        </p:grpSpPr>
        <p:sp>
          <p:nvSpPr>
            <p:cNvPr id="101" name="Freeform 5"/>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solidFill>
              <a:srgbClr val="93939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02" name="Freeform 6"/>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solidFill>
              <a:srgbClr val="B1B1B3"/>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03" name="Freeform 7"/>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04" name="Freeform 8"/>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solidFill>
              <a:srgbClr val="575759"/>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05" name="Freeform 9"/>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solidFill>
              <a:srgbClr val="4B4B4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06" name="Freeform 10"/>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07" name="Freeform 11"/>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08" name="Freeform 12"/>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09" name="Freeform 13"/>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10" name="Freeform 14"/>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11" name="Freeform 15"/>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12" name="Freeform 16"/>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 name="Freeform 17"/>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14" name="Freeform 18"/>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solidFill>
              <a:srgbClr val="93939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15" name="Freeform 19"/>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solidFill>
              <a:srgbClr val="93939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16" name="Freeform 20"/>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solidFill>
              <a:srgbClr val="949497"/>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17" name="Freeform 21"/>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solidFill>
              <a:srgbClr val="949497"/>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18" name="Freeform 22"/>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solidFill>
              <a:srgbClr val="959598"/>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19" name="Freeform 23"/>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solidFill>
              <a:srgbClr val="959599"/>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20" name="Freeform 24"/>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solidFill>
              <a:srgbClr val="969699"/>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21" name="Freeform 25"/>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solidFill>
              <a:srgbClr val="97979A"/>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22" name="Freeform 26"/>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solidFill>
              <a:srgbClr val="97979A"/>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23" name="Freeform 27"/>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solidFill>
              <a:srgbClr val="98989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24" name="Freeform 28"/>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solidFill>
              <a:srgbClr val="99999C"/>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25" name="Freeform 29"/>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solidFill>
              <a:srgbClr val="99999C"/>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26" name="Freeform 30"/>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solidFill>
              <a:srgbClr val="9A9A9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27" name="Freeform 31"/>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solidFill>
              <a:srgbClr val="9A9A9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28" name="Freeform 32"/>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solidFill>
              <a:srgbClr val="9B9B9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29" name="Freeform 33"/>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solidFill>
              <a:srgbClr val="9C9C9F"/>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30" name="Freeform 34"/>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solidFill>
              <a:srgbClr val="9C9C9F"/>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31" name="Freeform 35"/>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solidFill>
              <a:srgbClr val="9D9DA0"/>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32" name="Freeform 36"/>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solidFill>
              <a:srgbClr val="9D9DA1"/>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33" name="Freeform 37"/>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solidFill>
              <a:srgbClr val="9E9EA1"/>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34" name="Freeform 38"/>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solidFill>
              <a:srgbClr val="9F9FA2"/>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35" name="Freeform 39"/>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solidFill>
              <a:srgbClr val="9F9FA3"/>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36" name="Freeform 40"/>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solidFill>
              <a:srgbClr val="A0A0A3"/>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37" name="Freeform 41"/>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solidFill>
              <a:srgbClr val="A1A1A4"/>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38" name="Freeform 42"/>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solidFill>
              <a:srgbClr val="A1A1A4"/>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39" name="Freeform 43"/>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solidFill>
              <a:srgbClr val="A2A2A5"/>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0" name="Freeform 44"/>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solidFill>
              <a:srgbClr val="A2A2A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1" name="Freeform 45"/>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solidFill>
              <a:srgbClr val="A3A3A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2" name="Freeform 46"/>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solidFill>
              <a:srgbClr val="A4A4A7"/>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3" name="Freeform 47"/>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solidFill>
              <a:srgbClr val="A4A4A8"/>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4" name="Freeform 48"/>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solidFill>
              <a:srgbClr val="A5A5A8"/>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5" name="Freeform 49"/>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solidFill>
              <a:srgbClr val="A6A6A9"/>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6" name="Freeform 50"/>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solidFill>
              <a:srgbClr val="A6A6AA"/>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7" name="Freeform 51"/>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solidFill>
              <a:srgbClr val="A7A7AA"/>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8" name="Freeform 52"/>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solidFill>
              <a:srgbClr val="A7A7A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9" name="Freeform 53"/>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solidFill>
              <a:srgbClr val="A8A8A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5" name="Freeform 54"/>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solidFill>
              <a:srgbClr val="A9A9AC"/>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6" name="Freeform 55"/>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solidFill>
              <a:srgbClr val="A9A9A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7" name="Freeform 56"/>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solidFill>
              <a:srgbClr val="AAAAA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8" name="Freeform 57"/>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solidFill>
              <a:srgbClr val="AAAAA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0" name="Freeform 58"/>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solidFill>
              <a:srgbClr val="ABABAF"/>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1" name="Freeform 59"/>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solidFill>
              <a:srgbClr val="ACACAF"/>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2" name="Freeform 60"/>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solidFill>
              <a:srgbClr val="ACACB0"/>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3" name="Freeform 61"/>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solidFill>
              <a:srgbClr val="ADADB0"/>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4" name="Freeform 62"/>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solidFill>
              <a:srgbClr val="AEAEB1"/>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5" name="Freeform 63"/>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solidFill>
              <a:srgbClr val="AEAEB2"/>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6" name="Freeform 64"/>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solidFill>
              <a:srgbClr val="AFAFB2"/>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7" name="Freeform 65"/>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solidFill>
              <a:srgbClr val="AFAFB3"/>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4" name="Freeform 66"/>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solidFill>
              <a:srgbClr val="B0B0B4"/>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5" name="Freeform 67"/>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solidFill>
              <a:srgbClr val="B1B1B4"/>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6" name="Freeform 68"/>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solidFill>
              <a:srgbClr val="B1B1B5"/>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7" name="Freeform 69"/>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solidFill>
              <a:srgbClr val="B2B2B5"/>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8" name="Freeform 70"/>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solidFill>
              <a:srgbClr val="B2B2B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9" name="Freeform 71"/>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solidFill>
              <a:srgbClr val="B3B3B7"/>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0" name="Freeform 72"/>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solidFill>
              <a:srgbClr val="B4B4B7"/>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1" name="Freeform 73"/>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solidFill>
              <a:srgbClr val="B4B4B8"/>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2" name="Freeform 74"/>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solidFill>
              <a:srgbClr val="B5B5B9"/>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3" name="Freeform 75"/>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solidFill>
              <a:srgbClr val="B6B6B9"/>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4" name="Freeform 76"/>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solidFill>
              <a:srgbClr val="B6B6BA"/>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5" name="Freeform 77"/>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solidFill>
              <a:srgbClr val="B7B7B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6" name="Freeform 78"/>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solidFill>
              <a:srgbClr val="B7B7B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7" name="Freeform 79"/>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solidFill>
              <a:srgbClr val="B8B8BC"/>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8" name="Freeform 80"/>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solidFill>
              <a:srgbClr val="B9B9BC"/>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9" name="Freeform 81"/>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solidFill>
              <a:srgbClr val="B9B9B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00" name="Freeform 82"/>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solidFill>
              <a:srgbClr val="BABAB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01" name="Freeform 83"/>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solidFill>
              <a:srgbClr val="BBBBBE"/>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02" name="Freeform 84"/>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solidFill>
              <a:srgbClr val="BBBBBF"/>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03" name="Freeform 85"/>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solidFill>
              <a:srgbClr val="BCBCC0"/>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04" name="Freeform 86"/>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solidFill>
              <a:srgbClr val="BCBCC0"/>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05" name="Freeform 87"/>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solidFill>
              <a:srgbClr val="BDBDC1"/>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06" name="Freeform 88"/>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solidFill>
              <a:srgbClr val="BEBEC1"/>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07" name="Freeform 89"/>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solidFill>
              <a:srgbClr val="BEBEC2"/>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08" name="Freeform 90"/>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solidFill>
              <a:srgbClr val="BFBFC3"/>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09" name="Freeform 91"/>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solidFill>
              <a:srgbClr val="BFBFC3"/>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10" name="Freeform 92"/>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solidFill>
              <a:srgbClr val="C0C0C4"/>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11" name="Freeform 93"/>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solidFill>
              <a:srgbClr val="C1C1C5"/>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12" name="Freeform 94"/>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solidFill>
              <a:srgbClr val="C1C1C5"/>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13" name="Freeform 95"/>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solidFill>
              <a:srgbClr val="C2C2C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14" name="Freeform 96"/>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solidFill>
              <a:srgbClr val="C3C3C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15" name="Freeform 97"/>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solidFill>
              <a:srgbClr val="C3C3C7"/>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16" name="Freeform 98"/>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solidFill>
              <a:srgbClr val="C4C4C8"/>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17" name="Freeform 99"/>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solidFill>
              <a:srgbClr val="C4C4C8"/>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18" name="Freeform 100"/>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19" name="Freeform 108"/>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solidFill>
              <a:srgbClr val="F2463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grpSp>
        <p:nvGrpSpPr>
          <p:cNvPr id="220" name="组合 209"/>
          <p:cNvGrpSpPr/>
          <p:nvPr/>
        </p:nvGrpSpPr>
        <p:grpSpPr>
          <a:xfrm>
            <a:off x="5830727" y="4635456"/>
            <a:ext cx="203174" cy="601585"/>
            <a:chOff x="2555876" y="4340225"/>
            <a:chExt cx="203200" cy="601663"/>
          </a:xfrm>
          <a:solidFill>
            <a:srgbClr val="C00000"/>
          </a:solidFill>
        </p:grpSpPr>
        <p:sp>
          <p:nvSpPr>
            <p:cNvPr id="221" name="Freeform 105"/>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22" name="Freeform 106"/>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23" name="Freeform 107"/>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24" name="Freeform 109"/>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grpSp>
        <p:nvGrpSpPr>
          <p:cNvPr id="225" name="组合 207"/>
          <p:cNvGrpSpPr/>
          <p:nvPr/>
        </p:nvGrpSpPr>
        <p:grpSpPr>
          <a:xfrm>
            <a:off x="6294219" y="4641804"/>
            <a:ext cx="796821" cy="612696"/>
            <a:chOff x="3019426" y="4346575"/>
            <a:chExt cx="796925" cy="612776"/>
          </a:xfrm>
          <a:solidFill>
            <a:srgbClr val="C00000"/>
          </a:solidFill>
        </p:grpSpPr>
        <p:sp>
          <p:nvSpPr>
            <p:cNvPr id="226" name="Freeform 110"/>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27" name="Rectangle 111"/>
            <p:cNvSpPr>
              <a:spLocks noChangeArrowheads="1"/>
            </p:cNvSpPr>
            <p:nvPr/>
          </p:nvSpPr>
          <p:spPr bwMode="auto">
            <a:xfrm>
              <a:off x="3049588" y="4510088"/>
              <a:ext cx="222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28" name="Freeform 112"/>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29" name="Freeform 113"/>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30" name="Freeform 114"/>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31" name="Freeform 115"/>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sp>
        <p:nvSpPr>
          <p:cNvPr id="232" name="Freeform 116"/>
          <p:cNvSpPr>
            <a:spLocks noEditPoints="1"/>
          </p:cNvSpPr>
          <p:nvPr/>
        </p:nvSpPr>
        <p:spPr bwMode="auto">
          <a:xfrm>
            <a:off x="7305324" y="2514833"/>
            <a:ext cx="392062" cy="492061"/>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grpSp>
        <p:nvGrpSpPr>
          <p:cNvPr id="238" name="组合 201"/>
          <p:cNvGrpSpPr/>
          <p:nvPr/>
        </p:nvGrpSpPr>
        <p:grpSpPr>
          <a:xfrm>
            <a:off x="5386287" y="2008486"/>
            <a:ext cx="601585" cy="601585"/>
            <a:chOff x="2111376" y="1712913"/>
            <a:chExt cx="601663" cy="601663"/>
          </a:xfrm>
          <a:solidFill>
            <a:srgbClr val="C00000"/>
          </a:solidFill>
        </p:grpSpPr>
        <p:sp>
          <p:nvSpPr>
            <p:cNvPr id="239"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40"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41"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42"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43" name="Freeform 125"/>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grpSp>
        <p:nvGrpSpPr>
          <p:cNvPr id="244" name="组合 203"/>
          <p:cNvGrpSpPr/>
          <p:nvPr/>
        </p:nvGrpSpPr>
        <p:grpSpPr>
          <a:xfrm>
            <a:off x="4768829" y="1837059"/>
            <a:ext cx="380950" cy="484124"/>
            <a:chOff x="1493838" y="1541463"/>
            <a:chExt cx="381000" cy="484187"/>
          </a:xfrm>
          <a:solidFill>
            <a:srgbClr val="C00000"/>
          </a:solidFill>
        </p:grpSpPr>
        <p:sp>
          <p:nvSpPr>
            <p:cNvPr id="245"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46" name="Rectangle 127"/>
            <p:cNvSpPr>
              <a:spLocks noChangeArrowheads="1"/>
            </p:cNvSpPr>
            <p:nvPr/>
          </p:nvSpPr>
          <p:spPr bwMode="auto">
            <a:xfrm>
              <a:off x="1811338" y="1541463"/>
              <a:ext cx="63500" cy="471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grpSp>
      <p:sp>
        <p:nvSpPr>
          <p:cNvPr id="247" name="Freeform 128"/>
          <p:cNvSpPr>
            <a:spLocks noEditPoints="1"/>
          </p:cNvSpPr>
          <p:nvPr/>
        </p:nvSpPr>
        <p:spPr bwMode="auto">
          <a:xfrm>
            <a:off x="6684692" y="4203713"/>
            <a:ext cx="507934" cy="396823"/>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grpSp>
        <p:nvGrpSpPr>
          <p:cNvPr id="248" name="组合 206"/>
          <p:cNvGrpSpPr/>
          <p:nvPr/>
        </p:nvGrpSpPr>
        <p:grpSpPr>
          <a:xfrm>
            <a:off x="5168825" y="4600535"/>
            <a:ext cx="495236" cy="644443"/>
            <a:chOff x="1893888" y="4305300"/>
            <a:chExt cx="495300" cy="644526"/>
          </a:xfrm>
          <a:solidFill>
            <a:srgbClr val="C00000"/>
          </a:solidFill>
        </p:grpSpPr>
        <p:sp>
          <p:nvSpPr>
            <p:cNvPr id="249" name="Freeform 129"/>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50"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51" name="Freeform 131"/>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52" name="Freeform 132"/>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53" name="Freeform 133"/>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54" name="Freeform 134"/>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55"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56" name="Freeform 136"/>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grpSp>
        <p:nvGrpSpPr>
          <p:cNvPr id="257" name="组合 198"/>
          <p:cNvGrpSpPr/>
          <p:nvPr/>
        </p:nvGrpSpPr>
        <p:grpSpPr>
          <a:xfrm>
            <a:off x="7121197" y="2110071"/>
            <a:ext cx="323809" cy="576188"/>
            <a:chOff x="3846513" y="1814513"/>
            <a:chExt cx="323850" cy="576262"/>
          </a:xfrm>
          <a:solidFill>
            <a:srgbClr val="C00000"/>
          </a:solidFill>
        </p:grpSpPr>
        <p:sp>
          <p:nvSpPr>
            <p:cNvPr id="258"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59" name="Freeform 138"/>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60" name="Freeform 139"/>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sp>
        <p:nvSpPr>
          <p:cNvPr id="261" name="Freeform 140"/>
          <p:cNvSpPr/>
          <p:nvPr/>
        </p:nvSpPr>
        <p:spPr bwMode="auto">
          <a:xfrm>
            <a:off x="5840252" y="1454519"/>
            <a:ext cx="515872" cy="420633"/>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262" name="Freeform 141"/>
          <p:cNvSpPr>
            <a:spLocks noEditPoints="1"/>
          </p:cNvSpPr>
          <p:nvPr/>
        </p:nvSpPr>
        <p:spPr bwMode="auto">
          <a:xfrm>
            <a:off x="5881521" y="4027524"/>
            <a:ext cx="628569" cy="519045"/>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263" name="Freeform 142"/>
          <p:cNvSpPr>
            <a:spLocks noEditPoints="1"/>
          </p:cNvSpPr>
          <p:nvPr/>
        </p:nvSpPr>
        <p:spPr bwMode="auto">
          <a:xfrm>
            <a:off x="4589464" y="2986259"/>
            <a:ext cx="807934" cy="941265"/>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grpSp>
        <p:nvGrpSpPr>
          <p:cNvPr id="265" name="组合 213"/>
          <p:cNvGrpSpPr/>
          <p:nvPr/>
        </p:nvGrpSpPr>
        <p:grpSpPr>
          <a:xfrm>
            <a:off x="5432316" y="3349749"/>
            <a:ext cx="571426" cy="574600"/>
            <a:chOff x="2157413" y="3054350"/>
            <a:chExt cx="571500" cy="574675"/>
          </a:xfrm>
          <a:solidFill>
            <a:srgbClr val="C00000"/>
          </a:solidFill>
        </p:grpSpPr>
        <p:sp>
          <p:nvSpPr>
            <p:cNvPr id="266"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67" name="Freeform 145"/>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grpSp>
        <p:nvGrpSpPr>
          <p:cNvPr id="268" name="组合 211"/>
          <p:cNvGrpSpPr/>
          <p:nvPr/>
        </p:nvGrpSpPr>
        <p:grpSpPr>
          <a:xfrm>
            <a:off x="5325970" y="4087841"/>
            <a:ext cx="447617" cy="422220"/>
            <a:chOff x="2051051" y="3792538"/>
            <a:chExt cx="447675" cy="422275"/>
          </a:xfrm>
          <a:solidFill>
            <a:srgbClr val="C00000"/>
          </a:solidFill>
        </p:grpSpPr>
        <p:sp>
          <p:nvSpPr>
            <p:cNvPr id="269" name="Freeform 146"/>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70" name="Freeform 147"/>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grpSp>
        <p:nvGrpSpPr>
          <p:cNvPr id="271" name="组合 200"/>
          <p:cNvGrpSpPr/>
          <p:nvPr/>
        </p:nvGrpSpPr>
        <p:grpSpPr>
          <a:xfrm>
            <a:off x="6465646" y="1525949"/>
            <a:ext cx="676187" cy="555553"/>
            <a:chOff x="3190876" y="1230313"/>
            <a:chExt cx="676275" cy="555625"/>
          </a:xfrm>
          <a:solidFill>
            <a:srgbClr val="C00000"/>
          </a:solidFill>
        </p:grpSpPr>
        <p:sp>
          <p:nvSpPr>
            <p:cNvPr id="272" name="Freeform 148"/>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73" name="Freeform 149"/>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274" name="Freeform 150"/>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sp>
        <p:nvSpPr>
          <p:cNvPr id="275" name="Freeform 151"/>
          <p:cNvSpPr>
            <a:spLocks noEditPoints="1"/>
          </p:cNvSpPr>
          <p:nvPr/>
        </p:nvSpPr>
        <p:spPr bwMode="auto">
          <a:xfrm>
            <a:off x="4827558" y="3927522"/>
            <a:ext cx="380950" cy="660314"/>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276" name="Freeform 152"/>
          <p:cNvSpPr>
            <a:spLocks noEditPoints="1"/>
          </p:cNvSpPr>
          <p:nvPr/>
        </p:nvSpPr>
        <p:spPr bwMode="auto">
          <a:xfrm>
            <a:off x="7198974" y="3064035"/>
            <a:ext cx="547617" cy="595235"/>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277" name="Freeform 153"/>
          <p:cNvSpPr>
            <a:spLocks noEditPoints="1"/>
          </p:cNvSpPr>
          <p:nvPr/>
        </p:nvSpPr>
        <p:spPr bwMode="auto">
          <a:xfrm>
            <a:off x="5203747" y="1519599"/>
            <a:ext cx="515872" cy="504759"/>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278" name="Freeform 154"/>
          <p:cNvSpPr>
            <a:spLocks noEditPoints="1"/>
          </p:cNvSpPr>
          <p:nvPr/>
        </p:nvSpPr>
        <p:spPr bwMode="auto">
          <a:xfrm>
            <a:off x="7016437" y="3671970"/>
            <a:ext cx="488887" cy="512696"/>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grpSp>
        <p:nvGrpSpPr>
          <p:cNvPr id="279" name="组合 212"/>
          <p:cNvGrpSpPr/>
          <p:nvPr/>
        </p:nvGrpSpPr>
        <p:grpSpPr>
          <a:xfrm>
            <a:off x="4979940" y="2551341"/>
            <a:ext cx="619044" cy="650790"/>
            <a:chOff x="1704976" y="2255838"/>
            <a:chExt cx="619125" cy="650875"/>
          </a:xfrm>
          <a:solidFill>
            <a:srgbClr val="C00000"/>
          </a:solidFill>
        </p:grpSpPr>
        <p:sp>
          <p:nvSpPr>
            <p:cNvPr id="280" name="Rectangle 155"/>
            <p:cNvSpPr>
              <a:spLocks noChangeArrowheads="1"/>
            </p:cNvSpPr>
            <p:nvPr/>
          </p:nvSpPr>
          <p:spPr bwMode="auto">
            <a:xfrm>
              <a:off x="1704976" y="2873375"/>
              <a:ext cx="6191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81" name="Rectangle 156"/>
            <p:cNvSpPr>
              <a:spLocks noChangeArrowheads="1"/>
            </p:cNvSpPr>
            <p:nvPr/>
          </p:nvSpPr>
          <p:spPr bwMode="auto">
            <a:xfrm>
              <a:off x="1730376" y="2811463"/>
              <a:ext cx="5683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82" name="Rectangle 157"/>
            <p:cNvSpPr>
              <a:spLocks noChangeArrowheads="1"/>
            </p:cNvSpPr>
            <p:nvPr/>
          </p:nvSpPr>
          <p:spPr bwMode="auto">
            <a:xfrm>
              <a:off x="1954213" y="2747963"/>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83" name="Rectangle 158"/>
            <p:cNvSpPr>
              <a:spLocks noChangeArrowheads="1"/>
            </p:cNvSpPr>
            <p:nvPr/>
          </p:nvSpPr>
          <p:spPr bwMode="auto">
            <a:xfrm>
              <a:off x="1976438" y="2517775"/>
              <a:ext cx="77788"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84" name="Rectangle 159"/>
            <p:cNvSpPr>
              <a:spLocks noChangeArrowheads="1"/>
            </p:cNvSpPr>
            <p:nvPr/>
          </p:nvSpPr>
          <p:spPr bwMode="auto">
            <a:xfrm>
              <a:off x="1954213" y="2505075"/>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85" name="Rectangle 160"/>
            <p:cNvSpPr>
              <a:spLocks noChangeArrowheads="1"/>
            </p:cNvSpPr>
            <p:nvPr/>
          </p:nvSpPr>
          <p:spPr bwMode="auto">
            <a:xfrm>
              <a:off x="1774826" y="2747963"/>
              <a:ext cx="11906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86" name="Rectangle 161"/>
            <p:cNvSpPr>
              <a:spLocks noChangeArrowheads="1"/>
            </p:cNvSpPr>
            <p:nvPr/>
          </p:nvSpPr>
          <p:spPr bwMode="auto">
            <a:xfrm>
              <a:off x="1795463" y="2517775"/>
              <a:ext cx="77788"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87" name="Rectangle 162"/>
            <p:cNvSpPr>
              <a:spLocks noChangeArrowheads="1"/>
            </p:cNvSpPr>
            <p:nvPr/>
          </p:nvSpPr>
          <p:spPr bwMode="auto">
            <a:xfrm>
              <a:off x="1774826" y="2505075"/>
              <a:ext cx="11906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88" name="Rectangle 163"/>
            <p:cNvSpPr>
              <a:spLocks noChangeArrowheads="1"/>
            </p:cNvSpPr>
            <p:nvPr/>
          </p:nvSpPr>
          <p:spPr bwMode="auto">
            <a:xfrm>
              <a:off x="2135188" y="2747963"/>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89" name="Rectangle 164"/>
            <p:cNvSpPr>
              <a:spLocks noChangeArrowheads="1"/>
            </p:cNvSpPr>
            <p:nvPr/>
          </p:nvSpPr>
          <p:spPr bwMode="auto">
            <a:xfrm>
              <a:off x="2157413" y="2517775"/>
              <a:ext cx="76200"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90" name="Rectangle 165"/>
            <p:cNvSpPr>
              <a:spLocks noChangeArrowheads="1"/>
            </p:cNvSpPr>
            <p:nvPr/>
          </p:nvSpPr>
          <p:spPr bwMode="auto">
            <a:xfrm>
              <a:off x="2135188" y="2505075"/>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91" name="Rectangle 166"/>
            <p:cNvSpPr>
              <a:spLocks noChangeArrowheads="1"/>
            </p:cNvSpPr>
            <p:nvPr/>
          </p:nvSpPr>
          <p:spPr bwMode="auto">
            <a:xfrm>
              <a:off x="1730376" y="2435225"/>
              <a:ext cx="5683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zh-CN" altLang="en-US"/>
            </a:p>
          </p:txBody>
        </p:sp>
        <p:sp>
          <p:nvSpPr>
            <p:cNvPr id="292" name="Freeform 167"/>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sp>
        <p:nvSpPr>
          <p:cNvPr id="293" name="Freeform 168"/>
          <p:cNvSpPr>
            <a:spLocks noEditPoints="1"/>
          </p:cNvSpPr>
          <p:nvPr/>
        </p:nvSpPr>
        <p:spPr bwMode="auto">
          <a:xfrm>
            <a:off x="6346597" y="2713244"/>
            <a:ext cx="788885" cy="515872"/>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294" name="Freeform 169"/>
          <p:cNvSpPr>
            <a:spLocks noEditPoints="1"/>
          </p:cNvSpPr>
          <p:nvPr/>
        </p:nvSpPr>
        <p:spPr bwMode="auto">
          <a:xfrm>
            <a:off x="5210096" y="3281495"/>
            <a:ext cx="185715" cy="320633"/>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295" name="Freeform 170"/>
          <p:cNvSpPr>
            <a:spLocks noEditPoints="1"/>
          </p:cNvSpPr>
          <p:nvPr/>
        </p:nvSpPr>
        <p:spPr bwMode="auto">
          <a:xfrm>
            <a:off x="6643422" y="2171977"/>
            <a:ext cx="369840" cy="455554"/>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296" name="Freeform 171"/>
          <p:cNvSpPr>
            <a:spLocks noEditPoints="1"/>
          </p:cNvSpPr>
          <p:nvPr/>
        </p:nvSpPr>
        <p:spPr bwMode="auto">
          <a:xfrm>
            <a:off x="5732317" y="2649752"/>
            <a:ext cx="561902" cy="565077"/>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297" name="Freeform 172"/>
          <p:cNvSpPr>
            <a:spLocks noEditPoints="1"/>
          </p:cNvSpPr>
          <p:nvPr/>
        </p:nvSpPr>
        <p:spPr bwMode="auto">
          <a:xfrm>
            <a:off x="6148187" y="3375144"/>
            <a:ext cx="633331" cy="482537"/>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grpSp>
        <p:nvGrpSpPr>
          <p:cNvPr id="298" name="组合 210"/>
          <p:cNvGrpSpPr/>
          <p:nvPr/>
        </p:nvGrpSpPr>
        <p:grpSpPr>
          <a:xfrm>
            <a:off x="6367233" y="2632291"/>
            <a:ext cx="209524" cy="199999"/>
            <a:chOff x="3092451" y="2336800"/>
            <a:chExt cx="209550" cy="200025"/>
          </a:xfrm>
          <a:solidFill>
            <a:srgbClr val="C00000"/>
          </a:solidFill>
        </p:grpSpPr>
        <p:sp>
          <p:nvSpPr>
            <p:cNvPr id="299" name="Freeform 173"/>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300" name="Freeform 174"/>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sp>
        <p:nvSpPr>
          <p:cNvPr id="301" name="Freeform 175"/>
          <p:cNvSpPr>
            <a:spLocks noEditPoints="1"/>
          </p:cNvSpPr>
          <p:nvPr/>
        </p:nvSpPr>
        <p:spPr bwMode="auto">
          <a:xfrm>
            <a:off x="6589453" y="3954507"/>
            <a:ext cx="217460" cy="303174"/>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302" name="Freeform 176"/>
          <p:cNvSpPr>
            <a:spLocks noEditPoints="1"/>
          </p:cNvSpPr>
          <p:nvPr/>
        </p:nvSpPr>
        <p:spPr bwMode="auto">
          <a:xfrm>
            <a:off x="4825970" y="2370388"/>
            <a:ext cx="279364" cy="303174"/>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303" name="Freeform 177"/>
          <p:cNvSpPr>
            <a:spLocks noEditPoints="1"/>
          </p:cNvSpPr>
          <p:nvPr/>
        </p:nvSpPr>
        <p:spPr bwMode="auto">
          <a:xfrm>
            <a:off x="6078346" y="1957693"/>
            <a:ext cx="419045" cy="606346"/>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grpSp>
        <p:nvGrpSpPr>
          <p:cNvPr id="304" name="组合 197"/>
          <p:cNvGrpSpPr/>
          <p:nvPr/>
        </p:nvGrpSpPr>
        <p:grpSpPr>
          <a:xfrm>
            <a:off x="6418026" y="1873566"/>
            <a:ext cx="363492" cy="220634"/>
            <a:chOff x="3143251" y="1577975"/>
            <a:chExt cx="363538" cy="220663"/>
          </a:xfrm>
          <a:solidFill>
            <a:srgbClr val="C00000"/>
          </a:solidFill>
        </p:grpSpPr>
        <p:sp>
          <p:nvSpPr>
            <p:cNvPr id="305"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306" name="Freeform 179"/>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307" name="Freeform 180"/>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sp>
        <p:nvSpPr>
          <p:cNvPr id="308" name="Freeform 181"/>
          <p:cNvSpPr>
            <a:spLocks noEditPoints="1"/>
          </p:cNvSpPr>
          <p:nvPr/>
        </p:nvSpPr>
        <p:spPr bwMode="auto">
          <a:xfrm>
            <a:off x="6430726" y="3156099"/>
            <a:ext cx="436506" cy="155555"/>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grpSp>
        <p:nvGrpSpPr>
          <p:cNvPr id="309" name="组合 205"/>
          <p:cNvGrpSpPr/>
          <p:nvPr/>
        </p:nvGrpSpPr>
        <p:grpSpPr>
          <a:xfrm>
            <a:off x="4791051" y="3548160"/>
            <a:ext cx="247619" cy="312696"/>
            <a:chOff x="1516063" y="3252788"/>
            <a:chExt cx="247651" cy="312737"/>
          </a:xfrm>
          <a:solidFill>
            <a:srgbClr val="C00000"/>
          </a:solidFill>
        </p:grpSpPr>
        <p:sp>
          <p:nvSpPr>
            <p:cNvPr id="310" name="Freeform 182"/>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311" name="Freeform 183"/>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312" name="Freeform 184"/>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sp>
        <p:nvSpPr>
          <p:cNvPr id="313" name="Freeform 185"/>
          <p:cNvSpPr>
            <a:spLocks noEditPoints="1"/>
          </p:cNvSpPr>
          <p:nvPr/>
        </p:nvSpPr>
        <p:spPr bwMode="auto">
          <a:xfrm>
            <a:off x="5168827" y="2340229"/>
            <a:ext cx="199999" cy="153968"/>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grpSp>
        <p:nvGrpSpPr>
          <p:cNvPr id="314" name="组合 199"/>
          <p:cNvGrpSpPr/>
          <p:nvPr/>
        </p:nvGrpSpPr>
        <p:grpSpPr>
          <a:xfrm>
            <a:off x="6940247" y="3395780"/>
            <a:ext cx="265078" cy="334919"/>
            <a:chOff x="3665538" y="3100388"/>
            <a:chExt cx="265113" cy="334963"/>
          </a:xfrm>
          <a:solidFill>
            <a:srgbClr val="C00000"/>
          </a:solidFill>
        </p:grpSpPr>
        <p:sp>
          <p:nvSpPr>
            <p:cNvPr id="315" name="Freeform 186"/>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316" name="Freeform 187"/>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317" name="Freeform 188"/>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sp>
        <p:nvSpPr>
          <p:cNvPr id="318" name="Freeform 189"/>
          <p:cNvSpPr>
            <a:spLocks noEditPoints="1"/>
          </p:cNvSpPr>
          <p:nvPr/>
        </p:nvSpPr>
        <p:spPr bwMode="auto">
          <a:xfrm>
            <a:off x="5641840" y="5011645"/>
            <a:ext cx="217460" cy="233333"/>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grpSp>
        <p:nvGrpSpPr>
          <p:cNvPr id="319" name="组合 214"/>
          <p:cNvGrpSpPr/>
          <p:nvPr/>
        </p:nvGrpSpPr>
        <p:grpSpPr>
          <a:xfrm>
            <a:off x="5954537" y="3219589"/>
            <a:ext cx="160316" cy="255555"/>
            <a:chOff x="2679701" y="2924175"/>
            <a:chExt cx="160337" cy="255588"/>
          </a:xfrm>
          <a:solidFill>
            <a:srgbClr val="C00000"/>
          </a:solidFill>
        </p:grpSpPr>
        <p:sp>
          <p:nvSpPr>
            <p:cNvPr id="320" name="Freeform 190"/>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321" name="Freeform 191"/>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322" name="Freeform 192"/>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323" name="Freeform 193"/>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sp>
        <p:nvSpPr>
          <p:cNvPr id="324" name="Freeform 194"/>
          <p:cNvSpPr>
            <a:spLocks noEditPoints="1"/>
          </p:cNvSpPr>
          <p:nvPr/>
        </p:nvSpPr>
        <p:spPr bwMode="auto">
          <a:xfrm>
            <a:off x="5937076" y="1910074"/>
            <a:ext cx="217460" cy="236508"/>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solidFill>
            <a:srgbClr val="C00000"/>
          </a:solidFill>
          <a:ln>
            <a:noFill/>
          </a:ln>
        </p:spPr>
        <p:txBody>
          <a:bodyPr vert="horz" wrap="square" lIns="91428" tIns="45714" rIns="91428" bIns="45714" numCol="1" anchor="t" anchorCtr="0" compatLnSpc="1"/>
          <a:lstStyle/>
          <a:p>
            <a:endParaRPr lang="zh-CN" altLang="en-US"/>
          </a:p>
        </p:txBody>
      </p:sp>
      <p:sp>
        <p:nvSpPr>
          <p:cNvPr id="343" name="TextBox 342"/>
          <p:cNvSpPr txBox="1"/>
          <p:nvPr/>
        </p:nvSpPr>
        <p:spPr>
          <a:xfrm>
            <a:off x="2989414" y="1925429"/>
            <a:ext cx="1415588" cy="338510"/>
          </a:xfrm>
          <a:prstGeom prst="rect">
            <a:avLst/>
          </a:prstGeom>
          <a:noFill/>
        </p:spPr>
        <p:txBody>
          <a:bodyPr wrap="none" rtlCol="0">
            <a:spAutoFit/>
          </a:bodyPr>
          <a:lstStyle/>
          <a:p>
            <a:pPr algn="r"/>
            <a:r>
              <a:rPr lang="zh-CN" altLang="en-US" sz="1600" b="1" dirty="0">
                <a:latin typeface="微软雅黑" panose="020B0503020204020204" charset="-122"/>
                <a:ea typeface="微软雅黑" panose="020B0503020204020204" charset="-122"/>
              </a:rPr>
              <a:t>点击添加文本</a:t>
            </a:r>
          </a:p>
        </p:txBody>
      </p:sp>
      <p:sp>
        <p:nvSpPr>
          <p:cNvPr id="344" name="TextBox 343"/>
          <p:cNvSpPr txBox="1"/>
          <p:nvPr/>
        </p:nvSpPr>
        <p:spPr>
          <a:xfrm>
            <a:off x="1095980" y="2239402"/>
            <a:ext cx="3288705" cy="652695"/>
          </a:xfrm>
          <a:prstGeom prst="rect">
            <a:avLst/>
          </a:prstGeom>
          <a:noFill/>
        </p:spPr>
        <p:txBody>
          <a:bodyPr wrap="square" rtlCol="0">
            <a:spAutoFit/>
          </a:bodyPr>
          <a:lstStyle/>
          <a:p>
            <a:pPr algn="r"/>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345" name="TextBox 344"/>
          <p:cNvSpPr txBox="1"/>
          <p:nvPr/>
        </p:nvSpPr>
        <p:spPr>
          <a:xfrm>
            <a:off x="2989414" y="3151023"/>
            <a:ext cx="1415588" cy="338510"/>
          </a:xfrm>
          <a:prstGeom prst="rect">
            <a:avLst/>
          </a:prstGeom>
          <a:noFill/>
        </p:spPr>
        <p:txBody>
          <a:bodyPr wrap="none" rtlCol="0">
            <a:spAutoFit/>
          </a:bodyPr>
          <a:lstStyle/>
          <a:p>
            <a:pPr algn="r"/>
            <a:r>
              <a:rPr lang="zh-CN" altLang="en-US" sz="1600" b="1" dirty="0">
                <a:latin typeface="微软雅黑" panose="020B0503020204020204" charset="-122"/>
                <a:ea typeface="微软雅黑" panose="020B0503020204020204" charset="-122"/>
              </a:rPr>
              <a:t>点击添加文本</a:t>
            </a:r>
          </a:p>
        </p:txBody>
      </p:sp>
      <p:sp>
        <p:nvSpPr>
          <p:cNvPr id="346" name="TextBox 345"/>
          <p:cNvSpPr txBox="1"/>
          <p:nvPr/>
        </p:nvSpPr>
        <p:spPr>
          <a:xfrm>
            <a:off x="1095980" y="3464997"/>
            <a:ext cx="3288705" cy="652695"/>
          </a:xfrm>
          <a:prstGeom prst="rect">
            <a:avLst/>
          </a:prstGeom>
          <a:noFill/>
        </p:spPr>
        <p:txBody>
          <a:bodyPr wrap="square" rtlCol="0">
            <a:spAutoFit/>
          </a:bodyPr>
          <a:lstStyle/>
          <a:p>
            <a:pPr algn="r"/>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347" name="TextBox 346"/>
          <p:cNvSpPr txBox="1"/>
          <p:nvPr/>
        </p:nvSpPr>
        <p:spPr>
          <a:xfrm>
            <a:off x="2989414" y="4292613"/>
            <a:ext cx="1415588" cy="338510"/>
          </a:xfrm>
          <a:prstGeom prst="rect">
            <a:avLst/>
          </a:prstGeom>
          <a:noFill/>
        </p:spPr>
        <p:txBody>
          <a:bodyPr wrap="none" rtlCol="0">
            <a:spAutoFit/>
          </a:bodyPr>
          <a:lstStyle/>
          <a:p>
            <a:pPr algn="r"/>
            <a:r>
              <a:rPr lang="zh-CN" altLang="en-US" sz="1600" b="1" dirty="0">
                <a:latin typeface="微软雅黑" panose="020B0503020204020204" charset="-122"/>
                <a:ea typeface="微软雅黑" panose="020B0503020204020204" charset="-122"/>
              </a:rPr>
              <a:t>点击添加文本</a:t>
            </a:r>
          </a:p>
        </p:txBody>
      </p:sp>
      <p:sp>
        <p:nvSpPr>
          <p:cNvPr id="348" name="TextBox 347"/>
          <p:cNvSpPr txBox="1"/>
          <p:nvPr/>
        </p:nvSpPr>
        <p:spPr>
          <a:xfrm>
            <a:off x="1095980" y="4606586"/>
            <a:ext cx="3288705" cy="652695"/>
          </a:xfrm>
          <a:prstGeom prst="rect">
            <a:avLst/>
          </a:prstGeom>
          <a:noFill/>
        </p:spPr>
        <p:txBody>
          <a:bodyPr wrap="square" rtlCol="0">
            <a:spAutoFit/>
          </a:bodyPr>
          <a:lstStyle/>
          <a:p>
            <a:pPr algn="r"/>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349" name="TextBox 348"/>
          <p:cNvSpPr txBox="1"/>
          <p:nvPr/>
        </p:nvSpPr>
        <p:spPr>
          <a:xfrm>
            <a:off x="7895003" y="1925429"/>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350" name="TextBox 349"/>
          <p:cNvSpPr txBox="1"/>
          <p:nvPr/>
        </p:nvSpPr>
        <p:spPr>
          <a:xfrm>
            <a:off x="7895004" y="2239402"/>
            <a:ext cx="3288705"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351" name="TextBox 350"/>
          <p:cNvSpPr txBox="1"/>
          <p:nvPr/>
        </p:nvSpPr>
        <p:spPr>
          <a:xfrm>
            <a:off x="7895003" y="3095713"/>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352" name="TextBox 351"/>
          <p:cNvSpPr txBox="1"/>
          <p:nvPr/>
        </p:nvSpPr>
        <p:spPr>
          <a:xfrm>
            <a:off x="7895004" y="3409688"/>
            <a:ext cx="3288705"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353" name="TextBox 352"/>
          <p:cNvSpPr txBox="1"/>
          <p:nvPr/>
        </p:nvSpPr>
        <p:spPr>
          <a:xfrm>
            <a:off x="7895003" y="4220272"/>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354" name="TextBox 353"/>
          <p:cNvSpPr txBox="1"/>
          <p:nvPr/>
        </p:nvSpPr>
        <p:spPr>
          <a:xfrm>
            <a:off x="7895004" y="4534246"/>
            <a:ext cx="3288705"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4" name="文本占位符 3"/>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32075547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000"/>
                                        <p:tgtEl>
                                          <p:spTgt spid="95"/>
                                        </p:tgtEl>
                                      </p:cBhvr>
                                    </p:animEffect>
                                    <p:anim calcmode="lin" valueType="num">
                                      <p:cBhvr>
                                        <p:cTn id="8" dur="1000" fill="hold"/>
                                        <p:tgtEl>
                                          <p:spTgt spid="95"/>
                                        </p:tgtEl>
                                        <p:attrNameLst>
                                          <p:attrName>ppt_x</p:attrName>
                                        </p:attrNameLst>
                                      </p:cBhvr>
                                      <p:tavLst>
                                        <p:tav tm="0">
                                          <p:val>
                                            <p:strVal val="#ppt_x"/>
                                          </p:val>
                                        </p:tav>
                                        <p:tav tm="100000">
                                          <p:val>
                                            <p:strVal val="#ppt_x"/>
                                          </p:val>
                                        </p:tav>
                                      </p:tavLst>
                                    </p:anim>
                                    <p:anim calcmode="lin" valueType="num">
                                      <p:cBhvr>
                                        <p:cTn id="9" dur="1000" fill="hold"/>
                                        <p:tgtEl>
                                          <p:spTgt spid="9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1000"/>
                                        <p:tgtEl>
                                          <p:spTgt spid="100"/>
                                        </p:tgtEl>
                                      </p:cBhvr>
                                    </p:animEffect>
                                    <p:anim calcmode="lin" valueType="num">
                                      <p:cBhvr>
                                        <p:cTn id="13" dur="1000" fill="hold"/>
                                        <p:tgtEl>
                                          <p:spTgt spid="100"/>
                                        </p:tgtEl>
                                        <p:attrNameLst>
                                          <p:attrName>ppt_x</p:attrName>
                                        </p:attrNameLst>
                                      </p:cBhvr>
                                      <p:tavLst>
                                        <p:tav tm="0">
                                          <p:val>
                                            <p:strVal val="#ppt_x"/>
                                          </p:val>
                                        </p:tav>
                                        <p:tav tm="100000">
                                          <p:val>
                                            <p:strVal val="#ppt_x"/>
                                          </p:val>
                                        </p:tav>
                                      </p:tavLst>
                                    </p:anim>
                                    <p:anim calcmode="lin" valueType="num">
                                      <p:cBhvr>
                                        <p:cTn id="14" dur="1000" fill="hold"/>
                                        <p:tgtEl>
                                          <p:spTgt spid="10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20"/>
                                        </p:tgtEl>
                                        <p:attrNameLst>
                                          <p:attrName>style.visibility</p:attrName>
                                        </p:attrNameLst>
                                      </p:cBhvr>
                                      <p:to>
                                        <p:strVal val="visible"/>
                                      </p:to>
                                    </p:set>
                                    <p:animEffect transition="in" filter="fade">
                                      <p:cBhvr>
                                        <p:cTn id="17" dur="1000"/>
                                        <p:tgtEl>
                                          <p:spTgt spid="220"/>
                                        </p:tgtEl>
                                      </p:cBhvr>
                                    </p:animEffect>
                                    <p:anim calcmode="lin" valueType="num">
                                      <p:cBhvr>
                                        <p:cTn id="18" dur="1000" fill="hold"/>
                                        <p:tgtEl>
                                          <p:spTgt spid="220"/>
                                        </p:tgtEl>
                                        <p:attrNameLst>
                                          <p:attrName>ppt_x</p:attrName>
                                        </p:attrNameLst>
                                      </p:cBhvr>
                                      <p:tavLst>
                                        <p:tav tm="0">
                                          <p:val>
                                            <p:strVal val="#ppt_x"/>
                                          </p:val>
                                        </p:tav>
                                        <p:tav tm="100000">
                                          <p:val>
                                            <p:strVal val="#ppt_x"/>
                                          </p:val>
                                        </p:tav>
                                      </p:tavLst>
                                    </p:anim>
                                    <p:anim calcmode="lin" valueType="num">
                                      <p:cBhvr>
                                        <p:cTn id="19" dur="1000" fill="hold"/>
                                        <p:tgtEl>
                                          <p:spTgt spid="2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5"/>
                                        </p:tgtEl>
                                        <p:attrNameLst>
                                          <p:attrName>style.visibility</p:attrName>
                                        </p:attrNameLst>
                                      </p:cBhvr>
                                      <p:to>
                                        <p:strVal val="visible"/>
                                      </p:to>
                                    </p:set>
                                    <p:animEffect transition="in" filter="fade">
                                      <p:cBhvr>
                                        <p:cTn id="22" dur="1000"/>
                                        <p:tgtEl>
                                          <p:spTgt spid="225"/>
                                        </p:tgtEl>
                                      </p:cBhvr>
                                    </p:animEffect>
                                    <p:anim calcmode="lin" valueType="num">
                                      <p:cBhvr>
                                        <p:cTn id="23" dur="1000" fill="hold"/>
                                        <p:tgtEl>
                                          <p:spTgt spid="225"/>
                                        </p:tgtEl>
                                        <p:attrNameLst>
                                          <p:attrName>ppt_x</p:attrName>
                                        </p:attrNameLst>
                                      </p:cBhvr>
                                      <p:tavLst>
                                        <p:tav tm="0">
                                          <p:val>
                                            <p:strVal val="#ppt_x"/>
                                          </p:val>
                                        </p:tav>
                                        <p:tav tm="100000">
                                          <p:val>
                                            <p:strVal val="#ppt_x"/>
                                          </p:val>
                                        </p:tav>
                                      </p:tavLst>
                                    </p:anim>
                                    <p:anim calcmode="lin" valueType="num">
                                      <p:cBhvr>
                                        <p:cTn id="24" dur="1000" fill="hold"/>
                                        <p:tgtEl>
                                          <p:spTgt spid="2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32"/>
                                        </p:tgtEl>
                                        <p:attrNameLst>
                                          <p:attrName>style.visibility</p:attrName>
                                        </p:attrNameLst>
                                      </p:cBhvr>
                                      <p:to>
                                        <p:strVal val="visible"/>
                                      </p:to>
                                    </p:set>
                                    <p:animEffect transition="in" filter="fade">
                                      <p:cBhvr>
                                        <p:cTn id="27" dur="1000"/>
                                        <p:tgtEl>
                                          <p:spTgt spid="232"/>
                                        </p:tgtEl>
                                      </p:cBhvr>
                                    </p:animEffect>
                                    <p:anim calcmode="lin" valueType="num">
                                      <p:cBhvr>
                                        <p:cTn id="28" dur="1000" fill="hold"/>
                                        <p:tgtEl>
                                          <p:spTgt spid="232"/>
                                        </p:tgtEl>
                                        <p:attrNameLst>
                                          <p:attrName>ppt_x</p:attrName>
                                        </p:attrNameLst>
                                      </p:cBhvr>
                                      <p:tavLst>
                                        <p:tav tm="0">
                                          <p:val>
                                            <p:strVal val="#ppt_x"/>
                                          </p:val>
                                        </p:tav>
                                        <p:tav tm="100000">
                                          <p:val>
                                            <p:strVal val="#ppt_x"/>
                                          </p:val>
                                        </p:tav>
                                      </p:tavLst>
                                    </p:anim>
                                    <p:anim calcmode="lin" valueType="num">
                                      <p:cBhvr>
                                        <p:cTn id="29" dur="1000" fill="hold"/>
                                        <p:tgtEl>
                                          <p:spTgt spid="23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38"/>
                                        </p:tgtEl>
                                        <p:attrNameLst>
                                          <p:attrName>style.visibility</p:attrName>
                                        </p:attrNameLst>
                                      </p:cBhvr>
                                      <p:to>
                                        <p:strVal val="visible"/>
                                      </p:to>
                                    </p:set>
                                    <p:animEffect transition="in" filter="fade">
                                      <p:cBhvr>
                                        <p:cTn id="32" dur="1000"/>
                                        <p:tgtEl>
                                          <p:spTgt spid="238"/>
                                        </p:tgtEl>
                                      </p:cBhvr>
                                    </p:animEffect>
                                    <p:anim calcmode="lin" valueType="num">
                                      <p:cBhvr>
                                        <p:cTn id="33" dur="1000" fill="hold"/>
                                        <p:tgtEl>
                                          <p:spTgt spid="238"/>
                                        </p:tgtEl>
                                        <p:attrNameLst>
                                          <p:attrName>ppt_x</p:attrName>
                                        </p:attrNameLst>
                                      </p:cBhvr>
                                      <p:tavLst>
                                        <p:tav tm="0">
                                          <p:val>
                                            <p:strVal val="#ppt_x"/>
                                          </p:val>
                                        </p:tav>
                                        <p:tav tm="100000">
                                          <p:val>
                                            <p:strVal val="#ppt_x"/>
                                          </p:val>
                                        </p:tav>
                                      </p:tavLst>
                                    </p:anim>
                                    <p:anim calcmode="lin" valueType="num">
                                      <p:cBhvr>
                                        <p:cTn id="34" dur="1000" fill="hold"/>
                                        <p:tgtEl>
                                          <p:spTgt spid="23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44"/>
                                        </p:tgtEl>
                                        <p:attrNameLst>
                                          <p:attrName>style.visibility</p:attrName>
                                        </p:attrNameLst>
                                      </p:cBhvr>
                                      <p:to>
                                        <p:strVal val="visible"/>
                                      </p:to>
                                    </p:set>
                                    <p:animEffect transition="in" filter="fade">
                                      <p:cBhvr>
                                        <p:cTn id="37" dur="1000"/>
                                        <p:tgtEl>
                                          <p:spTgt spid="244"/>
                                        </p:tgtEl>
                                      </p:cBhvr>
                                    </p:animEffect>
                                    <p:anim calcmode="lin" valueType="num">
                                      <p:cBhvr>
                                        <p:cTn id="38" dur="1000" fill="hold"/>
                                        <p:tgtEl>
                                          <p:spTgt spid="244"/>
                                        </p:tgtEl>
                                        <p:attrNameLst>
                                          <p:attrName>ppt_x</p:attrName>
                                        </p:attrNameLst>
                                      </p:cBhvr>
                                      <p:tavLst>
                                        <p:tav tm="0">
                                          <p:val>
                                            <p:strVal val="#ppt_x"/>
                                          </p:val>
                                        </p:tav>
                                        <p:tav tm="100000">
                                          <p:val>
                                            <p:strVal val="#ppt_x"/>
                                          </p:val>
                                        </p:tav>
                                      </p:tavLst>
                                    </p:anim>
                                    <p:anim calcmode="lin" valueType="num">
                                      <p:cBhvr>
                                        <p:cTn id="39" dur="1000" fill="hold"/>
                                        <p:tgtEl>
                                          <p:spTgt spid="24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47"/>
                                        </p:tgtEl>
                                        <p:attrNameLst>
                                          <p:attrName>style.visibility</p:attrName>
                                        </p:attrNameLst>
                                      </p:cBhvr>
                                      <p:to>
                                        <p:strVal val="visible"/>
                                      </p:to>
                                    </p:set>
                                    <p:animEffect transition="in" filter="fade">
                                      <p:cBhvr>
                                        <p:cTn id="42" dur="1000"/>
                                        <p:tgtEl>
                                          <p:spTgt spid="247"/>
                                        </p:tgtEl>
                                      </p:cBhvr>
                                    </p:animEffect>
                                    <p:anim calcmode="lin" valueType="num">
                                      <p:cBhvr>
                                        <p:cTn id="43" dur="1000" fill="hold"/>
                                        <p:tgtEl>
                                          <p:spTgt spid="247"/>
                                        </p:tgtEl>
                                        <p:attrNameLst>
                                          <p:attrName>ppt_x</p:attrName>
                                        </p:attrNameLst>
                                      </p:cBhvr>
                                      <p:tavLst>
                                        <p:tav tm="0">
                                          <p:val>
                                            <p:strVal val="#ppt_x"/>
                                          </p:val>
                                        </p:tav>
                                        <p:tav tm="100000">
                                          <p:val>
                                            <p:strVal val="#ppt_x"/>
                                          </p:val>
                                        </p:tav>
                                      </p:tavLst>
                                    </p:anim>
                                    <p:anim calcmode="lin" valueType="num">
                                      <p:cBhvr>
                                        <p:cTn id="44" dur="1000" fill="hold"/>
                                        <p:tgtEl>
                                          <p:spTgt spid="24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48"/>
                                        </p:tgtEl>
                                        <p:attrNameLst>
                                          <p:attrName>style.visibility</p:attrName>
                                        </p:attrNameLst>
                                      </p:cBhvr>
                                      <p:to>
                                        <p:strVal val="visible"/>
                                      </p:to>
                                    </p:set>
                                    <p:animEffect transition="in" filter="fade">
                                      <p:cBhvr>
                                        <p:cTn id="47" dur="1000"/>
                                        <p:tgtEl>
                                          <p:spTgt spid="248"/>
                                        </p:tgtEl>
                                      </p:cBhvr>
                                    </p:animEffect>
                                    <p:anim calcmode="lin" valueType="num">
                                      <p:cBhvr>
                                        <p:cTn id="48" dur="1000" fill="hold"/>
                                        <p:tgtEl>
                                          <p:spTgt spid="248"/>
                                        </p:tgtEl>
                                        <p:attrNameLst>
                                          <p:attrName>ppt_x</p:attrName>
                                        </p:attrNameLst>
                                      </p:cBhvr>
                                      <p:tavLst>
                                        <p:tav tm="0">
                                          <p:val>
                                            <p:strVal val="#ppt_x"/>
                                          </p:val>
                                        </p:tav>
                                        <p:tav tm="100000">
                                          <p:val>
                                            <p:strVal val="#ppt_x"/>
                                          </p:val>
                                        </p:tav>
                                      </p:tavLst>
                                    </p:anim>
                                    <p:anim calcmode="lin" valueType="num">
                                      <p:cBhvr>
                                        <p:cTn id="49" dur="1000" fill="hold"/>
                                        <p:tgtEl>
                                          <p:spTgt spid="24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57"/>
                                        </p:tgtEl>
                                        <p:attrNameLst>
                                          <p:attrName>style.visibility</p:attrName>
                                        </p:attrNameLst>
                                      </p:cBhvr>
                                      <p:to>
                                        <p:strVal val="visible"/>
                                      </p:to>
                                    </p:set>
                                    <p:animEffect transition="in" filter="fade">
                                      <p:cBhvr>
                                        <p:cTn id="52" dur="1000"/>
                                        <p:tgtEl>
                                          <p:spTgt spid="257"/>
                                        </p:tgtEl>
                                      </p:cBhvr>
                                    </p:animEffect>
                                    <p:anim calcmode="lin" valueType="num">
                                      <p:cBhvr>
                                        <p:cTn id="53" dur="1000" fill="hold"/>
                                        <p:tgtEl>
                                          <p:spTgt spid="257"/>
                                        </p:tgtEl>
                                        <p:attrNameLst>
                                          <p:attrName>ppt_x</p:attrName>
                                        </p:attrNameLst>
                                      </p:cBhvr>
                                      <p:tavLst>
                                        <p:tav tm="0">
                                          <p:val>
                                            <p:strVal val="#ppt_x"/>
                                          </p:val>
                                        </p:tav>
                                        <p:tav tm="100000">
                                          <p:val>
                                            <p:strVal val="#ppt_x"/>
                                          </p:val>
                                        </p:tav>
                                      </p:tavLst>
                                    </p:anim>
                                    <p:anim calcmode="lin" valueType="num">
                                      <p:cBhvr>
                                        <p:cTn id="54" dur="1000" fill="hold"/>
                                        <p:tgtEl>
                                          <p:spTgt spid="25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61"/>
                                        </p:tgtEl>
                                        <p:attrNameLst>
                                          <p:attrName>style.visibility</p:attrName>
                                        </p:attrNameLst>
                                      </p:cBhvr>
                                      <p:to>
                                        <p:strVal val="visible"/>
                                      </p:to>
                                    </p:set>
                                    <p:animEffect transition="in" filter="fade">
                                      <p:cBhvr>
                                        <p:cTn id="57" dur="1000"/>
                                        <p:tgtEl>
                                          <p:spTgt spid="261"/>
                                        </p:tgtEl>
                                      </p:cBhvr>
                                    </p:animEffect>
                                    <p:anim calcmode="lin" valueType="num">
                                      <p:cBhvr>
                                        <p:cTn id="58" dur="1000" fill="hold"/>
                                        <p:tgtEl>
                                          <p:spTgt spid="261"/>
                                        </p:tgtEl>
                                        <p:attrNameLst>
                                          <p:attrName>ppt_x</p:attrName>
                                        </p:attrNameLst>
                                      </p:cBhvr>
                                      <p:tavLst>
                                        <p:tav tm="0">
                                          <p:val>
                                            <p:strVal val="#ppt_x"/>
                                          </p:val>
                                        </p:tav>
                                        <p:tav tm="100000">
                                          <p:val>
                                            <p:strVal val="#ppt_x"/>
                                          </p:val>
                                        </p:tav>
                                      </p:tavLst>
                                    </p:anim>
                                    <p:anim calcmode="lin" valueType="num">
                                      <p:cBhvr>
                                        <p:cTn id="59" dur="1000" fill="hold"/>
                                        <p:tgtEl>
                                          <p:spTgt spid="26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2"/>
                                        </p:tgtEl>
                                        <p:attrNameLst>
                                          <p:attrName>style.visibility</p:attrName>
                                        </p:attrNameLst>
                                      </p:cBhvr>
                                      <p:to>
                                        <p:strVal val="visible"/>
                                      </p:to>
                                    </p:set>
                                    <p:animEffect transition="in" filter="fade">
                                      <p:cBhvr>
                                        <p:cTn id="62" dur="1000"/>
                                        <p:tgtEl>
                                          <p:spTgt spid="262"/>
                                        </p:tgtEl>
                                      </p:cBhvr>
                                    </p:animEffect>
                                    <p:anim calcmode="lin" valueType="num">
                                      <p:cBhvr>
                                        <p:cTn id="63" dur="1000" fill="hold"/>
                                        <p:tgtEl>
                                          <p:spTgt spid="262"/>
                                        </p:tgtEl>
                                        <p:attrNameLst>
                                          <p:attrName>ppt_x</p:attrName>
                                        </p:attrNameLst>
                                      </p:cBhvr>
                                      <p:tavLst>
                                        <p:tav tm="0">
                                          <p:val>
                                            <p:strVal val="#ppt_x"/>
                                          </p:val>
                                        </p:tav>
                                        <p:tav tm="100000">
                                          <p:val>
                                            <p:strVal val="#ppt_x"/>
                                          </p:val>
                                        </p:tav>
                                      </p:tavLst>
                                    </p:anim>
                                    <p:anim calcmode="lin" valueType="num">
                                      <p:cBhvr>
                                        <p:cTn id="64" dur="1000" fill="hold"/>
                                        <p:tgtEl>
                                          <p:spTgt spid="26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63"/>
                                        </p:tgtEl>
                                        <p:attrNameLst>
                                          <p:attrName>style.visibility</p:attrName>
                                        </p:attrNameLst>
                                      </p:cBhvr>
                                      <p:to>
                                        <p:strVal val="visible"/>
                                      </p:to>
                                    </p:set>
                                    <p:animEffect transition="in" filter="fade">
                                      <p:cBhvr>
                                        <p:cTn id="67" dur="1000"/>
                                        <p:tgtEl>
                                          <p:spTgt spid="263"/>
                                        </p:tgtEl>
                                      </p:cBhvr>
                                    </p:animEffect>
                                    <p:anim calcmode="lin" valueType="num">
                                      <p:cBhvr>
                                        <p:cTn id="68" dur="1000" fill="hold"/>
                                        <p:tgtEl>
                                          <p:spTgt spid="263"/>
                                        </p:tgtEl>
                                        <p:attrNameLst>
                                          <p:attrName>ppt_x</p:attrName>
                                        </p:attrNameLst>
                                      </p:cBhvr>
                                      <p:tavLst>
                                        <p:tav tm="0">
                                          <p:val>
                                            <p:strVal val="#ppt_x"/>
                                          </p:val>
                                        </p:tav>
                                        <p:tav tm="100000">
                                          <p:val>
                                            <p:strVal val="#ppt_x"/>
                                          </p:val>
                                        </p:tav>
                                      </p:tavLst>
                                    </p:anim>
                                    <p:anim calcmode="lin" valueType="num">
                                      <p:cBhvr>
                                        <p:cTn id="69" dur="1000" fill="hold"/>
                                        <p:tgtEl>
                                          <p:spTgt spid="263"/>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65"/>
                                        </p:tgtEl>
                                        <p:attrNameLst>
                                          <p:attrName>style.visibility</p:attrName>
                                        </p:attrNameLst>
                                      </p:cBhvr>
                                      <p:to>
                                        <p:strVal val="visible"/>
                                      </p:to>
                                    </p:set>
                                    <p:animEffect transition="in" filter="fade">
                                      <p:cBhvr>
                                        <p:cTn id="72" dur="1000"/>
                                        <p:tgtEl>
                                          <p:spTgt spid="265"/>
                                        </p:tgtEl>
                                      </p:cBhvr>
                                    </p:animEffect>
                                    <p:anim calcmode="lin" valueType="num">
                                      <p:cBhvr>
                                        <p:cTn id="73" dur="1000" fill="hold"/>
                                        <p:tgtEl>
                                          <p:spTgt spid="265"/>
                                        </p:tgtEl>
                                        <p:attrNameLst>
                                          <p:attrName>ppt_x</p:attrName>
                                        </p:attrNameLst>
                                      </p:cBhvr>
                                      <p:tavLst>
                                        <p:tav tm="0">
                                          <p:val>
                                            <p:strVal val="#ppt_x"/>
                                          </p:val>
                                        </p:tav>
                                        <p:tav tm="100000">
                                          <p:val>
                                            <p:strVal val="#ppt_x"/>
                                          </p:val>
                                        </p:tav>
                                      </p:tavLst>
                                    </p:anim>
                                    <p:anim calcmode="lin" valueType="num">
                                      <p:cBhvr>
                                        <p:cTn id="74" dur="1000" fill="hold"/>
                                        <p:tgtEl>
                                          <p:spTgt spid="265"/>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68"/>
                                        </p:tgtEl>
                                        <p:attrNameLst>
                                          <p:attrName>style.visibility</p:attrName>
                                        </p:attrNameLst>
                                      </p:cBhvr>
                                      <p:to>
                                        <p:strVal val="visible"/>
                                      </p:to>
                                    </p:set>
                                    <p:animEffect transition="in" filter="fade">
                                      <p:cBhvr>
                                        <p:cTn id="77" dur="1000"/>
                                        <p:tgtEl>
                                          <p:spTgt spid="268"/>
                                        </p:tgtEl>
                                      </p:cBhvr>
                                    </p:animEffect>
                                    <p:anim calcmode="lin" valueType="num">
                                      <p:cBhvr>
                                        <p:cTn id="78" dur="1000" fill="hold"/>
                                        <p:tgtEl>
                                          <p:spTgt spid="268"/>
                                        </p:tgtEl>
                                        <p:attrNameLst>
                                          <p:attrName>ppt_x</p:attrName>
                                        </p:attrNameLst>
                                      </p:cBhvr>
                                      <p:tavLst>
                                        <p:tav tm="0">
                                          <p:val>
                                            <p:strVal val="#ppt_x"/>
                                          </p:val>
                                        </p:tav>
                                        <p:tav tm="100000">
                                          <p:val>
                                            <p:strVal val="#ppt_x"/>
                                          </p:val>
                                        </p:tav>
                                      </p:tavLst>
                                    </p:anim>
                                    <p:anim calcmode="lin" valueType="num">
                                      <p:cBhvr>
                                        <p:cTn id="79" dur="1000" fill="hold"/>
                                        <p:tgtEl>
                                          <p:spTgt spid="268"/>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71"/>
                                        </p:tgtEl>
                                        <p:attrNameLst>
                                          <p:attrName>style.visibility</p:attrName>
                                        </p:attrNameLst>
                                      </p:cBhvr>
                                      <p:to>
                                        <p:strVal val="visible"/>
                                      </p:to>
                                    </p:set>
                                    <p:animEffect transition="in" filter="fade">
                                      <p:cBhvr>
                                        <p:cTn id="82" dur="1000"/>
                                        <p:tgtEl>
                                          <p:spTgt spid="271"/>
                                        </p:tgtEl>
                                      </p:cBhvr>
                                    </p:animEffect>
                                    <p:anim calcmode="lin" valueType="num">
                                      <p:cBhvr>
                                        <p:cTn id="83" dur="1000" fill="hold"/>
                                        <p:tgtEl>
                                          <p:spTgt spid="271"/>
                                        </p:tgtEl>
                                        <p:attrNameLst>
                                          <p:attrName>ppt_x</p:attrName>
                                        </p:attrNameLst>
                                      </p:cBhvr>
                                      <p:tavLst>
                                        <p:tav tm="0">
                                          <p:val>
                                            <p:strVal val="#ppt_x"/>
                                          </p:val>
                                        </p:tav>
                                        <p:tav tm="100000">
                                          <p:val>
                                            <p:strVal val="#ppt_x"/>
                                          </p:val>
                                        </p:tav>
                                      </p:tavLst>
                                    </p:anim>
                                    <p:anim calcmode="lin" valueType="num">
                                      <p:cBhvr>
                                        <p:cTn id="84" dur="1000" fill="hold"/>
                                        <p:tgtEl>
                                          <p:spTgt spid="27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75"/>
                                        </p:tgtEl>
                                        <p:attrNameLst>
                                          <p:attrName>style.visibility</p:attrName>
                                        </p:attrNameLst>
                                      </p:cBhvr>
                                      <p:to>
                                        <p:strVal val="visible"/>
                                      </p:to>
                                    </p:set>
                                    <p:animEffect transition="in" filter="fade">
                                      <p:cBhvr>
                                        <p:cTn id="87" dur="1000"/>
                                        <p:tgtEl>
                                          <p:spTgt spid="275"/>
                                        </p:tgtEl>
                                      </p:cBhvr>
                                    </p:animEffect>
                                    <p:anim calcmode="lin" valueType="num">
                                      <p:cBhvr>
                                        <p:cTn id="88" dur="1000" fill="hold"/>
                                        <p:tgtEl>
                                          <p:spTgt spid="275"/>
                                        </p:tgtEl>
                                        <p:attrNameLst>
                                          <p:attrName>ppt_x</p:attrName>
                                        </p:attrNameLst>
                                      </p:cBhvr>
                                      <p:tavLst>
                                        <p:tav tm="0">
                                          <p:val>
                                            <p:strVal val="#ppt_x"/>
                                          </p:val>
                                        </p:tav>
                                        <p:tav tm="100000">
                                          <p:val>
                                            <p:strVal val="#ppt_x"/>
                                          </p:val>
                                        </p:tav>
                                      </p:tavLst>
                                    </p:anim>
                                    <p:anim calcmode="lin" valueType="num">
                                      <p:cBhvr>
                                        <p:cTn id="89" dur="1000" fill="hold"/>
                                        <p:tgtEl>
                                          <p:spTgt spid="275"/>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76"/>
                                        </p:tgtEl>
                                        <p:attrNameLst>
                                          <p:attrName>style.visibility</p:attrName>
                                        </p:attrNameLst>
                                      </p:cBhvr>
                                      <p:to>
                                        <p:strVal val="visible"/>
                                      </p:to>
                                    </p:set>
                                    <p:animEffect transition="in" filter="fade">
                                      <p:cBhvr>
                                        <p:cTn id="92" dur="1000"/>
                                        <p:tgtEl>
                                          <p:spTgt spid="276"/>
                                        </p:tgtEl>
                                      </p:cBhvr>
                                    </p:animEffect>
                                    <p:anim calcmode="lin" valueType="num">
                                      <p:cBhvr>
                                        <p:cTn id="93" dur="1000" fill="hold"/>
                                        <p:tgtEl>
                                          <p:spTgt spid="276"/>
                                        </p:tgtEl>
                                        <p:attrNameLst>
                                          <p:attrName>ppt_x</p:attrName>
                                        </p:attrNameLst>
                                      </p:cBhvr>
                                      <p:tavLst>
                                        <p:tav tm="0">
                                          <p:val>
                                            <p:strVal val="#ppt_x"/>
                                          </p:val>
                                        </p:tav>
                                        <p:tav tm="100000">
                                          <p:val>
                                            <p:strVal val="#ppt_x"/>
                                          </p:val>
                                        </p:tav>
                                      </p:tavLst>
                                    </p:anim>
                                    <p:anim calcmode="lin" valueType="num">
                                      <p:cBhvr>
                                        <p:cTn id="94" dur="1000" fill="hold"/>
                                        <p:tgtEl>
                                          <p:spTgt spid="276"/>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77"/>
                                        </p:tgtEl>
                                        <p:attrNameLst>
                                          <p:attrName>style.visibility</p:attrName>
                                        </p:attrNameLst>
                                      </p:cBhvr>
                                      <p:to>
                                        <p:strVal val="visible"/>
                                      </p:to>
                                    </p:set>
                                    <p:animEffect transition="in" filter="fade">
                                      <p:cBhvr>
                                        <p:cTn id="97" dur="1000"/>
                                        <p:tgtEl>
                                          <p:spTgt spid="277"/>
                                        </p:tgtEl>
                                      </p:cBhvr>
                                    </p:animEffect>
                                    <p:anim calcmode="lin" valueType="num">
                                      <p:cBhvr>
                                        <p:cTn id="98" dur="1000" fill="hold"/>
                                        <p:tgtEl>
                                          <p:spTgt spid="277"/>
                                        </p:tgtEl>
                                        <p:attrNameLst>
                                          <p:attrName>ppt_x</p:attrName>
                                        </p:attrNameLst>
                                      </p:cBhvr>
                                      <p:tavLst>
                                        <p:tav tm="0">
                                          <p:val>
                                            <p:strVal val="#ppt_x"/>
                                          </p:val>
                                        </p:tav>
                                        <p:tav tm="100000">
                                          <p:val>
                                            <p:strVal val="#ppt_x"/>
                                          </p:val>
                                        </p:tav>
                                      </p:tavLst>
                                    </p:anim>
                                    <p:anim calcmode="lin" valueType="num">
                                      <p:cBhvr>
                                        <p:cTn id="99" dur="1000" fill="hold"/>
                                        <p:tgtEl>
                                          <p:spTgt spid="277"/>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78"/>
                                        </p:tgtEl>
                                        <p:attrNameLst>
                                          <p:attrName>style.visibility</p:attrName>
                                        </p:attrNameLst>
                                      </p:cBhvr>
                                      <p:to>
                                        <p:strVal val="visible"/>
                                      </p:to>
                                    </p:set>
                                    <p:animEffect transition="in" filter="fade">
                                      <p:cBhvr>
                                        <p:cTn id="102" dur="1000"/>
                                        <p:tgtEl>
                                          <p:spTgt spid="278"/>
                                        </p:tgtEl>
                                      </p:cBhvr>
                                    </p:animEffect>
                                    <p:anim calcmode="lin" valueType="num">
                                      <p:cBhvr>
                                        <p:cTn id="103" dur="1000" fill="hold"/>
                                        <p:tgtEl>
                                          <p:spTgt spid="278"/>
                                        </p:tgtEl>
                                        <p:attrNameLst>
                                          <p:attrName>ppt_x</p:attrName>
                                        </p:attrNameLst>
                                      </p:cBhvr>
                                      <p:tavLst>
                                        <p:tav tm="0">
                                          <p:val>
                                            <p:strVal val="#ppt_x"/>
                                          </p:val>
                                        </p:tav>
                                        <p:tav tm="100000">
                                          <p:val>
                                            <p:strVal val="#ppt_x"/>
                                          </p:val>
                                        </p:tav>
                                      </p:tavLst>
                                    </p:anim>
                                    <p:anim calcmode="lin" valueType="num">
                                      <p:cBhvr>
                                        <p:cTn id="104" dur="1000" fill="hold"/>
                                        <p:tgtEl>
                                          <p:spTgt spid="278"/>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279"/>
                                        </p:tgtEl>
                                        <p:attrNameLst>
                                          <p:attrName>style.visibility</p:attrName>
                                        </p:attrNameLst>
                                      </p:cBhvr>
                                      <p:to>
                                        <p:strVal val="visible"/>
                                      </p:to>
                                    </p:set>
                                    <p:animEffect transition="in" filter="fade">
                                      <p:cBhvr>
                                        <p:cTn id="107" dur="1000"/>
                                        <p:tgtEl>
                                          <p:spTgt spid="279"/>
                                        </p:tgtEl>
                                      </p:cBhvr>
                                    </p:animEffect>
                                    <p:anim calcmode="lin" valueType="num">
                                      <p:cBhvr>
                                        <p:cTn id="108" dur="1000" fill="hold"/>
                                        <p:tgtEl>
                                          <p:spTgt spid="279"/>
                                        </p:tgtEl>
                                        <p:attrNameLst>
                                          <p:attrName>ppt_x</p:attrName>
                                        </p:attrNameLst>
                                      </p:cBhvr>
                                      <p:tavLst>
                                        <p:tav tm="0">
                                          <p:val>
                                            <p:strVal val="#ppt_x"/>
                                          </p:val>
                                        </p:tav>
                                        <p:tav tm="100000">
                                          <p:val>
                                            <p:strVal val="#ppt_x"/>
                                          </p:val>
                                        </p:tav>
                                      </p:tavLst>
                                    </p:anim>
                                    <p:anim calcmode="lin" valueType="num">
                                      <p:cBhvr>
                                        <p:cTn id="109" dur="1000" fill="hold"/>
                                        <p:tgtEl>
                                          <p:spTgt spid="279"/>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93"/>
                                        </p:tgtEl>
                                        <p:attrNameLst>
                                          <p:attrName>style.visibility</p:attrName>
                                        </p:attrNameLst>
                                      </p:cBhvr>
                                      <p:to>
                                        <p:strVal val="visible"/>
                                      </p:to>
                                    </p:set>
                                    <p:animEffect transition="in" filter="fade">
                                      <p:cBhvr>
                                        <p:cTn id="112" dur="1000"/>
                                        <p:tgtEl>
                                          <p:spTgt spid="293"/>
                                        </p:tgtEl>
                                      </p:cBhvr>
                                    </p:animEffect>
                                    <p:anim calcmode="lin" valueType="num">
                                      <p:cBhvr>
                                        <p:cTn id="113" dur="1000" fill="hold"/>
                                        <p:tgtEl>
                                          <p:spTgt spid="293"/>
                                        </p:tgtEl>
                                        <p:attrNameLst>
                                          <p:attrName>ppt_x</p:attrName>
                                        </p:attrNameLst>
                                      </p:cBhvr>
                                      <p:tavLst>
                                        <p:tav tm="0">
                                          <p:val>
                                            <p:strVal val="#ppt_x"/>
                                          </p:val>
                                        </p:tav>
                                        <p:tav tm="100000">
                                          <p:val>
                                            <p:strVal val="#ppt_x"/>
                                          </p:val>
                                        </p:tav>
                                      </p:tavLst>
                                    </p:anim>
                                    <p:anim calcmode="lin" valueType="num">
                                      <p:cBhvr>
                                        <p:cTn id="114" dur="1000" fill="hold"/>
                                        <p:tgtEl>
                                          <p:spTgt spid="293"/>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94"/>
                                        </p:tgtEl>
                                        <p:attrNameLst>
                                          <p:attrName>style.visibility</p:attrName>
                                        </p:attrNameLst>
                                      </p:cBhvr>
                                      <p:to>
                                        <p:strVal val="visible"/>
                                      </p:to>
                                    </p:set>
                                    <p:animEffect transition="in" filter="fade">
                                      <p:cBhvr>
                                        <p:cTn id="117" dur="1000"/>
                                        <p:tgtEl>
                                          <p:spTgt spid="294"/>
                                        </p:tgtEl>
                                      </p:cBhvr>
                                    </p:animEffect>
                                    <p:anim calcmode="lin" valueType="num">
                                      <p:cBhvr>
                                        <p:cTn id="118" dur="1000" fill="hold"/>
                                        <p:tgtEl>
                                          <p:spTgt spid="294"/>
                                        </p:tgtEl>
                                        <p:attrNameLst>
                                          <p:attrName>ppt_x</p:attrName>
                                        </p:attrNameLst>
                                      </p:cBhvr>
                                      <p:tavLst>
                                        <p:tav tm="0">
                                          <p:val>
                                            <p:strVal val="#ppt_x"/>
                                          </p:val>
                                        </p:tav>
                                        <p:tav tm="100000">
                                          <p:val>
                                            <p:strVal val="#ppt_x"/>
                                          </p:val>
                                        </p:tav>
                                      </p:tavLst>
                                    </p:anim>
                                    <p:anim calcmode="lin" valueType="num">
                                      <p:cBhvr>
                                        <p:cTn id="119" dur="1000" fill="hold"/>
                                        <p:tgtEl>
                                          <p:spTgt spid="294"/>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95"/>
                                        </p:tgtEl>
                                        <p:attrNameLst>
                                          <p:attrName>style.visibility</p:attrName>
                                        </p:attrNameLst>
                                      </p:cBhvr>
                                      <p:to>
                                        <p:strVal val="visible"/>
                                      </p:to>
                                    </p:set>
                                    <p:animEffect transition="in" filter="fade">
                                      <p:cBhvr>
                                        <p:cTn id="122" dur="1000"/>
                                        <p:tgtEl>
                                          <p:spTgt spid="295"/>
                                        </p:tgtEl>
                                      </p:cBhvr>
                                    </p:animEffect>
                                    <p:anim calcmode="lin" valueType="num">
                                      <p:cBhvr>
                                        <p:cTn id="123" dur="1000" fill="hold"/>
                                        <p:tgtEl>
                                          <p:spTgt spid="295"/>
                                        </p:tgtEl>
                                        <p:attrNameLst>
                                          <p:attrName>ppt_x</p:attrName>
                                        </p:attrNameLst>
                                      </p:cBhvr>
                                      <p:tavLst>
                                        <p:tav tm="0">
                                          <p:val>
                                            <p:strVal val="#ppt_x"/>
                                          </p:val>
                                        </p:tav>
                                        <p:tav tm="100000">
                                          <p:val>
                                            <p:strVal val="#ppt_x"/>
                                          </p:val>
                                        </p:tav>
                                      </p:tavLst>
                                    </p:anim>
                                    <p:anim calcmode="lin" valueType="num">
                                      <p:cBhvr>
                                        <p:cTn id="124" dur="1000" fill="hold"/>
                                        <p:tgtEl>
                                          <p:spTgt spid="295"/>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96"/>
                                        </p:tgtEl>
                                        <p:attrNameLst>
                                          <p:attrName>style.visibility</p:attrName>
                                        </p:attrNameLst>
                                      </p:cBhvr>
                                      <p:to>
                                        <p:strVal val="visible"/>
                                      </p:to>
                                    </p:set>
                                    <p:animEffect transition="in" filter="fade">
                                      <p:cBhvr>
                                        <p:cTn id="127" dur="1000"/>
                                        <p:tgtEl>
                                          <p:spTgt spid="296"/>
                                        </p:tgtEl>
                                      </p:cBhvr>
                                    </p:animEffect>
                                    <p:anim calcmode="lin" valueType="num">
                                      <p:cBhvr>
                                        <p:cTn id="128" dur="1000" fill="hold"/>
                                        <p:tgtEl>
                                          <p:spTgt spid="296"/>
                                        </p:tgtEl>
                                        <p:attrNameLst>
                                          <p:attrName>ppt_x</p:attrName>
                                        </p:attrNameLst>
                                      </p:cBhvr>
                                      <p:tavLst>
                                        <p:tav tm="0">
                                          <p:val>
                                            <p:strVal val="#ppt_x"/>
                                          </p:val>
                                        </p:tav>
                                        <p:tav tm="100000">
                                          <p:val>
                                            <p:strVal val="#ppt_x"/>
                                          </p:val>
                                        </p:tav>
                                      </p:tavLst>
                                    </p:anim>
                                    <p:anim calcmode="lin" valueType="num">
                                      <p:cBhvr>
                                        <p:cTn id="129" dur="1000" fill="hold"/>
                                        <p:tgtEl>
                                          <p:spTgt spid="296"/>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7"/>
                                        </p:tgtEl>
                                        <p:attrNameLst>
                                          <p:attrName>style.visibility</p:attrName>
                                        </p:attrNameLst>
                                      </p:cBhvr>
                                      <p:to>
                                        <p:strVal val="visible"/>
                                      </p:to>
                                    </p:set>
                                    <p:animEffect transition="in" filter="fade">
                                      <p:cBhvr>
                                        <p:cTn id="132" dur="1000"/>
                                        <p:tgtEl>
                                          <p:spTgt spid="297"/>
                                        </p:tgtEl>
                                      </p:cBhvr>
                                    </p:animEffect>
                                    <p:anim calcmode="lin" valueType="num">
                                      <p:cBhvr>
                                        <p:cTn id="133" dur="1000" fill="hold"/>
                                        <p:tgtEl>
                                          <p:spTgt spid="297"/>
                                        </p:tgtEl>
                                        <p:attrNameLst>
                                          <p:attrName>ppt_x</p:attrName>
                                        </p:attrNameLst>
                                      </p:cBhvr>
                                      <p:tavLst>
                                        <p:tav tm="0">
                                          <p:val>
                                            <p:strVal val="#ppt_x"/>
                                          </p:val>
                                        </p:tav>
                                        <p:tav tm="100000">
                                          <p:val>
                                            <p:strVal val="#ppt_x"/>
                                          </p:val>
                                        </p:tav>
                                      </p:tavLst>
                                    </p:anim>
                                    <p:anim calcmode="lin" valueType="num">
                                      <p:cBhvr>
                                        <p:cTn id="134" dur="1000" fill="hold"/>
                                        <p:tgtEl>
                                          <p:spTgt spid="297"/>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298"/>
                                        </p:tgtEl>
                                        <p:attrNameLst>
                                          <p:attrName>style.visibility</p:attrName>
                                        </p:attrNameLst>
                                      </p:cBhvr>
                                      <p:to>
                                        <p:strVal val="visible"/>
                                      </p:to>
                                    </p:set>
                                    <p:animEffect transition="in" filter="fade">
                                      <p:cBhvr>
                                        <p:cTn id="137" dur="1000"/>
                                        <p:tgtEl>
                                          <p:spTgt spid="298"/>
                                        </p:tgtEl>
                                      </p:cBhvr>
                                    </p:animEffect>
                                    <p:anim calcmode="lin" valueType="num">
                                      <p:cBhvr>
                                        <p:cTn id="138" dur="1000" fill="hold"/>
                                        <p:tgtEl>
                                          <p:spTgt spid="298"/>
                                        </p:tgtEl>
                                        <p:attrNameLst>
                                          <p:attrName>ppt_x</p:attrName>
                                        </p:attrNameLst>
                                      </p:cBhvr>
                                      <p:tavLst>
                                        <p:tav tm="0">
                                          <p:val>
                                            <p:strVal val="#ppt_x"/>
                                          </p:val>
                                        </p:tav>
                                        <p:tav tm="100000">
                                          <p:val>
                                            <p:strVal val="#ppt_x"/>
                                          </p:val>
                                        </p:tav>
                                      </p:tavLst>
                                    </p:anim>
                                    <p:anim calcmode="lin" valueType="num">
                                      <p:cBhvr>
                                        <p:cTn id="139" dur="1000" fill="hold"/>
                                        <p:tgtEl>
                                          <p:spTgt spid="298"/>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01"/>
                                        </p:tgtEl>
                                        <p:attrNameLst>
                                          <p:attrName>style.visibility</p:attrName>
                                        </p:attrNameLst>
                                      </p:cBhvr>
                                      <p:to>
                                        <p:strVal val="visible"/>
                                      </p:to>
                                    </p:set>
                                    <p:animEffect transition="in" filter="fade">
                                      <p:cBhvr>
                                        <p:cTn id="142" dur="1000"/>
                                        <p:tgtEl>
                                          <p:spTgt spid="301"/>
                                        </p:tgtEl>
                                      </p:cBhvr>
                                    </p:animEffect>
                                    <p:anim calcmode="lin" valueType="num">
                                      <p:cBhvr>
                                        <p:cTn id="143" dur="1000" fill="hold"/>
                                        <p:tgtEl>
                                          <p:spTgt spid="301"/>
                                        </p:tgtEl>
                                        <p:attrNameLst>
                                          <p:attrName>ppt_x</p:attrName>
                                        </p:attrNameLst>
                                      </p:cBhvr>
                                      <p:tavLst>
                                        <p:tav tm="0">
                                          <p:val>
                                            <p:strVal val="#ppt_x"/>
                                          </p:val>
                                        </p:tav>
                                        <p:tav tm="100000">
                                          <p:val>
                                            <p:strVal val="#ppt_x"/>
                                          </p:val>
                                        </p:tav>
                                      </p:tavLst>
                                    </p:anim>
                                    <p:anim calcmode="lin" valueType="num">
                                      <p:cBhvr>
                                        <p:cTn id="144" dur="1000" fill="hold"/>
                                        <p:tgtEl>
                                          <p:spTgt spid="301"/>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02"/>
                                        </p:tgtEl>
                                        <p:attrNameLst>
                                          <p:attrName>style.visibility</p:attrName>
                                        </p:attrNameLst>
                                      </p:cBhvr>
                                      <p:to>
                                        <p:strVal val="visible"/>
                                      </p:to>
                                    </p:set>
                                    <p:animEffect transition="in" filter="fade">
                                      <p:cBhvr>
                                        <p:cTn id="147" dur="1000"/>
                                        <p:tgtEl>
                                          <p:spTgt spid="302"/>
                                        </p:tgtEl>
                                      </p:cBhvr>
                                    </p:animEffect>
                                    <p:anim calcmode="lin" valueType="num">
                                      <p:cBhvr>
                                        <p:cTn id="148" dur="1000" fill="hold"/>
                                        <p:tgtEl>
                                          <p:spTgt spid="302"/>
                                        </p:tgtEl>
                                        <p:attrNameLst>
                                          <p:attrName>ppt_x</p:attrName>
                                        </p:attrNameLst>
                                      </p:cBhvr>
                                      <p:tavLst>
                                        <p:tav tm="0">
                                          <p:val>
                                            <p:strVal val="#ppt_x"/>
                                          </p:val>
                                        </p:tav>
                                        <p:tav tm="100000">
                                          <p:val>
                                            <p:strVal val="#ppt_x"/>
                                          </p:val>
                                        </p:tav>
                                      </p:tavLst>
                                    </p:anim>
                                    <p:anim calcmode="lin" valueType="num">
                                      <p:cBhvr>
                                        <p:cTn id="149" dur="1000" fill="hold"/>
                                        <p:tgtEl>
                                          <p:spTgt spid="302"/>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303"/>
                                        </p:tgtEl>
                                        <p:attrNameLst>
                                          <p:attrName>style.visibility</p:attrName>
                                        </p:attrNameLst>
                                      </p:cBhvr>
                                      <p:to>
                                        <p:strVal val="visible"/>
                                      </p:to>
                                    </p:set>
                                    <p:animEffect transition="in" filter="fade">
                                      <p:cBhvr>
                                        <p:cTn id="152" dur="1000"/>
                                        <p:tgtEl>
                                          <p:spTgt spid="303"/>
                                        </p:tgtEl>
                                      </p:cBhvr>
                                    </p:animEffect>
                                    <p:anim calcmode="lin" valueType="num">
                                      <p:cBhvr>
                                        <p:cTn id="153" dur="1000" fill="hold"/>
                                        <p:tgtEl>
                                          <p:spTgt spid="303"/>
                                        </p:tgtEl>
                                        <p:attrNameLst>
                                          <p:attrName>ppt_x</p:attrName>
                                        </p:attrNameLst>
                                      </p:cBhvr>
                                      <p:tavLst>
                                        <p:tav tm="0">
                                          <p:val>
                                            <p:strVal val="#ppt_x"/>
                                          </p:val>
                                        </p:tav>
                                        <p:tav tm="100000">
                                          <p:val>
                                            <p:strVal val="#ppt_x"/>
                                          </p:val>
                                        </p:tav>
                                      </p:tavLst>
                                    </p:anim>
                                    <p:anim calcmode="lin" valueType="num">
                                      <p:cBhvr>
                                        <p:cTn id="154" dur="1000" fill="hold"/>
                                        <p:tgtEl>
                                          <p:spTgt spid="303"/>
                                        </p:tgtEl>
                                        <p:attrNameLst>
                                          <p:attrName>ppt_y</p:attrName>
                                        </p:attrNameLst>
                                      </p:cBhvr>
                                      <p:tavLst>
                                        <p:tav tm="0">
                                          <p:val>
                                            <p:strVal val="#ppt_y+.1"/>
                                          </p:val>
                                        </p:tav>
                                        <p:tav tm="100000">
                                          <p:val>
                                            <p:strVal val="#ppt_y"/>
                                          </p:val>
                                        </p:tav>
                                      </p:tavLst>
                                    </p:anim>
                                  </p:childTnLst>
                                </p:cTn>
                              </p:par>
                              <p:par>
                                <p:cTn id="155" presetID="42" presetClass="entr" presetSubtype="0" fill="hold" nodeType="withEffect">
                                  <p:stCondLst>
                                    <p:cond delay="0"/>
                                  </p:stCondLst>
                                  <p:childTnLst>
                                    <p:set>
                                      <p:cBhvr>
                                        <p:cTn id="156" dur="1" fill="hold">
                                          <p:stCondLst>
                                            <p:cond delay="0"/>
                                          </p:stCondLst>
                                        </p:cTn>
                                        <p:tgtEl>
                                          <p:spTgt spid="304"/>
                                        </p:tgtEl>
                                        <p:attrNameLst>
                                          <p:attrName>style.visibility</p:attrName>
                                        </p:attrNameLst>
                                      </p:cBhvr>
                                      <p:to>
                                        <p:strVal val="visible"/>
                                      </p:to>
                                    </p:set>
                                    <p:animEffect transition="in" filter="fade">
                                      <p:cBhvr>
                                        <p:cTn id="157" dur="1000"/>
                                        <p:tgtEl>
                                          <p:spTgt spid="304"/>
                                        </p:tgtEl>
                                      </p:cBhvr>
                                    </p:animEffect>
                                    <p:anim calcmode="lin" valueType="num">
                                      <p:cBhvr>
                                        <p:cTn id="158" dur="1000" fill="hold"/>
                                        <p:tgtEl>
                                          <p:spTgt spid="304"/>
                                        </p:tgtEl>
                                        <p:attrNameLst>
                                          <p:attrName>ppt_x</p:attrName>
                                        </p:attrNameLst>
                                      </p:cBhvr>
                                      <p:tavLst>
                                        <p:tav tm="0">
                                          <p:val>
                                            <p:strVal val="#ppt_x"/>
                                          </p:val>
                                        </p:tav>
                                        <p:tav tm="100000">
                                          <p:val>
                                            <p:strVal val="#ppt_x"/>
                                          </p:val>
                                        </p:tav>
                                      </p:tavLst>
                                    </p:anim>
                                    <p:anim calcmode="lin" valueType="num">
                                      <p:cBhvr>
                                        <p:cTn id="159" dur="1000" fill="hold"/>
                                        <p:tgtEl>
                                          <p:spTgt spid="304"/>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308"/>
                                        </p:tgtEl>
                                        <p:attrNameLst>
                                          <p:attrName>style.visibility</p:attrName>
                                        </p:attrNameLst>
                                      </p:cBhvr>
                                      <p:to>
                                        <p:strVal val="visible"/>
                                      </p:to>
                                    </p:set>
                                    <p:animEffect transition="in" filter="fade">
                                      <p:cBhvr>
                                        <p:cTn id="162" dur="1000"/>
                                        <p:tgtEl>
                                          <p:spTgt spid="308"/>
                                        </p:tgtEl>
                                      </p:cBhvr>
                                    </p:animEffect>
                                    <p:anim calcmode="lin" valueType="num">
                                      <p:cBhvr>
                                        <p:cTn id="163" dur="1000" fill="hold"/>
                                        <p:tgtEl>
                                          <p:spTgt spid="308"/>
                                        </p:tgtEl>
                                        <p:attrNameLst>
                                          <p:attrName>ppt_x</p:attrName>
                                        </p:attrNameLst>
                                      </p:cBhvr>
                                      <p:tavLst>
                                        <p:tav tm="0">
                                          <p:val>
                                            <p:strVal val="#ppt_x"/>
                                          </p:val>
                                        </p:tav>
                                        <p:tav tm="100000">
                                          <p:val>
                                            <p:strVal val="#ppt_x"/>
                                          </p:val>
                                        </p:tav>
                                      </p:tavLst>
                                    </p:anim>
                                    <p:anim calcmode="lin" valueType="num">
                                      <p:cBhvr>
                                        <p:cTn id="164" dur="1000" fill="hold"/>
                                        <p:tgtEl>
                                          <p:spTgt spid="308"/>
                                        </p:tgtEl>
                                        <p:attrNameLst>
                                          <p:attrName>ppt_y</p:attrName>
                                        </p:attrNameLst>
                                      </p:cBhvr>
                                      <p:tavLst>
                                        <p:tav tm="0">
                                          <p:val>
                                            <p:strVal val="#ppt_y+.1"/>
                                          </p:val>
                                        </p:tav>
                                        <p:tav tm="100000">
                                          <p:val>
                                            <p:strVal val="#ppt_y"/>
                                          </p:val>
                                        </p:tav>
                                      </p:tavLst>
                                    </p:anim>
                                  </p:childTnLst>
                                </p:cTn>
                              </p:par>
                              <p:par>
                                <p:cTn id="165" presetID="42" presetClass="entr" presetSubtype="0" fill="hold" nodeType="withEffect">
                                  <p:stCondLst>
                                    <p:cond delay="0"/>
                                  </p:stCondLst>
                                  <p:childTnLst>
                                    <p:set>
                                      <p:cBhvr>
                                        <p:cTn id="166" dur="1" fill="hold">
                                          <p:stCondLst>
                                            <p:cond delay="0"/>
                                          </p:stCondLst>
                                        </p:cTn>
                                        <p:tgtEl>
                                          <p:spTgt spid="309"/>
                                        </p:tgtEl>
                                        <p:attrNameLst>
                                          <p:attrName>style.visibility</p:attrName>
                                        </p:attrNameLst>
                                      </p:cBhvr>
                                      <p:to>
                                        <p:strVal val="visible"/>
                                      </p:to>
                                    </p:set>
                                    <p:animEffect transition="in" filter="fade">
                                      <p:cBhvr>
                                        <p:cTn id="167" dur="1000"/>
                                        <p:tgtEl>
                                          <p:spTgt spid="309"/>
                                        </p:tgtEl>
                                      </p:cBhvr>
                                    </p:animEffect>
                                    <p:anim calcmode="lin" valueType="num">
                                      <p:cBhvr>
                                        <p:cTn id="168" dur="1000" fill="hold"/>
                                        <p:tgtEl>
                                          <p:spTgt spid="309"/>
                                        </p:tgtEl>
                                        <p:attrNameLst>
                                          <p:attrName>ppt_x</p:attrName>
                                        </p:attrNameLst>
                                      </p:cBhvr>
                                      <p:tavLst>
                                        <p:tav tm="0">
                                          <p:val>
                                            <p:strVal val="#ppt_x"/>
                                          </p:val>
                                        </p:tav>
                                        <p:tav tm="100000">
                                          <p:val>
                                            <p:strVal val="#ppt_x"/>
                                          </p:val>
                                        </p:tav>
                                      </p:tavLst>
                                    </p:anim>
                                    <p:anim calcmode="lin" valueType="num">
                                      <p:cBhvr>
                                        <p:cTn id="169" dur="1000" fill="hold"/>
                                        <p:tgtEl>
                                          <p:spTgt spid="309"/>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313"/>
                                        </p:tgtEl>
                                        <p:attrNameLst>
                                          <p:attrName>style.visibility</p:attrName>
                                        </p:attrNameLst>
                                      </p:cBhvr>
                                      <p:to>
                                        <p:strVal val="visible"/>
                                      </p:to>
                                    </p:set>
                                    <p:animEffect transition="in" filter="fade">
                                      <p:cBhvr>
                                        <p:cTn id="172" dur="1000"/>
                                        <p:tgtEl>
                                          <p:spTgt spid="313"/>
                                        </p:tgtEl>
                                      </p:cBhvr>
                                    </p:animEffect>
                                    <p:anim calcmode="lin" valueType="num">
                                      <p:cBhvr>
                                        <p:cTn id="173" dur="1000" fill="hold"/>
                                        <p:tgtEl>
                                          <p:spTgt spid="313"/>
                                        </p:tgtEl>
                                        <p:attrNameLst>
                                          <p:attrName>ppt_x</p:attrName>
                                        </p:attrNameLst>
                                      </p:cBhvr>
                                      <p:tavLst>
                                        <p:tav tm="0">
                                          <p:val>
                                            <p:strVal val="#ppt_x"/>
                                          </p:val>
                                        </p:tav>
                                        <p:tav tm="100000">
                                          <p:val>
                                            <p:strVal val="#ppt_x"/>
                                          </p:val>
                                        </p:tav>
                                      </p:tavLst>
                                    </p:anim>
                                    <p:anim calcmode="lin" valueType="num">
                                      <p:cBhvr>
                                        <p:cTn id="174" dur="1000" fill="hold"/>
                                        <p:tgtEl>
                                          <p:spTgt spid="313"/>
                                        </p:tgtEl>
                                        <p:attrNameLst>
                                          <p:attrName>ppt_y</p:attrName>
                                        </p:attrNameLst>
                                      </p:cBhvr>
                                      <p:tavLst>
                                        <p:tav tm="0">
                                          <p:val>
                                            <p:strVal val="#ppt_y+.1"/>
                                          </p:val>
                                        </p:tav>
                                        <p:tav tm="100000">
                                          <p:val>
                                            <p:strVal val="#ppt_y"/>
                                          </p:val>
                                        </p:tav>
                                      </p:tavLst>
                                    </p:anim>
                                  </p:childTnLst>
                                </p:cTn>
                              </p:par>
                              <p:par>
                                <p:cTn id="175" presetID="42" presetClass="entr" presetSubtype="0" fill="hold" nodeType="withEffect">
                                  <p:stCondLst>
                                    <p:cond delay="0"/>
                                  </p:stCondLst>
                                  <p:childTnLst>
                                    <p:set>
                                      <p:cBhvr>
                                        <p:cTn id="176" dur="1" fill="hold">
                                          <p:stCondLst>
                                            <p:cond delay="0"/>
                                          </p:stCondLst>
                                        </p:cTn>
                                        <p:tgtEl>
                                          <p:spTgt spid="314"/>
                                        </p:tgtEl>
                                        <p:attrNameLst>
                                          <p:attrName>style.visibility</p:attrName>
                                        </p:attrNameLst>
                                      </p:cBhvr>
                                      <p:to>
                                        <p:strVal val="visible"/>
                                      </p:to>
                                    </p:set>
                                    <p:animEffect transition="in" filter="fade">
                                      <p:cBhvr>
                                        <p:cTn id="177" dur="1000"/>
                                        <p:tgtEl>
                                          <p:spTgt spid="314"/>
                                        </p:tgtEl>
                                      </p:cBhvr>
                                    </p:animEffect>
                                    <p:anim calcmode="lin" valueType="num">
                                      <p:cBhvr>
                                        <p:cTn id="178" dur="1000" fill="hold"/>
                                        <p:tgtEl>
                                          <p:spTgt spid="314"/>
                                        </p:tgtEl>
                                        <p:attrNameLst>
                                          <p:attrName>ppt_x</p:attrName>
                                        </p:attrNameLst>
                                      </p:cBhvr>
                                      <p:tavLst>
                                        <p:tav tm="0">
                                          <p:val>
                                            <p:strVal val="#ppt_x"/>
                                          </p:val>
                                        </p:tav>
                                        <p:tav tm="100000">
                                          <p:val>
                                            <p:strVal val="#ppt_x"/>
                                          </p:val>
                                        </p:tav>
                                      </p:tavLst>
                                    </p:anim>
                                    <p:anim calcmode="lin" valueType="num">
                                      <p:cBhvr>
                                        <p:cTn id="179" dur="1000" fill="hold"/>
                                        <p:tgtEl>
                                          <p:spTgt spid="31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318"/>
                                        </p:tgtEl>
                                        <p:attrNameLst>
                                          <p:attrName>style.visibility</p:attrName>
                                        </p:attrNameLst>
                                      </p:cBhvr>
                                      <p:to>
                                        <p:strVal val="visible"/>
                                      </p:to>
                                    </p:set>
                                    <p:animEffect transition="in" filter="fade">
                                      <p:cBhvr>
                                        <p:cTn id="182" dur="1000"/>
                                        <p:tgtEl>
                                          <p:spTgt spid="318"/>
                                        </p:tgtEl>
                                      </p:cBhvr>
                                    </p:animEffect>
                                    <p:anim calcmode="lin" valueType="num">
                                      <p:cBhvr>
                                        <p:cTn id="183" dur="1000" fill="hold"/>
                                        <p:tgtEl>
                                          <p:spTgt spid="318"/>
                                        </p:tgtEl>
                                        <p:attrNameLst>
                                          <p:attrName>ppt_x</p:attrName>
                                        </p:attrNameLst>
                                      </p:cBhvr>
                                      <p:tavLst>
                                        <p:tav tm="0">
                                          <p:val>
                                            <p:strVal val="#ppt_x"/>
                                          </p:val>
                                        </p:tav>
                                        <p:tav tm="100000">
                                          <p:val>
                                            <p:strVal val="#ppt_x"/>
                                          </p:val>
                                        </p:tav>
                                      </p:tavLst>
                                    </p:anim>
                                    <p:anim calcmode="lin" valueType="num">
                                      <p:cBhvr>
                                        <p:cTn id="184" dur="1000" fill="hold"/>
                                        <p:tgtEl>
                                          <p:spTgt spid="318"/>
                                        </p:tgtEl>
                                        <p:attrNameLst>
                                          <p:attrName>ppt_y</p:attrName>
                                        </p:attrNameLst>
                                      </p:cBhvr>
                                      <p:tavLst>
                                        <p:tav tm="0">
                                          <p:val>
                                            <p:strVal val="#ppt_y+.1"/>
                                          </p:val>
                                        </p:tav>
                                        <p:tav tm="100000">
                                          <p:val>
                                            <p:strVal val="#ppt_y"/>
                                          </p:val>
                                        </p:tav>
                                      </p:tavLst>
                                    </p:anim>
                                  </p:childTnLst>
                                </p:cTn>
                              </p:par>
                              <p:par>
                                <p:cTn id="185" presetID="42" presetClass="entr" presetSubtype="0" fill="hold" nodeType="withEffect">
                                  <p:stCondLst>
                                    <p:cond delay="0"/>
                                  </p:stCondLst>
                                  <p:childTnLst>
                                    <p:set>
                                      <p:cBhvr>
                                        <p:cTn id="186" dur="1" fill="hold">
                                          <p:stCondLst>
                                            <p:cond delay="0"/>
                                          </p:stCondLst>
                                        </p:cTn>
                                        <p:tgtEl>
                                          <p:spTgt spid="319"/>
                                        </p:tgtEl>
                                        <p:attrNameLst>
                                          <p:attrName>style.visibility</p:attrName>
                                        </p:attrNameLst>
                                      </p:cBhvr>
                                      <p:to>
                                        <p:strVal val="visible"/>
                                      </p:to>
                                    </p:set>
                                    <p:animEffect transition="in" filter="fade">
                                      <p:cBhvr>
                                        <p:cTn id="187" dur="1000"/>
                                        <p:tgtEl>
                                          <p:spTgt spid="319"/>
                                        </p:tgtEl>
                                      </p:cBhvr>
                                    </p:animEffect>
                                    <p:anim calcmode="lin" valueType="num">
                                      <p:cBhvr>
                                        <p:cTn id="188" dur="1000" fill="hold"/>
                                        <p:tgtEl>
                                          <p:spTgt spid="319"/>
                                        </p:tgtEl>
                                        <p:attrNameLst>
                                          <p:attrName>ppt_x</p:attrName>
                                        </p:attrNameLst>
                                      </p:cBhvr>
                                      <p:tavLst>
                                        <p:tav tm="0">
                                          <p:val>
                                            <p:strVal val="#ppt_x"/>
                                          </p:val>
                                        </p:tav>
                                        <p:tav tm="100000">
                                          <p:val>
                                            <p:strVal val="#ppt_x"/>
                                          </p:val>
                                        </p:tav>
                                      </p:tavLst>
                                    </p:anim>
                                    <p:anim calcmode="lin" valueType="num">
                                      <p:cBhvr>
                                        <p:cTn id="189" dur="1000" fill="hold"/>
                                        <p:tgtEl>
                                          <p:spTgt spid="319"/>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324"/>
                                        </p:tgtEl>
                                        <p:attrNameLst>
                                          <p:attrName>style.visibility</p:attrName>
                                        </p:attrNameLst>
                                      </p:cBhvr>
                                      <p:to>
                                        <p:strVal val="visible"/>
                                      </p:to>
                                    </p:set>
                                    <p:animEffect transition="in" filter="fade">
                                      <p:cBhvr>
                                        <p:cTn id="192" dur="1000"/>
                                        <p:tgtEl>
                                          <p:spTgt spid="324"/>
                                        </p:tgtEl>
                                      </p:cBhvr>
                                    </p:animEffect>
                                    <p:anim calcmode="lin" valueType="num">
                                      <p:cBhvr>
                                        <p:cTn id="193" dur="1000" fill="hold"/>
                                        <p:tgtEl>
                                          <p:spTgt spid="324"/>
                                        </p:tgtEl>
                                        <p:attrNameLst>
                                          <p:attrName>ppt_x</p:attrName>
                                        </p:attrNameLst>
                                      </p:cBhvr>
                                      <p:tavLst>
                                        <p:tav tm="0">
                                          <p:val>
                                            <p:strVal val="#ppt_x"/>
                                          </p:val>
                                        </p:tav>
                                        <p:tav tm="100000">
                                          <p:val>
                                            <p:strVal val="#ppt_x"/>
                                          </p:val>
                                        </p:tav>
                                      </p:tavLst>
                                    </p:anim>
                                    <p:anim calcmode="lin" valueType="num">
                                      <p:cBhvr>
                                        <p:cTn id="194" dur="1000" fill="hold"/>
                                        <p:tgtEl>
                                          <p:spTgt spid="324"/>
                                        </p:tgtEl>
                                        <p:attrNameLst>
                                          <p:attrName>ppt_y</p:attrName>
                                        </p:attrNameLst>
                                      </p:cBhvr>
                                      <p:tavLst>
                                        <p:tav tm="0">
                                          <p:val>
                                            <p:strVal val="#ppt_y+.1"/>
                                          </p:val>
                                        </p:tav>
                                        <p:tav tm="100000">
                                          <p:val>
                                            <p:strVal val="#ppt_y"/>
                                          </p:val>
                                        </p:tav>
                                      </p:tavLst>
                                    </p:anim>
                                  </p:childTnLst>
                                </p:cTn>
                              </p:par>
                            </p:childTnLst>
                          </p:cTn>
                        </p:par>
                        <p:par>
                          <p:cTn id="195" fill="hold">
                            <p:stCondLst>
                              <p:cond delay="1000"/>
                            </p:stCondLst>
                            <p:childTnLst>
                              <p:par>
                                <p:cTn id="196" presetID="2" presetClass="entr" presetSubtype="8" fill="hold" grpId="0" nodeType="afterEffect">
                                  <p:stCondLst>
                                    <p:cond delay="0"/>
                                  </p:stCondLst>
                                  <p:childTnLst>
                                    <p:set>
                                      <p:cBhvr>
                                        <p:cTn id="197" dur="1" fill="hold">
                                          <p:stCondLst>
                                            <p:cond delay="0"/>
                                          </p:stCondLst>
                                        </p:cTn>
                                        <p:tgtEl>
                                          <p:spTgt spid="343"/>
                                        </p:tgtEl>
                                        <p:attrNameLst>
                                          <p:attrName>style.visibility</p:attrName>
                                        </p:attrNameLst>
                                      </p:cBhvr>
                                      <p:to>
                                        <p:strVal val="visible"/>
                                      </p:to>
                                    </p:set>
                                    <p:anim calcmode="lin" valueType="num">
                                      <p:cBhvr additive="base">
                                        <p:cTn id="198" dur="250" fill="hold"/>
                                        <p:tgtEl>
                                          <p:spTgt spid="343"/>
                                        </p:tgtEl>
                                        <p:attrNameLst>
                                          <p:attrName>ppt_x</p:attrName>
                                        </p:attrNameLst>
                                      </p:cBhvr>
                                      <p:tavLst>
                                        <p:tav tm="0">
                                          <p:val>
                                            <p:strVal val="0-#ppt_w/2"/>
                                          </p:val>
                                        </p:tav>
                                        <p:tav tm="100000">
                                          <p:val>
                                            <p:strVal val="#ppt_x"/>
                                          </p:val>
                                        </p:tav>
                                      </p:tavLst>
                                    </p:anim>
                                    <p:anim calcmode="lin" valueType="num">
                                      <p:cBhvr additive="base">
                                        <p:cTn id="199" dur="250" fill="hold"/>
                                        <p:tgtEl>
                                          <p:spTgt spid="343"/>
                                        </p:tgtEl>
                                        <p:attrNameLst>
                                          <p:attrName>ppt_y</p:attrName>
                                        </p:attrNameLst>
                                      </p:cBhvr>
                                      <p:tavLst>
                                        <p:tav tm="0">
                                          <p:val>
                                            <p:strVal val="#ppt_y"/>
                                          </p:val>
                                        </p:tav>
                                        <p:tav tm="100000">
                                          <p:val>
                                            <p:strVal val="#ppt_y"/>
                                          </p:val>
                                        </p:tav>
                                      </p:tavLst>
                                    </p:anim>
                                  </p:childTnLst>
                                </p:cTn>
                              </p:par>
                            </p:childTnLst>
                          </p:cTn>
                        </p:par>
                        <p:par>
                          <p:cTn id="200" fill="hold">
                            <p:stCondLst>
                              <p:cond delay="1500"/>
                            </p:stCondLst>
                            <p:childTnLst>
                              <p:par>
                                <p:cTn id="201" presetID="22" presetClass="entr" presetSubtype="1" fill="hold" grpId="0" nodeType="afterEffect">
                                  <p:stCondLst>
                                    <p:cond delay="0"/>
                                  </p:stCondLst>
                                  <p:childTnLst>
                                    <p:set>
                                      <p:cBhvr>
                                        <p:cTn id="202" dur="1" fill="hold">
                                          <p:stCondLst>
                                            <p:cond delay="0"/>
                                          </p:stCondLst>
                                        </p:cTn>
                                        <p:tgtEl>
                                          <p:spTgt spid="344"/>
                                        </p:tgtEl>
                                        <p:attrNameLst>
                                          <p:attrName>style.visibility</p:attrName>
                                        </p:attrNameLst>
                                      </p:cBhvr>
                                      <p:to>
                                        <p:strVal val="visible"/>
                                      </p:to>
                                    </p:set>
                                    <p:animEffect transition="in" filter="wipe(up)">
                                      <p:cBhvr>
                                        <p:cTn id="203" dur="500"/>
                                        <p:tgtEl>
                                          <p:spTgt spid="344"/>
                                        </p:tgtEl>
                                      </p:cBhvr>
                                    </p:animEffect>
                                  </p:childTnLst>
                                </p:cTn>
                              </p:par>
                            </p:childTnLst>
                          </p:cTn>
                        </p:par>
                        <p:par>
                          <p:cTn id="204" fill="hold">
                            <p:stCondLst>
                              <p:cond delay="2000"/>
                            </p:stCondLst>
                            <p:childTnLst>
                              <p:par>
                                <p:cTn id="205" presetID="2" presetClass="entr" presetSubtype="2" fill="hold" grpId="0" nodeType="afterEffect">
                                  <p:stCondLst>
                                    <p:cond delay="0"/>
                                  </p:stCondLst>
                                  <p:childTnLst>
                                    <p:set>
                                      <p:cBhvr>
                                        <p:cTn id="206" dur="1" fill="hold">
                                          <p:stCondLst>
                                            <p:cond delay="0"/>
                                          </p:stCondLst>
                                        </p:cTn>
                                        <p:tgtEl>
                                          <p:spTgt spid="349"/>
                                        </p:tgtEl>
                                        <p:attrNameLst>
                                          <p:attrName>style.visibility</p:attrName>
                                        </p:attrNameLst>
                                      </p:cBhvr>
                                      <p:to>
                                        <p:strVal val="visible"/>
                                      </p:to>
                                    </p:set>
                                    <p:anim calcmode="lin" valueType="num">
                                      <p:cBhvr additive="base">
                                        <p:cTn id="207" dur="250" fill="hold"/>
                                        <p:tgtEl>
                                          <p:spTgt spid="349"/>
                                        </p:tgtEl>
                                        <p:attrNameLst>
                                          <p:attrName>ppt_x</p:attrName>
                                        </p:attrNameLst>
                                      </p:cBhvr>
                                      <p:tavLst>
                                        <p:tav tm="0">
                                          <p:val>
                                            <p:strVal val="1+#ppt_w/2"/>
                                          </p:val>
                                        </p:tav>
                                        <p:tav tm="100000">
                                          <p:val>
                                            <p:strVal val="#ppt_x"/>
                                          </p:val>
                                        </p:tav>
                                      </p:tavLst>
                                    </p:anim>
                                    <p:anim calcmode="lin" valueType="num">
                                      <p:cBhvr additive="base">
                                        <p:cTn id="208" dur="250" fill="hold"/>
                                        <p:tgtEl>
                                          <p:spTgt spid="349"/>
                                        </p:tgtEl>
                                        <p:attrNameLst>
                                          <p:attrName>ppt_y</p:attrName>
                                        </p:attrNameLst>
                                      </p:cBhvr>
                                      <p:tavLst>
                                        <p:tav tm="0">
                                          <p:val>
                                            <p:strVal val="#ppt_y"/>
                                          </p:val>
                                        </p:tav>
                                        <p:tav tm="100000">
                                          <p:val>
                                            <p:strVal val="#ppt_y"/>
                                          </p:val>
                                        </p:tav>
                                      </p:tavLst>
                                    </p:anim>
                                  </p:childTnLst>
                                </p:cTn>
                              </p:par>
                            </p:childTnLst>
                          </p:cTn>
                        </p:par>
                        <p:par>
                          <p:cTn id="209" fill="hold">
                            <p:stCondLst>
                              <p:cond delay="2500"/>
                            </p:stCondLst>
                            <p:childTnLst>
                              <p:par>
                                <p:cTn id="210" presetID="22" presetClass="entr" presetSubtype="1" fill="hold" grpId="0" nodeType="afterEffect">
                                  <p:stCondLst>
                                    <p:cond delay="0"/>
                                  </p:stCondLst>
                                  <p:childTnLst>
                                    <p:set>
                                      <p:cBhvr>
                                        <p:cTn id="211" dur="1" fill="hold">
                                          <p:stCondLst>
                                            <p:cond delay="0"/>
                                          </p:stCondLst>
                                        </p:cTn>
                                        <p:tgtEl>
                                          <p:spTgt spid="350"/>
                                        </p:tgtEl>
                                        <p:attrNameLst>
                                          <p:attrName>style.visibility</p:attrName>
                                        </p:attrNameLst>
                                      </p:cBhvr>
                                      <p:to>
                                        <p:strVal val="visible"/>
                                      </p:to>
                                    </p:set>
                                    <p:animEffect transition="in" filter="wipe(up)">
                                      <p:cBhvr>
                                        <p:cTn id="212" dur="500"/>
                                        <p:tgtEl>
                                          <p:spTgt spid="350"/>
                                        </p:tgtEl>
                                      </p:cBhvr>
                                    </p:animEffect>
                                  </p:childTnLst>
                                </p:cTn>
                              </p:par>
                            </p:childTnLst>
                          </p:cTn>
                        </p:par>
                        <p:par>
                          <p:cTn id="213" fill="hold">
                            <p:stCondLst>
                              <p:cond delay="3000"/>
                            </p:stCondLst>
                            <p:childTnLst>
                              <p:par>
                                <p:cTn id="214" presetID="2" presetClass="entr" presetSubtype="8" fill="hold" grpId="0" nodeType="afterEffect">
                                  <p:stCondLst>
                                    <p:cond delay="0"/>
                                  </p:stCondLst>
                                  <p:childTnLst>
                                    <p:set>
                                      <p:cBhvr>
                                        <p:cTn id="215" dur="1" fill="hold">
                                          <p:stCondLst>
                                            <p:cond delay="0"/>
                                          </p:stCondLst>
                                        </p:cTn>
                                        <p:tgtEl>
                                          <p:spTgt spid="345"/>
                                        </p:tgtEl>
                                        <p:attrNameLst>
                                          <p:attrName>style.visibility</p:attrName>
                                        </p:attrNameLst>
                                      </p:cBhvr>
                                      <p:to>
                                        <p:strVal val="visible"/>
                                      </p:to>
                                    </p:set>
                                    <p:anim calcmode="lin" valueType="num">
                                      <p:cBhvr additive="base">
                                        <p:cTn id="216" dur="250" fill="hold"/>
                                        <p:tgtEl>
                                          <p:spTgt spid="345"/>
                                        </p:tgtEl>
                                        <p:attrNameLst>
                                          <p:attrName>ppt_x</p:attrName>
                                        </p:attrNameLst>
                                      </p:cBhvr>
                                      <p:tavLst>
                                        <p:tav tm="0">
                                          <p:val>
                                            <p:strVal val="0-#ppt_w/2"/>
                                          </p:val>
                                        </p:tav>
                                        <p:tav tm="100000">
                                          <p:val>
                                            <p:strVal val="#ppt_x"/>
                                          </p:val>
                                        </p:tav>
                                      </p:tavLst>
                                    </p:anim>
                                    <p:anim calcmode="lin" valueType="num">
                                      <p:cBhvr additive="base">
                                        <p:cTn id="217" dur="250" fill="hold"/>
                                        <p:tgtEl>
                                          <p:spTgt spid="345"/>
                                        </p:tgtEl>
                                        <p:attrNameLst>
                                          <p:attrName>ppt_y</p:attrName>
                                        </p:attrNameLst>
                                      </p:cBhvr>
                                      <p:tavLst>
                                        <p:tav tm="0">
                                          <p:val>
                                            <p:strVal val="#ppt_y"/>
                                          </p:val>
                                        </p:tav>
                                        <p:tav tm="100000">
                                          <p:val>
                                            <p:strVal val="#ppt_y"/>
                                          </p:val>
                                        </p:tav>
                                      </p:tavLst>
                                    </p:anim>
                                  </p:childTnLst>
                                </p:cTn>
                              </p:par>
                            </p:childTnLst>
                          </p:cTn>
                        </p:par>
                        <p:par>
                          <p:cTn id="218" fill="hold">
                            <p:stCondLst>
                              <p:cond delay="3500"/>
                            </p:stCondLst>
                            <p:childTnLst>
                              <p:par>
                                <p:cTn id="219" presetID="22" presetClass="entr" presetSubtype="1" fill="hold" grpId="0" nodeType="afterEffect">
                                  <p:stCondLst>
                                    <p:cond delay="0"/>
                                  </p:stCondLst>
                                  <p:childTnLst>
                                    <p:set>
                                      <p:cBhvr>
                                        <p:cTn id="220" dur="1" fill="hold">
                                          <p:stCondLst>
                                            <p:cond delay="0"/>
                                          </p:stCondLst>
                                        </p:cTn>
                                        <p:tgtEl>
                                          <p:spTgt spid="346"/>
                                        </p:tgtEl>
                                        <p:attrNameLst>
                                          <p:attrName>style.visibility</p:attrName>
                                        </p:attrNameLst>
                                      </p:cBhvr>
                                      <p:to>
                                        <p:strVal val="visible"/>
                                      </p:to>
                                    </p:set>
                                    <p:animEffect transition="in" filter="wipe(up)">
                                      <p:cBhvr>
                                        <p:cTn id="221" dur="500"/>
                                        <p:tgtEl>
                                          <p:spTgt spid="346"/>
                                        </p:tgtEl>
                                      </p:cBhvr>
                                    </p:animEffect>
                                  </p:childTnLst>
                                </p:cTn>
                              </p:par>
                            </p:childTnLst>
                          </p:cTn>
                        </p:par>
                        <p:par>
                          <p:cTn id="222" fill="hold">
                            <p:stCondLst>
                              <p:cond delay="4000"/>
                            </p:stCondLst>
                            <p:childTnLst>
                              <p:par>
                                <p:cTn id="223" presetID="2" presetClass="entr" presetSubtype="2" fill="hold" grpId="0" nodeType="afterEffect">
                                  <p:stCondLst>
                                    <p:cond delay="0"/>
                                  </p:stCondLst>
                                  <p:childTnLst>
                                    <p:set>
                                      <p:cBhvr>
                                        <p:cTn id="224" dur="1" fill="hold">
                                          <p:stCondLst>
                                            <p:cond delay="0"/>
                                          </p:stCondLst>
                                        </p:cTn>
                                        <p:tgtEl>
                                          <p:spTgt spid="351"/>
                                        </p:tgtEl>
                                        <p:attrNameLst>
                                          <p:attrName>style.visibility</p:attrName>
                                        </p:attrNameLst>
                                      </p:cBhvr>
                                      <p:to>
                                        <p:strVal val="visible"/>
                                      </p:to>
                                    </p:set>
                                    <p:anim calcmode="lin" valueType="num">
                                      <p:cBhvr additive="base">
                                        <p:cTn id="225" dur="250" fill="hold"/>
                                        <p:tgtEl>
                                          <p:spTgt spid="351"/>
                                        </p:tgtEl>
                                        <p:attrNameLst>
                                          <p:attrName>ppt_x</p:attrName>
                                        </p:attrNameLst>
                                      </p:cBhvr>
                                      <p:tavLst>
                                        <p:tav tm="0">
                                          <p:val>
                                            <p:strVal val="1+#ppt_w/2"/>
                                          </p:val>
                                        </p:tav>
                                        <p:tav tm="100000">
                                          <p:val>
                                            <p:strVal val="#ppt_x"/>
                                          </p:val>
                                        </p:tav>
                                      </p:tavLst>
                                    </p:anim>
                                    <p:anim calcmode="lin" valueType="num">
                                      <p:cBhvr additive="base">
                                        <p:cTn id="226" dur="250" fill="hold"/>
                                        <p:tgtEl>
                                          <p:spTgt spid="351"/>
                                        </p:tgtEl>
                                        <p:attrNameLst>
                                          <p:attrName>ppt_y</p:attrName>
                                        </p:attrNameLst>
                                      </p:cBhvr>
                                      <p:tavLst>
                                        <p:tav tm="0">
                                          <p:val>
                                            <p:strVal val="#ppt_y"/>
                                          </p:val>
                                        </p:tav>
                                        <p:tav tm="100000">
                                          <p:val>
                                            <p:strVal val="#ppt_y"/>
                                          </p:val>
                                        </p:tav>
                                      </p:tavLst>
                                    </p:anim>
                                  </p:childTnLst>
                                </p:cTn>
                              </p:par>
                            </p:childTnLst>
                          </p:cTn>
                        </p:par>
                        <p:par>
                          <p:cTn id="227" fill="hold">
                            <p:stCondLst>
                              <p:cond delay="4500"/>
                            </p:stCondLst>
                            <p:childTnLst>
                              <p:par>
                                <p:cTn id="228" presetID="22" presetClass="entr" presetSubtype="1" fill="hold" grpId="0" nodeType="afterEffect">
                                  <p:stCondLst>
                                    <p:cond delay="0"/>
                                  </p:stCondLst>
                                  <p:childTnLst>
                                    <p:set>
                                      <p:cBhvr>
                                        <p:cTn id="229" dur="1" fill="hold">
                                          <p:stCondLst>
                                            <p:cond delay="0"/>
                                          </p:stCondLst>
                                        </p:cTn>
                                        <p:tgtEl>
                                          <p:spTgt spid="352"/>
                                        </p:tgtEl>
                                        <p:attrNameLst>
                                          <p:attrName>style.visibility</p:attrName>
                                        </p:attrNameLst>
                                      </p:cBhvr>
                                      <p:to>
                                        <p:strVal val="visible"/>
                                      </p:to>
                                    </p:set>
                                    <p:animEffect transition="in" filter="wipe(up)">
                                      <p:cBhvr>
                                        <p:cTn id="230" dur="500"/>
                                        <p:tgtEl>
                                          <p:spTgt spid="352"/>
                                        </p:tgtEl>
                                      </p:cBhvr>
                                    </p:animEffect>
                                  </p:childTnLst>
                                </p:cTn>
                              </p:par>
                            </p:childTnLst>
                          </p:cTn>
                        </p:par>
                        <p:par>
                          <p:cTn id="231" fill="hold">
                            <p:stCondLst>
                              <p:cond delay="5000"/>
                            </p:stCondLst>
                            <p:childTnLst>
                              <p:par>
                                <p:cTn id="232" presetID="2" presetClass="entr" presetSubtype="8" fill="hold" grpId="0" nodeType="afterEffect">
                                  <p:stCondLst>
                                    <p:cond delay="0"/>
                                  </p:stCondLst>
                                  <p:childTnLst>
                                    <p:set>
                                      <p:cBhvr>
                                        <p:cTn id="233" dur="1" fill="hold">
                                          <p:stCondLst>
                                            <p:cond delay="0"/>
                                          </p:stCondLst>
                                        </p:cTn>
                                        <p:tgtEl>
                                          <p:spTgt spid="347"/>
                                        </p:tgtEl>
                                        <p:attrNameLst>
                                          <p:attrName>style.visibility</p:attrName>
                                        </p:attrNameLst>
                                      </p:cBhvr>
                                      <p:to>
                                        <p:strVal val="visible"/>
                                      </p:to>
                                    </p:set>
                                    <p:anim calcmode="lin" valueType="num">
                                      <p:cBhvr additive="base">
                                        <p:cTn id="234" dur="250" fill="hold"/>
                                        <p:tgtEl>
                                          <p:spTgt spid="347"/>
                                        </p:tgtEl>
                                        <p:attrNameLst>
                                          <p:attrName>ppt_x</p:attrName>
                                        </p:attrNameLst>
                                      </p:cBhvr>
                                      <p:tavLst>
                                        <p:tav tm="0">
                                          <p:val>
                                            <p:strVal val="0-#ppt_w/2"/>
                                          </p:val>
                                        </p:tav>
                                        <p:tav tm="100000">
                                          <p:val>
                                            <p:strVal val="#ppt_x"/>
                                          </p:val>
                                        </p:tav>
                                      </p:tavLst>
                                    </p:anim>
                                    <p:anim calcmode="lin" valueType="num">
                                      <p:cBhvr additive="base">
                                        <p:cTn id="235" dur="250" fill="hold"/>
                                        <p:tgtEl>
                                          <p:spTgt spid="347"/>
                                        </p:tgtEl>
                                        <p:attrNameLst>
                                          <p:attrName>ppt_y</p:attrName>
                                        </p:attrNameLst>
                                      </p:cBhvr>
                                      <p:tavLst>
                                        <p:tav tm="0">
                                          <p:val>
                                            <p:strVal val="#ppt_y"/>
                                          </p:val>
                                        </p:tav>
                                        <p:tav tm="100000">
                                          <p:val>
                                            <p:strVal val="#ppt_y"/>
                                          </p:val>
                                        </p:tav>
                                      </p:tavLst>
                                    </p:anim>
                                  </p:childTnLst>
                                </p:cTn>
                              </p:par>
                            </p:childTnLst>
                          </p:cTn>
                        </p:par>
                        <p:par>
                          <p:cTn id="236" fill="hold">
                            <p:stCondLst>
                              <p:cond delay="5500"/>
                            </p:stCondLst>
                            <p:childTnLst>
                              <p:par>
                                <p:cTn id="237" presetID="22" presetClass="entr" presetSubtype="1" fill="hold" grpId="0" nodeType="afterEffect">
                                  <p:stCondLst>
                                    <p:cond delay="0"/>
                                  </p:stCondLst>
                                  <p:childTnLst>
                                    <p:set>
                                      <p:cBhvr>
                                        <p:cTn id="238" dur="1" fill="hold">
                                          <p:stCondLst>
                                            <p:cond delay="0"/>
                                          </p:stCondLst>
                                        </p:cTn>
                                        <p:tgtEl>
                                          <p:spTgt spid="348"/>
                                        </p:tgtEl>
                                        <p:attrNameLst>
                                          <p:attrName>style.visibility</p:attrName>
                                        </p:attrNameLst>
                                      </p:cBhvr>
                                      <p:to>
                                        <p:strVal val="visible"/>
                                      </p:to>
                                    </p:set>
                                    <p:animEffect transition="in" filter="wipe(up)">
                                      <p:cBhvr>
                                        <p:cTn id="239" dur="500"/>
                                        <p:tgtEl>
                                          <p:spTgt spid="348"/>
                                        </p:tgtEl>
                                      </p:cBhvr>
                                    </p:animEffect>
                                  </p:childTnLst>
                                </p:cTn>
                              </p:par>
                            </p:childTnLst>
                          </p:cTn>
                        </p:par>
                        <p:par>
                          <p:cTn id="240" fill="hold">
                            <p:stCondLst>
                              <p:cond delay="6000"/>
                            </p:stCondLst>
                            <p:childTnLst>
                              <p:par>
                                <p:cTn id="241" presetID="2" presetClass="entr" presetSubtype="2" fill="hold" grpId="0" nodeType="afterEffect">
                                  <p:stCondLst>
                                    <p:cond delay="0"/>
                                  </p:stCondLst>
                                  <p:childTnLst>
                                    <p:set>
                                      <p:cBhvr>
                                        <p:cTn id="242" dur="1" fill="hold">
                                          <p:stCondLst>
                                            <p:cond delay="0"/>
                                          </p:stCondLst>
                                        </p:cTn>
                                        <p:tgtEl>
                                          <p:spTgt spid="353"/>
                                        </p:tgtEl>
                                        <p:attrNameLst>
                                          <p:attrName>style.visibility</p:attrName>
                                        </p:attrNameLst>
                                      </p:cBhvr>
                                      <p:to>
                                        <p:strVal val="visible"/>
                                      </p:to>
                                    </p:set>
                                    <p:anim calcmode="lin" valueType="num">
                                      <p:cBhvr additive="base">
                                        <p:cTn id="243" dur="250" fill="hold"/>
                                        <p:tgtEl>
                                          <p:spTgt spid="353"/>
                                        </p:tgtEl>
                                        <p:attrNameLst>
                                          <p:attrName>ppt_x</p:attrName>
                                        </p:attrNameLst>
                                      </p:cBhvr>
                                      <p:tavLst>
                                        <p:tav tm="0">
                                          <p:val>
                                            <p:strVal val="1+#ppt_w/2"/>
                                          </p:val>
                                        </p:tav>
                                        <p:tav tm="100000">
                                          <p:val>
                                            <p:strVal val="#ppt_x"/>
                                          </p:val>
                                        </p:tav>
                                      </p:tavLst>
                                    </p:anim>
                                    <p:anim calcmode="lin" valueType="num">
                                      <p:cBhvr additive="base">
                                        <p:cTn id="244" dur="250" fill="hold"/>
                                        <p:tgtEl>
                                          <p:spTgt spid="353"/>
                                        </p:tgtEl>
                                        <p:attrNameLst>
                                          <p:attrName>ppt_y</p:attrName>
                                        </p:attrNameLst>
                                      </p:cBhvr>
                                      <p:tavLst>
                                        <p:tav tm="0">
                                          <p:val>
                                            <p:strVal val="#ppt_y"/>
                                          </p:val>
                                        </p:tav>
                                        <p:tav tm="100000">
                                          <p:val>
                                            <p:strVal val="#ppt_y"/>
                                          </p:val>
                                        </p:tav>
                                      </p:tavLst>
                                    </p:anim>
                                  </p:childTnLst>
                                </p:cTn>
                              </p:par>
                            </p:childTnLst>
                          </p:cTn>
                        </p:par>
                        <p:par>
                          <p:cTn id="245" fill="hold">
                            <p:stCondLst>
                              <p:cond delay="6500"/>
                            </p:stCondLst>
                            <p:childTnLst>
                              <p:par>
                                <p:cTn id="246" presetID="22" presetClass="entr" presetSubtype="1" fill="hold" grpId="0" nodeType="afterEffect">
                                  <p:stCondLst>
                                    <p:cond delay="0"/>
                                  </p:stCondLst>
                                  <p:childTnLst>
                                    <p:set>
                                      <p:cBhvr>
                                        <p:cTn id="247" dur="1" fill="hold">
                                          <p:stCondLst>
                                            <p:cond delay="0"/>
                                          </p:stCondLst>
                                        </p:cTn>
                                        <p:tgtEl>
                                          <p:spTgt spid="354"/>
                                        </p:tgtEl>
                                        <p:attrNameLst>
                                          <p:attrName>style.visibility</p:attrName>
                                        </p:attrNameLst>
                                      </p:cBhvr>
                                      <p:to>
                                        <p:strVal val="visible"/>
                                      </p:to>
                                    </p:set>
                                    <p:animEffect transition="in" filter="wipe(up)">
                                      <p:cBhvr>
                                        <p:cTn id="248" dur="500"/>
                                        <p:tgtEl>
                                          <p:spTgt spid="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0" bldLvl="0" animBg="1"/>
      <p:bldP spid="247" grpId="0" bldLvl="0" animBg="1"/>
      <p:bldP spid="261" grpId="0" bldLvl="0" animBg="1"/>
      <p:bldP spid="262" grpId="0" bldLvl="0" animBg="1"/>
      <p:bldP spid="263" grpId="0" bldLvl="0" animBg="1"/>
      <p:bldP spid="275" grpId="0" bldLvl="0" animBg="1"/>
      <p:bldP spid="276" grpId="0" bldLvl="0" animBg="1"/>
      <p:bldP spid="277" grpId="0" bldLvl="0" animBg="1"/>
      <p:bldP spid="278" grpId="0" bldLvl="0" animBg="1"/>
      <p:bldP spid="293" grpId="0" bldLvl="0" animBg="1"/>
      <p:bldP spid="294" grpId="0" bldLvl="0" animBg="1"/>
      <p:bldP spid="295" grpId="0" bldLvl="0" animBg="1"/>
      <p:bldP spid="296" grpId="0" bldLvl="0" animBg="1"/>
      <p:bldP spid="297" grpId="0" bldLvl="0" animBg="1"/>
      <p:bldP spid="301" grpId="0" bldLvl="0" animBg="1"/>
      <p:bldP spid="302" grpId="0" bldLvl="0" animBg="1"/>
      <p:bldP spid="303" grpId="0" bldLvl="0" animBg="1"/>
      <p:bldP spid="308" grpId="0" bldLvl="0" animBg="1"/>
      <p:bldP spid="313" grpId="0" bldLvl="0" animBg="1"/>
      <p:bldP spid="318" grpId="0" bldLvl="0" animBg="1"/>
      <p:bldP spid="324" grpId="0" bldLvl="0" animBg="1"/>
      <p:bldP spid="343" grpId="0"/>
      <p:bldP spid="344" grpId="0"/>
      <p:bldP spid="345" grpId="0"/>
      <p:bldP spid="346" grpId="0"/>
      <p:bldP spid="347" grpId="0"/>
      <p:bldP spid="348" grpId="0"/>
      <p:bldP spid="349" grpId="0"/>
      <p:bldP spid="350" grpId="0"/>
      <p:bldP spid="351" grpId="0"/>
      <p:bldP spid="352" grpId="0"/>
      <p:bldP spid="353" grpId="0"/>
      <p:bldP spid="3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Administrator\Desktop\线稿长城00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471" y="91162"/>
            <a:ext cx="12233883" cy="6806111"/>
          </a:xfrm>
          <a:prstGeom prst="rect">
            <a:avLst/>
          </a:prstGeom>
          <a:noFill/>
          <a:extLst>
            <a:ext uri="{909E8E84-426E-40DD-AFC4-6F175D3DCCD1}">
              <a14:hiddenFill xmlns:a14="http://schemas.microsoft.com/office/drawing/2010/main">
                <a:solidFill>
                  <a:srgbClr val="FFFFFF"/>
                </a:solidFill>
              </a14:hiddenFill>
            </a:ext>
          </a:extLst>
        </p:spPr>
      </p:pic>
      <p:sp>
        <p:nvSpPr>
          <p:cNvPr id="20" name="Round Same Side Corner Rectangle 21"/>
          <p:cNvSpPr/>
          <p:nvPr/>
        </p:nvSpPr>
        <p:spPr>
          <a:xfrm rot="16200000" flipH="1">
            <a:off x="5278676" y="-1394595"/>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bg-BG"/>
          </a:p>
        </p:txBody>
      </p:sp>
      <p:sp>
        <p:nvSpPr>
          <p:cNvPr id="21" name="Round Same Side Corner Rectangle 7"/>
          <p:cNvSpPr/>
          <p:nvPr/>
        </p:nvSpPr>
        <p:spPr>
          <a:xfrm rot="16200000" flipH="1">
            <a:off x="5399516" y="-1253551"/>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anchor="ctr"/>
          <a:lstStyle/>
          <a:p>
            <a:pPr algn="ctr" defTabSz="950595">
              <a:defRPr/>
            </a:pPr>
            <a:endParaRPr lang="bg-BG" sz="1900"/>
          </a:p>
        </p:txBody>
      </p:sp>
      <p:sp>
        <p:nvSpPr>
          <p:cNvPr id="16" name="标题 4"/>
          <p:cNvSpPr txBox="1"/>
          <p:nvPr/>
        </p:nvSpPr>
        <p:spPr>
          <a:xfrm>
            <a:off x="4175244" y="2264666"/>
            <a:ext cx="5476720" cy="1139274"/>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3600" b="1" dirty="0" smtClean="0">
                <a:solidFill>
                  <a:schemeClr val="accent1"/>
                </a:solidFill>
                <a:latin typeface="微软雅黑" panose="020B0503020204020204" pitchFamily="34" charset="-122"/>
                <a:ea typeface="微软雅黑" panose="020B0503020204020204" pitchFamily="34" charset="-122"/>
                <a:cs typeface="+mn-cs"/>
              </a:rPr>
              <a:t>“点击输入标题</a:t>
            </a:r>
            <a:endParaRPr lang="zh-CN" altLang="en-US" sz="3600" b="1" dirty="0">
              <a:solidFill>
                <a:schemeClr val="accent1"/>
              </a:solidFill>
              <a:latin typeface="微软雅黑" panose="020B0503020204020204" pitchFamily="34" charset="-122"/>
              <a:ea typeface="微软雅黑" panose="020B0503020204020204" pitchFamily="34" charset="-122"/>
              <a:cs typeface="+mn-cs"/>
            </a:endParaRPr>
          </a:p>
        </p:txBody>
      </p:sp>
      <p:sp>
        <p:nvSpPr>
          <p:cNvPr id="23" name="文本框 8"/>
          <p:cNvSpPr txBox="1"/>
          <p:nvPr/>
        </p:nvSpPr>
        <p:spPr>
          <a:xfrm>
            <a:off x="5596850" y="1991282"/>
            <a:ext cx="1906917" cy="369418"/>
          </a:xfrm>
          <a:prstGeom prst="rect">
            <a:avLst/>
          </a:prstGeom>
          <a:noFill/>
        </p:spPr>
        <p:txBody>
          <a:bodyPr wrap="square" lIns="121891" tIns="60945" rIns="121891" bIns="60945" rtlCol="0">
            <a:spAutoFit/>
          </a:bodyPr>
          <a:lstStyle/>
          <a:p>
            <a:pPr algn="ctr"/>
            <a:r>
              <a:rPr lang="zh-CN" altLang="en-US" sz="1600" b="1" spc="800" dirty="0" smtClean="0">
                <a:solidFill>
                  <a:schemeClr val="accent1"/>
                </a:solidFill>
                <a:latin typeface="微软雅黑" panose="020B0503020204020204" pitchFamily="34" charset="-122"/>
                <a:ea typeface="微软雅黑" panose="020B0503020204020204" pitchFamily="34" charset="-122"/>
              </a:rPr>
              <a:t>学雷锋</a:t>
            </a:r>
            <a:endParaRPr lang="zh-CN" altLang="en-US" sz="1600" b="1" spc="8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3580889"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459666"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286894" y="2318986"/>
            <a:ext cx="1294352" cy="1036417"/>
            <a:chOff x="2465492" y="2108424"/>
            <a:chExt cx="970890" cy="777133"/>
          </a:xfrm>
        </p:grpSpPr>
        <p:sp>
          <p:nvSpPr>
            <p:cNvPr id="14" name="椭圆 13"/>
            <p:cNvSpPr/>
            <p:nvPr/>
          </p:nvSpPr>
          <p:spPr>
            <a:xfrm>
              <a:off x="2585913" y="2162254"/>
              <a:ext cx="669475" cy="6694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4"/>
            <p:cNvSpPr txBox="1"/>
            <p:nvPr/>
          </p:nvSpPr>
          <p:spPr>
            <a:xfrm>
              <a:off x="2465492"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rgbClr val="FDDDC3"/>
                  </a:solidFill>
                  <a:latin typeface="Impact" panose="020B0806030902050204" pitchFamily="34" charset="0"/>
                  <a:ea typeface="微软雅黑" panose="020B0503020204020204" pitchFamily="34" charset="-122"/>
                  <a:cs typeface="+mn-cs"/>
                </a:rPr>
                <a:t>  </a:t>
              </a:r>
              <a:r>
                <a:rPr lang="en-US" altLang="zh-CN" sz="4800" dirty="0" smtClean="0">
                  <a:solidFill>
                    <a:srgbClr val="FDDDC3"/>
                  </a:solidFill>
                  <a:latin typeface="Impact" panose="020B0806030902050204" pitchFamily="34" charset="0"/>
                  <a:ea typeface="微软雅黑" panose="020B0503020204020204" pitchFamily="34" charset="-122"/>
                  <a:cs typeface="+mn-cs"/>
                </a:rPr>
                <a:t>03</a:t>
              </a:r>
              <a:endParaRPr lang="zh-CN" altLang="en-US" sz="4800" dirty="0">
                <a:solidFill>
                  <a:srgbClr val="FDDDC3"/>
                </a:solidFill>
                <a:latin typeface="Impact" panose="020B0806030902050204" pitchFamily="34" charset="0"/>
                <a:ea typeface="微软雅黑" panose="020B0503020204020204" pitchFamily="34" charset="-122"/>
                <a:cs typeface="+mn-cs"/>
              </a:endParaRPr>
            </a:p>
          </p:txBody>
        </p:sp>
      </p:grpSp>
      <p:pic>
        <p:nvPicPr>
          <p:cNvPr id="12"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158850" y="70256"/>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89898" y="2360697"/>
            <a:ext cx="1319312" cy="1123199"/>
          </a:xfrm>
          <a:prstGeom prst="rect">
            <a:avLst/>
          </a:prstGeom>
        </p:spPr>
      </p:pic>
    </p:spTree>
    <p:extLst>
      <p:ext uri="{BB962C8B-B14F-4D97-AF65-F5344CB8AC3E}">
        <p14:creationId xmlns:p14="http://schemas.microsoft.com/office/powerpoint/2010/main" val="15401829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100"/>
                                        <p:tgtEl>
                                          <p:spTgt spid="17"/>
                                        </p:tgtEl>
                                      </p:cBhvr>
                                    </p:animEffect>
                                  </p:childTnLst>
                                </p:cTn>
                              </p:par>
                              <p:par>
                                <p:cTn id="8" presetID="2" presetClass="entr" presetSubtype="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1100" fill="hold"/>
                                        <p:tgtEl>
                                          <p:spTgt spid="12"/>
                                        </p:tgtEl>
                                        <p:attrNameLst>
                                          <p:attrName>ppt_x</p:attrName>
                                        </p:attrNameLst>
                                      </p:cBhvr>
                                      <p:tavLst>
                                        <p:tav tm="0">
                                          <p:val>
                                            <p:strVal val="1+#ppt_w/2"/>
                                          </p:val>
                                        </p:tav>
                                        <p:tav tm="100000">
                                          <p:val>
                                            <p:strVal val="#ppt_x"/>
                                          </p:val>
                                        </p:tav>
                                      </p:tavLst>
                                    </p:anim>
                                    <p:anim calcmode="lin" valueType="num">
                                      <p:cBhvr additive="base">
                                        <p:cTn id="11" dur="1100" fill="hold"/>
                                        <p:tgtEl>
                                          <p:spTgt spid="12"/>
                                        </p:tgtEl>
                                        <p:attrNameLst>
                                          <p:attrName>ppt_y</p:attrName>
                                        </p:attrNameLst>
                                      </p:cBhvr>
                                      <p:tavLst>
                                        <p:tav tm="0">
                                          <p:val>
                                            <p:strVal val="1+#ppt_h/2"/>
                                          </p:val>
                                        </p:tav>
                                        <p:tav tm="100000">
                                          <p:val>
                                            <p:strVal val="#ppt_y"/>
                                          </p:val>
                                        </p:tav>
                                      </p:tavLst>
                                    </p:anim>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900" fill="hold"/>
                                        <p:tgtEl>
                                          <p:spTgt spid="21"/>
                                        </p:tgtEl>
                                        <p:attrNameLst>
                                          <p:attrName>ppt_w</p:attrName>
                                        </p:attrNameLst>
                                      </p:cBhvr>
                                      <p:tavLst>
                                        <p:tav tm="0">
                                          <p:val>
                                            <p:fltVal val="0"/>
                                          </p:val>
                                        </p:tav>
                                        <p:tav tm="100000">
                                          <p:val>
                                            <p:strVal val="#ppt_w"/>
                                          </p:val>
                                        </p:tav>
                                      </p:tavLst>
                                    </p:anim>
                                    <p:anim calcmode="lin" valueType="num">
                                      <p:cBhvr>
                                        <p:cTn id="16" dur="900" fill="hold"/>
                                        <p:tgtEl>
                                          <p:spTgt spid="21"/>
                                        </p:tgtEl>
                                        <p:attrNameLst>
                                          <p:attrName>ppt_h</p:attrName>
                                        </p:attrNameLst>
                                      </p:cBhvr>
                                      <p:tavLst>
                                        <p:tav tm="0">
                                          <p:val>
                                            <p:fltVal val="0"/>
                                          </p:val>
                                        </p:tav>
                                        <p:tav tm="100000">
                                          <p:val>
                                            <p:strVal val="#ppt_h"/>
                                          </p:val>
                                        </p:tav>
                                      </p:tavLst>
                                    </p:anim>
                                    <p:animEffect transition="in" filter="fade">
                                      <p:cBhvr>
                                        <p:cTn id="17" dur="900"/>
                                        <p:tgtEl>
                                          <p:spTgt spid="21"/>
                                        </p:tgtEl>
                                      </p:cBhvr>
                                    </p:animEffect>
                                  </p:childTnLst>
                                </p:cTn>
                              </p:par>
                              <p:par>
                                <p:cTn id="18" presetID="53" presetClass="entr" presetSubtype="16"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900" fill="hold"/>
                                        <p:tgtEl>
                                          <p:spTgt spid="20"/>
                                        </p:tgtEl>
                                        <p:attrNameLst>
                                          <p:attrName>ppt_w</p:attrName>
                                        </p:attrNameLst>
                                      </p:cBhvr>
                                      <p:tavLst>
                                        <p:tav tm="0">
                                          <p:val>
                                            <p:fltVal val="0"/>
                                          </p:val>
                                        </p:tav>
                                        <p:tav tm="100000">
                                          <p:val>
                                            <p:strVal val="#ppt_w"/>
                                          </p:val>
                                        </p:tav>
                                      </p:tavLst>
                                    </p:anim>
                                    <p:anim calcmode="lin" valueType="num">
                                      <p:cBhvr>
                                        <p:cTn id="21" dur="900" fill="hold"/>
                                        <p:tgtEl>
                                          <p:spTgt spid="20"/>
                                        </p:tgtEl>
                                        <p:attrNameLst>
                                          <p:attrName>ppt_h</p:attrName>
                                        </p:attrNameLst>
                                      </p:cBhvr>
                                      <p:tavLst>
                                        <p:tav tm="0">
                                          <p:val>
                                            <p:fltVal val="0"/>
                                          </p:val>
                                        </p:tav>
                                        <p:tav tm="100000">
                                          <p:val>
                                            <p:strVal val="#ppt_h"/>
                                          </p:val>
                                        </p:tav>
                                      </p:tavLst>
                                    </p:anim>
                                    <p:animEffect transition="in" filter="fade">
                                      <p:cBhvr>
                                        <p:cTn id="22" dur="900"/>
                                        <p:tgtEl>
                                          <p:spTgt spid="20"/>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1550"/>
                                        <p:tgtEl>
                                          <p:spTgt spid="23"/>
                                        </p:tgtEl>
                                      </p:cBhvr>
                                    </p:animEffect>
                                  </p:childTnLst>
                                </p:cTn>
                              </p:par>
                            </p:childTnLst>
                          </p:cTn>
                        </p:par>
                        <p:par>
                          <p:cTn id="31" fill="hold">
                            <p:stCondLst>
                              <p:cond delay="5000"/>
                            </p:stCondLst>
                            <p:childTnLst>
                              <p:par>
                                <p:cTn id="32" presetID="22" presetClass="entr" presetSubtype="8"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53" presetClass="entr" presetSubtype="16"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1250" fill="hold"/>
                                        <p:tgtEl>
                                          <p:spTgt spid="13"/>
                                        </p:tgtEl>
                                        <p:attrNameLst>
                                          <p:attrName>ppt_w</p:attrName>
                                        </p:attrNameLst>
                                      </p:cBhvr>
                                      <p:tavLst>
                                        <p:tav tm="0">
                                          <p:val>
                                            <p:fltVal val="0"/>
                                          </p:val>
                                        </p:tav>
                                        <p:tav tm="100000">
                                          <p:val>
                                            <p:strVal val="#ppt_w"/>
                                          </p:val>
                                        </p:tav>
                                      </p:tavLst>
                                    </p:anim>
                                    <p:anim calcmode="lin" valueType="num">
                                      <p:cBhvr>
                                        <p:cTn id="50" dur="1250" fill="hold"/>
                                        <p:tgtEl>
                                          <p:spTgt spid="13"/>
                                        </p:tgtEl>
                                        <p:attrNameLst>
                                          <p:attrName>ppt_h</p:attrName>
                                        </p:attrNameLst>
                                      </p:cBhvr>
                                      <p:tavLst>
                                        <p:tav tm="0">
                                          <p:val>
                                            <p:fltVal val="0"/>
                                          </p:val>
                                        </p:tav>
                                        <p:tav tm="100000">
                                          <p:val>
                                            <p:strVal val="#ppt_h"/>
                                          </p:val>
                                        </p:tav>
                                      </p:tavLst>
                                    </p:anim>
                                    <p:animEffect transition="in" filter="fade">
                                      <p:cBhvr>
                                        <p:cTn id="51" dur="1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6"/>
          <p:cNvSpPr/>
          <p:nvPr/>
        </p:nvSpPr>
        <p:spPr>
          <a:xfrm>
            <a:off x="599" y="2018691"/>
            <a:ext cx="12190413" cy="33206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eaLnBrk="1" hangingPunct="1"/>
            <a:endParaRPr lang="zh-CN" altLang="zh-CN">
              <a:solidFill>
                <a:srgbClr val="FFFFFF"/>
              </a:solidFill>
            </a:endParaRPr>
          </a:p>
        </p:txBody>
      </p:sp>
      <p:grpSp>
        <p:nvGrpSpPr>
          <p:cNvPr id="22" name="Group 7"/>
          <p:cNvGrpSpPr/>
          <p:nvPr/>
        </p:nvGrpSpPr>
        <p:grpSpPr bwMode="auto">
          <a:xfrm>
            <a:off x="-207337" y="1971072"/>
            <a:ext cx="6687268" cy="4355533"/>
            <a:chOff x="2003612" y="1089213"/>
            <a:chExt cx="8001000" cy="5768788"/>
          </a:xfrm>
        </p:grpSpPr>
        <p:pic>
          <p:nvPicPr>
            <p:cNvPr id="23" name="Picture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003612" y="1089213"/>
              <a:ext cx="8001000" cy="57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9"/>
            <p:cNvSpPr/>
            <p:nvPr/>
          </p:nvSpPr>
          <p:spPr>
            <a:xfrm>
              <a:off x="3483028" y="2031056"/>
              <a:ext cx="5148519" cy="3805214"/>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26" name="Group 12"/>
          <p:cNvGrpSpPr/>
          <p:nvPr/>
        </p:nvGrpSpPr>
        <p:grpSpPr bwMode="auto">
          <a:xfrm>
            <a:off x="6360885" y="3510747"/>
            <a:ext cx="707396" cy="764740"/>
            <a:chOff x="4459441" y="3503594"/>
            <a:chExt cx="707454" cy="764880"/>
          </a:xfrm>
        </p:grpSpPr>
        <p:sp>
          <p:nvSpPr>
            <p:cNvPr id="50" name="Rectangle 18"/>
            <p:cNvSpPr/>
            <p:nvPr/>
          </p:nvSpPr>
          <p:spPr>
            <a:xfrm>
              <a:off x="4459441" y="3521057"/>
              <a:ext cx="701642" cy="74775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5">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51" name="Oval 19"/>
            <p:cNvSpPr/>
            <p:nvPr/>
          </p:nvSpPr>
          <p:spPr>
            <a:xfrm>
              <a:off x="4464203" y="3503594"/>
              <a:ext cx="703230" cy="760453"/>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3200" dirty="0">
                  <a:solidFill>
                    <a:schemeClr val="bg1"/>
                  </a:solidFill>
                  <a:latin typeface="Arial" panose="020B0604020202020204" pitchFamily="34" charset="0"/>
                  <a:ea typeface="微软雅黑" panose="020B0503020204020204" charset="-122"/>
                  <a:cs typeface="Arial" panose="020B0604020202020204" pitchFamily="34" charset="0"/>
                </a:rPr>
                <a:t>1</a:t>
              </a:r>
              <a:endParaRPr lang="en-US" altLang="zh-CN" sz="32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grpSp>
        <p:nvGrpSpPr>
          <p:cNvPr id="45" name="Group 13"/>
          <p:cNvGrpSpPr/>
          <p:nvPr/>
        </p:nvGrpSpPr>
        <p:grpSpPr bwMode="auto">
          <a:xfrm>
            <a:off x="6360885" y="4455521"/>
            <a:ext cx="707396" cy="764740"/>
            <a:chOff x="5400121" y="3503594"/>
            <a:chExt cx="707454" cy="764880"/>
          </a:xfrm>
        </p:grpSpPr>
        <p:sp>
          <p:nvSpPr>
            <p:cNvPr id="48" name="Rectangle 16"/>
            <p:cNvSpPr/>
            <p:nvPr/>
          </p:nvSpPr>
          <p:spPr>
            <a:xfrm>
              <a:off x="5400121" y="3520722"/>
              <a:ext cx="701642" cy="7477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5">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49" name="Oval 17"/>
            <p:cNvSpPr/>
            <p:nvPr/>
          </p:nvSpPr>
          <p:spPr>
            <a:xfrm>
              <a:off x="5404883" y="3503258"/>
              <a:ext cx="703230" cy="760454"/>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3200" dirty="0">
                  <a:solidFill>
                    <a:schemeClr val="bg1"/>
                  </a:solidFill>
                  <a:latin typeface="Arial" panose="020B0604020202020204" pitchFamily="34" charset="0"/>
                  <a:ea typeface="微软雅黑" panose="020B0503020204020204" charset="-122"/>
                  <a:cs typeface="Arial" panose="020B0604020202020204" pitchFamily="34" charset="0"/>
                </a:rPr>
                <a:t>2</a:t>
              </a:r>
              <a:endParaRPr lang="en-US" altLang="zh-CN" sz="32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sp>
        <p:nvSpPr>
          <p:cNvPr id="52" name="Content Placeholder 2"/>
          <p:cNvSpPr txBox="1"/>
          <p:nvPr/>
        </p:nvSpPr>
        <p:spPr bwMode="auto">
          <a:xfrm>
            <a:off x="6300103" y="2474244"/>
            <a:ext cx="5747591" cy="955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lstStyle>
            <a:lvl1pPr>
              <a:defRPr sz="2800">
                <a:solidFill>
                  <a:schemeClr val="tx1"/>
                </a:solidFill>
                <a:latin typeface="Calibri" panose="020F0502020204030204" charset="0"/>
              </a:defRPr>
            </a:lvl1pPr>
            <a:lvl2pPr marL="742950" indent="-285750">
              <a:defRPr sz="2400">
                <a:solidFill>
                  <a:schemeClr val="tx1"/>
                </a:solidFill>
                <a:latin typeface="Calibri" panose="020F0502020204030204" charset="0"/>
              </a:defRPr>
            </a:lvl2pPr>
            <a:lvl3pPr>
              <a:defRPr sz="2000">
                <a:solidFill>
                  <a:schemeClr val="tx1"/>
                </a:solidFill>
                <a:latin typeface="Calibri" panose="020F0502020204030204" charset="0"/>
              </a:defRPr>
            </a:lvl3pPr>
            <a:lvl4pPr>
              <a:defRPr>
                <a:solidFill>
                  <a:schemeClr val="tx1"/>
                </a:solidFill>
                <a:latin typeface="Calibri" panose="020F0502020204030204" charset="0"/>
              </a:defRPr>
            </a:lvl4pPr>
            <a:lvl5pPr>
              <a:defRPr>
                <a:solidFill>
                  <a:schemeClr val="tx1"/>
                </a:solidFill>
                <a:latin typeface="Calibri" panose="020F0502020204030204" charset="0"/>
              </a:defRPr>
            </a:lvl5pPr>
            <a:lvl6pPr fontAlgn="base">
              <a:spcAft>
                <a:spcPct val="0"/>
              </a:spcAft>
              <a:defRPr>
                <a:solidFill>
                  <a:schemeClr val="tx1"/>
                </a:solidFill>
                <a:latin typeface="Calibri" panose="020F0502020204030204" charset="0"/>
              </a:defRPr>
            </a:lvl6pPr>
            <a:lvl7pPr fontAlgn="base">
              <a:spcAft>
                <a:spcPct val="0"/>
              </a:spcAft>
              <a:defRPr>
                <a:solidFill>
                  <a:schemeClr val="tx1"/>
                </a:solidFill>
                <a:latin typeface="Calibri" panose="020F0502020204030204" charset="0"/>
              </a:defRPr>
            </a:lvl7pPr>
            <a:lvl8pPr fontAlgn="base">
              <a:spcAft>
                <a:spcPct val="0"/>
              </a:spcAft>
              <a:defRPr>
                <a:solidFill>
                  <a:schemeClr val="tx1"/>
                </a:solidFill>
                <a:latin typeface="Calibri" panose="020F0502020204030204" charset="0"/>
              </a:defRPr>
            </a:lvl8pPr>
            <a:lvl9pPr fontAlgn="base">
              <a:spcAft>
                <a:spcPct val="0"/>
              </a:spcAft>
              <a:defRPr>
                <a:solidFill>
                  <a:schemeClr val="tx1"/>
                </a:solidFill>
                <a:latin typeface="Calibri" panose="020F0502020204030204" charset="0"/>
              </a:defRPr>
            </a:lvl9pPr>
          </a:lstStyle>
          <a:p>
            <a:r>
              <a:rPr sz="14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a:t>
            </a:r>
          </a:p>
        </p:txBody>
      </p:sp>
      <p:sp>
        <p:nvSpPr>
          <p:cNvPr id="17" name="TextBox 16"/>
          <p:cNvSpPr txBox="1"/>
          <p:nvPr/>
        </p:nvSpPr>
        <p:spPr>
          <a:xfrm>
            <a:off x="7156436" y="3494358"/>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18" name="TextBox 17"/>
          <p:cNvSpPr txBox="1"/>
          <p:nvPr/>
        </p:nvSpPr>
        <p:spPr>
          <a:xfrm>
            <a:off x="7156436" y="3808332"/>
            <a:ext cx="3288705" cy="469839"/>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a:t>
            </a:r>
          </a:p>
        </p:txBody>
      </p:sp>
      <p:sp>
        <p:nvSpPr>
          <p:cNvPr id="19" name="TextBox 18"/>
          <p:cNvSpPr txBox="1"/>
          <p:nvPr/>
        </p:nvSpPr>
        <p:spPr>
          <a:xfrm>
            <a:off x="7156436" y="4422918"/>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20" name="TextBox 19"/>
          <p:cNvSpPr txBox="1"/>
          <p:nvPr/>
        </p:nvSpPr>
        <p:spPr>
          <a:xfrm>
            <a:off x="7156436" y="4736892"/>
            <a:ext cx="3288705" cy="469839"/>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a:t>
            </a:r>
          </a:p>
        </p:txBody>
      </p:sp>
      <p:sp>
        <p:nvSpPr>
          <p:cNvPr id="3" name="文本占位符 2"/>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550205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down)">
                                      <p:cBhvr>
                                        <p:cTn id="17" dur="500"/>
                                        <p:tgtEl>
                                          <p:spTgt spid="52"/>
                                        </p:tgtEl>
                                      </p:cBhvr>
                                    </p:animEffect>
                                  </p:childTnLst>
                                </p:cTn>
                              </p:par>
                            </p:childTnLst>
                          </p:cTn>
                        </p:par>
                        <p:par>
                          <p:cTn id="18" fill="hold">
                            <p:stCondLst>
                              <p:cond delay="2000"/>
                            </p:stCondLst>
                            <p:childTnLst>
                              <p:par>
                                <p:cTn id="19" presetID="2" presetClass="entr" presetSubtype="4"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arn(inVertical)">
                                      <p:cBhvr>
                                        <p:cTn id="30" dur="500"/>
                                        <p:tgtEl>
                                          <p:spTgt spid="1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inVertical)">
                                      <p:cBhvr>
                                        <p:cTn id="37" dur="500"/>
                                        <p:tgtEl>
                                          <p:spTgt spid="19"/>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up)">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52" grpId="0"/>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直接连接符 10"/>
          <p:cNvSpPr>
            <a:spLocks noChangeShapeType="1"/>
          </p:cNvSpPr>
          <p:nvPr/>
        </p:nvSpPr>
        <p:spPr bwMode="auto">
          <a:xfrm>
            <a:off x="6191044" y="1221341"/>
            <a:ext cx="2116" cy="5280395"/>
          </a:xfrm>
          <a:prstGeom prst="line">
            <a:avLst/>
          </a:prstGeom>
          <a:noFill/>
          <a:ln w="9525" cap="flat" cmpd="sng">
            <a:solidFill>
              <a:schemeClr val="bg1">
                <a:lumMod val="50000"/>
              </a:scheme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5" name="TextBox 12"/>
          <p:cNvSpPr>
            <a:spLocks noChangeArrowheads="1"/>
          </p:cNvSpPr>
          <p:nvPr/>
        </p:nvSpPr>
        <p:spPr bwMode="auto">
          <a:xfrm>
            <a:off x="815412" y="2241441"/>
            <a:ext cx="4319553"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a:latin typeface="方正兰亭粗黑_GBK" charset="-122"/>
                <a:sym typeface="宋体" panose="02010600030101010101" pitchFamily="2" charset="-122"/>
              </a:rPr>
              <a:t>这里输入简单的文字概述这里输入简单文字概</a:t>
            </a:r>
          </a:p>
          <a:p>
            <a:pPr>
              <a:lnSpc>
                <a:spcPct val="150000"/>
              </a:lnSpc>
            </a:pPr>
            <a:r>
              <a:rPr lang="zh-CN" altLang="en-US" sz="1600">
                <a:latin typeface="方正兰亭粗黑_GBK" charset="-122"/>
                <a:sym typeface="宋体" panose="02010600030101010101" pitchFamily="2" charset="-122"/>
              </a:rPr>
              <a:t>述这里输入简单的文字概述这里入简单的文字</a:t>
            </a:r>
          </a:p>
          <a:p>
            <a:pPr>
              <a:lnSpc>
                <a:spcPct val="150000"/>
              </a:lnSpc>
            </a:pPr>
            <a:r>
              <a:rPr lang="zh-CN" altLang="en-US" sz="1600">
                <a:latin typeface="方正兰亭粗黑_GBK" charset="-122"/>
                <a:sym typeface="宋体" panose="02010600030101010101" pitchFamily="2" charset="-122"/>
              </a:rPr>
              <a:t>概述这里输入述简单的文字概述这里输入简单</a:t>
            </a:r>
          </a:p>
          <a:p>
            <a:pPr>
              <a:lnSpc>
                <a:spcPct val="150000"/>
              </a:lnSpc>
            </a:pPr>
            <a:r>
              <a:rPr lang="zh-CN" altLang="en-US" sz="1600">
                <a:latin typeface="方正兰亭粗黑_GBK" charset="-122"/>
                <a:sym typeface="宋体" panose="02010600030101010101" pitchFamily="2" charset="-122"/>
              </a:rPr>
              <a:t>的文字概述这里输入简单的文字概述这里输入</a:t>
            </a:r>
          </a:p>
          <a:p>
            <a:pPr>
              <a:lnSpc>
                <a:spcPct val="150000"/>
              </a:lnSpc>
            </a:pPr>
            <a:r>
              <a:rPr lang="zh-CN" altLang="en-US" sz="1600">
                <a:latin typeface="方正兰亭粗黑_GBK" charset="-122"/>
                <a:sym typeface="宋体" panose="02010600030101010101" pitchFamily="2" charset="-122"/>
              </a:rPr>
              <a:t>简单的文字概述这里输入</a:t>
            </a:r>
          </a:p>
        </p:txBody>
      </p:sp>
      <p:sp>
        <p:nvSpPr>
          <p:cNvPr id="6" name="TextBox 13"/>
          <p:cNvSpPr>
            <a:spLocks noChangeArrowheads="1"/>
          </p:cNvSpPr>
          <p:nvPr/>
        </p:nvSpPr>
        <p:spPr bwMode="auto">
          <a:xfrm>
            <a:off x="1776252" y="1689062"/>
            <a:ext cx="3263475" cy="502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sz="2665" b="1" dirty="0">
                <a:latin typeface="微软雅黑" panose="020B0503020204020204" charset="-122"/>
                <a:ea typeface="微软雅黑" panose="020B0503020204020204" charset="-122"/>
                <a:sym typeface="方正正大黑简体" pitchFamily="2" charset="-122"/>
              </a:rPr>
              <a:t>单击此处添加标题</a:t>
            </a:r>
          </a:p>
        </p:txBody>
      </p:sp>
      <p:sp>
        <p:nvSpPr>
          <p:cNvPr id="7" name="TextBox 14"/>
          <p:cNvSpPr>
            <a:spLocks noChangeArrowheads="1"/>
          </p:cNvSpPr>
          <p:nvPr/>
        </p:nvSpPr>
        <p:spPr bwMode="auto">
          <a:xfrm>
            <a:off x="7151886" y="1701760"/>
            <a:ext cx="3263475" cy="502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sz="2665" b="1" dirty="0">
                <a:latin typeface="微软雅黑" panose="020B0503020204020204" charset="-122"/>
                <a:ea typeface="微软雅黑" panose="020B0503020204020204" charset="-122"/>
                <a:sym typeface="方正正大黑简体" pitchFamily="2" charset="-122"/>
              </a:rPr>
              <a:t>单击此处添加标题</a:t>
            </a:r>
          </a:p>
        </p:txBody>
      </p:sp>
      <p:sp>
        <p:nvSpPr>
          <p:cNvPr id="8" name="TextBox 15"/>
          <p:cNvSpPr>
            <a:spLocks noChangeArrowheads="1"/>
          </p:cNvSpPr>
          <p:nvPr/>
        </p:nvSpPr>
        <p:spPr bwMode="auto">
          <a:xfrm>
            <a:off x="7179400" y="2277419"/>
            <a:ext cx="438939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dirty="0">
                <a:latin typeface="方正兰亭粗黑_GBK" charset="-122"/>
                <a:sym typeface="宋体" panose="02010600030101010101"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p>
        </p:txBody>
      </p:sp>
      <p:sp>
        <p:nvSpPr>
          <p:cNvPr id="9" name="矩形 16"/>
          <p:cNvSpPr>
            <a:spLocks noChangeArrowheads="1"/>
          </p:cNvSpPr>
          <p:nvPr/>
        </p:nvSpPr>
        <p:spPr bwMode="auto">
          <a:xfrm>
            <a:off x="2591063" y="4719734"/>
            <a:ext cx="2256073" cy="302645"/>
          </a:xfrm>
          <a:prstGeom prst="rect">
            <a:avLst/>
          </a:prstGeom>
          <a:solidFill>
            <a:srgbClr val="C00000"/>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 name="矩形 17"/>
          <p:cNvSpPr>
            <a:spLocks noChangeArrowheads="1"/>
          </p:cNvSpPr>
          <p:nvPr/>
        </p:nvSpPr>
        <p:spPr bwMode="auto">
          <a:xfrm>
            <a:off x="1295832" y="5200156"/>
            <a:ext cx="3536490" cy="302644"/>
          </a:xfrm>
          <a:prstGeom prst="rect">
            <a:avLst/>
          </a:prstGeom>
          <a:solidFill>
            <a:srgbClr val="C00000"/>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 name="矩形 18"/>
          <p:cNvSpPr>
            <a:spLocks noChangeArrowheads="1"/>
          </p:cNvSpPr>
          <p:nvPr/>
        </p:nvSpPr>
        <p:spPr bwMode="auto">
          <a:xfrm>
            <a:off x="1968844" y="5760998"/>
            <a:ext cx="2878292" cy="302645"/>
          </a:xfrm>
          <a:prstGeom prst="rect">
            <a:avLst/>
          </a:prstGeom>
          <a:solidFill>
            <a:srgbClr val="C00000"/>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 name="TextBox 19"/>
          <p:cNvSpPr>
            <a:spLocks noChangeArrowheads="1"/>
          </p:cNvSpPr>
          <p:nvPr/>
        </p:nvSpPr>
        <p:spPr bwMode="auto">
          <a:xfrm>
            <a:off x="2870426" y="4719734"/>
            <a:ext cx="1676182" cy="31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sz="1465">
                <a:solidFill>
                  <a:schemeClr val="bg1"/>
                </a:solidFill>
                <a:latin typeface="方正兰亭粗黑_GBK" charset="-122"/>
              </a:rPr>
              <a:t>单击此处添加标题</a:t>
            </a:r>
          </a:p>
        </p:txBody>
      </p:sp>
      <p:sp>
        <p:nvSpPr>
          <p:cNvPr id="13" name="TextBox 20"/>
          <p:cNvSpPr>
            <a:spLocks noChangeArrowheads="1"/>
          </p:cNvSpPr>
          <p:nvPr/>
        </p:nvSpPr>
        <p:spPr bwMode="auto">
          <a:xfrm>
            <a:off x="2870426" y="5188092"/>
            <a:ext cx="1676182" cy="31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sz="1465">
                <a:solidFill>
                  <a:schemeClr val="bg1"/>
                </a:solidFill>
                <a:latin typeface="方正兰亭粗黑_GBK" charset="-122"/>
              </a:rPr>
              <a:t>单击此处添加标题</a:t>
            </a:r>
          </a:p>
        </p:txBody>
      </p:sp>
      <p:sp>
        <p:nvSpPr>
          <p:cNvPr id="14" name="TextBox 21"/>
          <p:cNvSpPr>
            <a:spLocks noChangeArrowheads="1"/>
          </p:cNvSpPr>
          <p:nvPr/>
        </p:nvSpPr>
        <p:spPr bwMode="auto">
          <a:xfrm>
            <a:off x="2870426" y="5755285"/>
            <a:ext cx="1676182" cy="31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sz="1465">
                <a:solidFill>
                  <a:schemeClr val="bg1"/>
                </a:solidFill>
                <a:latin typeface="方正兰亭粗黑_GBK" charset="-122"/>
              </a:rPr>
              <a:t>单击此处添加标题</a:t>
            </a:r>
          </a:p>
        </p:txBody>
      </p:sp>
      <p:sp>
        <p:nvSpPr>
          <p:cNvPr id="15" name="矩形 22"/>
          <p:cNvSpPr>
            <a:spLocks noChangeArrowheads="1"/>
          </p:cNvSpPr>
          <p:nvPr/>
        </p:nvSpPr>
        <p:spPr bwMode="auto">
          <a:xfrm>
            <a:off x="7344478" y="4719734"/>
            <a:ext cx="2256073" cy="302645"/>
          </a:xfrm>
          <a:prstGeom prst="rect">
            <a:avLst/>
          </a:prstGeom>
          <a:solidFill>
            <a:srgbClr val="C00000"/>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 name="矩形 23"/>
          <p:cNvSpPr>
            <a:spLocks noChangeArrowheads="1"/>
          </p:cNvSpPr>
          <p:nvPr/>
        </p:nvSpPr>
        <p:spPr bwMode="auto">
          <a:xfrm>
            <a:off x="7359293" y="5200156"/>
            <a:ext cx="3536488" cy="302644"/>
          </a:xfrm>
          <a:prstGeom prst="rect">
            <a:avLst/>
          </a:prstGeom>
          <a:solidFill>
            <a:srgbClr val="C00000"/>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 name="矩形 24"/>
          <p:cNvSpPr>
            <a:spLocks noChangeArrowheads="1"/>
          </p:cNvSpPr>
          <p:nvPr/>
        </p:nvSpPr>
        <p:spPr bwMode="auto">
          <a:xfrm>
            <a:off x="7344478" y="5760998"/>
            <a:ext cx="2878292" cy="302645"/>
          </a:xfrm>
          <a:prstGeom prst="rect">
            <a:avLst/>
          </a:prstGeom>
          <a:solidFill>
            <a:srgbClr val="C00000"/>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8" name="TextBox 25"/>
          <p:cNvSpPr>
            <a:spLocks noChangeArrowheads="1"/>
          </p:cNvSpPr>
          <p:nvPr/>
        </p:nvSpPr>
        <p:spPr bwMode="auto">
          <a:xfrm>
            <a:off x="7621725" y="4719734"/>
            <a:ext cx="1676182" cy="31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sz="1465">
                <a:solidFill>
                  <a:schemeClr val="bg1"/>
                </a:solidFill>
                <a:latin typeface="方正兰亭粗黑_GBK" charset="-122"/>
              </a:rPr>
              <a:t>单击此处添加标题</a:t>
            </a:r>
          </a:p>
        </p:txBody>
      </p:sp>
      <p:sp>
        <p:nvSpPr>
          <p:cNvPr id="19" name="TextBox 26"/>
          <p:cNvSpPr>
            <a:spLocks noChangeArrowheads="1"/>
          </p:cNvSpPr>
          <p:nvPr/>
        </p:nvSpPr>
        <p:spPr bwMode="auto">
          <a:xfrm>
            <a:off x="7632306" y="5200155"/>
            <a:ext cx="1676182" cy="31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sz="1465">
                <a:solidFill>
                  <a:schemeClr val="bg1"/>
                </a:solidFill>
                <a:latin typeface="方正兰亭粗黑_GBK" charset="-122"/>
              </a:rPr>
              <a:t>单击此处添加标题</a:t>
            </a:r>
          </a:p>
        </p:txBody>
      </p:sp>
      <p:sp>
        <p:nvSpPr>
          <p:cNvPr id="20" name="TextBox 27"/>
          <p:cNvSpPr>
            <a:spLocks noChangeArrowheads="1"/>
          </p:cNvSpPr>
          <p:nvPr/>
        </p:nvSpPr>
        <p:spPr bwMode="auto">
          <a:xfrm>
            <a:off x="7647122" y="5767349"/>
            <a:ext cx="1676182" cy="31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sz="1465">
                <a:solidFill>
                  <a:schemeClr val="bg1"/>
                </a:solidFill>
                <a:latin typeface="方正兰亭粗黑_GBK" charset="-122"/>
              </a:rPr>
              <a:t>单击此处添加标题</a:t>
            </a:r>
          </a:p>
        </p:txBody>
      </p:sp>
      <p:sp>
        <p:nvSpPr>
          <p:cNvPr id="21" name="TextBox 28"/>
          <p:cNvSpPr>
            <a:spLocks noChangeArrowheads="1"/>
          </p:cNvSpPr>
          <p:nvPr/>
        </p:nvSpPr>
        <p:spPr bwMode="auto">
          <a:xfrm>
            <a:off x="5878925" y="3223446"/>
            <a:ext cx="668686" cy="667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735" b="1" dirty="0">
                <a:solidFill>
                  <a:schemeClr val="bg1"/>
                </a:solidFill>
                <a:latin typeface="方正兰亭粗黑_GBK" charset="-122"/>
                <a:ea typeface="方正兰亭粗黑_GBK" charset="-122"/>
                <a:sym typeface="方正兰亭粗黑_GBK" charset="-122"/>
              </a:rPr>
              <a:t>VS</a:t>
            </a:r>
          </a:p>
        </p:txBody>
      </p:sp>
      <p:grpSp>
        <p:nvGrpSpPr>
          <p:cNvPr id="25" name="组合 24"/>
          <p:cNvGrpSpPr/>
          <p:nvPr/>
        </p:nvGrpSpPr>
        <p:grpSpPr>
          <a:xfrm>
            <a:off x="5548004" y="3015781"/>
            <a:ext cx="1286084" cy="1286084"/>
            <a:chOff x="1985887" y="1962468"/>
            <a:chExt cx="1284820" cy="1284820"/>
          </a:xfrm>
          <a:effectLst>
            <a:outerShdw blurRad="88900" dist="76200" dir="4800000" algn="t" rotWithShape="0">
              <a:prstClr val="black">
                <a:alpha val="25000"/>
              </a:prstClr>
            </a:outerShdw>
          </a:effectLst>
        </p:grpSpPr>
        <p:sp>
          <p:nvSpPr>
            <p:cNvPr id="26" name="椭圆 25"/>
            <p:cNvSpPr/>
            <p:nvPr/>
          </p:nvSpPr>
          <p:spPr>
            <a:xfrm rot="1245109">
              <a:off x="1985887" y="1962468"/>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algn="ctr" defTabSz="914309">
                <a:defRPr/>
              </a:pPr>
              <a:endParaRPr lang="en-US" sz="2665" b="1" kern="0">
                <a:solidFill>
                  <a:sysClr val="window" lastClr="FFFFFF"/>
                </a:solidFill>
                <a:latin typeface="微软雅黑" panose="020B0503020204020204" charset="-122"/>
                <a:ea typeface="微软雅黑" panose="020B0503020204020204" charset="-122"/>
              </a:endParaRPr>
            </a:p>
          </p:txBody>
        </p:sp>
        <p:sp>
          <p:nvSpPr>
            <p:cNvPr id="27" name="椭圆 26"/>
            <p:cNvSpPr/>
            <p:nvPr/>
          </p:nvSpPr>
          <p:spPr>
            <a:xfrm>
              <a:off x="2138192" y="2120635"/>
              <a:ext cx="970383" cy="970381"/>
            </a:xfrm>
            <a:prstGeom prst="ellipse">
              <a:avLst/>
            </a:prstGeom>
            <a:solidFill>
              <a:srgbClr val="C00000"/>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121904" tIns="60952" rIns="121904" bIns="60952" numCol="1" spcCol="0" rtlCol="0" fromWordArt="0" anchor="ctr" anchorCtr="0" forceAA="0" compatLnSpc="1">
              <a:noAutofit/>
            </a:bodyPr>
            <a:lstStyle/>
            <a:p>
              <a:pPr algn="ctr">
                <a:defRPr/>
              </a:pPr>
              <a:r>
                <a:rPr lang="en-US" altLang="zh-CN" sz="2665" b="1" dirty="0">
                  <a:solidFill>
                    <a:schemeClr val="bg1"/>
                  </a:solidFill>
                  <a:latin typeface="微软雅黑" panose="020B0503020204020204" charset="-122"/>
                  <a:ea typeface="微软雅黑" panose="020B0503020204020204" charset="-122"/>
                </a:rPr>
                <a:t>VS</a:t>
              </a:r>
              <a:endParaRPr lang="zh-CN" altLang="en-US" sz="2665" b="1" dirty="0">
                <a:solidFill>
                  <a:schemeClr val="bg1"/>
                </a:solidFill>
                <a:latin typeface="微软雅黑" panose="020B0503020204020204" charset="-122"/>
                <a:ea typeface="微软雅黑" panose="020B0503020204020204" charset="-122"/>
              </a:endParaRPr>
            </a:p>
          </p:txBody>
        </p:sp>
      </p:grpSp>
      <p:sp>
        <p:nvSpPr>
          <p:cNvPr id="23" name="文本占位符 22"/>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3357784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100000">
                                          <p:val>
                                            <p:strVal val="#ppt_x"/>
                                          </p:val>
                                        </p:tav>
                                      </p:tavLst>
                                    </p:anim>
                                    <p:anim calcmode="lin" valueType="num">
                                      <p:cBhvr>
                                        <p:cTn id="18" dur="500" fill="hold"/>
                                        <p:tgtEl>
                                          <p:spTgt spid="2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p:cBhvr>
                                        <p:cTn id="26" dur="500" tmFilter="0,0; .5, 1; 1, 1"/>
                                        <p:tgtEl>
                                          <p:spTgt spid="6"/>
                                        </p:tgtEl>
                                      </p:cBhvr>
                                    </p:animEffect>
                                  </p:childTnLst>
                                </p:cTn>
                              </p:par>
                            </p:childTnLst>
                          </p:cTn>
                        </p:par>
                        <p:par>
                          <p:cTn id="27" fill="hold">
                            <p:stCondLst>
                              <p:cond delay="2349"/>
                            </p:stCondLst>
                            <p:childTnLst>
                              <p:par>
                                <p:cTn id="28" presetID="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ppt_x</p:attrName>
                                        </p:attrNameLst>
                                      </p:cBhvr>
                                      <p:tavLst>
                                        <p:tav tm="0">
                                          <p:val>
                                            <p:strVal val="#ppt_x"/>
                                          </p:val>
                                        </p:tav>
                                        <p:tav tm="100000">
                                          <p:val>
                                            <p:strVal val="#ppt_x"/>
                                          </p:val>
                                        </p:tav>
                                      </p:tavLst>
                                    </p:anim>
                                    <p:anim calcmode="lin" valueType="num">
                                      <p:cBhvr>
                                        <p:cTn id="31" dur="50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849"/>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
                                        </p:tgtEl>
                                        <p:attrNameLst>
                                          <p:attrName>ppt_y</p:attrName>
                                        </p:attrNameLst>
                                      </p:cBhvr>
                                      <p:tavLst>
                                        <p:tav tm="0">
                                          <p:val>
                                            <p:strVal val="#ppt_y"/>
                                          </p:val>
                                        </p:tav>
                                        <p:tav tm="100000">
                                          <p:val>
                                            <p:strVal val="#ppt_y"/>
                                          </p:val>
                                        </p:tav>
                                      </p:tavLst>
                                    </p:anim>
                                    <p:anim calcmode="lin" valueType="num">
                                      <p:cBhvr>
                                        <p:cTn id="3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
                                        </p:tgtEl>
                                        <p:attrNameLst>
                                          <p:attrName>ppt_w</p:attrName>
                                        </p:attrNameLst>
                                      </p:cBhvr>
                                      <p:tavLst>
                                        <p:tav tm="0">
                                          <p:val>
                                            <p:strVal val="#ppt_w/10"/>
                                          </p:val>
                                        </p:tav>
                                        <p:tav tm="50000">
                                          <p:val>
                                            <p:strVal val="#ppt_w+.01"/>
                                          </p:val>
                                        </p:tav>
                                        <p:tav tm="100000">
                                          <p:val>
                                            <p:strVal val="#ppt_w"/>
                                          </p:val>
                                        </p:tav>
                                      </p:tavLst>
                                    </p:anim>
                                    <p:animEffect>
                                      <p:cBhvr>
                                        <p:cTn id="39" dur="500" tmFilter="0,0; .5, 1; 1, 1"/>
                                        <p:tgtEl>
                                          <p:spTgt spid="7"/>
                                        </p:tgtEl>
                                      </p:cBhvr>
                                    </p:animEffect>
                                  </p:childTnLst>
                                </p:cTn>
                              </p:par>
                            </p:childTnLst>
                          </p:cTn>
                        </p:par>
                        <p:par>
                          <p:cTn id="40" fill="hold">
                            <p:stCondLst>
                              <p:cond delay="3700"/>
                            </p:stCondLst>
                            <p:childTnLst>
                              <p:par>
                                <p:cTn id="41" presetID="2" presetClass="entr" presetSubtype="4"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1+#ppt_h/2"/>
                                          </p:val>
                                        </p:tav>
                                        <p:tav tm="100000">
                                          <p:val>
                                            <p:strVal val="#ppt_y"/>
                                          </p:val>
                                        </p:tav>
                                      </p:tavLst>
                                    </p:anim>
                                  </p:childTnLst>
                                </p:cTn>
                              </p:par>
                            </p:childTnLst>
                          </p:cTn>
                        </p:par>
                        <p:par>
                          <p:cTn id="45" fill="hold">
                            <p:stCondLst>
                              <p:cond delay="4200"/>
                            </p:stCondLst>
                            <p:childTnLst>
                              <p:par>
                                <p:cTn id="46" presetID="22" presetClass="entr" presetSubtype="2"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p:cBhvr>
                                        <p:cTn id="48" dur="400"/>
                                        <p:tgtEl>
                                          <p:spTgt spid="9"/>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p:cBhvr>
                                        <p:cTn id="51" dur="500"/>
                                        <p:tgtEl>
                                          <p:spTgt spid="1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p:cBhvr>
                                        <p:cTn id="54" dur="500"/>
                                        <p:tgtEl>
                                          <p:spTgt spid="1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p:cBhvr>
                                        <p:cTn id="57" dur="500"/>
                                        <p:tgtEl>
                                          <p:spTgt spid="15"/>
                                        </p:tgtEl>
                                      </p:cBhvr>
                                    </p:animEffect>
                                  </p:childTnLst>
                                </p:cTn>
                              </p:par>
                            </p:childTnLst>
                          </p:cTn>
                        </p:par>
                        <p:par>
                          <p:cTn id="58" fill="hold">
                            <p:stCondLst>
                              <p:cond delay="4700"/>
                            </p:stCondLst>
                            <p:childTnLst>
                              <p:par>
                                <p:cTn id="59" presetID="22" presetClass="entr" presetSubtype="2"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p:cBhvr>
                                        <p:cTn id="61" dur="500"/>
                                        <p:tgtEl>
                                          <p:spTgt spid="10"/>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p:cBhvr>
                                        <p:cTn id="64" dur="500"/>
                                        <p:tgtEl>
                                          <p:spTgt spid="1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p:cBhvr>
                                        <p:cTn id="67" dur="500"/>
                                        <p:tgtEl>
                                          <p:spTgt spid="1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p:cBhvr>
                                        <p:cTn id="70" dur="500"/>
                                        <p:tgtEl>
                                          <p:spTgt spid="19"/>
                                        </p:tgtEl>
                                      </p:cBhvr>
                                    </p:animEffect>
                                  </p:childTnLst>
                                </p:cTn>
                              </p:par>
                            </p:childTnLst>
                          </p:cTn>
                        </p:par>
                        <p:par>
                          <p:cTn id="71" fill="hold">
                            <p:stCondLst>
                              <p:cond delay="5200"/>
                            </p:stCondLst>
                            <p:childTnLst>
                              <p:par>
                                <p:cTn id="72" presetID="22" presetClass="entr" presetSubtype="2"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p:cBhvr>
                                        <p:cTn id="74" dur="500"/>
                                        <p:tgtEl>
                                          <p:spTgt spid="14"/>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p:cBhvr>
                                        <p:cTn id="77" dur="500"/>
                                        <p:tgtEl>
                                          <p:spTgt spid="2"/>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p:cBhvr>
                                        <p:cTn id="80" dur="500"/>
                                        <p:tgtEl>
                                          <p:spTgt spid="1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Effect>
                                      <p:cBhvr>
                                        <p:cTn id="8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5" grpId="0" bldLvl="0" autoUpdateAnimBg="0"/>
      <p:bldP spid="6" grpId="0" bldLvl="0" autoUpdateAnimBg="0"/>
      <p:bldP spid="7" grpId="0" bldLvl="0" autoUpdateAnimBg="0"/>
      <p:bldP spid="8" grpId="0" bldLvl="0" autoUpdateAnimBg="0"/>
      <p:bldP spid="9" grpId="0" bldLvl="0" animBg="1" autoUpdateAnimBg="0"/>
      <p:bldP spid="10" grpId="0" bldLvl="0" animBg="1" autoUpdateAnimBg="0"/>
      <p:bldP spid="2" grpId="0" bldLvl="0" animBg="1" autoUpdateAnimBg="0"/>
      <p:bldP spid="12" grpId="0" bldLvl="0" autoUpdateAnimBg="0"/>
      <p:bldP spid="13" grpId="0" bldLvl="0" autoUpdateAnimBg="0"/>
      <p:bldP spid="14" grpId="0" bldLvl="0" autoUpdateAnimBg="0"/>
      <p:bldP spid="15" grpId="0" bldLvl="0" animBg="1" autoUpdateAnimBg="0"/>
      <p:bldP spid="16" grpId="0" bldLvl="0" animBg="1" autoUpdateAnimBg="0"/>
      <p:bldP spid="17" grpId="0" bldLvl="0" animBg="1" autoUpdateAnimBg="0"/>
      <p:bldP spid="18" grpId="0" bldLvl="0" autoUpdateAnimBg="0"/>
      <p:bldP spid="19" grpId="0" bldLvl="0" autoUpdateAnimBg="0"/>
      <p:bldP spid="20" grpId="0" bldLvl="0" autoUpdateAnimBg="0"/>
      <p:bldP spid="21"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108196" y="1004936"/>
            <a:ext cx="2622825" cy="2536158"/>
            <a:chOff x="6061009" y="746678"/>
            <a:chExt cx="1967375" cy="1902366"/>
          </a:xfrm>
        </p:grpSpPr>
        <p:sp>
          <p:nvSpPr>
            <p:cNvPr id="10" name="Freeform 6"/>
            <p:cNvSpPr/>
            <p:nvPr/>
          </p:nvSpPr>
          <p:spPr bwMode="auto">
            <a:xfrm>
              <a:off x="6061009" y="746678"/>
              <a:ext cx="1007432" cy="1594474"/>
            </a:xfrm>
            <a:custGeom>
              <a:avLst/>
              <a:gdLst>
                <a:gd name="T0" fmla="*/ 0 w 891"/>
                <a:gd name="T1" fmla="*/ 1652 h 1652"/>
                <a:gd name="T2" fmla="*/ 891 w 891"/>
                <a:gd name="T3" fmla="*/ 1249 h 1652"/>
                <a:gd name="T4" fmla="*/ 891 w 891"/>
                <a:gd name="T5" fmla="*/ 0 h 1652"/>
                <a:gd name="T6" fmla="*/ 9 w 891"/>
                <a:gd name="T7" fmla="*/ 608 h 1652"/>
                <a:gd name="T8" fmla="*/ 0 w 891"/>
                <a:gd name="T9" fmla="*/ 1652 h 1652"/>
              </a:gdLst>
              <a:ahLst/>
              <a:cxnLst>
                <a:cxn ang="0">
                  <a:pos x="T0" y="T1"/>
                </a:cxn>
                <a:cxn ang="0">
                  <a:pos x="T2" y="T3"/>
                </a:cxn>
                <a:cxn ang="0">
                  <a:pos x="T4" y="T5"/>
                </a:cxn>
                <a:cxn ang="0">
                  <a:pos x="T6" y="T7"/>
                </a:cxn>
                <a:cxn ang="0">
                  <a:pos x="T8" y="T9"/>
                </a:cxn>
              </a:cxnLst>
              <a:rect l="0" t="0" r="r" b="b"/>
              <a:pathLst>
                <a:path w="891" h="1652">
                  <a:moveTo>
                    <a:pt x="0" y="1652"/>
                  </a:moveTo>
                  <a:lnTo>
                    <a:pt x="891" y="1249"/>
                  </a:lnTo>
                  <a:lnTo>
                    <a:pt x="891" y="0"/>
                  </a:lnTo>
                  <a:lnTo>
                    <a:pt x="9" y="608"/>
                  </a:lnTo>
                  <a:lnTo>
                    <a:pt x="0" y="1652"/>
                  </a:lnTo>
                  <a:close/>
                </a:path>
              </a:pathLst>
            </a:custGeom>
            <a:blipFill rotWithShape="1">
              <a:blip r:embed="rId2"/>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2" name="Freeform 7"/>
            <p:cNvSpPr/>
            <p:nvPr/>
          </p:nvSpPr>
          <p:spPr bwMode="auto">
            <a:xfrm>
              <a:off x="7067310" y="746678"/>
              <a:ext cx="961074" cy="1593509"/>
            </a:xfrm>
            <a:custGeom>
              <a:avLst/>
              <a:gdLst>
                <a:gd name="T0" fmla="*/ 850 w 850"/>
                <a:gd name="T1" fmla="*/ 1650 h 1650"/>
                <a:gd name="T2" fmla="*/ 0 w 850"/>
                <a:gd name="T3" fmla="*/ 1249 h 1650"/>
                <a:gd name="T4" fmla="*/ 0 w 850"/>
                <a:gd name="T5" fmla="*/ 0 h 1650"/>
                <a:gd name="T6" fmla="*/ 850 w 850"/>
                <a:gd name="T7" fmla="*/ 622 h 1650"/>
                <a:gd name="T8" fmla="*/ 850 w 850"/>
                <a:gd name="T9" fmla="*/ 1650 h 1650"/>
              </a:gdLst>
              <a:ahLst/>
              <a:cxnLst>
                <a:cxn ang="0">
                  <a:pos x="T0" y="T1"/>
                </a:cxn>
                <a:cxn ang="0">
                  <a:pos x="T2" y="T3"/>
                </a:cxn>
                <a:cxn ang="0">
                  <a:pos x="T4" y="T5"/>
                </a:cxn>
                <a:cxn ang="0">
                  <a:pos x="T6" y="T7"/>
                </a:cxn>
                <a:cxn ang="0">
                  <a:pos x="T8" y="T9"/>
                </a:cxn>
              </a:cxnLst>
              <a:rect l="0" t="0" r="r" b="b"/>
              <a:pathLst>
                <a:path w="850" h="1650">
                  <a:moveTo>
                    <a:pt x="850" y="1650"/>
                  </a:moveTo>
                  <a:lnTo>
                    <a:pt x="0" y="1249"/>
                  </a:lnTo>
                  <a:lnTo>
                    <a:pt x="0" y="0"/>
                  </a:lnTo>
                  <a:lnTo>
                    <a:pt x="850" y="622"/>
                  </a:lnTo>
                  <a:lnTo>
                    <a:pt x="850" y="1650"/>
                  </a:lnTo>
                  <a:close/>
                </a:path>
              </a:pathLst>
            </a:custGeom>
            <a:blipFill rotWithShape="1">
              <a:blip r:embed="rId3"/>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12" name="Freeform 8"/>
            <p:cNvSpPr/>
            <p:nvPr/>
          </p:nvSpPr>
          <p:spPr bwMode="auto">
            <a:xfrm>
              <a:off x="6061009" y="1951220"/>
              <a:ext cx="1967375" cy="697824"/>
            </a:xfrm>
            <a:custGeom>
              <a:avLst/>
              <a:gdLst>
                <a:gd name="T0" fmla="*/ 1741 w 1741"/>
                <a:gd name="T1" fmla="*/ 401 h 722"/>
                <a:gd name="T2" fmla="*/ 909 w 1741"/>
                <a:gd name="T3" fmla="*/ 722 h 722"/>
                <a:gd name="T4" fmla="*/ 0 w 1741"/>
                <a:gd name="T5" fmla="*/ 403 h 722"/>
                <a:gd name="T6" fmla="*/ 891 w 1741"/>
                <a:gd name="T7" fmla="*/ 0 h 722"/>
                <a:gd name="T8" fmla="*/ 1741 w 1741"/>
                <a:gd name="T9" fmla="*/ 401 h 722"/>
              </a:gdLst>
              <a:ahLst/>
              <a:cxnLst>
                <a:cxn ang="0">
                  <a:pos x="T0" y="T1"/>
                </a:cxn>
                <a:cxn ang="0">
                  <a:pos x="T2" y="T3"/>
                </a:cxn>
                <a:cxn ang="0">
                  <a:pos x="T4" y="T5"/>
                </a:cxn>
                <a:cxn ang="0">
                  <a:pos x="T6" y="T7"/>
                </a:cxn>
                <a:cxn ang="0">
                  <a:pos x="T8" y="T9"/>
                </a:cxn>
              </a:cxnLst>
              <a:rect l="0" t="0" r="r" b="b"/>
              <a:pathLst>
                <a:path w="1741" h="722">
                  <a:moveTo>
                    <a:pt x="1741" y="401"/>
                  </a:moveTo>
                  <a:lnTo>
                    <a:pt x="909" y="722"/>
                  </a:lnTo>
                  <a:lnTo>
                    <a:pt x="0" y="403"/>
                  </a:lnTo>
                  <a:lnTo>
                    <a:pt x="891" y="0"/>
                  </a:lnTo>
                  <a:lnTo>
                    <a:pt x="1741" y="401"/>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grpSp>
      <p:grpSp>
        <p:nvGrpSpPr>
          <p:cNvPr id="67" name="组合 66"/>
          <p:cNvGrpSpPr/>
          <p:nvPr/>
        </p:nvGrpSpPr>
        <p:grpSpPr>
          <a:xfrm>
            <a:off x="8484800" y="2973981"/>
            <a:ext cx="2013849" cy="1617428"/>
            <a:chOff x="6342547" y="2242704"/>
            <a:chExt cx="1510583" cy="1213229"/>
          </a:xfrm>
        </p:grpSpPr>
        <p:sp>
          <p:nvSpPr>
            <p:cNvPr id="28" name="Freeform 24"/>
            <p:cNvSpPr/>
            <p:nvPr/>
          </p:nvSpPr>
          <p:spPr bwMode="auto">
            <a:xfrm>
              <a:off x="6342547" y="3293783"/>
              <a:ext cx="1510582" cy="162150"/>
            </a:xfrm>
            <a:custGeom>
              <a:avLst/>
              <a:gdLst>
                <a:gd name="T0" fmla="*/ 0 w 1335"/>
                <a:gd name="T1" fmla="*/ 77 h 168"/>
                <a:gd name="T2" fmla="*/ 840 w 1335"/>
                <a:gd name="T3" fmla="*/ 168 h 168"/>
                <a:gd name="T4" fmla="*/ 1335 w 1335"/>
                <a:gd name="T5" fmla="*/ 85 h 168"/>
                <a:gd name="T6" fmla="*/ 651 w 1335"/>
                <a:gd name="T7" fmla="*/ 0 h 168"/>
                <a:gd name="T8" fmla="*/ 0 w 1335"/>
                <a:gd name="T9" fmla="*/ 77 h 168"/>
              </a:gdLst>
              <a:ahLst/>
              <a:cxnLst>
                <a:cxn ang="0">
                  <a:pos x="T0" y="T1"/>
                </a:cxn>
                <a:cxn ang="0">
                  <a:pos x="T2" y="T3"/>
                </a:cxn>
                <a:cxn ang="0">
                  <a:pos x="T4" y="T5"/>
                </a:cxn>
                <a:cxn ang="0">
                  <a:pos x="T6" y="T7"/>
                </a:cxn>
                <a:cxn ang="0">
                  <a:pos x="T8" y="T9"/>
                </a:cxn>
              </a:cxnLst>
              <a:rect l="0" t="0" r="r" b="b"/>
              <a:pathLst>
                <a:path w="1335" h="168">
                  <a:moveTo>
                    <a:pt x="0" y="77"/>
                  </a:moveTo>
                  <a:lnTo>
                    <a:pt x="840" y="168"/>
                  </a:lnTo>
                  <a:lnTo>
                    <a:pt x="1335" y="85"/>
                  </a:lnTo>
                  <a:lnTo>
                    <a:pt x="651" y="0"/>
                  </a:lnTo>
                  <a:lnTo>
                    <a:pt x="0" y="77"/>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grpSp>
          <p:nvGrpSpPr>
            <p:cNvPr id="5" name="组合 4"/>
            <p:cNvGrpSpPr/>
            <p:nvPr/>
          </p:nvGrpSpPr>
          <p:grpSpPr>
            <a:xfrm>
              <a:off x="6342547" y="2242704"/>
              <a:ext cx="1510583" cy="1133119"/>
              <a:chOff x="6342547" y="2242704"/>
              <a:chExt cx="1510583" cy="1133119"/>
            </a:xfrm>
          </p:grpSpPr>
          <p:sp>
            <p:nvSpPr>
              <p:cNvPr id="26" name="Freeform 22"/>
              <p:cNvSpPr/>
              <p:nvPr/>
            </p:nvSpPr>
            <p:spPr bwMode="auto">
              <a:xfrm>
                <a:off x="7078617" y="2243669"/>
                <a:ext cx="774513" cy="1132154"/>
              </a:xfrm>
              <a:custGeom>
                <a:avLst/>
                <a:gdLst>
                  <a:gd name="T0" fmla="*/ 684 w 684"/>
                  <a:gd name="T1" fmla="*/ 1174 h 1174"/>
                  <a:gd name="T2" fmla="*/ 0 w 684"/>
                  <a:gd name="T3" fmla="*/ 1091 h 1174"/>
                  <a:gd name="T4" fmla="*/ 0 w 684"/>
                  <a:gd name="T5" fmla="*/ 0 h 1174"/>
                  <a:gd name="T6" fmla="*/ 684 w 684"/>
                  <a:gd name="T7" fmla="*/ 294 h 1174"/>
                  <a:gd name="T8" fmla="*/ 684 w 684"/>
                  <a:gd name="T9" fmla="*/ 1174 h 1174"/>
                </a:gdLst>
                <a:ahLst/>
                <a:cxnLst>
                  <a:cxn ang="0">
                    <a:pos x="T0" y="T1"/>
                  </a:cxn>
                  <a:cxn ang="0">
                    <a:pos x="T2" y="T3"/>
                  </a:cxn>
                  <a:cxn ang="0">
                    <a:pos x="T4" y="T5"/>
                  </a:cxn>
                  <a:cxn ang="0">
                    <a:pos x="T6" y="T7"/>
                  </a:cxn>
                  <a:cxn ang="0">
                    <a:pos x="T8" y="T9"/>
                  </a:cxn>
                </a:cxnLst>
                <a:rect l="0" t="0" r="r" b="b"/>
                <a:pathLst>
                  <a:path w="684" h="1174">
                    <a:moveTo>
                      <a:pt x="684" y="1174"/>
                    </a:moveTo>
                    <a:lnTo>
                      <a:pt x="0" y="1091"/>
                    </a:lnTo>
                    <a:lnTo>
                      <a:pt x="0" y="0"/>
                    </a:lnTo>
                    <a:lnTo>
                      <a:pt x="684" y="294"/>
                    </a:lnTo>
                    <a:lnTo>
                      <a:pt x="684" y="1174"/>
                    </a:lnTo>
                    <a:close/>
                  </a:path>
                </a:pathLst>
              </a:custGeom>
              <a:blipFill rotWithShape="1">
                <a:blip r:embed="rId4"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27" name="Freeform 23"/>
              <p:cNvSpPr/>
              <p:nvPr/>
            </p:nvSpPr>
            <p:spPr bwMode="auto">
              <a:xfrm>
                <a:off x="6342547" y="2242704"/>
                <a:ext cx="736070" cy="1125398"/>
              </a:xfrm>
              <a:custGeom>
                <a:avLst/>
                <a:gdLst>
                  <a:gd name="T0" fmla="*/ 0 w 651"/>
                  <a:gd name="T1" fmla="*/ 1166 h 1166"/>
                  <a:gd name="T2" fmla="*/ 651 w 651"/>
                  <a:gd name="T3" fmla="*/ 1091 h 1166"/>
                  <a:gd name="T4" fmla="*/ 651 w 651"/>
                  <a:gd name="T5" fmla="*/ 0 h 1166"/>
                  <a:gd name="T6" fmla="*/ 0 w 651"/>
                  <a:gd name="T7" fmla="*/ 269 h 1166"/>
                  <a:gd name="T8" fmla="*/ 0 w 651"/>
                  <a:gd name="T9" fmla="*/ 1166 h 11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1" h="1166">
                    <a:moveTo>
                      <a:pt x="0" y="1166"/>
                    </a:moveTo>
                    <a:lnTo>
                      <a:pt x="651" y="1091"/>
                    </a:lnTo>
                    <a:lnTo>
                      <a:pt x="651" y="0"/>
                    </a:lnTo>
                    <a:lnTo>
                      <a:pt x="0" y="269"/>
                    </a:lnTo>
                    <a:lnTo>
                      <a:pt x="0" y="1166"/>
                    </a:lnTo>
                    <a:close/>
                  </a:path>
                </a:pathLst>
              </a:custGeom>
              <a:blipFill rotWithShape="1">
                <a:blip r:embed="rId5"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 name="组合 3"/>
          <p:cNvGrpSpPr/>
          <p:nvPr/>
        </p:nvGrpSpPr>
        <p:grpSpPr>
          <a:xfrm>
            <a:off x="7648278" y="4421974"/>
            <a:ext cx="2833858" cy="2133409"/>
            <a:chOff x="5736505" y="3315982"/>
            <a:chExt cx="2125670" cy="1600265"/>
          </a:xfrm>
        </p:grpSpPr>
        <p:sp>
          <p:nvSpPr>
            <p:cNvPr id="30" name="Freeform 26"/>
            <p:cNvSpPr/>
            <p:nvPr/>
          </p:nvSpPr>
          <p:spPr bwMode="auto">
            <a:xfrm>
              <a:off x="6767681" y="3315982"/>
              <a:ext cx="1094494" cy="1600265"/>
            </a:xfrm>
            <a:custGeom>
              <a:avLst/>
              <a:gdLst>
                <a:gd name="T0" fmla="*/ 968 w 968"/>
                <a:gd name="T1" fmla="*/ 1371 h 1658"/>
                <a:gd name="T2" fmla="*/ 0 w 968"/>
                <a:gd name="T3" fmla="*/ 1658 h 1658"/>
                <a:gd name="T4" fmla="*/ 0 w 968"/>
                <a:gd name="T5" fmla="*/ 0 h 1658"/>
                <a:gd name="T6" fmla="*/ 968 w 968"/>
                <a:gd name="T7" fmla="*/ 112 h 1658"/>
                <a:gd name="T8" fmla="*/ 968 w 968"/>
                <a:gd name="T9" fmla="*/ 1371 h 1658"/>
              </a:gdLst>
              <a:ahLst/>
              <a:cxnLst>
                <a:cxn ang="0">
                  <a:pos x="T0" y="T1"/>
                </a:cxn>
                <a:cxn ang="0">
                  <a:pos x="T2" y="T3"/>
                </a:cxn>
                <a:cxn ang="0">
                  <a:pos x="T4" y="T5"/>
                </a:cxn>
                <a:cxn ang="0">
                  <a:pos x="T6" y="T7"/>
                </a:cxn>
                <a:cxn ang="0">
                  <a:pos x="T8" y="T9"/>
                </a:cxn>
              </a:cxnLst>
              <a:rect l="0" t="0" r="r" b="b"/>
              <a:pathLst>
                <a:path w="968" h="1658">
                  <a:moveTo>
                    <a:pt x="968" y="1371"/>
                  </a:moveTo>
                  <a:lnTo>
                    <a:pt x="0" y="1658"/>
                  </a:lnTo>
                  <a:lnTo>
                    <a:pt x="0" y="0"/>
                  </a:lnTo>
                  <a:lnTo>
                    <a:pt x="968" y="112"/>
                  </a:lnTo>
                  <a:lnTo>
                    <a:pt x="968" y="1371"/>
                  </a:lnTo>
                  <a:close/>
                </a:path>
              </a:pathLst>
            </a:custGeom>
            <a:blipFill rotWithShape="1">
              <a:blip r:embed="rId6"/>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1" name="Freeform 27"/>
            <p:cNvSpPr/>
            <p:nvPr/>
          </p:nvSpPr>
          <p:spPr bwMode="auto">
            <a:xfrm>
              <a:off x="5736505" y="3315982"/>
              <a:ext cx="1031176" cy="1600265"/>
            </a:xfrm>
            <a:custGeom>
              <a:avLst/>
              <a:gdLst>
                <a:gd name="T0" fmla="*/ 0 w 912"/>
                <a:gd name="T1" fmla="*/ 1371 h 1658"/>
                <a:gd name="T2" fmla="*/ 912 w 912"/>
                <a:gd name="T3" fmla="*/ 1658 h 1658"/>
                <a:gd name="T4" fmla="*/ 912 w 912"/>
                <a:gd name="T5" fmla="*/ 0 h 1658"/>
                <a:gd name="T6" fmla="*/ 8 w 912"/>
                <a:gd name="T7" fmla="*/ 112 h 1658"/>
                <a:gd name="T8" fmla="*/ 0 w 912"/>
                <a:gd name="T9" fmla="*/ 1371 h 16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2" h="1658">
                  <a:moveTo>
                    <a:pt x="0" y="1371"/>
                  </a:moveTo>
                  <a:lnTo>
                    <a:pt x="912" y="1658"/>
                  </a:lnTo>
                  <a:lnTo>
                    <a:pt x="912" y="0"/>
                  </a:lnTo>
                  <a:lnTo>
                    <a:pt x="8" y="112"/>
                  </a:lnTo>
                  <a:lnTo>
                    <a:pt x="0" y="1371"/>
                  </a:lnTo>
                  <a:close/>
                </a:path>
              </a:pathLst>
            </a:custGeom>
            <a:blipFill rotWithShape="1">
              <a:blip r:embed="rId7"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 name="组合 2"/>
          <p:cNvGrpSpPr/>
          <p:nvPr/>
        </p:nvGrpSpPr>
        <p:grpSpPr>
          <a:xfrm>
            <a:off x="6841835" y="2081401"/>
            <a:ext cx="1905316" cy="4404498"/>
            <a:chOff x="5131594" y="1560323"/>
            <a:chExt cx="1429173" cy="3303804"/>
          </a:xfrm>
        </p:grpSpPr>
        <p:sp>
          <p:nvSpPr>
            <p:cNvPr id="9" name="Freeform 5"/>
            <p:cNvSpPr/>
            <p:nvPr/>
          </p:nvSpPr>
          <p:spPr bwMode="auto">
            <a:xfrm>
              <a:off x="5837135" y="2656765"/>
              <a:ext cx="298498" cy="92657"/>
            </a:xfrm>
            <a:custGeom>
              <a:avLst/>
              <a:gdLst>
                <a:gd name="T0" fmla="*/ 0 w 264"/>
                <a:gd name="T1" fmla="*/ 92 h 96"/>
                <a:gd name="T2" fmla="*/ 258 w 264"/>
                <a:gd name="T3" fmla="*/ 0 h 96"/>
                <a:gd name="T4" fmla="*/ 264 w 264"/>
                <a:gd name="T5" fmla="*/ 15 h 96"/>
                <a:gd name="T6" fmla="*/ 31 w 264"/>
                <a:gd name="T7" fmla="*/ 96 h 96"/>
                <a:gd name="T8" fmla="*/ 0 w 264"/>
                <a:gd name="T9" fmla="*/ 92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4" h="96">
                  <a:moveTo>
                    <a:pt x="0" y="92"/>
                  </a:moveTo>
                  <a:lnTo>
                    <a:pt x="258" y="0"/>
                  </a:lnTo>
                  <a:lnTo>
                    <a:pt x="264" y="15"/>
                  </a:lnTo>
                  <a:lnTo>
                    <a:pt x="31" y="96"/>
                  </a:lnTo>
                  <a:lnTo>
                    <a:pt x="0" y="92"/>
                  </a:lnTo>
                  <a:close/>
                </a:path>
              </a:pathLst>
            </a:custGeom>
            <a:solidFill>
              <a:srgbClr val="D1D2D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 name="Freeform 29"/>
            <p:cNvSpPr/>
            <p:nvPr/>
          </p:nvSpPr>
          <p:spPr bwMode="auto">
            <a:xfrm>
              <a:off x="5217525" y="1743707"/>
              <a:ext cx="967858" cy="2993982"/>
            </a:xfrm>
            <a:custGeom>
              <a:avLst/>
              <a:gdLst>
                <a:gd name="T0" fmla="*/ 823 w 855"/>
                <a:gd name="T1" fmla="*/ 0 h 3103"/>
                <a:gd name="T2" fmla="*/ 855 w 855"/>
                <a:gd name="T3" fmla="*/ 0 h 3103"/>
                <a:gd name="T4" fmla="*/ 31 w 855"/>
                <a:gd name="T5" fmla="*/ 3095 h 3103"/>
                <a:gd name="T6" fmla="*/ 0 w 855"/>
                <a:gd name="T7" fmla="*/ 3103 h 3103"/>
                <a:gd name="T8" fmla="*/ 823 w 855"/>
                <a:gd name="T9" fmla="*/ 0 h 3103"/>
              </a:gdLst>
              <a:ahLst/>
              <a:cxnLst>
                <a:cxn ang="0">
                  <a:pos x="T0" y="T1"/>
                </a:cxn>
                <a:cxn ang="0">
                  <a:pos x="T2" y="T3"/>
                </a:cxn>
                <a:cxn ang="0">
                  <a:pos x="T4" y="T5"/>
                </a:cxn>
                <a:cxn ang="0">
                  <a:pos x="T6" y="T7"/>
                </a:cxn>
                <a:cxn ang="0">
                  <a:pos x="T8" y="T9"/>
                </a:cxn>
              </a:cxnLst>
              <a:rect l="0" t="0" r="r" b="b"/>
              <a:pathLst>
                <a:path w="855" h="3103">
                  <a:moveTo>
                    <a:pt x="823" y="0"/>
                  </a:moveTo>
                  <a:lnTo>
                    <a:pt x="855" y="0"/>
                  </a:lnTo>
                  <a:lnTo>
                    <a:pt x="31" y="3095"/>
                  </a:lnTo>
                  <a:lnTo>
                    <a:pt x="0" y="3103"/>
                  </a:lnTo>
                  <a:lnTo>
                    <a:pt x="823" y="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sp>
          <p:nvSpPr>
            <p:cNvPr id="34" name="Freeform 30"/>
            <p:cNvSpPr/>
            <p:nvPr/>
          </p:nvSpPr>
          <p:spPr bwMode="auto">
            <a:xfrm>
              <a:off x="6032742" y="1989827"/>
              <a:ext cx="286061" cy="124508"/>
            </a:xfrm>
            <a:custGeom>
              <a:avLst/>
              <a:gdLst>
                <a:gd name="T0" fmla="*/ 0 w 253"/>
                <a:gd name="T1" fmla="*/ 129 h 129"/>
                <a:gd name="T2" fmla="*/ 253 w 253"/>
                <a:gd name="T3" fmla="*/ 0 h 129"/>
                <a:gd name="T4" fmla="*/ 249 w 253"/>
                <a:gd name="T5" fmla="*/ 21 h 129"/>
                <a:gd name="T6" fmla="*/ 35 w 253"/>
                <a:gd name="T7" fmla="*/ 127 h 129"/>
                <a:gd name="T8" fmla="*/ 0 w 253"/>
                <a:gd name="T9" fmla="*/ 129 h 1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3" h="129">
                  <a:moveTo>
                    <a:pt x="0" y="129"/>
                  </a:moveTo>
                  <a:lnTo>
                    <a:pt x="253" y="0"/>
                  </a:lnTo>
                  <a:lnTo>
                    <a:pt x="249" y="21"/>
                  </a:lnTo>
                  <a:lnTo>
                    <a:pt x="35" y="127"/>
                  </a:lnTo>
                  <a:lnTo>
                    <a:pt x="0" y="129"/>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1"/>
            <p:cNvSpPr/>
            <p:nvPr/>
          </p:nvSpPr>
          <p:spPr bwMode="auto">
            <a:xfrm>
              <a:off x="5940027" y="2290963"/>
              <a:ext cx="293976" cy="128369"/>
            </a:xfrm>
            <a:custGeom>
              <a:avLst/>
              <a:gdLst>
                <a:gd name="T0" fmla="*/ 0 w 260"/>
                <a:gd name="T1" fmla="*/ 131 h 133"/>
                <a:gd name="T2" fmla="*/ 260 w 260"/>
                <a:gd name="T3" fmla="*/ 0 h 133"/>
                <a:gd name="T4" fmla="*/ 254 w 260"/>
                <a:gd name="T5" fmla="*/ 27 h 133"/>
                <a:gd name="T6" fmla="*/ 32 w 260"/>
                <a:gd name="T7" fmla="*/ 133 h 133"/>
                <a:gd name="T8" fmla="*/ 0 w 260"/>
                <a:gd name="T9" fmla="*/ 131 h 1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 h="133">
                  <a:moveTo>
                    <a:pt x="0" y="131"/>
                  </a:moveTo>
                  <a:lnTo>
                    <a:pt x="260" y="0"/>
                  </a:lnTo>
                  <a:lnTo>
                    <a:pt x="254" y="27"/>
                  </a:lnTo>
                  <a:lnTo>
                    <a:pt x="32" y="133"/>
                  </a:lnTo>
                  <a:lnTo>
                    <a:pt x="0" y="131"/>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2"/>
            <p:cNvSpPr/>
            <p:nvPr/>
          </p:nvSpPr>
          <p:spPr bwMode="auto">
            <a:xfrm>
              <a:off x="5741028" y="2985891"/>
              <a:ext cx="312066" cy="66597"/>
            </a:xfrm>
            <a:custGeom>
              <a:avLst/>
              <a:gdLst>
                <a:gd name="T0" fmla="*/ 0 w 276"/>
                <a:gd name="T1" fmla="*/ 67 h 69"/>
                <a:gd name="T2" fmla="*/ 270 w 276"/>
                <a:gd name="T3" fmla="*/ 0 h 69"/>
                <a:gd name="T4" fmla="*/ 276 w 276"/>
                <a:gd name="T5" fmla="*/ 17 h 69"/>
                <a:gd name="T6" fmla="*/ 33 w 276"/>
                <a:gd name="T7" fmla="*/ 69 h 69"/>
                <a:gd name="T8" fmla="*/ 0 w 276"/>
                <a:gd name="T9" fmla="*/ 67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6" h="69">
                  <a:moveTo>
                    <a:pt x="0" y="67"/>
                  </a:moveTo>
                  <a:lnTo>
                    <a:pt x="270" y="0"/>
                  </a:lnTo>
                  <a:lnTo>
                    <a:pt x="276" y="17"/>
                  </a:lnTo>
                  <a:lnTo>
                    <a:pt x="33" y="69"/>
                  </a:lnTo>
                  <a:lnTo>
                    <a:pt x="0" y="67"/>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3"/>
            <p:cNvSpPr/>
            <p:nvPr/>
          </p:nvSpPr>
          <p:spPr bwMode="auto">
            <a:xfrm>
              <a:off x="5637006" y="3347833"/>
              <a:ext cx="306413" cy="41503"/>
            </a:xfrm>
            <a:custGeom>
              <a:avLst/>
              <a:gdLst>
                <a:gd name="T0" fmla="*/ 0 w 271"/>
                <a:gd name="T1" fmla="*/ 41 h 43"/>
                <a:gd name="T2" fmla="*/ 266 w 271"/>
                <a:gd name="T3" fmla="*/ 0 h 43"/>
                <a:gd name="T4" fmla="*/ 271 w 271"/>
                <a:gd name="T5" fmla="*/ 17 h 43"/>
                <a:gd name="T6" fmla="*/ 31 w 271"/>
                <a:gd name="T7" fmla="*/ 43 h 43"/>
                <a:gd name="T8" fmla="*/ 0 w 271"/>
                <a:gd name="T9" fmla="*/ 41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1" h="43">
                  <a:moveTo>
                    <a:pt x="0" y="41"/>
                  </a:moveTo>
                  <a:lnTo>
                    <a:pt x="266" y="0"/>
                  </a:lnTo>
                  <a:lnTo>
                    <a:pt x="271" y="17"/>
                  </a:lnTo>
                  <a:lnTo>
                    <a:pt x="31" y="43"/>
                  </a:lnTo>
                  <a:lnTo>
                    <a:pt x="0" y="41"/>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4"/>
            <p:cNvSpPr/>
            <p:nvPr/>
          </p:nvSpPr>
          <p:spPr bwMode="auto">
            <a:xfrm>
              <a:off x="5444791" y="4006084"/>
              <a:ext cx="314328" cy="24129"/>
            </a:xfrm>
            <a:custGeom>
              <a:avLst/>
              <a:gdLst>
                <a:gd name="T0" fmla="*/ 0 w 278"/>
                <a:gd name="T1" fmla="*/ 0 h 25"/>
                <a:gd name="T2" fmla="*/ 264 w 278"/>
                <a:gd name="T3" fmla="*/ 25 h 25"/>
                <a:gd name="T4" fmla="*/ 278 w 278"/>
                <a:gd name="T5" fmla="*/ 21 h 25"/>
                <a:gd name="T6" fmla="*/ 31 w 278"/>
                <a:gd name="T7" fmla="*/ 0 h 25"/>
                <a:gd name="T8" fmla="*/ 0 w 27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8" h="25">
                  <a:moveTo>
                    <a:pt x="0" y="0"/>
                  </a:moveTo>
                  <a:lnTo>
                    <a:pt x="264" y="25"/>
                  </a:lnTo>
                  <a:lnTo>
                    <a:pt x="278" y="21"/>
                  </a:lnTo>
                  <a:lnTo>
                    <a:pt x="31"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35"/>
            <p:cNvSpPr/>
            <p:nvPr/>
          </p:nvSpPr>
          <p:spPr bwMode="auto">
            <a:xfrm>
              <a:off x="5333985" y="4360304"/>
              <a:ext cx="305282" cy="52120"/>
            </a:xfrm>
            <a:custGeom>
              <a:avLst/>
              <a:gdLst>
                <a:gd name="T0" fmla="*/ 0 w 270"/>
                <a:gd name="T1" fmla="*/ 0 h 54"/>
                <a:gd name="T2" fmla="*/ 266 w 270"/>
                <a:gd name="T3" fmla="*/ 54 h 54"/>
                <a:gd name="T4" fmla="*/ 270 w 270"/>
                <a:gd name="T5" fmla="*/ 45 h 54"/>
                <a:gd name="T6" fmla="*/ 33 w 270"/>
                <a:gd name="T7" fmla="*/ 0 h 54"/>
                <a:gd name="T8" fmla="*/ 0 w 270"/>
                <a:gd name="T9" fmla="*/ 0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0" h="54">
                  <a:moveTo>
                    <a:pt x="0" y="0"/>
                  </a:moveTo>
                  <a:lnTo>
                    <a:pt x="266" y="54"/>
                  </a:lnTo>
                  <a:lnTo>
                    <a:pt x="270" y="45"/>
                  </a:lnTo>
                  <a:lnTo>
                    <a:pt x="33"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36"/>
            <p:cNvSpPr>
              <a:spLocks noEditPoints="1"/>
            </p:cNvSpPr>
            <p:nvPr/>
          </p:nvSpPr>
          <p:spPr bwMode="auto">
            <a:xfrm>
              <a:off x="5131594" y="1560323"/>
              <a:ext cx="1394123" cy="3303804"/>
            </a:xfrm>
            <a:custGeom>
              <a:avLst/>
              <a:gdLst>
                <a:gd name="T0" fmla="*/ 1136 w 1233"/>
                <a:gd name="T1" fmla="*/ 89 h 3423"/>
                <a:gd name="T2" fmla="*/ 1077 w 1233"/>
                <a:gd name="T3" fmla="*/ 337 h 3423"/>
                <a:gd name="T4" fmla="*/ 826 w 1233"/>
                <a:gd name="T5" fmla="*/ 466 h 3423"/>
                <a:gd name="T6" fmla="*/ 900 w 1233"/>
                <a:gd name="T7" fmla="*/ 189 h 3423"/>
                <a:gd name="T8" fmla="*/ 821 w 1233"/>
                <a:gd name="T9" fmla="*/ 266 h 3423"/>
                <a:gd name="T10" fmla="*/ 0 w 1233"/>
                <a:gd name="T11" fmla="*/ 3259 h 3423"/>
                <a:gd name="T12" fmla="*/ 77 w 1233"/>
                <a:gd name="T13" fmla="*/ 3292 h 3423"/>
                <a:gd name="T14" fmla="*/ 158 w 1233"/>
                <a:gd name="T15" fmla="*/ 2990 h 3423"/>
                <a:gd name="T16" fmla="*/ 420 w 1233"/>
                <a:gd name="T17" fmla="*/ 3061 h 3423"/>
                <a:gd name="T18" fmla="*/ 343 w 1233"/>
                <a:gd name="T19" fmla="*/ 3383 h 3423"/>
                <a:gd name="T20" fmla="*/ 455 w 1233"/>
                <a:gd name="T21" fmla="*/ 3423 h 3423"/>
                <a:gd name="T22" fmla="*/ 1233 w 1233"/>
                <a:gd name="T23" fmla="*/ 0 h 3423"/>
                <a:gd name="T24" fmla="*/ 1136 w 1233"/>
                <a:gd name="T25" fmla="*/ 89 h 3423"/>
                <a:gd name="T26" fmla="*/ 1050 w 1233"/>
                <a:gd name="T27" fmla="*/ 445 h 3423"/>
                <a:gd name="T28" fmla="*/ 1002 w 1233"/>
                <a:gd name="T29" fmla="*/ 649 h 3423"/>
                <a:gd name="T30" fmla="*/ 742 w 1233"/>
                <a:gd name="T31" fmla="*/ 782 h 3423"/>
                <a:gd name="T32" fmla="*/ 797 w 1233"/>
                <a:gd name="T33" fmla="*/ 572 h 3423"/>
                <a:gd name="T34" fmla="*/ 1050 w 1233"/>
                <a:gd name="T35" fmla="*/ 445 h 3423"/>
                <a:gd name="T36" fmla="*/ 372 w 1233"/>
                <a:gd name="T37" fmla="*/ 2181 h 3423"/>
                <a:gd name="T38" fmla="*/ 449 w 1233"/>
                <a:gd name="T39" fmla="*/ 1893 h 3423"/>
                <a:gd name="T40" fmla="*/ 709 w 1233"/>
                <a:gd name="T41" fmla="*/ 1860 h 3423"/>
                <a:gd name="T42" fmla="*/ 636 w 1233"/>
                <a:gd name="T43" fmla="*/ 2168 h 3423"/>
                <a:gd name="T44" fmla="*/ 372 w 1233"/>
                <a:gd name="T45" fmla="*/ 2181 h 3423"/>
                <a:gd name="T46" fmla="*/ 611 w 1233"/>
                <a:gd name="T47" fmla="*/ 2272 h 3423"/>
                <a:gd name="T48" fmla="*/ 541 w 1233"/>
                <a:gd name="T49" fmla="*/ 2559 h 3423"/>
                <a:gd name="T50" fmla="*/ 277 w 1233"/>
                <a:gd name="T51" fmla="*/ 2534 h 3423"/>
                <a:gd name="T52" fmla="*/ 349 w 1233"/>
                <a:gd name="T53" fmla="*/ 2270 h 3423"/>
                <a:gd name="T54" fmla="*/ 611 w 1233"/>
                <a:gd name="T55" fmla="*/ 2272 h 3423"/>
                <a:gd name="T56" fmla="*/ 474 w 1233"/>
                <a:gd name="T57" fmla="*/ 1798 h 3423"/>
                <a:gd name="T58" fmla="*/ 541 w 1233"/>
                <a:gd name="T59" fmla="*/ 1544 h 3423"/>
                <a:gd name="T60" fmla="*/ 799 w 1233"/>
                <a:gd name="T61" fmla="*/ 1483 h 3423"/>
                <a:gd name="T62" fmla="*/ 734 w 1233"/>
                <a:gd name="T63" fmla="*/ 1754 h 3423"/>
                <a:gd name="T64" fmla="*/ 474 w 1233"/>
                <a:gd name="T65" fmla="*/ 1798 h 3423"/>
                <a:gd name="T66" fmla="*/ 566 w 1233"/>
                <a:gd name="T67" fmla="*/ 1446 h 3423"/>
                <a:gd name="T68" fmla="*/ 624 w 1233"/>
                <a:gd name="T69" fmla="*/ 1228 h 3423"/>
                <a:gd name="T70" fmla="*/ 884 w 1233"/>
                <a:gd name="T71" fmla="*/ 1136 h 3423"/>
                <a:gd name="T72" fmla="*/ 824 w 1233"/>
                <a:gd name="T73" fmla="*/ 1377 h 3423"/>
                <a:gd name="T74" fmla="*/ 566 w 1233"/>
                <a:gd name="T75" fmla="*/ 1446 h 3423"/>
                <a:gd name="T76" fmla="*/ 653 w 1233"/>
                <a:gd name="T77" fmla="*/ 1121 h 3423"/>
                <a:gd name="T78" fmla="*/ 715 w 1233"/>
                <a:gd name="T79" fmla="*/ 888 h 3423"/>
                <a:gd name="T80" fmla="*/ 975 w 1233"/>
                <a:gd name="T81" fmla="*/ 757 h 3423"/>
                <a:gd name="T82" fmla="*/ 911 w 1233"/>
                <a:gd name="T83" fmla="*/ 1019 h 3423"/>
                <a:gd name="T84" fmla="*/ 653 w 1233"/>
                <a:gd name="T85" fmla="*/ 1121 h 3423"/>
                <a:gd name="T86" fmla="*/ 445 w 1233"/>
                <a:gd name="T87" fmla="*/ 2955 h 3423"/>
                <a:gd name="T88" fmla="*/ 181 w 1233"/>
                <a:gd name="T89" fmla="*/ 2901 h 3423"/>
                <a:gd name="T90" fmla="*/ 252 w 1233"/>
                <a:gd name="T91" fmla="*/ 2634 h 3423"/>
                <a:gd name="T92" fmla="*/ 514 w 1233"/>
                <a:gd name="T93" fmla="*/ 2665 h 3423"/>
                <a:gd name="T94" fmla="*/ 445 w 1233"/>
                <a:gd name="T95" fmla="*/ 2955 h 342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233" h="3423">
                  <a:moveTo>
                    <a:pt x="1136" y="89"/>
                  </a:moveTo>
                  <a:lnTo>
                    <a:pt x="1077" y="337"/>
                  </a:lnTo>
                  <a:lnTo>
                    <a:pt x="826" y="466"/>
                  </a:lnTo>
                  <a:lnTo>
                    <a:pt x="900" y="189"/>
                  </a:lnTo>
                  <a:lnTo>
                    <a:pt x="821" y="266"/>
                  </a:lnTo>
                  <a:lnTo>
                    <a:pt x="0" y="3259"/>
                  </a:lnTo>
                  <a:lnTo>
                    <a:pt x="77" y="3292"/>
                  </a:lnTo>
                  <a:lnTo>
                    <a:pt x="158" y="2990"/>
                  </a:lnTo>
                  <a:lnTo>
                    <a:pt x="420" y="3061"/>
                  </a:lnTo>
                  <a:lnTo>
                    <a:pt x="343" y="3383"/>
                  </a:lnTo>
                  <a:lnTo>
                    <a:pt x="455" y="3423"/>
                  </a:lnTo>
                  <a:lnTo>
                    <a:pt x="1233" y="0"/>
                  </a:lnTo>
                  <a:lnTo>
                    <a:pt x="1136" y="89"/>
                  </a:lnTo>
                  <a:close/>
                  <a:moveTo>
                    <a:pt x="1050" y="445"/>
                  </a:moveTo>
                  <a:lnTo>
                    <a:pt x="1002" y="649"/>
                  </a:lnTo>
                  <a:lnTo>
                    <a:pt x="742" y="782"/>
                  </a:lnTo>
                  <a:lnTo>
                    <a:pt x="797" y="572"/>
                  </a:lnTo>
                  <a:lnTo>
                    <a:pt x="1050" y="445"/>
                  </a:lnTo>
                  <a:close/>
                  <a:moveTo>
                    <a:pt x="372" y="2181"/>
                  </a:moveTo>
                  <a:lnTo>
                    <a:pt x="449" y="1893"/>
                  </a:lnTo>
                  <a:lnTo>
                    <a:pt x="709" y="1860"/>
                  </a:lnTo>
                  <a:lnTo>
                    <a:pt x="636" y="2168"/>
                  </a:lnTo>
                  <a:lnTo>
                    <a:pt x="372" y="2181"/>
                  </a:lnTo>
                  <a:close/>
                  <a:moveTo>
                    <a:pt x="611" y="2272"/>
                  </a:moveTo>
                  <a:lnTo>
                    <a:pt x="541" y="2559"/>
                  </a:lnTo>
                  <a:lnTo>
                    <a:pt x="277" y="2534"/>
                  </a:lnTo>
                  <a:lnTo>
                    <a:pt x="349" y="2270"/>
                  </a:lnTo>
                  <a:lnTo>
                    <a:pt x="611" y="2272"/>
                  </a:lnTo>
                  <a:close/>
                  <a:moveTo>
                    <a:pt x="474" y="1798"/>
                  </a:moveTo>
                  <a:lnTo>
                    <a:pt x="541" y="1544"/>
                  </a:lnTo>
                  <a:lnTo>
                    <a:pt x="799" y="1483"/>
                  </a:lnTo>
                  <a:lnTo>
                    <a:pt x="734" y="1754"/>
                  </a:lnTo>
                  <a:lnTo>
                    <a:pt x="474" y="1798"/>
                  </a:lnTo>
                  <a:close/>
                  <a:moveTo>
                    <a:pt x="566" y="1446"/>
                  </a:moveTo>
                  <a:lnTo>
                    <a:pt x="624" y="1228"/>
                  </a:lnTo>
                  <a:lnTo>
                    <a:pt x="884" y="1136"/>
                  </a:lnTo>
                  <a:lnTo>
                    <a:pt x="824" y="1377"/>
                  </a:lnTo>
                  <a:lnTo>
                    <a:pt x="566" y="1446"/>
                  </a:lnTo>
                  <a:close/>
                  <a:moveTo>
                    <a:pt x="653" y="1121"/>
                  </a:moveTo>
                  <a:lnTo>
                    <a:pt x="715" y="888"/>
                  </a:lnTo>
                  <a:lnTo>
                    <a:pt x="975" y="757"/>
                  </a:lnTo>
                  <a:lnTo>
                    <a:pt x="911" y="1019"/>
                  </a:lnTo>
                  <a:lnTo>
                    <a:pt x="653" y="1121"/>
                  </a:lnTo>
                  <a:close/>
                  <a:moveTo>
                    <a:pt x="445" y="2955"/>
                  </a:moveTo>
                  <a:lnTo>
                    <a:pt x="181" y="2901"/>
                  </a:lnTo>
                  <a:lnTo>
                    <a:pt x="252" y="2634"/>
                  </a:lnTo>
                  <a:lnTo>
                    <a:pt x="514" y="2665"/>
                  </a:lnTo>
                  <a:lnTo>
                    <a:pt x="445" y="2955"/>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37"/>
            <p:cNvSpPr/>
            <p:nvPr/>
          </p:nvSpPr>
          <p:spPr bwMode="auto">
            <a:xfrm>
              <a:off x="5646051" y="1560323"/>
              <a:ext cx="914716" cy="3303804"/>
            </a:xfrm>
            <a:custGeom>
              <a:avLst/>
              <a:gdLst>
                <a:gd name="T0" fmla="*/ 776 w 809"/>
                <a:gd name="T1" fmla="*/ 0 h 3423"/>
                <a:gd name="T2" fmla="*/ 809 w 809"/>
                <a:gd name="T3" fmla="*/ 0 h 3423"/>
                <a:gd name="T4" fmla="*/ 57 w 809"/>
                <a:gd name="T5" fmla="*/ 3410 h 3423"/>
                <a:gd name="T6" fmla="*/ 0 w 809"/>
                <a:gd name="T7" fmla="*/ 3423 h 3423"/>
                <a:gd name="T8" fmla="*/ 776 w 809"/>
                <a:gd name="T9" fmla="*/ 0 h 3423"/>
              </a:gdLst>
              <a:ahLst/>
              <a:cxnLst>
                <a:cxn ang="0">
                  <a:pos x="T0" y="T1"/>
                </a:cxn>
                <a:cxn ang="0">
                  <a:pos x="T2" y="T3"/>
                </a:cxn>
                <a:cxn ang="0">
                  <a:pos x="T4" y="T5"/>
                </a:cxn>
                <a:cxn ang="0">
                  <a:pos x="T6" y="T7"/>
                </a:cxn>
                <a:cxn ang="0">
                  <a:pos x="T8" y="T9"/>
                </a:cxn>
              </a:cxnLst>
              <a:rect l="0" t="0" r="r" b="b"/>
              <a:pathLst>
                <a:path w="809" h="3423">
                  <a:moveTo>
                    <a:pt x="776" y="0"/>
                  </a:moveTo>
                  <a:lnTo>
                    <a:pt x="809" y="0"/>
                  </a:lnTo>
                  <a:lnTo>
                    <a:pt x="57" y="3410"/>
                  </a:lnTo>
                  <a:lnTo>
                    <a:pt x="0" y="3423"/>
                  </a:lnTo>
                  <a:lnTo>
                    <a:pt x="776" y="0"/>
                  </a:lnTo>
                  <a:close/>
                </a:path>
              </a:pathLst>
            </a:custGeom>
            <a:solidFill>
              <a:schemeClr val="bg2">
                <a:lumMod val="75000"/>
              </a:schemeClr>
            </a:solidFill>
            <a:ln>
              <a:noFill/>
            </a:ln>
            <a:effectLst/>
            <a:extLst>
              <a:ext uri="{91240B29-F687-4F45-9708-019B960494DF}">
                <a14:hiddenLine xmlns:a14="http://schemas.microsoft.com/office/drawing/2010/main" w="9525">
                  <a:solidFill>
                    <a:srgbClr val="000000"/>
                  </a:solidFill>
                  <a:round/>
                </a14:hiddenLine>
              </a:ext>
            </a:extLst>
          </p:spPr>
          <p:txBody>
            <a:bodyPr/>
            <a:lstStyle/>
            <a:p>
              <a:pPr>
                <a:defRPr/>
              </a:pPr>
              <a:endParaRPr lang="en-US"/>
            </a:p>
          </p:txBody>
        </p:sp>
      </p:grpSp>
      <p:sp>
        <p:nvSpPr>
          <p:cNvPr id="64" name="Rectangle 62"/>
          <p:cNvSpPr>
            <a:spLocks noChangeArrowheads="1"/>
          </p:cNvSpPr>
          <p:nvPr/>
        </p:nvSpPr>
        <p:spPr bwMode="auto">
          <a:xfrm>
            <a:off x="1309105" y="3040701"/>
            <a:ext cx="1829109" cy="420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135" b="1" dirty="0">
                <a:latin typeface="微软雅黑" panose="020B0503020204020204" charset="-122"/>
                <a:ea typeface="微软雅黑" panose="020B0503020204020204" charset="-122"/>
              </a:rPr>
              <a:t>点击添加文本</a:t>
            </a:r>
          </a:p>
        </p:txBody>
      </p:sp>
      <p:sp>
        <p:nvSpPr>
          <p:cNvPr id="65" name="Rectangle 63"/>
          <p:cNvSpPr/>
          <p:nvPr/>
        </p:nvSpPr>
        <p:spPr bwMode="auto">
          <a:xfrm>
            <a:off x="1309105" y="3437524"/>
            <a:ext cx="4315851" cy="652695"/>
          </a:xfrm>
          <a:prstGeom prst="rect">
            <a:avLst/>
          </a:prstGeom>
        </p:spPr>
        <p:txBody>
          <a:bodyPr>
            <a:spAutoFit/>
          </a:bodyPr>
          <a:lstStyle/>
          <a:p>
            <a:r>
              <a:rPr sz="1200"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44" name="Group 344"/>
          <p:cNvGrpSpPr/>
          <p:nvPr/>
        </p:nvGrpSpPr>
        <p:grpSpPr bwMode="auto">
          <a:xfrm>
            <a:off x="1343444" y="4243869"/>
            <a:ext cx="5172756" cy="289088"/>
            <a:chOff x="4643438" y="2785367"/>
            <a:chExt cx="5172180" cy="289173"/>
          </a:xfrm>
        </p:grpSpPr>
        <p:sp>
          <p:nvSpPr>
            <p:cNvPr id="60" name="Rectangle 58"/>
            <p:cNvSpPr/>
            <p:nvPr/>
          </p:nvSpPr>
          <p:spPr>
            <a:xfrm>
              <a:off x="5072540" y="2785367"/>
              <a:ext cx="4743078" cy="277080"/>
            </a:xfrm>
            <a:prstGeom prst="rect">
              <a:avLst/>
            </a:prstGeom>
          </p:spPr>
          <p:txBody>
            <a:bodyPr wrap="none">
              <a:spAutoFit/>
            </a:bodyPr>
            <a:lstStyle/>
            <a:p>
              <a:r>
                <a:rPr lang="zh-CN" altLang="en-US" sz="1200" dirty="0">
                  <a:latin typeface="微软雅黑" panose="020B0503020204020204" charset="-122"/>
                  <a:ea typeface="微软雅黑" panose="020B0503020204020204" charset="-122"/>
                </a:rPr>
                <a:t>点击输入简要文本内容，文字内容需概况精炼的说明该分项内容</a:t>
              </a:r>
              <a:r>
                <a:rPr lang="en-US" altLang="zh-CN" sz="1200" dirty="0">
                  <a:latin typeface="微软雅黑" panose="020B0503020204020204" charset="-122"/>
                  <a:ea typeface="微软雅黑" panose="020B0503020204020204" charset="-122"/>
                </a:rPr>
                <a:t>……</a:t>
              </a:r>
            </a:p>
          </p:txBody>
        </p:sp>
        <p:grpSp>
          <p:nvGrpSpPr>
            <p:cNvPr id="61" name="Group 332"/>
            <p:cNvGrpSpPr/>
            <p:nvPr/>
          </p:nvGrpSpPr>
          <p:grpSpPr bwMode="auto">
            <a:xfrm>
              <a:off x="4643438" y="2786064"/>
              <a:ext cx="288476" cy="288476"/>
              <a:chOff x="4643438" y="2786064"/>
              <a:chExt cx="288476" cy="288476"/>
            </a:xfrm>
          </p:grpSpPr>
          <p:sp>
            <p:nvSpPr>
              <p:cNvPr id="62" name="Oval 60"/>
              <p:cNvSpPr/>
              <p:nvPr/>
            </p:nvSpPr>
            <p:spPr>
              <a:xfrm>
                <a:off x="4644019" y="2785366"/>
                <a:ext cx="288855" cy="2889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465">
                  <a:solidFill>
                    <a:schemeClr val="tx1"/>
                  </a:solidFill>
                </a:endParaRPr>
              </a:p>
            </p:txBody>
          </p:sp>
          <p:sp>
            <p:nvSpPr>
              <p:cNvPr id="63" name="Freeform 26"/>
              <p:cNvSpPr/>
              <p:nvPr/>
            </p:nvSpPr>
            <p:spPr bwMode="auto">
              <a:xfrm>
                <a:off x="4735506" y="2871746"/>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5" name="Group 347"/>
          <p:cNvGrpSpPr/>
          <p:nvPr/>
        </p:nvGrpSpPr>
        <p:grpSpPr bwMode="auto">
          <a:xfrm>
            <a:off x="1343444" y="5529577"/>
            <a:ext cx="5172756" cy="288887"/>
            <a:chOff x="4643438" y="4071452"/>
            <a:chExt cx="5172180" cy="288972"/>
          </a:xfrm>
        </p:grpSpPr>
        <p:sp>
          <p:nvSpPr>
            <p:cNvPr id="56" name="Rectangle 54"/>
            <p:cNvSpPr/>
            <p:nvPr/>
          </p:nvSpPr>
          <p:spPr>
            <a:xfrm>
              <a:off x="5072540" y="4071452"/>
              <a:ext cx="4743078" cy="277081"/>
            </a:xfrm>
            <a:prstGeom prst="rect">
              <a:avLst/>
            </a:prstGeom>
          </p:spPr>
          <p:txBody>
            <a:bodyPr wrap="none">
              <a:spAutoFit/>
            </a:bodyPr>
            <a:lstStyle/>
            <a:p>
              <a:r>
                <a:rPr lang="zh-CN" altLang="en-US" sz="1200" dirty="0">
                  <a:latin typeface="微软雅黑" panose="020B0503020204020204" charset="-122"/>
                  <a:ea typeface="微软雅黑" panose="020B0503020204020204" charset="-122"/>
                </a:rPr>
                <a:t>点击输入简要文本内容，文字内容需概况精炼的说明该分项内容</a:t>
              </a:r>
              <a:r>
                <a:rPr lang="en-US" altLang="zh-CN" sz="1200" dirty="0">
                  <a:latin typeface="微软雅黑" panose="020B0503020204020204" charset="-122"/>
                  <a:ea typeface="微软雅黑" panose="020B0503020204020204" charset="-122"/>
                </a:rPr>
                <a:t>……</a:t>
              </a:r>
            </a:p>
          </p:txBody>
        </p:sp>
        <p:grpSp>
          <p:nvGrpSpPr>
            <p:cNvPr id="57" name="Group 342"/>
            <p:cNvGrpSpPr/>
            <p:nvPr/>
          </p:nvGrpSpPr>
          <p:grpSpPr bwMode="auto">
            <a:xfrm>
              <a:off x="4643438" y="4071948"/>
              <a:ext cx="288476" cy="288476"/>
              <a:chOff x="4643438" y="4071948"/>
              <a:chExt cx="288476" cy="288476"/>
            </a:xfrm>
          </p:grpSpPr>
          <p:sp>
            <p:nvSpPr>
              <p:cNvPr id="58" name="Oval 56"/>
              <p:cNvSpPr/>
              <p:nvPr/>
            </p:nvSpPr>
            <p:spPr>
              <a:xfrm>
                <a:off x="4644019" y="4071452"/>
                <a:ext cx="288855" cy="2889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465">
                  <a:solidFill>
                    <a:schemeClr val="tx1"/>
                  </a:solidFill>
                </a:endParaRPr>
              </a:p>
            </p:txBody>
          </p:sp>
          <p:sp>
            <p:nvSpPr>
              <p:cNvPr id="59" name="Freeform 105"/>
              <p:cNvSpPr/>
              <p:nvPr/>
            </p:nvSpPr>
            <p:spPr bwMode="auto">
              <a:xfrm>
                <a:off x="4742079" y="4165806"/>
                <a:ext cx="105018" cy="105018"/>
              </a:xfrm>
              <a:custGeom>
                <a:avLst/>
                <a:gdLst>
                  <a:gd name="T0" fmla="*/ 255 w 262"/>
                  <a:gd name="T1" fmla="*/ 58 h 263"/>
                  <a:gd name="T2" fmla="*/ 257 w 262"/>
                  <a:gd name="T3" fmla="*/ 53 h 263"/>
                  <a:gd name="T4" fmla="*/ 262 w 262"/>
                  <a:gd name="T5" fmla="*/ 38 h 263"/>
                  <a:gd name="T6" fmla="*/ 257 w 262"/>
                  <a:gd name="T7" fmla="*/ 24 h 263"/>
                  <a:gd name="T8" fmla="*/ 244 w 262"/>
                  <a:gd name="T9" fmla="*/ 9 h 263"/>
                  <a:gd name="T10" fmla="*/ 241 w 262"/>
                  <a:gd name="T11" fmla="*/ 5 h 263"/>
                  <a:gd name="T12" fmla="*/ 224 w 262"/>
                  <a:gd name="T13" fmla="*/ 0 h 263"/>
                  <a:gd name="T14" fmla="*/ 210 w 262"/>
                  <a:gd name="T15" fmla="*/ 5 h 263"/>
                  <a:gd name="T16" fmla="*/ 132 w 262"/>
                  <a:gd name="T17" fmla="*/ 82 h 263"/>
                  <a:gd name="T18" fmla="*/ 58 w 262"/>
                  <a:gd name="T19" fmla="*/ 9 h 263"/>
                  <a:gd name="T20" fmla="*/ 49 w 262"/>
                  <a:gd name="T21" fmla="*/ 2 h 263"/>
                  <a:gd name="T22" fmla="*/ 27 w 262"/>
                  <a:gd name="T23" fmla="*/ 2 h 263"/>
                  <a:gd name="T24" fmla="*/ 18 w 262"/>
                  <a:gd name="T25" fmla="*/ 9 h 263"/>
                  <a:gd name="T26" fmla="*/ 9 w 262"/>
                  <a:gd name="T27" fmla="*/ 18 h 263"/>
                  <a:gd name="T28" fmla="*/ 3 w 262"/>
                  <a:gd name="T29" fmla="*/ 27 h 263"/>
                  <a:gd name="T30" fmla="*/ 3 w 262"/>
                  <a:gd name="T31" fmla="*/ 49 h 263"/>
                  <a:gd name="T32" fmla="*/ 9 w 262"/>
                  <a:gd name="T33" fmla="*/ 58 h 263"/>
                  <a:gd name="T34" fmla="*/ 9 w 262"/>
                  <a:gd name="T35" fmla="*/ 205 h 263"/>
                  <a:gd name="T36" fmla="*/ 5 w 262"/>
                  <a:gd name="T37" fmla="*/ 210 h 263"/>
                  <a:gd name="T38" fmla="*/ 0 w 262"/>
                  <a:gd name="T39" fmla="*/ 225 h 263"/>
                  <a:gd name="T40" fmla="*/ 5 w 262"/>
                  <a:gd name="T41" fmla="*/ 241 h 263"/>
                  <a:gd name="T42" fmla="*/ 18 w 262"/>
                  <a:gd name="T43" fmla="*/ 254 h 263"/>
                  <a:gd name="T44" fmla="*/ 23 w 262"/>
                  <a:gd name="T45" fmla="*/ 257 h 263"/>
                  <a:gd name="T46" fmla="*/ 38 w 262"/>
                  <a:gd name="T47" fmla="*/ 263 h 263"/>
                  <a:gd name="T48" fmla="*/ 54 w 262"/>
                  <a:gd name="T49" fmla="*/ 257 h 263"/>
                  <a:gd name="T50" fmla="*/ 132 w 262"/>
                  <a:gd name="T51" fmla="*/ 181 h 263"/>
                  <a:gd name="T52" fmla="*/ 204 w 262"/>
                  <a:gd name="T53" fmla="*/ 254 h 263"/>
                  <a:gd name="T54" fmla="*/ 214 w 262"/>
                  <a:gd name="T55" fmla="*/ 261 h 263"/>
                  <a:gd name="T56" fmla="*/ 235 w 262"/>
                  <a:gd name="T57" fmla="*/ 261 h 263"/>
                  <a:gd name="T58" fmla="*/ 244 w 262"/>
                  <a:gd name="T59" fmla="*/ 254 h 263"/>
                  <a:gd name="T60" fmla="*/ 255 w 262"/>
                  <a:gd name="T61" fmla="*/ 245 h 263"/>
                  <a:gd name="T62" fmla="*/ 261 w 262"/>
                  <a:gd name="T63" fmla="*/ 236 h 263"/>
                  <a:gd name="T64" fmla="*/ 261 w 262"/>
                  <a:gd name="T65" fmla="*/ 214 h 263"/>
                  <a:gd name="T66" fmla="*/ 255 w 262"/>
                  <a:gd name="T67" fmla="*/ 205 h 2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62" h="263">
                    <a:moveTo>
                      <a:pt x="181" y="132"/>
                    </a:moveTo>
                    <a:lnTo>
                      <a:pt x="255" y="58"/>
                    </a:lnTo>
                    <a:lnTo>
                      <a:pt x="257" y="53"/>
                    </a:lnTo>
                    <a:lnTo>
                      <a:pt x="261" y="49"/>
                    </a:lnTo>
                    <a:lnTo>
                      <a:pt x="262" y="38"/>
                    </a:lnTo>
                    <a:lnTo>
                      <a:pt x="261" y="27"/>
                    </a:lnTo>
                    <a:lnTo>
                      <a:pt x="257" y="24"/>
                    </a:lnTo>
                    <a:lnTo>
                      <a:pt x="255" y="18"/>
                    </a:lnTo>
                    <a:lnTo>
                      <a:pt x="244" y="9"/>
                    </a:lnTo>
                    <a:lnTo>
                      <a:pt x="241" y="5"/>
                    </a:lnTo>
                    <a:lnTo>
                      <a:pt x="235" y="2"/>
                    </a:lnTo>
                    <a:lnTo>
                      <a:pt x="224" y="0"/>
                    </a:lnTo>
                    <a:lnTo>
                      <a:pt x="214" y="2"/>
                    </a:lnTo>
                    <a:lnTo>
                      <a:pt x="210" y="5"/>
                    </a:lnTo>
                    <a:lnTo>
                      <a:pt x="204" y="9"/>
                    </a:lnTo>
                    <a:lnTo>
                      <a:pt x="132" y="82"/>
                    </a:lnTo>
                    <a:lnTo>
                      <a:pt x="58" y="9"/>
                    </a:lnTo>
                    <a:lnTo>
                      <a:pt x="54" y="5"/>
                    </a:lnTo>
                    <a:lnTo>
                      <a:pt x="49" y="2"/>
                    </a:lnTo>
                    <a:lnTo>
                      <a:pt x="38" y="0"/>
                    </a:lnTo>
                    <a:lnTo>
                      <a:pt x="27" y="2"/>
                    </a:lnTo>
                    <a:lnTo>
                      <a:pt x="23" y="5"/>
                    </a:lnTo>
                    <a:lnTo>
                      <a:pt x="18" y="9"/>
                    </a:lnTo>
                    <a:lnTo>
                      <a:pt x="9" y="18"/>
                    </a:lnTo>
                    <a:lnTo>
                      <a:pt x="5" y="24"/>
                    </a:lnTo>
                    <a:lnTo>
                      <a:pt x="3" y="27"/>
                    </a:lnTo>
                    <a:lnTo>
                      <a:pt x="0" y="38"/>
                    </a:lnTo>
                    <a:lnTo>
                      <a:pt x="3" y="49"/>
                    </a:lnTo>
                    <a:lnTo>
                      <a:pt x="5" y="53"/>
                    </a:lnTo>
                    <a:lnTo>
                      <a:pt x="9" y="58"/>
                    </a:lnTo>
                    <a:lnTo>
                      <a:pt x="83" y="132"/>
                    </a:lnTo>
                    <a:lnTo>
                      <a:pt x="9" y="205"/>
                    </a:lnTo>
                    <a:lnTo>
                      <a:pt x="5" y="210"/>
                    </a:lnTo>
                    <a:lnTo>
                      <a:pt x="3" y="214"/>
                    </a:lnTo>
                    <a:lnTo>
                      <a:pt x="0" y="225"/>
                    </a:lnTo>
                    <a:lnTo>
                      <a:pt x="3" y="236"/>
                    </a:lnTo>
                    <a:lnTo>
                      <a:pt x="5" y="241"/>
                    </a:lnTo>
                    <a:lnTo>
                      <a:pt x="9" y="245"/>
                    </a:lnTo>
                    <a:lnTo>
                      <a:pt x="18" y="254"/>
                    </a:lnTo>
                    <a:lnTo>
                      <a:pt x="23" y="257"/>
                    </a:lnTo>
                    <a:lnTo>
                      <a:pt x="27" y="261"/>
                    </a:lnTo>
                    <a:lnTo>
                      <a:pt x="38" y="263"/>
                    </a:lnTo>
                    <a:lnTo>
                      <a:pt x="49" y="261"/>
                    </a:lnTo>
                    <a:lnTo>
                      <a:pt x="54" y="257"/>
                    </a:lnTo>
                    <a:lnTo>
                      <a:pt x="58" y="254"/>
                    </a:lnTo>
                    <a:lnTo>
                      <a:pt x="132" y="181"/>
                    </a:lnTo>
                    <a:lnTo>
                      <a:pt x="204" y="254"/>
                    </a:lnTo>
                    <a:lnTo>
                      <a:pt x="210" y="257"/>
                    </a:lnTo>
                    <a:lnTo>
                      <a:pt x="214" y="261"/>
                    </a:lnTo>
                    <a:lnTo>
                      <a:pt x="224" y="263"/>
                    </a:lnTo>
                    <a:lnTo>
                      <a:pt x="235" y="261"/>
                    </a:lnTo>
                    <a:lnTo>
                      <a:pt x="241" y="257"/>
                    </a:lnTo>
                    <a:lnTo>
                      <a:pt x="244" y="254"/>
                    </a:lnTo>
                    <a:lnTo>
                      <a:pt x="255" y="245"/>
                    </a:lnTo>
                    <a:lnTo>
                      <a:pt x="257" y="241"/>
                    </a:lnTo>
                    <a:lnTo>
                      <a:pt x="261" y="236"/>
                    </a:lnTo>
                    <a:lnTo>
                      <a:pt x="262" y="225"/>
                    </a:lnTo>
                    <a:lnTo>
                      <a:pt x="261" y="214"/>
                    </a:lnTo>
                    <a:lnTo>
                      <a:pt x="257" y="210"/>
                    </a:lnTo>
                    <a:lnTo>
                      <a:pt x="255" y="205"/>
                    </a:lnTo>
                    <a:lnTo>
                      <a:pt x="181" y="13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6" name="Group 346"/>
          <p:cNvGrpSpPr/>
          <p:nvPr/>
        </p:nvGrpSpPr>
        <p:grpSpPr bwMode="auto">
          <a:xfrm>
            <a:off x="1343444" y="5101009"/>
            <a:ext cx="5172756" cy="288954"/>
            <a:chOff x="4643438" y="3642757"/>
            <a:chExt cx="5172180" cy="289039"/>
          </a:xfrm>
        </p:grpSpPr>
        <p:sp>
          <p:nvSpPr>
            <p:cNvPr id="52" name="Rectangle 50"/>
            <p:cNvSpPr/>
            <p:nvPr/>
          </p:nvSpPr>
          <p:spPr>
            <a:xfrm>
              <a:off x="5072540" y="3642757"/>
              <a:ext cx="4743078" cy="277080"/>
            </a:xfrm>
            <a:prstGeom prst="rect">
              <a:avLst/>
            </a:prstGeom>
          </p:spPr>
          <p:txBody>
            <a:bodyPr wrap="none">
              <a:spAutoFit/>
            </a:bodyPr>
            <a:lstStyle/>
            <a:p>
              <a:r>
                <a:rPr lang="zh-CN" altLang="en-US" sz="1200" dirty="0">
                  <a:latin typeface="微软雅黑" panose="020B0503020204020204" charset="-122"/>
                  <a:ea typeface="微软雅黑" panose="020B0503020204020204" charset="-122"/>
                </a:rPr>
                <a:t>点击输入简要文本内容，文字内容需概况精炼的说明该分项内容</a:t>
              </a:r>
              <a:r>
                <a:rPr lang="en-US" altLang="zh-CN" sz="1200" dirty="0">
                  <a:latin typeface="微软雅黑" panose="020B0503020204020204" charset="-122"/>
                  <a:ea typeface="微软雅黑" panose="020B0503020204020204" charset="-122"/>
                </a:rPr>
                <a:t>……</a:t>
              </a:r>
            </a:p>
          </p:txBody>
        </p:sp>
        <p:grpSp>
          <p:nvGrpSpPr>
            <p:cNvPr id="53" name="Group 341"/>
            <p:cNvGrpSpPr/>
            <p:nvPr/>
          </p:nvGrpSpPr>
          <p:grpSpPr bwMode="auto">
            <a:xfrm>
              <a:off x="4643438" y="3643320"/>
              <a:ext cx="288476" cy="288476"/>
              <a:chOff x="4643438" y="3643320"/>
              <a:chExt cx="288476" cy="288476"/>
            </a:xfrm>
          </p:grpSpPr>
          <p:sp>
            <p:nvSpPr>
              <p:cNvPr id="54" name="Oval 52"/>
              <p:cNvSpPr/>
              <p:nvPr/>
            </p:nvSpPr>
            <p:spPr>
              <a:xfrm>
                <a:off x="4644019" y="3642757"/>
                <a:ext cx="288855" cy="2889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465">
                  <a:solidFill>
                    <a:schemeClr val="tx1"/>
                  </a:solidFill>
                </a:endParaRPr>
              </a:p>
            </p:txBody>
          </p:sp>
          <p:sp>
            <p:nvSpPr>
              <p:cNvPr id="55" name="Freeform 26"/>
              <p:cNvSpPr/>
              <p:nvPr/>
            </p:nvSpPr>
            <p:spPr bwMode="auto">
              <a:xfrm>
                <a:off x="4735506" y="3729002"/>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7" name="Group 345"/>
          <p:cNvGrpSpPr/>
          <p:nvPr/>
        </p:nvGrpSpPr>
        <p:grpSpPr bwMode="auto">
          <a:xfrm>
            <a:off x="1343444" y="4672437"/>
            <a:ext cx="5172756" cy="289022"/>
            <a:chOff x="4643438" y="3214061"/>
            <a:chExt cx="5172180" cy="289107"/>
          </a:xfrm>
        </p:grpSpPr>
        <p:sp>
          <p:nvSpPr>
            <p:cNvPr id="48" name="Rectangle 46"/>
            <p:cNvSpPr/>
            <p:nvPr/>
          </p:nvSpPr>
          <p:spPr>
            <a:xfrm>
              <a:off x="5072540" y="3214061"/>
              <a:ext cx="4743078" cy="277080"/>
            </a:xfrm>
            <a:prstGeom prst="rect">
              <a:avLst/>
            </a:prstGeom>
          </p:spPr>
          <p:txBody>
            <a:bodyPr wrap="none">
              <a:spAutoFit/>
            </a:bodyPr>
            <a:lstStyle/>
            <a:p>
              <a:r>
                <a:rPr lang="zh-CN" altLang="en-US" sz="1200" dirty="0">
                  <a:latin typeface="微软雅黑" panose="020B0503020204020204" charset="-122"/>
                  <a:ea typeface="微软雅黑" panose="020B0503020204020204" charset="-122"/>
                </a:rPr>
                <a:t>点击输入简要文本内容，文字内容需概况精炼的说明该分项内容</a:t>
              </a:r>
              <a:r>
                <a:rPr lang="en-US" altLang="zh-CN" sz="1200" dirty="0">
                  <a:latin typeface="微软雅黑" panose="020B0503020204020204" charset="-122"/>
                  <a:ea typeface="微软雅黑" panose="020B0503020204020204" charset="-122"/>
                </a:rPr>
                <a:t>……</a:t>
              </a:r>
            </a:p>
          </p:txBody>
        </p:sp>
        <p:grpSp>
          <p:nvGrpSpPr>
            <p:cNvPr id="49" name="Group 333"/>
            <p:cNvGrpSpPr/>
            <p:nvPr/>
          </p:nvGrpSpPr>
          <p:grpSpPr bwMode="auto">
            <a:xfrm>
              <a:off x="4643438" y="3214692"/>
              <a:ext cx="288476" cy="288476"/>
              <a:chOff x="4643438" y="3214692"/>
              <a:chExt cx="288476" cy="288476"/>
            </a:xfrm>
          </p:grpSpPr>
          <p:sp>
            <p:nvSpPr>
              <p:cNvPr id="50" name="Oval 48"/>
              <p:cNvSpPr/>
              <p:nvPr/>
            </p:nvSpPr>
            <p:spPr>
              <a:xfrm>
                <a:off x="4644019" y="3214061"/>
                <a:ext cx="288855" cy="2889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465">
                  <a:solidFill>
                    <a:schemeClr val="tx1"/>
                  </a:solidFill>
                </a:endParaRPr>
              </a:p>
            </p:txBody>
          </p:sp>
          <p:sp>
            <p:nvSpPr>
              <p:cNvPr id="51" name="Freeform 105"/>
              <p:cNvSpPr/>
              <p:nvPr/>
            </p:nvSpPr>
            <p:spPr bwMode="auto">
              <a:xfrm>
                <a:off x="4739688" y="3310676"/>
                <a:ext cx="105018" cy="105018"/>
              </a:xfrm>
              <a:custGeom>
                <a:avLst/>
                <a:gdLst>
                  <a:gd name="T0" fmla="*/ 255 w 262"/>
                  <a:gd name="T1" fmla="*/ 58 h 263"/>
                  <a:gd name="T2" fmla="*/ 257 w 262"/>
                  <a:gd name="T3" fmla="*/ 53 h 263"/>
                  <a:gd name="T4" fmla="*/ 262 w 262"/>
                  <a:gd name="T5" fmla="*/ 38 h 263"/>
                  <a:gd name="T6" fmla="*/ 257 w 262"/>
                  <a:gd name="T7" fmla="*/ 24 h 263"/>
                  <a:gd name="T8" fmla="*/ 244 w 262"/>
                  <a:gd name="T9" fmla="*/ 9 h 263"/>
                  <a:gd name="T10" fmla="*/ 241 w 262"/>
                  <a:gd name="T11" fmla="*/ 5 h 263"/>
                  <a:gd name="T12" fmla="*/ 224 w 262"/>
                  <a:gd name="T13" fmla="*/ 0 h 263"/>
                  <a:gd name="T14" fmla="*/ 210 w 262"/>
                  <a:gd name="T15" fmla="*/ 5 h 263"/>
                  <a:gd name="T16" fmla="*/ 132 w 262"/>
                  <a:gd name="T17" fmla="*/ 82 h 263"/>
                  <a:gd name="T18" fmla="*/ 58 w 262"/>
                  <a:gd name="T19" fmla="*/ 9 h 263"/>
                  <a:gd name="T20" fmla="*/ 49 w 262"/>
                  <a:gd name="T21" fmla="*/ 2 h 263"/>
                  <a:gd name="T22" fmla="*/ 27 w 262"/>
                  <a:gd name="T23" fmla="*/ 2 h 263"/>
                  <a:gd name="T24" fmla="*/ 18 w 262"/>
                  <a:gd name="T25" fmla="*/ 9 h 263"/>
                  <a:gd name="T26" fmla="*/ 9 w 262"/>
                  <a:gd name="T27" fmla="*/ 18 h 263"/>
                  <a:gd name="T28" fmla="*/ 3 w 262"/>
                  <a:gd name="T29" fmla="*/ 27 h 263"/>
                  <a:gd name="T30" fmla="*/ 3 w 262"/>
                  <a:gd name="T31" fmla="*/ 49 h 263"/>
                  <a:gd name="T32" fmla="*/ 9 w 262"/>
                  <a:gd name="T33" fmla="*/ 58 h 263"/>
                  <a:gd name="T34" fmla="*/ 9 w 262"/>
                  <a:gd name="T35" fmla="*/ 205 h 263"/>
                  <a:gd name="T36" fmla="*/ 5 w 262"/>
                  <a:gd name="T37" fmla="*/ 210 h 263"/>
                  <a:gd name="T38" fmla="*/ 0 w 262"/>
                  <a:gd name="T39" fmla="*/ 225 h 263"/>
                  <a:gd name="T40" fmla="*/ 5 w 262"/>
                  <a:gd name="T41" fmla="*/ 241 h 263"/>
                  <a:gd name="T42" fmla="*/ 18 w 262"/>
                  <a:gd name="T43" fmla="*/ 254 h 263"/>
                  <a:gd name="T44" fmla="*/ 23 w 262"/>
                  <a:gd name="T45" fmla="*/ 257 h 263"/>
                  <a:gd name="T46" fmla="*/ 38 w 262"/>
                  <a:gd name="T47" fmla="*/ 263 h 263"/>
                  <a:gd name="T48" fmla="*/ 54 w 262"/>
                  <a:gd name="T49" fmla="*/ 257 h 263"/>
                  <a:gd name="T50" fmla="*/ 132 w 262"/>
                  <a:gd name="T51" fmla="*/ 181 h 263"/>
                  <a:gd name="T52" fmla="*/ 204 w 262"/>
                  <a:gd name="T53" fmla="*/ 254 h 263"/>
                  <a:gd name="T54" fmla="*/ 214 w 262"/>
                  <a:gd name="T55" fmla="*/ 261 h 263"/>
                  <a:gd name="T56" fmla="*/ 235 w 262"/>
                  <a:gd name="T57" fmla="*/ 261 h 263"/>
                  <a:gd name="T58" fmla="*/ 244 w 262"/>
                  <a:gd name="T59" fmla="*/ 254 h 263"/>
                  <a:gd name="T60" fmla="*/ 255 w 262"/>
                  <a:gd name="T61" fmla="*/ 245 h 263"/>
                  <a:gd name="T62" fmla="*/ 261 w 262"/>
                  <a:gd name="T63" fmla="*/ 236 h 263"/>
                  <a:gd name="T64" fmla="*/ 261 w 262"/>
                  <a:gd name="T65" fmla="*/ 214 h 263"/>
                  <a:gd name="T66" fmla="*/ 255 w 262"/>
                  <a:gd name="T67" fmla="*/ 205 h 2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62" h="263">
                    <a:moveTo>
                      <a:pt x="181" y="132"/>
                    </a:moveTo>
                    <a:lnTo>
                      <a:pt x="255" y="58"/>
                    </a:lnTo>
                    <a:lnTo>
                      <a:pt x="257" y="53"/>
                    </a:lnTo>
                    <a:lnTo>
                      <a:pt x="261" y="49"/>
                    </a:lnTo>
                    <a:lnTo>
                      <a:pt x="262" y="38"/>
                    </a:lnTo>
                    <a:lnTo>
                      <a:pt x="261" y="27"/>
                    </a:lnTo>
                    <a:lnTo>
                      <a:pt x="257" y="24"/>
                    </a:lnTo>
                    <a:lnTo>
                      <a:pt x="255" y="18"/>
                    </a:lnTo>
                    <a:lnTo>
                      <a:pt x="244" y="9"/>
                    </a:lnTo>
                    <a:lnTo>
                      <a:pt x="241" y="5"/>
                    </a:lnTo>
                    <a:lnTo>
                      <a:pt x="235" y="2"/>
                    </a:lnTo>
                    <a:lnTo>
                      <a:pt x="224" y="0"/>
                    </a:lnTo>
                    <a:lnTo>
                      <a:pt x="214" y="2"/>
                    </a:lnTo>
                    <a:lnTo>
                      <a:pt x="210" y="5"/>
                    </a:lnTo>
                    <a:lnTo>
                      <a:pt x="204" y="9"/>
                    </a:lnTo>
                    <a:lnTo>
                      <a:pt x="132" y="82"/>
                    </a:lnTo>
                    <a:lnTo>
                      <a:pt x="58" y="9"/>
                    </a:lnTo>
                    <a:lnTo>
                      <a:pt x="54" y="5"/>
                    </a:lnTo>
                    <a:lnTo>
                      <a:pt x="49" y="2"/>
                    </a:lnTo>
                    <a:lnTo>
                      <a:pt x="38" y="0"/>
                    </a:lnTo>
                    <a:lnTo>
                      <a:pt x="27" y="2"/>
                    </a:lnTo>
                    <a:lnTo>
                      <a:pt x="23" y="5"/>
                    </a:lnTo>
                    <a:lnTo>
                      <a:pt x="18" y="9"/>
                    </a:lnTo>
                    <a:lnTo>
                      <a:pt x="9" y="18"/>
                    </a:lnTo>
                    <a:lnTo>
                      <a:pt x="5" y="24"/>
                    </a:lnTo>
                    <a:lnTo>
                      <a:pt x="3" y="27"/>
                    </a:lnTo>
                    <a:lnTo>
                      <a:pt x="0" y="38"/>
                    </a:lnTo>
                    <a:lnTo>
                      <a:pt x="3" y="49"/>
                    </a:lnTo>
                    <a:lnTo>
                      <a:pt x="5" y="53"/>
                    </a:lnTo>
                    <a:lnTo>
                      <a:pt x="9" y="58"/>
                    </a:lnTo>
                    <a:lnTo>
                      <a:pt x="83" y="132"/>
                    </a:lnTo>
                    <a:lnTo>
                      <a:pt x="9" y="205"/>
                    </a:lnTo>
                    <a:lnTo>
                      <a:pt x="5" y="210"/>
                    </a:lnTo>
                    <a:lnTo>
                      <a:pt x="3" y="214"/>
                    </a:lnTo>
                    <a:lnTo>
                      <a:pt x="0" y="225"/>
                    </a:lnTo>
                    <a:lnTo>
                      <a:pt x="3" y="236"/>
                    </a:lnTo>
                    <a:lnTo>
                      <a:pt x="5" y="241"/>
                    </a:lnTo>
                    <a:lnTo>
                      <a:pt x="9" y="245"/>
                    </a:lnTo>
                    <a:lnTo>
                      <a:pt x="18" y="254"/>
                    </a:lnTo>
                    <a:lnTo>
                      <a:pt x="23" y="257"/>
                    </a:lnTo>
                    <a:lnTo>
                      <a:pt x="27" y="261"/>
                    </a:lnTo>
                    <a:lnTo>
                      <a:pt x="38" y="263"/>
                    </a:lnTo>
                    <a:lnTo>
                      <a:pt x="49" y="261"/>
                    </a:lnTo>
                    <a:lnTo>
                      <a:pt x="54" y="257"/>
                    </a:lnTo>
                    <a:lnTo>
                      <a:pt x="58" y="254"/>
                    </a:lnTo>
                    <a:lnTo>
                      <a:pt x="132" y="181"/>
                    </a:lnTo>
                    <a:lnTo>
                      <a:pt x="204" y="254"/>
                    </a:lnTo>
                    <a:lnTo>
                      <a:pt x="210" y="257"/>
                    </a:lnTo>
                    <a:lnTo>
                      <a:pt x="214" y="261"/>
                    </a:lnTo>
                    <a:lnTo>
                      <a:pt x="224" y="263"/>
                    </a:lnTo>
                    <a:lnTo>
                      <a:pt x="235" y="261"/>
                    </a:lnTo>
                    <a:lnTo>
                      <a:pt x="241" y="257"/>
                    </a:lnTo>
                    <a:lnTo>
                      <a:pt x="244" y="254"/>
                    </a:lnTo>
                    <a:lnTo>
                      <a:pt x="255" y="245"/>
                    </a:lnTo>
                    <a:lnTo>
                      <a:pt x="257" y="241"/>
                    </a:lnTo>
                    <a:lnTo>
                      <a:pt x="261" y="236"/>
                    </a:lnTo>
                    <a:lnTo>
                      <a:pt x="262" y="225"/>
                    </a:lnTo>
                    <a:lnTo>
                      <a:pt x="261" y="214"/>
                    </a:lnTo>
                    <a:lnTo>
                      <a:pt x="257" y="210"/>
                    </a:lnTo>
                    <a:lnTo>
                      <a:pt x="255" y="205"/>
                    </a:lnTo>
                    <a:lnTo>
                      <a:pt x="181" y="13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sp>
        <p:nvSpPr>
          <p:cNvPr id="66" name="Rectangle 64"/>
          <p:cNvSpPr/>
          <p:nvPr/>
        </p:nvSpPr>
        <p:spPr>
          <a:xfrm>
            <a:off x="1275773" y="1742277"/>
            <a:ext cx="4395215" cy="1018407"/>
          </a:xfrm>
          <a:prstGeom prst="rect">
            <a:avLst/>
          </a:prstGeom>
        </p:spPr>
        <p:txBody>
          <a:bodyPr lIns="91428" tIns="45714" rIns="91428" bIns="45714">
            <a:spAutoFit/>
          </a:bodyPr>
          <a:lstStyle/>
          <a:p>
            <a:r>
              <a:rPr sz="1200"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8" name="文本占位符 7"/>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1350035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additive="base">
                                        <p:cTn id="11" dur="500" fill="hold"/>
                                        <p:tgtEl>
                                          <p:spTgt spid="67"/>
                                        </p:tgtEl>
                                        <p:attrNameLst>
                                          <p:attrName>ppt_x</p:attrName>
                                        </p:attrNameLst>
                                      </p:cBhvr>
                                      <p:tavLst>
                                        <p:tav tm="0">
                                          <p:val>
                                            <p:strVal val="#ppt_x"/>
                                          </p:val>
                                        </p:tav>
                                        <p:tav tm="100000">
                                          <p:val>
                                            <p:strVal val="#ppt_x"/>
                                          </p:val>
                                        </p:tav>
                                      </p:tavLst>
                                    </p:anim>
                                    <p:anim calcmode="lin" valueType="num">
                                      <p:cBhvr additive="base">
                                        <p:cTn id="12" dur="500" fill="hold"/>
                                        <p:tgtEl>
                                          <p:spTgt spid="6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66"/>
                                        </p:tgtEl>
                                        <p:attrNameLst>
                                          <p:attrName>style.visibility</p:attrName>
                                        </p:attrNameLst>
                                      </p:cBhvr>
                                      <p:to>
                                        <p:strVal val="visible"/>
                                      </p:to>
                                    </p:set>
                                    <p:anim calcmode="lin" valueType="num">
                                      <p:cBhvr>
                                        <p:cTn id="24"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6"/>
                                        </p:tgtEl>
                                        <p:attrNameLst>
                                          <p:attrName>ppt_y</p:attrName>
                                        </p:attrNameLst>
                                      </p:cBhvr>
                                      <p:tavLst>
                                        <p:tav tm="0">
                                          <p:val>
                                            <p:strVal val="#ppt_y"/>
                                          </p:val>
                                        </p:tav>
                                        <p:tav tm="100000">
                                          <p:val>
                                            <p:strVal val="#ppt_y"/>
                                          </p:val>
                                        </p:tav>
                                      </p:tavLst>
                                    </p:anim>
                                    <p:anim calcmode="lin" valueType="num">
                                      <p:cBhvr>
                                        <p:cTn id="26"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6"/>
                                        </p:tgtEl>
                                      </p:cBhvr>
                                    </p:animEffect>
                                  </p:childTnLst>
                                </p:cTn>
                              </p:par>
                            </p:childTnLst>
                          </p:cTn>
                        </p:par>
                        <p:par>
                          <p:cTn id="29" fill="hold">
                            <p:stCondLst>
                              <p:cond delay="7849"/>
                            </p:stCondLst>
                            <p:childTnLst>
                              <p:par>
                                <p:cTn id="30" presetID="2" presetClass="entr" presetSubtype="8" fill="hold" grpId="0" nodeType="afterEffect">
                                  <p:stCondLst>
                                    <p:cond delay="0"/>
                                  </p:stCondLst>
                                  <p:childTnLst>
                                    <p:set>
                                      <p:cBhvr>
                                        <p:cTn id="31" dur="1" fill="hold">
                                          <p:stCondLst>
                                            <p:cond delay="0"/>
                                          </p:stCondLst>
                                        </p:cTn>
                                        <p:tgtEl>
                                          <p:spTgt spid="64"/>
                                        </p:tgtEl>
                                        <p:attrNameLst>
                                          <p:attrName>style.visibility</p:attrName>
                                        </p:attrNameLst>
                                      </p:cBhvr>
                                      <p:to>
                                        <p:strVal val="visible"/>
                                      </p:to>
                                    </p:set>
                                    <p:anim calcmode="lin" valueType="num">
                                      <p:cBhvr additive="base">
                                        <p:cTn id="32" dur="250" fill="hold"/>
                                        <p:tgtEl>
                                          <p:spTgt spid="64"/>
                                        </p:tgtEl>
                                        <p:attrNameLst>
                                          <p:attrName>ppt_x</p:attrName>
                                        </p:attrNameLst>
                                      </p:cBhvr>
                                      <p:tavLst>
                                        <p:tav tm="0">
                                          <p:val>
                                            <p:strVal val="0-#ppt_w/2"/>
                                          </p:val>
                                        </p:tav>
                                        <p:tav tm="100000">
                                          <p:val>
                                            <p:strVal val="#ppt_x"/>
                                          </p:val>
                                        </p:tav>
                                      </p:tavLst>
                                    </p:anim>
                                    <p:anim calcmode="lin" valueType="num">
                                      <p:cBhvr additive="base">
                                        <p:cTn id="33" dur="250" fill="hold"/>
                                        <p:tgtEl>
                                          <p:spTgt spid="64"/>
                                        </p:tgtEl>
                                        <p:attrNameLst>
                                          <p:attrName>ppt_y</p:attrName>
                                        </p:attrNameLst>
                                      </p:cBhvr>
                                      <p:tavLst>
                                        <p:tav tm="0">
                                          <p:val>
                                            <p:strVal val="#ppt_y"/>
                                          </p:val>
                                        </p:tav>
                                        <p:tav tm="100000">
                                          <p:val>
                                            <p:strVal val="#ppt_y"/>
                                          </p:val>
                                        </p:tav>
                                      </p:tavLst>
                                    </p:anim>
                                  </p:childTnLst>
                                </p:cTn>
                              </p:par>
                              <p:par>
                                <p:cTn id="34" presetID="22" presetClass="entr" presetSubtype="1" fill="hold" grpId="0" nodeType="with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wipe(up)">
                                      <p:cBhvr>
                                        <p:cTn id="36" dur="500"/>
                                        <p:tgtEl>
                                          <p:spTgt spid="65"/>
                                        </p:tgtEl>
                                      </p:cBhvr>
                                    </p:animEffect>
                                  </p:childTnLst>
                                </p:cTn>
                              </p:par>
                            </p:childTnLst>
                          </p:cTn>
                        </p:par>
                        <p:par>
                          <p:cTn id="37" fill="hold">
                            <p:stCondLst>
                              <p:cond delay="8349"/>
                            </p:stCondLst>
                            <p:childTnLst>
                              <p:par>
                                <p:cTn id="38" presetID="42" presetClass="entr" presetSubtype="0"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1000"/>
                                        <p:tgtEl>
                                          <p:spTgt spid="44"/>
                                        </p:tgtEl>
                                      </p:cBhvr>
                                    </p:animEffect>
                                    <p:anim calcmode="lin" valueType="num">
                                      <p:cBhvr>
                                        <p:cTn id="41" dur="1000" fill="hold"/>
                                        <p:tgtEl>
                                          <p:spTgt spid="44"/>
                                        </p:tgtEl>
                                        <p:attrNameLst>
                                          <p:attrName>ppt_x</p:attrName>
                                        </p:attrNameLst>
                                      </p:cBhvr>
                                      <p:tavLst>
                                        <p:tav tm="0">
                                          <p:val>
                                            <p:strVal val="#ppt_x"/>
                                          </p:val>
                                        </p:tav>
                                        <p:tav tm="100000">
                                          <p:val>
                                            <p:strVal val="#ppt_x"/>
                                          </p:val>
                                        </p:tav>
                                      </p:tavLst>
                                    </p:anim>
                                    <p:anim calcmode="lin" valueType="num">
                                      <p:cBhvr>
                                        <p:cTn id="42" dur="1000" fill="hold"/>
                                        <p:tgtEl>
                                          <p:spTgt spid="44"/>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50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1000"/>
                                        <p:tgtEl>
                                          <p:spTgt spid="47"/>
                                        </p:tgtEl>
                                      </p:cBhvr>
                                    </p:animEffect>
                                    <p:anim calcmode="lin" valueType="num">
                                      <p:cBhvr>
                                        <p:cTn id="46" dur="1000" fill="hold"/>
                                        <p:tgtEl>
                                          <p:spTgt spid="47"/>
                                        </p:tgtEl>
                                        <p:attrNameLst>
                                          <p:attrName>ppt_x</p:attrName>
                                        </p:attrNameLst>
                                      </p:cBhvr>
                                      <p:tavLst>
                                        <p:tav tm="0">
                                          <p:val>
                                            <p:strVal val="#ppt_x"/>
                                          </p:val>
                                        </p:tav>
                                        <p:tav tm="100000">
                                          <p:val>
                                            <p:strVal val="#ppt_x"/>
                                          </p:val>
                                        </p:tav>
                                      </p:tavLst>
                                    </p:anim>
                                    <p:anim calcmode="lin" valueType="num">
                                      <p:cBhvr>
                                        <p:cTn id="47" dur="1000" fill="hold"/>
                                        <p:tgtEl>
                                          <p:spTgt spid="47"/>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100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1000"/>
                                        <p:tgtEl>
                                          <p:spTgt spid="46"/>
                                        </p:tgtEl>
                                      </p:cBhvr>
                                    </p:animEffect>
                                    <p:anim calcmode="lin" valueType="num">
                                      <p:cBhvr>
                                        <p:cTn id="51" dur="1000" fill="hold"/>
                                        <p:tgtEl>
                                          <p:spTgt spid="46"/>
                                        </p:tgtEl>
                                        <p:attrNameLst>
                                          <p:attrName>ppt_x</p:attrName>
                                        </p:attrNameLst>
                                      </p:cBhvr>
                                      <p:tavLst>
                                        <p:tav tm="0">
                                          <p:val>
                                            <p:strVal val="#ppt_x"/>
                                          </p:val>
                                        </p:tav>
                                        <p:tav tm="100000">
                                          <p:val>
                                            <p:strVal val="#ppt_x"/>
                                          </p:val>
                                        </p:tav>
                                      </p:tavLst>
                                    </p:anim>
                                    <p:anim calcmode="lin" valueType="num">
                                      <p:cBhvr>
                                        <p:cTn id="52" dur="1000" fill="hold"/>
                                        <p:tgtEl>
                                          <p:spTgt spid="46"/>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150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1000"/>
                                        <p:tgtEl>
                                          <p:spTgt spid="45"/>
                                        </p:tgtEl>
                                      </p:cBhvr>
                                    </p:animEffect>
                                    <p:anim calcmode="lin" valueType="num">
                                      <p:cBhvr>
                                        <p:cTn id="56" dur="1000" fill="hold"/>
                                        <p:tgtEl>
                                          <p:spTgt spid="45"/>
                                        </p:tgtEl>
                                        <p:attrNameLst>
                                          <p:attrName>ppt_x</p:attrName>
                                        </p:attrNameLst>
                                      </p:cBhvr>
                                      <p:tavLst>
                                        <p:tav tm="0">
                                          <p:val>
                                            <p:strVal val="#ppt_x"/>
                                          </p:val>
                                        </p:tav>
                                        <p:tav tm="100000">
                                          <p:val>
                                            <p:strVal val="#ppt_x"/>
                                          </p:val>
                                        </p:tav>
                                      </p:tavLst>
                                    </p:anim>
                                    <p:anim calcmode="lin" valueType="num">
                                      <p:cBhvr>
                                        <p:cTn id="5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Administrator\Desktop\线稿长城00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471" y="91162"/>
            <a:ext cx="12233883" cy="6806111"/>
          </a:xfrm>
          <a:prstGeom prst="rect">
            <a:avLst/>
          </a:prstGeom>
          <a:noFill/>
          <a:extLst>
            <a:ext uri="{909E8E84-426E-40DD-AFC4-6F175D3DCCD1}">
              <a14:hiddenFill xmlns:a14="http://schemas.microsoft.com/office/drawing/2010/main">
                <a:solidFill>
                  <a:srgbClr val="FFFFFF"/>
                </a:solidFill>
              </a14:hiddenFill>
            </a:ext>
          </a:extLst>
        </p:spPr>
      </p:pic>
      <p:sp>
        <p:nvSpPr>
          <p:cNvPr id="20" name="Round Same Side Corner Rectangle 21"/>
          <p:cNvSpPr/>
          <p:nvPr/>
        </p:nvSpPr>
        <p:spPr>
          <a:xfrm rot="16200000" flipH="1">
            <a:off x="5278676" y="-1394595"/>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bg-BG"/>
          </a:p>
        </p:txBody>
      </p:sp>
      <p:sp>
        <p:nvSpPr>
          <p:cNvPr id="21" name="Round Same Side Corner Rectangle 7"/>
          <p:cNvSpPr/>
          <p:nvPr/>
        </p:nvSpPr>
        <p:spPr>
          <a:xfrm rot="16200000" flipH="1">
            <a:off x="5399516" y="-1253551"/>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anchor="ctr"/>
          <a:lstStyle/>
          <a:p>
            <a:pPr algn="ctr" defTabSz="950595">
              <a:defRPr/>
            </a:pPr>
            <a:endParaRPr lang="bg-BG" sz="1900"/>
          </a:p>
        </p:txBody>
      </p:sp>
      <p:sp>
        <p:nvSpPr>
          <p:cNvPr id="16" name="标题 4"/>
          <p:cNvSpPr txBox="1"/>
          <p:nvPr/>
        </p:nvSpPr>
        <p:spPr>
          <a:xfrm>
            <a:off x="4175244" y="2264666"/>
            <a:ext cx="5476720" cy="1139274"/>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3600" b="1" dirty="0" smtClean="0">
                <a:solidFill>
                  <a:schemeClr val="accent1"/>
                </a:solidFill>
                <a:latin typeface="微软雅黑" panose="020B0503020204020204" pitchFamily="34" charset="-122"/>
                <a:ea typeface="微软雅黑" panose="020B0503020204020204" pitchFamily="34" charset="-122"/>
                <a:cs typeface="+mn-cs"/>
              </a:rPr>
              <a:t>“点击输入标题</a:t>
            </a:r>
            <a:endParaRPr lang="zh-CN" altLang="en-US" sz="3600" b="1" dirty="0">
              <a:solidFill>
                <a:schemeClr val="accent1"/>
              </a:solidFill>
              <a:latin typeface="微软雅黑" panose="020B0503020204020204" pitchFamily="34" charset="-122"/>
              <a:ea typeface="微软雅黑" panose="020B0503020204020204" pitchFamily="34" charset="-122"/>
              <a:cs typeface="+mn-cs"/>
            </a:endParaRPr>
          </a:p>
        </p:txBody>
      </p:sp>
      <p:sp>
        <p:nvSpPr>
          <p:cNvPr id="23" name="文本框 8"/>
          <p:cNvSpPr txBox="1"/>
          <p:nvPr/>
        </p:nvSpPr>
        <p:spPr>
          <a:xfrm>
            <a:off x="5596850" y="1991282"/>
            <a:ext cx="1906917" cy="369418"/>
          </a:xfrm>
          <a:prstGeom prst="rect">
            <a:avLst/>
          </a:prstGeom>
          <a:noFill/>
        </p:spPr>
        <p:txBody>
          <a:bodyPr wrap="square" lIns="121891" tIns="60945" rIns="121891" bIns="60945" rtlCol="0">
            <a:spAutoFit/>
          </a:bodyPr>
          <a:lstStyle/>
          <a:p>
            <a:pPr algn="ctr"/>
            <a:r>
              <a:rPr lang="zh-CN" altLang="en-US" sz="1600" b="1" spc="800" dirty="0" smtClean="0">
                <a:solidFill>
                  <a:schemeClr val="accent1"/>
                </a:solidFill>
                <a:latin typeface="微软雅黑" panose="020B0503020204020204" pitchFamily="34" charset="-122"/>
                <a:ea typeface="微软雅黑" panose="020B0503020204020204" pitchFamily="34" charset="-122"/>
              </a:rPr>
              <a:t>学雷锋</a:t>
            </a:r>
            <a:endParaRPr lang="zh-CN" altLang="en-US" sz="1600" b="1" spc="8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3580889"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459666"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286894" y="2318986"/>
            <a:ext cx="1294352" cy="1036417"/>
            <a:chOff x="2465492" y="2108424"/>
            <a:chExt cx="970890" cy="777133"/>
          </a:xfrm>
        </p:grpSpPr>
        <p:sp>
          <p:nvSpPr>
            <p:cNvPr id="14" name="椭圆 13"/>
            <p:cNvSpPr/>
            <p:nvPr/>
          </p:nvSpPr>
          <p:spPr>
            <a:xfrm>
              <a:off x="2585913" y="2162254"/>
              <a:ext cx="669475" cy="6694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4"/>
            <p:cNvSpPr txBox="1"/>
            <p:nvPr/>
          </p:nvSpPr>
          <p:spPr>
            <a:xfrm>
              <a:off x="2465492"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rgbClr val="FDDDC3"/>
                  </a:solidFill>
                  <a:latin typeface="Impact" panose="020B0806030902050204" pitchFamily="34" charset="0"/>
                  <a:ea typeface="微软雅黑" panose="020B0503020204020204" pitchFamily="34" charset="-122"/>
                  <a:cs typeface="+mn-cs"/>
                </a:rPr>
                <a:t>  </a:t>
              </a:r>
              <a:r>
                <a:rPr lang="en-US" altLang="zh-CN" sz="4800" dirty="0" smtClean="0">
                  <a:solidFill>
                    <a:srgbClr val="FDDDC3"/>
                  </a:solidFill>
                  <a:latin typeface="Impact" panose="020B0806030902050204" pitchFamily="34" charset="0"/>
                  <a:ea typeface="微软雅黑" panose="020B0503020204020204" pitchFamily="34" charset="-122"/>
                  <a:cs typeface="+mn-cs"/>
                </a:rPr>
                <a:t>04</a:t>
              </a:r>
              <a:endParaRPr lang="zh-CN" altLang="en-US" sz="4800" dirty="0">
                <a:solidFill>
                  <a:srgbClr val="FDDDC3"/>
                </a:solidFill>
                <a:latin typeface="Impact" panose="020B0806030902050204" pitchFamily="34" charset="0"/>
                <a:ea typeface="微软雅黑" panose="020B0503020204020204" pitchFamily="34" charset="-122"/>
                <a:cs typeface="+mn-cs"/>
              </a:endParaRPr>
            </a:p>
          </p:txBody>
        </p:sp>
      </p:grpSp>
      <p:pic>
        <p:nvPicPr>
          <p:cNvPr id="12"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158850" y="70256"/>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89898" y="2360697"/>
            <a:ext cx="1319312" cy="1123199"/>
          </a:xfrm>
          <a:prstGeom prst="rect">
            <a:avLst/>
          </a:prstGeom>
        </p:spPr>
      </p:pic>
    </p:spTree>
    <p:extLst>
      <p:ext uri="{BB962C8B-B14F-4D97-AF65-F5344CB8AC3E}">
        <p14:creationId xmlns:p14="http://schemas.microsoft.com/office/powerpoint/2010/main" val="589387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100"/>
                                        <p:tgtEl>
                                          <p:spTgt spid="17"/>
                                        </p:tgtEl>
                                      </p:cBhvr>
                                    </p:animEffect>
                                  </p:childTnLst>
                                </p:cTn>
                              </p:par>
                              <p:par>
                                <p:cTn id="8" presetID="2" presetClass="entr" presetSubtype="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1100" fill="hold"/>
                                        <p:tgtEl>
                                          <p:spTgt spid="12"/>
                                        </p:tgtEl>
                                        <p:attrNameLst>
                                          <p:attrName>ppt_x</p:attrName>
                                        </p:attrNameLst>
                                      </p:cBhvr>
                                      <p:tavLst>
                                        <p:tav tm="0">
                                          <p:val>
                                            <p:strVal val="1+#ppt_w/2"/>
                                          </p:val>
                                        </p:tav>
                                        <p:tav tm="100000">
                                          <p:val>
                                            <p:strVal val="#ppt_x"/>
                                          </p:val>
                                        </p:tav>
                                      </p:tavLst>
                                    </p:anim>
                                    <p:anim calcmode="lin" valueType="num">
                                      <p:cBhvr additive="base">
                                        <p:cTn id="11" dur="1100" fill="hold"/>
                                        <p:tgtEl>
                                          <p:spTgt spid="12"/>
                                        </p:tgtEl>
                                        <p:attrNameLst>
                                          <p:attrName>ppt_y</p:attrName>
                                        </p:attrNameLst>
                                      </p:cBhvr>
                                      <p:tavLst>
                                        <p:tav tm="0">
                                          <p:val>
                                            <p:strVal val="1+#ppt_h/2"/>
                                          </p:val>
                                        </p:tav>
                                        <p:tav tm="100000">
                                          <p:val>
                                            <p:strVal val="#ppt_y"/>
                                          </p:val>
                                        </p:tav>
                                      </p:tavLst>
                                    </p:anim>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900" fill="hold"/>
                                        <p:tgtEl>
                                          <p:spTgt spid="21"/>
                                        </p:tgtEl>
                                        <p:attrNameLst>
                                          <p:attrName>ppt_w</p:attrName>
                                        </p:attrNameLst>
                                      </p:cBhvr>
                                      <p:tavLst>
                                        <p:tav tm="0">
                                          <p:val>
                                            <p:fltVal val="0"/>
                                          </p:val>
                                        </p:tav>
                                        <p:tav tm="100000">
                                          <p:val>
                                            <p:strVal val="#ppt_w"/>
                                          </p:val>
                                        </p:tav>
                                      </p:tavLst>
                                    </p:anim>
                                    <p:anim calcmode="lin" valueType="num">
                                      <p:cBhvr>
                                        <p:cTn id="16" dur="900" fill="hold"/>
                                        <p:tgtEl>
                                          <p:spTgt spid="21"/>
                                        </p:tgtEl>
                                        <p:attrNameLst>
                                          <p:attrName>ppt_h</p:attrName>
                                        </p:attrNameLst>
                                      </p:cBhvr>
                                      <p:tavLst>
                                        <p:tav tm="0">
                                          <p:val>
                                            <p:fltVal val="0"/>
                                          </p:val>
                                        </p:tav>
                                        <p:tav tm="100000">
                                          <p:val>
                                            <p:strVal val="#ppt_h"/>
                                          </p:val>
                                        </p:tav>
                                      </p:tavLst>
                                    </p:anim>
                                    <p:animEffect transition="in" filter="fade">
                                      <p:cBhvr>
                                        <p:cTn id="17" dur="900"/>
                                        <p:tgtEl>
                                          <p:spTgt spid="21"/>
                                        </p:tgtEl>
                                      </p:cBhvr>
                                    </p:animEffect>
                                  </p:childTnLst>
                                </p:cTn>
                              </p:par>
                              <p:par>
                                <p:cTn id="18" presetID="53" presetClass="entr" presetSubtype="16"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900" fill="hold"/>
                                        <p:tgtEl>
                                          <p:spTgt spid="20"/>
                                        </p:tgtEl>
                                        <p:attrNameLst>
                                          <p:attrName>ppt_w</p:attrName>
                                        </p:attrNameLst>
                                      </p:cBhvr>
                                      <p:tavLst>
                                        <p:tav tm="0">
                                          <p:val>
                                            <p:fltVal val="0"/>
                                          </p:val>
                                        </p:tav>
                                        <p:tav tm="100000">
                                          <p:val>
                                            <p:strVal val="#ppt_w"/>
                                          </p:val>
                                        </p:tav>
                                      </p:tavLst>
                                    </p:anim>
                                    <p:anim calcmode="lin" valueType="num">
                                      <p:cBhvr>
                                        <p:cTn id="21" dur="900" fill="hold"/>
                                        <p:tgtEl>
                                          <p:spTgt spid="20"/>
                                        </p:tgtEl>
                                        <p:attrNameLst>
                                          <p:attrName>ppt_h</p:attrName>
                                        </p:attrNameLst>
                                      </p:cBhvr>
                                      <p:tavLst>
                                        <p:tav tm="0">
                                          <p:val>
                                            <p:fltVal val="0"/>
                                          </p:val>
                                        </p:tav>
                                        <p:tav tm="100000">
                                          <p:val>
                                            <p:strVal val="#ppt_h"/>
                                          </p:val>
                                        </p:tav>
                                      </p:tavLst>
                                    </p:anim>
                                    <p:animEffect transition="in" filter="fade">
                                      <p:cBhvr>
                                        <p:cTn id="22" dur="900"/>
                                        <p:tgtEl>
                                          <p:spTgt spid="20"/>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1550"/>
                                        <p:tgtEl>
                                          <p:spTgt spid="23"/>
                                        </p:tgtEl>
                                      </p:cBhvr>
                                    </p:animEffect>
                                  </p:childTnLst>
                                </p:cTn>
                              </p:par>
                            </p:childTnLst>
                          </p:cTn>
                        </p:par>
                        <p:par>
                          <p:cTn id="31" fill="hold">
                            <p:stCondLst>
                              <p:cond delay="5000"/>
                            </p:stCondLst>
                            <p:childTnLst>
                              <p:par>
                                <p:cTn id="32" presetID="22" presetClass="entr" presetSubtype="8"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53" presetClass="entr" presetSubtype="16"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1250" fill="hold"/>
                                        <p:tgtEl>
                                          <p:spTgt spid="13"/>
                                        </p:tgtEl>
                                        <p:attrNameLst>
                                          <p:attrName>ppt_w</p:attrName>
                                        </p:attrNameLst>
                                      </p:cBhvr>
                                      <p:tavLst>
                                        <p:tav tm="0">
                                          <p:val>
                                            <p:fltVal val="0"/>
                                          </p:val>
                                        </p:tav>
                                        <p:tav tm="100000">
                                          <p:val>
                                            <p:strVal val="#ppt_w"/>
                                          </p:val>
                                        </p:tav>
                                      </p:tavLst>
                                    </p:anim>
                                    <p:anim calcmode="lin" valueType="num">
                                      <p:cBhvr>
                                        <p:cTn id="50" dur="1250" fill="hold"/>
                                        <p:tgtEl>
                                          <p:spTgt spid="13"/>
                                        </p:tgtEl>
                                        <p:attrNameLst>
                                          <p:attrName>ppt_h</p:attrName>
                                        </p:attrNameLst>
                                      </p:cBhvr>
                                      <p:tavLst>
                                        <p:tav tm="0">
                                          <p:val>
                                            <p:fltVal val="0"/>
                                          </p:val>
                                        </p:tav>
                                        <p:tav tm="100000">
                                          <p:val>
                                            <p:strVal val="#ppt_h"/>
                                          </p:val>
                                        </p:tav>
                                      </p:tavLst>
                                    </p:anim>
                                    <p:animEffect transition="in" filter="fade">
                                      <p:cBhvr>
                                        <p:cTn id="51" dur="1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Oval 65"/>
          <p:cNvSpPr>
            <a:spLocks noChangeArrowheads="1"/>
          </p:cNvSpPr>
          <p:nvPr/>
        </p:nvSpPr>
        <p:spPr bwMode="auto">
          <a:xfrm>
            <a:off x="3022594" y="6063940"/>
            <a:ext cx="5831889" cy="157163"/>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ln>
          <a:effectLst/>
        </p:spPr>
        <p:txBody>
          <a:bodyPr wrap="none" lIns="91428" tIns="45714" rIns="91428" bIns="45714" anchor="ctr"/>
          <a:lstStyle/>
          <a:p>
            <a:pPr>
              <a:defRPr/>
            </a:pPr>
            <a:endParaRPr lang="zh-CN" altLang="en-US" kern="0">
              <a:solidFill>
                <a:schemeClr val="tx1">
                  <a:lumMod val="65000"/>
                  <a:lumOff val="35000"/>
                </a:schemeClr>
              </a:solidFill>
              <a:latin typeface="Arial" panose="020B0604020202020204" pitchFamily="34" charset="0"/>
              <a:ea typeface="宋体" panose="02010600030101010101" pitchFamily="2" charset="-122"/>
            </a:endParaRPr>
          </a:p>
        </p:txBody>
      </p:sp>
      <p:sp>
        <p:nvSpPr>
          <p:cNvPr id="164" name="矩形 12"/>
          <p:cNvSpPr/>
          <p:nvPr/>
        </p:nvSpPr>
        <p:spPr>
          <a:xfrm>
            <a:off x="3552971" y="2829322"/>
            <a:ext cx="4998001" cy="311040"/>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 name="connsiteX0-31" fmla="*/ 409962 w 4872574"/>
              <a:gd name="connsiteY0-32" fmla="*/ 0 h 582700"/>
              <a:gd name="connsiteX1-33" fmla="*/ 4872574 w 4872574"/>
              <a:gd name="connsiteY1-34" fmla="*/ 0 h 582700"/>
              <a:gd name="connsiteX2-35" fmla="*/ 4167725 w 4872574"/>
              <a:gd name="connsiteY2-36" fmla="*/ 582700 h 582700"/>
              <a:gd name="connsiteX3-37" fmla="*/ 0 w 4872574"/>
              <a:gd name="connsiteY3-38" fmla="*/ 571926 h 582700"/>
              <a:gd name="connsiteX4-39" fmla="*/ 409962 w 4872574"/>
              <a:gd name="connsiteY4-40" fmla="*/ 0 h 5827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872574" h="582700">
                <a:moveTo>
                  <a:pt x="409962" y="0"/>
                </a:moveTo>
                <a:lnTo>
                  <a:pt x="4872574" y="0"/>
                </a:lnTo>
                <a:lnTo>
                  <a:pt x="4167725" y="582700"/>
                </a:lnTo>
                <a:lnTo>
                  <a:pt x="0" y="571926"/>
                </a:lnTo>
                <a:lnTo>
                  <a:pt x="409962" y="0"/>
                </a:lnTo>
                <a:close/>
              </a:path>
            </a:pathLst>
          </a:custGeom>
          <a:solidFill>
            <a:srgbClr val="FFC000"/>
          </a:solidFill>
          <a:ln w="25400" cap="flat" cmpd="sng" algn="ctr">
            <a:noFill/>
            <a:prstDash val="solid"/>
          </a:ln>
          <a:effectLst/>
        </p:spPr>
        <p:txBody>
          <a:bodyPr rtlCol="0"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165" name="矩形 4"/>
          <p:cNvSpPr/>
          <p:nvPr/>
        </p:nvSpPr>
        <p:spPr>
          <a:xfrm>
            <a:off x="3432368" y="3129397"/>
            <a:ext cx="5326877" cy="1357435"/>
          </a:xfrm>
          <a:custGeom>
            <a:avLst/>
            <a:gdLst/>
            <a:ahLst/>
            <a:cxnLst/>
            <a:rect l="l" t="t" r="r" b="b"/>
            <a:pathLst>
              <a:path w="6479700" h="1651206">
                <a:moveTo>
                  <a:pt x="136084" y="0"/>
                </a:moveTo>
                <a:lnTo>
                  <a:pt x="6343617" y="0"/>
                </a:lnTo>
                <a:cubicBezTo>
                  <a:pt x="6432372" y="294354"/>
                  <a:pt x="6479700" y="606510"/>
                  <a:pt x="6479700" y="929719"/>
                </a:cubicBezTo>
                <a:cubicBezTo>
                  <a:pt x="6479700" y="1177787"/>
                  <a:pt x="6451820" y="1419344"/>
                  <a:pt x="6398058" y="1651206"/>
                </a:cubicBezTo>
                <a:lnTo>
                  <a:pt x="81642" y="1651206"/>
                </a:lnTo>
                <a:cubicBezTo>
                  <a:pt x="27880" y="1419344"/>
                  <a:pt x="0" y="1177787"/>
                  <a:pt x="0" y="929719"/>
                </a:cubicBezTo>
                <a:cubicBezTo>
                  <a:pt x="0" y="606510"/>
                  <a:pt x="47328" y="294354"/>
                  <a:pt x="136084" y="0"/>
                </a:cubicBezTo>
                <a:close/>
              </a:path>
            </a:pathLst>
          </a:custGeom>
          <a:solidFill>
            <a:srgbClr val="C00000"/>
          </a:soli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166" name="矩形 12"/>
          <p:cNvSpPr/>
          <p:nvPr/>
        </p:nvSpPr>
        <p:spPr>
          <a:xfrm>
            <a:off x="3585863" y="4486833"/>
            <a:ext cx="5107398" cy="313602"/>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 name="connsiteX0-31" fmla="*/ 484964 w 4947576"/>
              <a:gd name="connsiteY0-32" fmla="*/ 0 h 582700"/>
              <a:gd name="connsiteX1-33" fmla="*/ 4947576 w 4947576"/>
              <a:gd name="connsiteY1-34" fmla="*/ 0 h 582700"/>
              <a:gd name="connsiteX2-35" fmla="*/ 4242727 w 4947576"/>
              <a:gd name="connsiteY2-36" fmla="*/ 582700 h 582700"/>
              <a:gd name="connsiteX3-37" fmla="*/ 0 w 4947576"/>
              <a:gd name="connsiteY3-38" fmla="*/ 571925 h 582700"/>
              <a:gd name="connsiteX4-39" fmla="*/ 484964 w 4947576"/>
              <a:gd name="connsiteY4-40" fmla="*/ 0 h 582700"/>
              <a:gd name="connsiteX0-41" fmla="*/ 495608 w 4958220"/>
              <a:gd name="connsiteY0-42" fmla="*/ 0 h 582700"/>
              <a:gd name="connsiteX1-43" fmla="*/ 4958220 w 4958220"/>
              <a:gd name="connsiteY1-44" fmla="*/ 0 h 582700"/>
              <a:gd name="connsiteX2-45" fmla="*/ 4253371 w 4958220"/>
              <a:gd name="connsiteY2-46" fmla="*/ 582700 h 582700"/>
              <a:gd name="connsiteX3-47" fmla="*/ 0 w 4958220"/>
              <a:gd name="connsiteY3-48" fmla="*/ 550815 h 582700"/>
              <a:gd name="connsiteX4-49" fmla="*/ 495608 w 4958220"/>
              <a:gd name="connsiteY4-50" fmla="*/ 0 h 582700"/>
              <a:gd name="connsiteX0-51" fmla="*/ 495608 w 4958220"/>
              <a:gd name="connsiteY0-52" fmla="*/ 0 h 582700"/>
              <a:gd name="connsiteX1-53" fmla="*/ 4958220 w 4958220"/>
              <a:gd name="connsiteY1-54" fmla="*/ 0 h 582700"/>
              <a:gd name="connsiteX2-55" fmla="*/ 4253371 w 4958220"/>
              <a:gd name="connsiteY2-56" fmla="*/ 582700 h 582700"/>
              <a:gd name="connsiteX3-57" fmla="*/ 0 w 4958220"/>
              <a:gd name="connsiteY3-58" fmla="*/ 550815 h 582700"/>
              <a:gd name="connsiteX4-59" fmla="*/ 495608 w 4958220"/>
              <a:gd name="connsiteY4-60" fmla="*/ 0 h 5827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958220" h="582700">
                <a:moveTo>
                  <a:pt x="495608" y="0"/>
                </a:moveTo>
                <a:lnTo>
                  <a:pt x="4958220" y="0"/>
                </a:lnTo>
                <a:lnTo>
                  <a:pt x="4253371" y="582700"/>
                </a:lnTo>
                <a:lnTo>
                  <a:pt x="0" y="550815"/>
                </a:lnTo>
                <a:lnTo>
                  <a:pt x="495608" y="0"/>
                </a:lnTo>
                <a:close/>
              </a:path>
            </a:pathLst>
          </a:custGeom>
          <a:solidFill>
            <a:srgbClr val="FFC000"/>
          </a:solidFill>
          <a:ln w="25400" cap="flat" cmpd="sng" algn="ctr">
            <a:noFill/>
            <a:prstDash val="solid"/>
          </a:ln>
          <a:effectLst/>
        </p:spPr>
        <p:txBody>
          <a:bodyPr rtlCol="0"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167" name="矩形 4"/>
          <p:cNvSpPr/>
          <p:nvPr/>
        </p:nvSpPr>
        <p:spPr>
          <a:xfrm>
            <a:off x="3640642" y="1471886"/>
            <a:ext cx="4910330" cy="1357435"/>
          </a:xfrm>
          <a:custGeom>
            <a:avLst/>
            <a:gdLst/>
            <a:ahLst/>
            <a:cxnLst/>
            <a:rect l="l" t="t" r="r" b="b"/>
            <a:pathLst>
              <a:path w="5973005" h="1651206">
                <a:moveTo>
                  <a:pt x="1566860" y="0"/>
                </a:moveTo>
                <a:lnTo>
                  <a:pt x="4406144" y="0"/>
                </a:lnTo>
                <a:cubicBezTo>
                  <a:pt x="5109269" y="339593"/>
                  <a:pt x="5668506" y="928551"/>
                  <a:pt x="5973005" y="1651206"/>
                </a:cubicBezTo>
                <a:lnTo>
                  <a:pt x="0" y="1651206"/>
                </a:lnTo>
                <a:cubicBezTo>
                  <a:pt x="304499" y="928551"/>
                  <a:pt x="863736" y="339593"/>
                  <a:pt x="1566860" y="0"/>
                </a:cubicBezTo>
                <a:close/>
              </a:path>
            </a:pathLst>
          </a:custGeom>
          <a:solidFill>
            <a:srgbClr val="C00000"/>
          </a:soli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168" name="矩形 4"/>
          <p:cNvSpPr/>
          <p:nvPr/>
        </p:nvSpPr>
        <p:spPr>
          <a:xfrm>
            <a:off x="3586065" y="4778503"/>
            <a:ext cx="5019481" cy="1357435"/>
          </a:xfrm>
          <a:custGeom>
            <a:avLst/>
            <a:gdLst/>
            <a:ahLst/>
            <a:cxnLst/>
            <a:rect l="l" t="t" r="r" b="b"/>
            <a:pathLst>
              <a:path w="6105779" h="1651206">
                <a:moveTo>
                  <a:pt x="0" y="0"/>
                </a:moveTo>
                <a:lnTo>
                  <a:pt x="6105779" y="0"/>
                </a:lnTo>
                <a:cubicBezTo>
                  <a:pt x="5867381" y="687291"/>
                  <a:pt x="5401050" y="1267480"/>
                  <a:pt x="4796909" y="1651206"/>
                </a:cubicBezTo>
                <a:lnTo>
                  <a:pt x="1308869" y="1651206"/>
                </a:lnTo>
                <a:cubicBezTo>
                  <a:pt x="704729" y="1267480"/>
                  <a:pt x="238398" y="687291"/>
                  <a:pt x="0" y="0"/>
                </a:cubicBezTo>
                <a:close/>
              </a:path>
            </a:pathLst>
          </a:custGeom>
          <a:solidFill>
            <a:srgbClr val="C00000"/>
          </a:soli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panose="020F0502020204030204"/>
              <a:ea typeface="宋体" panose="02010600030101010101" pitchFamily="2" charset="-122"/>
            </a:endParaRPr>
          </a:p>
        </p:txBody>
      </p:sp>
      <p:sp>
        <p:nvSpPr>
          <p:cNvPr id="151" name="Rectangle 33"/>
          <p:cNvSpPr/>
          <p:nvPr/>
        </p:nvSpPr>
        <p:spPr>
          <a:xfrm>
            <a:off x="4514160" y="5057163"/>
            <a:ext cx="3163291" cy="777774"/>
          </a:xfrm>
          <a:prstGeom prst="rect">
            <a:avLst/>
          </a:prstGeom>
        </p:spPr>
        <p:txBody>
          <a:bodyPr wrap="square">
            <a:spAutoFit/>
          </a:bodyPr>
          <a:lstStyle/>
          <a:p>
            <a:r>
              <a:rPr sz="1465" dirty="0">
                <a:solidFill>
                  <a:schemeClr val="bg1">
                    <a:lumMod val="95000"/>
                  </a:schemeClr>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52" name="Rectangle 34"/>
          <p:cNvSpPr/>
          <p:nvPr/>
        </p:nvSpPr>
        <p:spPr>
          <a:xfrm>
            <a:off x="4528262" y="1901308"/>
            <a:ext cx="3163291" cy="777774"/>
          </a:xfrm>
          <a:prstGeom prst="rect">
            <a:avLst/>
          </a:prstGeom>
        </p:spPr>
        <p:txBody>
          <a:bodyPr wrap="square">
            <a:spAutoFit/>
          </a:bodyPr>
          <a:lstStyle/>
          <a:p>
            <a:r>
              <a:rPr sz="1465" dirty="0">
                <a:solidFill>
                  <a:schemeClr val="bg1">
                    <a:lumMod val="95000"/>
                  </a:schemeClr>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53" name="Rectangle 35"/>
          <p:cNvSpPr/>
          <p:nvPr/>
        </p:nvSpPr>
        <p:spPr>
          <a:xfrm>
            <a:off x="3919588" y="3505601"/>
            <a:ext cx="4352438" cy="777774"/>
          </a:xfrm>
          <a:prstGeom prst="rect">
            <a:avLst/>
          </a:prstGeom>
        </p:spPr>
        <p:txBody>
          <a:bodyPr wrap="square">
            <a:spAutoFit/>
          </a:bodyPr>
          <a:lstStyle/>
          <a:p>
            <a:r>
              <a:rPr sz="1465" dirty="0">
                <a:solidFill>
                  <a:schemeClr val="bg1">
                    <a:lumMod val="95000"/>
                  </a:schemeClr>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请在此粘贴或者输入您的文字内容请在此粘贴或者输入您的文字内容请在此粘贴或者输入您的文字内容请在此粘贴或者输入您的文字内容</a:t>
            </a:r>
          </a:p>
        </p:txBody>
      </p:sp>
      <p:cxnSp>
        <p:nvCxnSpPr>
          <p:cNvPr id="169" name="Straight Connector 37"/>
          <p:cNvCxnSpPr/>
          <p:nvPr/>
        </p:nvCxnSpPr>
        <p:spPr>
          <a:xfrm>
            <a:off x="2054215" y="1916720"/>
            <a:ext cx="1997352"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0" name="TextBox 169"/>
          <p:cNvSpPr txBox="1"/>
          <p:nvPr/>
        </p:nvSpPr>
        <p:spPr>
          <a:xfrm>
            <a:off x="460070" y="1434574"/>
            <a:ext cx="1396512" cy="933192"/>
          </a:xfrm>
          <a:prstGeom prst="rect">
            <a:avLst/>
          </a:prstGeom>
          <a:noFill/>
        </p:spPr>
        <p:txBody>
          <a:bodyPr wrap="none" lIns="91428" tIns="45714" rIns="91428" bIns="45714" rtlCol="0">
            <a:spAutoFit/>
          </a:bodyPr>
          <a:lstStyle/>
          <a:p>
            <a:r>
              <a:rPr lang="en-US" sz="5464">
                <a:latin typeface="+mj-lt"/>
              </a:rPr>
              <a:t>95%</a:t>
            </a:r>
          </a:p>
        </p:txBody>
      </p:sp>
      <p:sp>
        <p:nvSpPr>
          <p:cNvPr id="171" name="Rectangle 39"/>
          <p:cNvSpPr/>
          <p:nvPr/>
        </p:nvSpPr>
        <p:spPr>
          <a:xfrm>
            <a:off x="464864" y="2208265"/>
            <a:ext cx="3073821" cy="777774"/>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cxnSp>
        <p:nvCxnSpPr>
          <p:cNvPr id="172" name="Straight Connector 40"/>
          <p:cNvCxnSpPr/>
          <p:nvPr/>
        </p:nvCxnSpPr>
        <p:spPr>
          <a:xfrm>
            <a:off x="8854485" y="3320960"/>
            <a:ext cx="1499176"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3" name="TextBox 172"/>
          <p:cNvSpPr txBox="1"/>
          <p:nvPr/>
        </p:nvSpPr>
        <p:spPr>
          <a:xfrm>
            <a:off x="10425629" y="2859355"/>
            <a:ext cx="1396512" cy="933192"/>
          </a:xfrm>
          <a:prstGeom prst="rect">
            <a:avLst/>
          </a:prstGeom>
          <a:noFill/>
        </p:spPr>
        <p:txBody>
          <a:bodyPr wrap="none" lIns="91428" tIns="45714" rIns="91428" bIns="45714" rtlCol="0">
            <a:spAutoFit/>
          </a:bodyPr>
          <a:lstStyle/>
          <a:p>
            <a:r>
              <a:rPr lang="en-US" sz="5464">
                <a:latin typeface="+mj-lt"/>
              </a:rPr>
              <a:t>78%</a:t>
            </a:r>
          </a:p>
        </p:txBody>
      </p:sp>
      <p:sp>
        <p:nvSpPr>
          <p:cNvPr id="174" name="Rectangle 44"/>
          <p:cNvSpPr/>
          <p:nvPr/>
        </p:nvSpPr>
        <p:spPr>
          <a:xfrm>
            <a:off x="8886003" y="3603077"/>
            <a:ext cx="3073821" cy="777774"/>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75" name="TextBox 174"/>
          <p:cNvSpPr txBox="1"/>
          <p:nvPr/>
        </p:nvSpPr>
        <p:spPr>
          <a:xfrm>
            <a:off x="467579" y="4333503"/>
            <a:ext cx="1396512" cy="933192"/>
          </a:xfrm>
          <a:prstGeom prst="rect">
            <a:avLst/>
          </a:prstGeom>
          <a:noFill/>
        </p:spPr>
        <p:txBody>
          <a:bodyPr wrap="none" lIns="91428" tIns="45714" rIns="91428" bIns="45714" rtlCol="0">
            <a:spAutoFit/>
          </a:bodyPr>
          <a:lstStyle/>
          <a:p>
            <a:r>
              <a:rPr lang="en-US" sz="5464">
                <a:latin typeface="+mj-lt"/>
              </a:rPr>
              <a:t>55%</a:t>
            </a:r>
          </a:p>
        </p:txBody>
      </p:sp>
      <p:sp>
        <p:nvSpPr>
          <p:cNvPr id="176" name="Rectangle 49"/>
          <p:cNvSpPr/>
          <p:nvPr/>
        </p:nvSpPr>
        <p:spPr>
          <a:xfrm>
            <a:off x="508721" y="5098042"/>
            <a:ext cx="3073821" cy="777774"/>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cxnSp>
        <p:nvCxnSpPr>
          <p:cNvPr id="177" name="Straight Connector 50"/>
          <p:cNvCxnSpPr/>
          <p:nvPr/>
        </p:nvCxnSpPr>
        <p:spPr>
          <a:xfrm>
            <a:off x="2001774" y="4939741"/>
            <a:ext cx="1536911"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文本占位符 2"/>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818112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wipe(down)">
                                      <p:cBhvr>
                                        <p:cTn id="7" dur="500"/>
                                        <p:tgtEl>
                                          <p:spTgt spid="16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5"/>
                                        </p:tgtEl>
                                        <p:attrNameLst>
                                          <p:attrName>style.visibility</p:attrName>
                                        </p:attrNameLst>
                                      </p:cBhvr>
                                      <p:to>
                                        <p:strVal val="visible"/>
                                      </p:to>
                                    </p:set>
                                    <p:animEffect transition="in" filter="fade">
                                      <p:cBhvr>
                                        <p:cTn id="10" dur="500"/>
                                        <p:tgtEl>
                                          <p:spTgt spid="145"/>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66"/>
                                        </p:tgtEl>
                                        <p:attrNameLst>
                                          <p:attrName>style.visibility</p:attrName>
                                        </p:attrNameLst>
                                      </p:cBhvr>
                                      <p:to>
                                        <p:strVal val="visible"/>
                                      </p:to>
                                    </p:set>
                                    <p:animEffect transition="in" filter="wipe(left)">
                                      <p:cBhvr>
                                        <p:cTn id="13" dur="500"/>
                                        <p:tgtEl>
                                          <p:spTgt spid="166"/>
                                        </p:tgtEl>
                                      </p:cBhvr>
                                    </p:animEffect>
                                  </p:childTnLst>
                                </p:cTn>
                              </p:par>
                              <p:par>
                                <p:cTn id="14" presetID="22" presetClass="entr" presetSubtype="2" fill="hold" grpId="0" nodeType="withEffect">
                                  <p:stCondLst>
                                    <p:cond delay="1000"/>
                                  </p:stCondLst>
                                  <p:childTnLst>
                                    <p:set>
                                      <p:cBhvr>
                                        <p:cTn id="15" dur="1" fill="hold">
                                          <p:stCondLst>
                                            <p:cond delay="0"/>
                                          </p:stCondLst>
                                        </p:cTn>
                                        <p:tgtEl>
                                          <p:spTgt spid="165"/>
                                        </p:tgtEl>
                                        <p:attrNameLst>
                                          <p:attrName>style.visibility</p:attrName>
                                        </p:attrNameLst>
                                      </p:cBhvr>
                                      <p:to>
                                        <p:strVal val="visible"/>
                                      </p:to>
                                    </p:set>
                                    <p:animEffect transition="in" filter="wipe(right)">
                                      <p:cBhvr>
                                        <p:cTn id="16" dur="500"/>
                                        <p:tgtEl>
                                          <p:spTgt spid="165"/>
                                        </p:tgtEl>
                                      </p:cBhvr>
                                    </p:animEffect>
                                  </p:childTnLst>
                                </p:cTn>
                              </p:par>
                              <p:par>
                                <p:cTn id="17" presetID="22" presetClass="entr" presetSubtype="8" fill="hold" grpId="0" nodeType="withEffect">
                                  <p:stCondLst>
                                    <p:cond delay="1500"/>
                                  </p:stCondLst>
                                  <p:childTnLst>
                                    <p:set>
                                      <p:cBhvr>
                                        <p:cTn id="18" dur="1" fill="hold">
                                          <p:stCondLst>
                                            <p:cond delay="0"/>
                                          </p:stCondLst>
                                        </p:cTn>
                                        <p:tgtEl>
                                          <p:spTgt spid="164"/>
                                        </p:tgtEl>
                                        <p:attrNameLst>
                                          <p:attrName>style.visibility</p:attrName>
                                        </p:attrNameLst>
                                      </p:cBhvr>
                                      <p:to>
                                        <p:strVal val="visible"/>
                                      </p:to>
                                    </p:set>
                                    <p:animEffect transition="in" filter="wipe(left)">
                                      <p:cBhvr>
                                        <p:cTn id="19" dur="500"/>
                                        <p:tgtEl>
                                          <p:spTgt spid="164"/>
                                        </p:tgtEl>
                                      </p:cBhvr>
                                    </p:animEffect>
                                  </p:childTnLst>
                                </p:cTn>
                              </p:par>
                              <p:par>
                                <p:cTn id="20" presetID="22" presetClass="entr" presetSubtype="4" fill="hold" grpId="0" nodeType="withEffect">
                                  <p:stCondLst>
                                    <p:cond delay="2000"/>
                                  </p:stCondLst>
                                  <p:childTnLst>
                                    <p:set>
                                      <p:cBhvr>
                                        <p:cTn id="21" dur="1" fill="hold">
                                          <p:stCondLst>
                                            <p:cond delay="0"/>
                                          </p:stCondLst>
                                        </p:cTn>
                                        <p:tgtEl>
                                          <p:spTgt spid="167"/>
                                        </p:tgtEl>
                                        <p:attrNameLst>
                                          <p:attrName>style.visibility</p:attrName>
                                        </p:attrNameLst>
                                      </p:cBhvr>
                                      <p:to>
                                        <p:strVal val="visible"/>
                                      </p:to>
                                    </p:set>
                                    <p:animEffect transition="in" filter="wipe(down)">
                                      <p:cBhvr>
                                        <p:cTn id="22" dur="500"/>
                                        <p:tgtEl>
                                          <p:spTgt spid="16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1"/>
                                        </p:tgtEl>
                                        <p:attrNameLst>
                                          <p:attrName>style.visibility</p:attrName>
                                        </p:attrNameLst>
                                      </p:cBhvr>
                                      <p:to>
                                        <p:strVal val="visible"/>
                                      </p:to>
                                    </p:set>
                                    <p:animEffect transition="in" filter="fade">
                                      <p:cBhvr>
                                        <p:cTn id="25" dur="500"/>
                                        <p:tgtEl>
                                          <p:spTgt spid="15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3"/>
                                        </p:tgtEl>
                                        <p:attrNameLst>
                                          <p:attrName>style.visibility</p:attrName>
                                        </p:attrNameLst>
                                      </p:cBhvr>
                                      <p:to>
                                        <p:strVal val="visible"/>
                                      </p:to>
                                    </p:set>
                                    <p:animEffect transition="in" filter="fade">
                                      <p:cBhvr>
                                        <p:cTn id="28" dur="500"/>
                                        <p:tgtEl>
                                          <p:spTgt spid="15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2"/>
                                        </p:tgtEl>
                                        <p:attrNameLst>
                                          <p:attrName>style.visibility</p:attrName>
                                        </p:attrNameLst>
                                      </p:cBhvr>
                                      <p:to>
                                        <p:strVal val="visible"/>
                                      </p:to>
                                    </p:set>
                                    <p:animEffect transition="in" filter="fade">
                                      <p:cBhvr>
                                        <p:cTn id="31" dur="500"/>
                                        <p:tgtEl>
                                          <p:spTgt spid="152"/>
                                        </p:tgtEl>
                                      </p:cBhvr>
                                    </p:animEffect>
                                  </p:childTnLst>
                                </p:cTn>
                              </p:par>
                            </p:childTnLst>
                          </p:cTn>
                        </p:par>
                        <p:par>
                          <p:cTn id="32" fill="hold">
                            <p:stCondLst>
                              <p:cond delay="500"/>
                            </p:stCondLst>
                            <p:childTnLst>
                              <p:par>
                                <p:cTn id="33" presetID="22" presetClass="entr" presetSubtype="2" fill="hold" nodeType="afterEffect">
                                  <p:stCondLst>
                                    <p:cond delay="0"/>
                                  </p:stCondLst>
                                  <p:childTnLst>
                                    <p:set>
                                      <p:cBhvr>
                                        <p:cTn id="34" dur="1" fill="hold">
                                          <p:stCondLst>
                                            <p:cond delay="0"/>
                                          </p:stCondLst>
                                        </p:cTn>
                                        <p:tgtEl>
                                          <p:spTgt spid="169"/>
                                        </p:tgtEl>
                                        <p:attrNameLst>
                                          <p:attrName>style.visibility</p:attrName>
                                        </p:attrNameLst>
                                      </p:cBhvr>
                                      <p:to>
                                        <p:strVal val="visible"/>
                                      </p:to>
                                    </p:set>
                                    <p:animEffect transition="in" filter="wipe(right)">
                                      <p:cBhvr>
                                        <p:cTn id="35" dur="500"/>
                                        <p:tgtEl>
                                          <p:spTgt spid="169"/>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70"/>
                                        </p:tgtEl>
                                        <p:attrNameLst>
                                          <p:attrName>style.visibility</p:attrName>
                                        </p:attrNameLst>
                                      </p:cBhvr>
                                      <p:to>
                                        <p:strVal val="visible"/>
                                      </p:to>
                                    </p:set>
                                    <p:animEffect transition="in" filter="fade">
                                      <p:cBhvr>
                                        <p:cTn id="39" dur="500"/>
                                        <p:tgtEl>
                                          <p:spTgt spid="17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71"/>
                                        </p:tgtEl>
                                        <p:attrNameLst>
                                          <p:attrName>style.visibility</p:attrName>
                                        </p:attrNameLst>
                                      </p:cBhvr>
                                      <p:to>
                                        <p:strVal val="visible"/>
                                      </p:to>
                                    </p:set>
                                    <p:animEffect transition="in" filter="wipe(left)">
                                      <p:cBhvr>
                                        <p:cTn id="43" dur="500"/>
                                        <p:tgtEl>
                                          <p:spTgt spid="171"/>
                                        </p:tgtEl>
                                      </p:cBhvr>
                                    </p:animEffect>
                                  </p:childTnLst>
                                </p:cTn>
                              </p:par>
                            </p:childTnLst>
                          </p:cTn>
                        </p:par>
                        <p:par>
                          <p:cTn id="44" fill="hold">
                            <p:stCondLst>
                              <p:cond delay="2000"/>
                            </p:stCondLst>
                            <p:childTnLst>
                              <p:par>
                                <p:cTn id="45" presetID="22" presetClass="entr" presetSubtype="2" fill="hold" nodeType="afterEffect">
                                  <p:stCondLst>
                                    <p:cond delay="0"/>
                                  </p:stCondLst>
                                  <p:childTnLst>
                                    <p:set>
                                      <p:cBhvr>
                                        <p:cTn id="46" dur="1" fill="hold">
                                          <p:stCondLst>
                                            <p:cond delay="0"/>
                                          </p:stCondLst>
                                        </p:cTn>
                                        <p:tgtEl>
                                          <p:spTgt spid="177"/>
                                        </p:tgtEl>
                                        <p:attrNameLst>
                                          <p:attrName>style.visibility</p:attrName>
                                        </p:attrNameLst>
                                      </p:cBhvr>
                                      <p:to>
                                        <p:strVal val="visible"/>
                                      </p:to>
                                    </p:set>
                                    <p:animEffect transition="in" filter="wipe(right)">
                                      <p:cBhvr>
                                        <p:cTn id="47" dur="500"/>
                                        <p:tgtEl>
                                          <p:spTgt spid="177"/>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175"/>
                                        </p:tgtEl>
                                        <p:attrNameLst>
                                          <p:attrName>style.visibility</p:attrName>
                                        </p:attrNameLst>
                                      </p:cBhvr>
                                      <p:to>
                                        <p:strVal val="visible"/>
                                      </p:to>
                                    </p:set>
                                    <p:animEffect transition="in" filter="fade">
                                      <p:cBhvr>
                                        <p:cTn id="51" dur="500"/>
                                        <p:tgtEl>
                                          <p:spTgt spid="175"/>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176"/>
                                        </p:tgtEl>
                                        <p:attrNameLst>
                                          <p:attrName>style.visibility</p:attrName>
                                        </p:attrNameLst>
                                      </p:cBhvr>
                                      <p:to>
                                        <p:strVal val="visible"/>
                                      </p:to>
                                    </p:set>
                                    <p:animEffect transition="in" filter="wipe(left)">
                                      <p:cBhvr>
                                        <p:cTn id="55" dur="500"/>
                                        <p:tgtEl>
                                          <p:spTgt spid="176"/>
                                        </p:tgtEl>
                                      </p:cBhvr>
                                    </p:animEffect>
                                  </p:childTnLst>
                                </p:cTn>
                              </p:par>
                            </p:childTnLst>
                          </p:cTn>
                        </p:par>
                        <p:par>
                          <p:cTn id="56" fill="hold">
                            <p:stCondLst>
                              <p:cond delay="3500"/>
                            </p:stCondLst>
                            <p:childTnLst>
                              <p:par>
                                <p:cTn id="57" presetID="22" presetClass="entr" presetSubtype="8" fill="hold" nodeType="afterEffect">
                                  <p:stCondLst>
                                    <p:cond delay="0"/>
                                  </p:stCondLst>
                                  <p:childTnLst>
                                    <p:set>
                                      <p:cBhvr>
                                        <p:cTn id="58" dur="1" fill="hold">
                                          <p:stCondLst>
                                            <p:cond delay="0"/>
                                          </p:stCondLst>
                                        </p:cTn>
                                        <p:tgtEl>
                                          <p:spTgt spid="172"/>
                                        </p:tgtEl>
                                        <p:attrNameLst>
                                          <p:attrName>style.visibility</p:attrName>
                                        </p:attrNameLst>
                                      </p:cBhvr>
                                      <p:to>
                                        <p:strVal val="visible"/>
                                      </p:to>
                                    </p:set>
                                    <p:animEffect transition="in" filter="wipe(left)">
                                      <p:cBhvr>
                                        <p:cTn id="59" dur="500"/>
                                        <p:tgtEl>
                                          <p:spTgt spid="172"/>
                                        </p:tgtEl>
                                      </p:cBhvr>
                                    </p:animEffec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173"/>
                                        </p:tgtEl>
                                        <p:attrNameLst>
                                          <p:attrName>style.visibility</p:attrName>
                                        </p:attrNameLst>
                                      </p:cBhvr>
                                      <p:to>
                                        <p:strVal val="visible"/>
                                      </p:to>
                                    </p:set>
                                    <p:animEffect transition="in" filter="fade">
                                      <p:cBhvr>
                                        <p:cTn id="63" dur="500"/>
                                        <p:tgtEl>
                                          <p:spTgt spid="173"/>
                                        </p:tgtEl>
                                      </p:cBhvr>
                                    </p:animEffect>
                                  </p:childTnLst>
                                </p:cTn>
                              </p:par>
                            </p:childTnLst>
                          </p:cTn>
                        </p:par>
                        <p:par>
                          <p:cTn id="64" fill="hold">
                            <p:stCondLst>
                              <p:cond delay="4500"/>
                            </p:stCondLst>
                            <p:childTnLst>
                              <p:par>
                                <p:cTn id="65" presetID="22" presetClass="entr" presetSubtype="2" fill="hold" nodeType="afterEffect">
                                  <p:stCondLst>
                                    <p:cond delay="0"/>
                                  </p:stCondLst>
                                  <p:childTnLst>
                                    <p:set>
                                      <p:cBhvr>
                                        <p:cTn id="66" dur="1" fill="hold">
                                          <p:stCondLst>
                                            <p:cond delay="0"/>
                                          </p:stCondLst>
                                        </p:cTn>
                                        <p:tgtEl>
                                          <p:spTgt spid="174">
                                            <p:txEl>
                                              <p:pRg st="0" end="0"/>
                                            </p:txEl>
                                          </p:spTgt>
                                        </p:tgtEl>
                                        <p:attrNameLst>
                                          <p:attrName>style.visibility</p:attrName>
                                        </p:attrNameLst>
                                      </p:cBhvr>
                                      <p:to>
                                        <p:strVal val="visible"/>
                                      </p:to>
                                    </p:set>
                                    <p:animEffect transition="in" filter="wipe(right)">
                                      <p:cBhvr>
                                        <p:cTn id="67" dur="500"/>
                                        <p:tgtEl>
                                          <p:spTgt spid="17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bldLvl="0" animBg="1"/>
      <p:bldP spid="164" grpId="0" bldLvl="0" animBg="1"/>
      <p:bldP spid="165" grpId="0" bldLvl="0" animBg="1"/>
      <p:bldP spid="166" grpId="0" bldLvl="0" animBg="1"/>
      <p:bldP spid="167" grpId="0" bldLvl="0" animBg="1"/>
      <p:bldP spid="168" grpId="0" bldLvl="0" animBg="1"/>
      <p:bldP spid="151" grpId="0"/>
      <p:bldP spid="152" grpId="0"/>
      <p:bldP spid="153" grpId="0"/>
      <p:bldP spid="170" grpId="0"/>
      <p:bldP spid="171" grpId="0"/>
      <p:bldP spid="173" grpId="0"/>
      <p:bldP spid="175" grpId="0"/>
      <p:bldP spid="17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59"/>
          <p:cNvGrpSpPr/>
          <p:nvPr userDrawn="1"/>
        </p:nvGrpSpPr>
        <p:grpSpPr bwMode="auto">
          <a:xfrm>
            <a:off x="6220917" y="2746004"/>
            <a:ext cx="2598401" cy="901583"/>
            <a:chOff x="2437" y="1458"/>
            <a:chExt cx="1637" cy="568"/>
          </a:xfrm>
        </p:grpSpPr>
        <p:sp>
          <p:nvSpPr>
            <p:cNvPr id="58" name="Freeform 60"/>
            <p:cNvSpPr/>
            <p:nvPr userDrawn="1"/>
          </p:nvSpPr>
          <p:spPr bwMode="gray">
            <a:xfrm>
              <a:off x="2482" y="1458"/>
              <a:ext cx="1592" cy="568"/>
            </a:xfrm>
            <a:custGeom>
              <a:avLst/>
              <a:gdLst/>
              <a:ahLst/>
              <a:cxnLst>
                <a:cxn ang="0">
                  <a:pos x="1" y="189"/>
                </a:cxn>
                <a:cxn ang="0">
                  <a:pos x="0" y="568"/>
                </a:cxn>
                <a:cxn ang="0">
                  <a:pos x="1489" y="329"/>
                </a:cxn>
                <a:cxn ang="0">
                  <a:pos x="1592" y="152"/>
                </a:cxn>
                <a:cxn ang="0">
                  <a:pos x="1477" y="0"/>
                </a:cxn>
                <a:cxn ang="0">
                  <a:pos x="1" y="189"/>
                </a:cxn>
              </a:cxnLst>
              <a:rect l="0" t="0" r="r" b="b"/>
              <a:pathLst>
                <a:path w="1592" h="568">
                  <a:moveTo>
                    <a:pt x="1" y="189"/>
                  </a:moveTo>
                  <a:lnTo>
                    <a:pt x="0" y="568"/>
                  </a:lnTo>
                  <a:lnTo>
                    <a:pt x="1489" y="329"/>
                  </a:lnTo>
                  <a:lnTo>
                    <a:pt x="1592" y="152"/>
                  </a:lnTo>
                  <a:lnTo>
                    <a:pt x="1477" y="0"/>
                  </a:lnTo>
                  <a:lnTo>
                    <a:pt x="1" y="189"/>
                  </a:lnTo>
                  <a:close/>
                </a:path>
              </a:pathLst>
            </a:custGeom>
            <a:gradFill rotWithShape="1">
              <a:gsLst>
                <a:gs pos="0">
                  <a:srgbClr val="EAEAEA"/>
                </a:gs>
                <a:gs pos="100000">
                  <a:srgbClr val="EAEAEA">
                    <a:gamma/>
                    <a:shade val="92157"/>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59" name="Freeform 61"/>
            <p:cNvSpPr/>
            <p:nvPr userDrawn="1"/>
          </p:nvSpPr>
          <p:spPr bwMode="gray">
            <a:xfrm>
              <a:off x="2515" y="1500"/>
              <a:ext cx="1517" cy="476"/>
            </a:xfrm>
            <a:custGeom>
              <a:avLst/>
              <a:gdLst/>
              <a:ahLst/>
              <a:cxnLst>
                <a:cxn ang="0">
                  <a:pos x="0" y="184"/>
                </a:cxn>
                <a:cxn ang="0">
                  <a:pos x="1" y="476"/>
                </a:cxn>
                <a:cxn ang="0">
                  <a:pos x="1420" y="254"/>
                </a:cxn>
                <a:cxn ang="0">
                  <a:pos x="1509" y="117"/>
                </a:cxn>
                <a:cxn ang="0">
                  <a:pos x="1413" y="0"/>
                </a:cxn>
                <a:cxn ang="0">
                  <a:pos x="0" y="184"/>
                </a:cxn>
              </a:cxnLst>
              <a:rect l="0" t="0" r="r" b="b"/>
              <a:pathLst>
                <a:path w="1509" h="476">
                  <a:moveTo>
                    <a:pt x="0" y="184"/>
                  </a:moveTo>
                  <a:lnTo>
                    <a:pt x="1" y="476"/>
                  </a:lnTo>
                  <a:lnTo>
                    <a:pt x="1420" y="254"/>
                  </a:lnTo>
                  <a:lnTo>
                    <a:pt x="1509" y="117"/>
                  </a:lnTo>
                  <a:lnTo>
                    <a:pt x="1413" y="0"/>
                  </a:lnTo>
                  <a:lnTo>
                    <a:pt x="0" y="184"/>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sp>
          <p:nvSpPr>
            <p:cNvPr id="60" name="AutoShape 62"/>
            <p:cNvSpPr>
              <a:spLocks noChangeArrowheads="1"/>
            </p:cNvSpPr>
            <p:nvPr userDrawn="1"/>
          </p:nvSpPr>
          <p:spPr bwMode="gray">
            <a:xfrm rot="16200000" flipH="1">
              <a:off x="2317" y="1822"/>
              <a:ext cx="288" cy="47"/>
            </a:xfrm>
            <a:prstGeom prst="parallelogram">
              <a:avLst>
                <a:gd name="adj" fmla="val 23376"/>
              </a:avLst>
            </a:prstGeom>
            <a:gradFill rotWithShape="1">
              <a:gsLst>
                <a:gs pos="0">
                  <a:srgbClr val="DDDDDD">
                    <a:gamma/>
                    <a:shade val="82353"/>
                    <a:invGamma/>
                  </a:srgbClr>
                </a:gs>
                <a:gs pos="100000">
                  <a:srgbClr val="DDDDDD"/>
                </a:gs>
              </a:gsLst>
              <a:lin ang="5400000" scaled="1"/>
            </a:gradFill>
            <a:ln w="9525" algn="ctr">
              <a:noFill/>
              <a:miter lim="800000"/>
            </a:ln>
            <a:effectLst/>
            <a:scene3d>
              <a:camera prst="legacyObliqueTopLef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kern="0">
                <a:solidFill>
                  <a:sysClr val="windowText" lastClr="000000"/>
                </a:solidFill>
              </a:endParaRPr>
            </a:p>
          </p:txBody>
        </p:sp>
      </p:grpSp>
      <p:grpSp>
        <p:nvGrpSpPr>
          <p:cNvPr id="23" name="Group 65"/>
          <p:cNvGrpSpPr/>
          <p:nvPr userDrawn="1"/>
        </p:nvGrpSpPr>
        <p:grpSpPr bwMode="auto">
          <a:xfrm>
            <a:off x="3439979" y="3292033"/>
            <a:ext cx="2596813" cy="901583"/>
            <a:chOff x="697" y="1704"/>
            <a:chExt cx="1636" cy="568"/>
          </a:xfrm>
        </p:grpSpPr>
        <p:sp>
          <p:nvSpPr>
            <p:cNvPr id="51" name="Freeform 66"/>
            <p:cNvSpPr/>
            <p:nvPr userDrawn="1"/>
          </p:nvSpPr>
          <p:spPr bwMode="gray">
            <a:xfrm>
              <a:off x="697" y="1704"/>
              <a:ext cx="1591" cy="568"/>
            </a:xfrm>
            <a:custGeom>
              <a:avLst/>
              <a:gdLst/>
              <a:ahLst/>
              <a:cxnLst>
                <a:cxn ang="0">
                  <a:pos x="1591" y="189"/>
                </a:cxn>
                <a:cxn ang="0">
                  <a:pos x="1591" y="568"/>
                </a:cxn>
                <a:cxn ang="0">
                  <a:pos x="103" y="329"/>
                </a:cxn>
                <a:cxn ang="0">
                  <a:pos x="0" y="152"/>
                </a:cxn>
                <a:cxn ang="0">
                  <a:pos x="115" y="0"/>
                </a:cxn>
                <a:cxn ang="0">
                  <a:pos x="1591" y="189"/>
                </a:cxn>
              </a:cxnLst>
              <a:rect l="0" t="0" r="r" b="b"/>
              <a:pathLst>
                <a:path w="1591" h="568">
                  <a:moveTo>
                    <a:pt x="1591" y="189"/>
                  </a:moveTo>
                  <a:lnTo>
                    <a:pt x="1591" y="568"/>
                  </a:lnTo>
                  <a:lnTo>
                    <a:pt x="103" y="329"/>
                  </a:lnTo>
                  <a:lnTo>
                    <a:pt x="0" y="152"/>
                  </a:lnTo>
                  <a:lnTo>
                    <a:pt x="115" y="0"/>
                  </a:lnTo>
                  <a:lnTo>
                    <a:pt x="1591" y="189"/>
                  </a:lnTo>
                  <a:close/>
                </a:path>
              </a:pathLst>
            </a:custGeom>
            <a:gradFill rotWithShape="1">
              <a:gsLst>
                <a:gs pos="0">
                  <a:srgbClr val="EAEAEA">
                    <a:gamma/>
                    <a:shade val="89020"/>
                    <a:invGamma/>
                  </a:srgbClr>
                </a:gs>
                <a:gs pos="100000">
                  <a:srgbClr val="EAEAEA"/>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56" name="Freeform 67"/>
            <p:cNvSpPr/>
            <p:nvPr userDrawn="1"/>
          </p:nvSpPr>
          <p:spPr bwMode="gray">
            <a:xfrm>
              <a:off x="737" y="1746"/>
              <a:ext cx="1517" cy="476"/>
            </a:xfrm>
            <a:custGeom>
              <a:avLst/>
              <a:gdLst/>
              <a:ahLst/>
              <a:cxnLst>
                <a:cxn ang="0">
                  <a:pos x="1298" y="158"/>
                </a:cxn>
                <a:cxn ang="0">
                  <a:pos x="1297" y="409"/>
                </a:cxn>
                <a:cxn ang="0">
                  <a:pos x="70" y="218"/>
                </a:cxn>
                <a:cxn ang="0">
                  <a:pos x="0" y="96"/>
                </a:cxn>
                <a:cxn ang="0">
                  <a:pos x="76" y="0"/>
                </a:cxn>
                <a:cxn ang="0">
                  <a:pos x="1298" y="158"/>
                </a:cxn>
              </a:cxnLst>
              <a:rect l="0" t="0" r="r" b="b"/>
              <a:pathLst>
                <a:path w="1298" h="409">
                  <a:moveTo>
                    <a:pt x="1298" y="158"/>
                  </a:moveTo>
                  <a:lnTo>
                    <a:pt x="1297" y="409"/>
                  </a:lnTo>
                  <a:lnTo>
                    <a:pt x="70" y="218"/>
                  </a:lnTo>
                  <a:lnTo>
                    <a:pt x="0" y="96"/>
                  </a:lnTo>
                  <a:lnTo>
                    <a:pt x="76" y="0"/>
                  </a:lnTo>
                  <a:lnTo>
                    <a:pt x="1298" y="158"/>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sp>
          <p:nvSpPr>
            <p:cNvPr id="57" name="AutoShape 68"/>
            <p:cNvSpPr>
              <a:spLocks noChangeArrowheads="1"/>
            </p:cNvSpPr>
            <p:nvPr userDrawn="1"/>
          </p:nvSpPr>
          <p:spPr bwMode="gray">
            <a:xfrm rot="5400000">
              <a:off x="2166" y="2067"/>
              <a:ext cx="288" cy="47"/>
            </a:xfrm>
            <a:prstGeom prst="parallelogram">
              <a:avLst>
                <a:gd name="adj" fmla="val 19149"/>
              </a:avLst>
            </a:prstGeom>
            <a:gradFill rotWithShape="1">
              <a:gsLst>
                <a:gs pos="0">
                  <a:srgbClr val="DDDDDD">
                    <a:gamma/>
                    <a:shade val="82353"/>
                    <a:invGamma/>
                  </a:srgbClr>
                </a:gs>
                <a:gs pos="100000">
                  <a:srgbClr val="DDDDDD"/>
                </a:gs>
              </a:gsLst>
              <a:lin ang="5400000" scaled="1"/>
            </a:gradFill>
            <a:ln w="9525" algn="ctr">
              <a:noFill/>
              <a:miter lim="800000"/>
            </a:ln>
            <a:effectLst/>
            <a:scene3d>
              <a:camera prst="legacyObliqueTopRigh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kern="0">
                <a:solidFill>
                  <a:sysClr val="windowText" lastClr="000000"/>
                </a:solidFill>
              </a:endParaRPr>
            </a:p>
          </p:txBody>
        </p:sp>
      </p:grpSp>
      <p:grpSp>
        <p:nvGrpSpPr>
          <p:cNvPr id="31" name="Group 78"/>
          <p:cNvGrpSpPr/>
          <p:nvPr/>
        </p:nvGrpSpPr>
        <p:grpSpPr bwMode="auto">
          <a:xfrm>
            <a:off x="6016156" y="1399980"/>
            <a:ext cx="228570" cy="4779341"/>
            <a:chOff x="3391" y="1309"/>
            <a:chExt cx="144" cy="3011"/>
          </a:xfrm>
        </p:grpSpPr>
        <p:sp>
          <p:nvSpPr>
            <p:cNvPr id="49" name="AutoShape 79"/>
            <p:cNvSpPr>
              <a:spLocks noChangeArrowheads="1"/>
            </p:cNvSpPr>
            <p:nvPr userDrawn="1"/>
          </p:nvSpPr>
          <p:spPr bwMode="gray">
            <a:xfrm>
              <a:off x="3393" y="1309"/>
              <a:ext cx="142" cy="3011"/>
            </a:xfrm>
            <a:prstGeom prst="can">
              <a:avLst>
                <a:gd name="adj" fmla="val 55367"/>
              </a:avLst>
            </a:prstGeom>
            <a:gradFill rotWithShape="1">
              <a:gsLst>
                <a:gs pos="0">
                  <a:srgbClr val="B8B8B8"/>
                </a:gs>
                <a:gs pos="50000">
                  <a:srgbClr val="FFFFFF"/>
                </a:gs>
                <a:gs pos="100000">
                  <a:sysClr val="window" lastClr="FFFFFF">
                    <a:lumMod val="50000"/>
                  </a:sysClr>
                </a:gs>
              </a:gsLst>
              <a:lin ang="0" scaled="1"/>
            </a:gradFill>
            <a:ln w="9525">
              <a:noFill/>
              <a:round/>
            </a:ln>
            <a:effectLst>
              <a:outerShdw blurRad="50800" dist="38100" dir="5400000" algn="t" rotWithShape="0">
                <a:prstClr val="black">
                  <a:alpha val="40000"/>
                </a:prstClr>
              </a:outerShdw>
            </a:effectLst>
          </p:spPr>
          <p:txBody>
            <a:bodyPr/>
            <a:lstStyle/>
            <a:p>
              <a:pPr>
                <a:defRPr/>
              </a:pPr>
              <a:endParaRPr lang="zh-CN" altLang="en-US" kern="0">
                <a:solidFill>
                  <a:sysClr val="windowText" lastClr="000000"/>
                </a:solidFill>
              </a:endParaRPr>
            </a:p>
          </p:txBody>
        </p:sp>
        <p:sp>
          <p:nvSpPr>
            <p:cNvPr id="50" name="Oval 80"/>
            <p:cNvSpPr>
              <a:spLocks noChangeArrowheads="1"/>
            </p:cNvSpPr>
            <p:nvPr userDrawn="1"/>
          </p:nvSpPr>
          <p:spPr bwMode="gray">
            <a:xfrm>
              <a:off x="3391" y="1309"/>
              <a:ext cx="144" cy="78"/>
            </a:xfrm>
            <a:prstGeom prst="ellipse">
              <a:avLst/>
            </a:prstGeom>
            <a:gradFill rotWithShape="1">
              <a:gsLst>
                <a:gs pos="0">
                  <a:srgbClr val="FFFFFF">
                    <a:gamma/>
                    <a:shade val="92157"/>
                    <a:invGamma/>
                  </a:srgbClr>
                </a:gs>
                <a:gs pos="50000">
                  <a:srgbClr val="FFFFFF"/>
                </a:gs>
                <a:gs pos="100000">
                  <a:srgbClr val="FFFFFF">
                    <a:gamma/>
                    <a:shade val="92157"/>
                    <a:invGamma/>
                  </a:srgbClr>
                </a:gs>
              </a:gsLst>
              <a:lin ang="2700000" scaled="1"/>
            </a:gradFill>
            <a:ln w="9525" algn="ctr">
              <a:noFill/>
              <a:round/>
            </a:ln>
            <a:effectLst/>
          </p:spPr>
          <p:txBody>
            <a:bodyPr wrap="none" anchor="ctr"/>
            <a:lstStyle/>
            <a:p>
              <a:pPr>
                <a:defRPr/>
              </a:pPr>
              <a:endParaRPr lang="zh-CN" altLang="en-US" kern="0">
                <a:solidFill>
                  <a:sysClr val="windowText" lastClr="000000"/>
                </a:solidFill>
              </a:endParaRPr>
            </a:p>
          </p:txBody>
        </p:sp>
      </p:grpSp>
      <p:grpSp>
        <p:nvGrpSpPr>
          <p:cNvPr id="32" name="Group 81"/>
          <p:cNvGrpSpPr/>
          <p:nvPr/>
        </p:nvGrpSpPr>
        <p:grpSpPr bwMode="auto">
          <a:xfrm>
            <a:off x="4417752" y="2446007"/>
            <a:ext cx="1657135" cy="880948"/>
            <a:chOff x="2384" y="1968"/>
            <a:chExt cx="1044" cy="555"/>
          </a:xfrm>
        </p:grpSpPr>
        <p:sp>
          <p:nvSpPr>
            <p:cNvPr id="46" name="AutoShape 82"/>
            <p:cNvSpPr>
              <a:spLocks noChangeArrowheads="1"/>
            </p:cNvSpPr>
            <p:nvPr userDrawn="1"/>
          </p:nvSpPr>
          <p:spPr bwMode="gray">
            <a:xfrm rot="5400000" flipH="1">
              <a:off x="3236" y="2086"/>
              <a:ext cx="288" cy="96"/>
            </a:xfrm>
            <a:prstGeom prst="parallelogram">
              <a:avLst>
                <a:gd name="adj" fmla="val 18736"/>
              </a:avLst>
            </a:prstGeom>
            <a:gradFill rotWithShape="1">
              <a:gsLst>
                <a:gs pos="417">
                  <a:srgbClr val="999999"/>
                </a:gs>
                <a:gs pos="7000">
                  <a:srgbClr val="EAEAEA">
                    <a:gamma/>
                    <a:shade val="85882"/>
                    <a:invGamma/>
                  </a:srgbClr>
                </a:gs>
                <a:gs pos="100000">
                  <a:srgbClr val="EAEAEA"/>
                </a:gs>
              </a:gsLst>
              <a:lin ang="5400000" scaled="1"/>
            </a:gradFill>
            <a:ln w="9525">
              <a:noFill/>
              <a:miter lim="800000"/>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47" name="Freeform 83"/>
            <p:cNvSpPr/>
            <p:nvPr userDrawn="1"/>
          </p:nvSpPr>
          <p:spPr bwMode="gray">
            <a:xfrm>
              <a:off x="2384" y="1968"/>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48" name="Freeform 84"/>
            <p:cNvSpPr/>
            <p:nvPr userDrawn="1"/>
          </p:nvSpPr>
          <p:spPr bwMode="gray">
            <a:xfrm>
              <a:off x="2421" y="2007"/>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33" name="Group 86"/>
          <p:cNvGrpSpPr/>
          <p:nvPr/>
        </p:nvGrpSpPr>
        <p:grpSpPr bwMode="auto">
          <a:xfrm>
            <a:off x="2986013" y="4641234"/>
            <a:ext cx="3066652" cy="806346"/>
            <a:chOff x="1482" y="3351"/>
            <a:chExt cx="1932" cy="508"/>
          </a:xfrm>
        </p:grpSpPr>
        <p:sp>
          <p:nvSpPr>
            <p:cNvPr id="43" name="AutoShape 87"/>
            <p:cNvSpPr>
              <a:spLocks noChangeArrowheads="1"/>
            </p:cNvSpPr>
            <p:nvPr userDrawn="1"/>
          </p:nvSpPr>
          <p:spPr bwMode="gray">
            <a:xfrm rot="5400000" flipH="1">
              <a:off x="3237" y="3499"/>
              <a:ext cx="288" cy="66"/>
            </a:xfrm>
            <a:prstGeom prst="parallelogram">
              <a:avLst>
                <a:gd name="adj" fmla="val 4525"/>
              </a:avLst>
            </a:prstGeom>
            <a:gradFill rotWithShape="1">
              <a:gsLst>
                <a:gs pos="1250">
                  <a:srgbClr val="949494"/>
                </a:gs>
                <a:gs pos="7000">
                  <a:srgbClr val="EAEAEA">
                    <a:gamma/>
                    <a:shade val="85882"/>
                    <a:invGamma/>
                  </a:srgbClr>
                </a:gs>
                <a:gs pos="100000">
                  <a:srgbClr val="EAEAEA"/>
                </a:gs>
              </a:gsLst>
              <a:lin ang="5400000" scaled="1"/>
            </a:gradFill>
            <a:ln w="9525" algn="ctr">
              <a:noFill/>
              <a:miter lim="800000"/>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44" name="Freeform 88"/>
            <p:cNvSpPr/>
            <p:nvPr userDrawn="1"/>
          </p:nvSpPr>
          <p:spPr bwMode="gray">
            <a:xfrm>
              <a:off x="1482" y="3351"/>
              <a:ext cx="1883"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45" name="Freeform 89"/>
            <p:cNvSpPr/>
            <p:nvPr userDrawn="1"/>
          </p:nvSpPr>
          <p:spPr bwMode="gray">
            <a:xfrm>
              <a:off x="1528" y="3394"/>
              <a:ext cx="1812"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34" name="Group 92"/>
          <p:cNvGrpSpPr/>
          <p:nvPr userDrawn="1"/>
        </p:nvGrpSpPr>
        <p:grpSpPr bwMode="auto">
          <a:xfrm>
            <a:off x="6200280" y="4122188"/>
            <a:ext cx="3280937" cy="806346"/>
            <a:chOff x="3496" y="3024"/>
            <a:chExt cx="2183" cy="508"/>
          </a:xfrm>
        </p:grpSpPr>
        <p:sp>
          <p:nvSpPr>
            <p:cNvPr id="40" name="AutoShape 93"/>
            <p:cNvSpPr>
              <a:spLocks noChangeArrowheads="1"/>
            </p:cNvSpPr>
            <p:nvPr userDrawn="1"/>
          </p:nvSpPr>
          <p:spPr bwMode="gray">
            <a:xfrm rot="-5400000">
              <a:off x="3389" y="3170"/>
              <a:ext cx="288" cy="75"/>
            </a:xfrm>
            <a:prstGeom prst="parallelogram">
              <a:avLst>
                <a:gd name="adj" fmla="val 3982"/>
              </a:avLst>
            </a:prstGeom>
            <a:gradFill rotWithShape="1">
              <a:gsLst>
                <a:gs pos="417">
                  <a:srgbClr val="9F9F9F"/>
                </a:gs>
                <a:gs pos="7000">
                  <a:srgbClr val="B8B8B8"/>
                </a:gs>
                <a:gs pos="100000">
                  <a:srgbClr val="EAEAEA"/>
                </a:gs>
              </a:gsLst>
              <a:lin ang="5400000" scaled="1"/>
            </a:gradFill>
            <a:ln w="9525" algn="ctr">
              <a:noFill/>
              <a:miter lim="800000"/>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41" name="Freeform 94"/>
            <p:cNvSpPr/>
            <p:nvPr userDrawn="1"/>
          </p:nvSpPr>
          <p:spPr bwMode="gray">
            <a:xfrm flipH="1">
              <a:off x="3553" y="3024"/>
              <a:ext cx="2126"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42" name="Freeform 95"/>
            <p:cNvSpPr/>
            <p:nvPr userDrawn="1"/>
          </p:nvSpPr>
          <p:spPr bwMode="gray">
            <a:xfrm flipH="1">
              <a:off x="3580" y="3067"/>
              <a:ext cx="2047"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35" name="Group 98"/>
          <p:cNvGrpSpPr/>
          <p:nvPr userDrawn="1"/>
        </p:nvGrpSpPr>
        <p:grpSpPr bwMode="auto">
          <a:xfrm>
            <a:off x="6200283" y="1882517"/>
            <a:ext cx="1771420" cy="880948"/>
            <a:chOff x="2345" y="1092"/>
            <a:chExt cx="1116" cy="555"/>
          </a:xfrm>
        </p:grpSpPr>
        <p:sp>
          <p:nvSpPr>
            <p:cNvPr id="36" name="AutoShape 99"/>
            <p:cNvSpPr>
              <a:spLocks noChangeArrowheads="1"/>
            </p:cNvSpPr>
            <p:nvPr/>
          </p:nvSpPr>
          <p:spPr bwMode="gray">
            <a:xfrm rot="-5400000">
              <a:off x="2249" y="1222"/>
              <a:ext cx="288" cy="96"/>
            </a:xfrm>
            <a:prstGeom prst="parallelogram">
              <a:avLst>
                <a:gd name="adj" fmla="val 18736"/>
              </a:avLst>
            </a:prstGeom>
            <a:gradFill rotWithShape="1">
              <a:gsLst>
                <a:gs pos="0">
                  <a:srgbClr val="EAEAEA">
                    <a:gamma/>
                    <a:shade val="85882"/>
                    <a:invGamma/>
                  </a:srgbClr>
                </a:gs>
                <a:gs pos="100000">
                  <a:srgbClr val="EAEAEA"/>
                </a:gs>
              </a:gsLst>
              <a:lin ang="5400000" scaled="1"/>
            </a:gradFill>
            <a:ln w="9525">
              <a:noFill/>
              <a:miter lim="800000"/>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grpSp>
          <p:nvGrpSpPr>
            <p:cNvPr id="37" name="Group 100"/>
            <p:cNvGrpSpPr/>
            <p:nvPr/>
          </p:nvGrpSpPr>
          <p:grpSpPr bwMode="auto">
            <a:xfrm>
              <a:off x="2414" y="1092"/>
              <a:ext cx="1047" cy="555"/>
              <a:chOff x="2414" y="1104"/>
              <a:chExt cx="975" cy="555"/>
            </a:xfrm>
          </p:grpSpPr>
          <p:sp>
            <p:nvSpPr>
              <p:cNvPr id="38" name="Freeform 101"/>
              <p:cNvSpPr/>
              <p:nvPr/>
            </p:nvSpPr>
            <p:spPr bwMode="gray">
              <a:xfrm flipH="1">
                <a:off x="2414" y="1104"/>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39" name="Freeform 102"/>
              <p:cNvSpPr/>
              <p:nvPr/>
            </p:nvSpPr>
            <p:spPr bwMode="gray">
              <a:xfrm flipH="1">
                <a:off x="2447" y="1143"/>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sp>
        <p:nvSpPr>
          <p:cNvPr id="16" name="TextBox 15"/>
          <p:cNvSpPr txBox="1"/>
          <p:nvPr/>
        </p:nvSpPr>
        <p:spPr>
          <a:xfrm rot="508654">
            <a:off x="6276473" y="2103395"/>
            <a:ext cx="1511016" cy="338510"/>
          </a:xfrm>
          <a:prstGeom prst="rect">
            <a:avLst/>
          </a:prstGeom>
          <a:noFill/>
        </p:spPr>
        <p:txBody>
          <a:bodyPr wrap="square" rtlCol="0">
            <a:spAutoFit/>
          </a:bodyPr>
          <a:lstStyle/>
          <a:p>
            <a:r>
              <a:rPr lang="en-US" altLang="zh-CN" sz="1600" b="1" dirty="0">
                <a:solidFill>
                  <a:schemeClr val="bg1">
                    <a:lumMod val="95000"/>
                  </a:schemeClr>
                </a:solidFill>
                <a:latin typeface="微软雅黑" panose="020B0503020204020204" charset="-122"/>
                <a:ea typeface="微软雅黑" panose="020B0503020204020204" charset="-122"/>
              </a:rPr>
              <a:t>3</a:t>
            </a:r>
            <a:r>
              <a:rPr lang="zh-CN" altLang="en-US" sz="1600" b="1" dirty="0">
                <a:solidFill>
                  <a:schemeClr val="bg1">
                    <a:lumMod val="95000"/>
                  </a:schemeClr>
                </a:solidFill>
                <a:latin typeface="微软雅黑" panose="020B0503020204020204" charset="-122"/>
                <a:ea typeface="微软雅黑" panose="020B0503020204020204" charset="-122"/>
              </a:rPr>
              <a:t>月份</a:t>
            </a:r>
          </a:p>
        </p:txBody>
      </p:sp>
      <p:sp>
        <p:nvSpPr>
          <p:cNvPr id="17" name="TextBox 16"/>
          <p:cNvSpPr txBox="1"/>
          <p:nvPr/>
        </p:nvSpPr>
        <p:spPr>
          <a:xfrm rot="20923364">
            <a:off x="4450517" y="2685015"/>
            <a:ext cx="1511016" cy="338510"/>
          </a:xfrm>
          <a:prstGeom prst="rect">
            <a:avLst/>
          </a:prstGeom>
          <a:noFill/>
        </p:spPr>
        <p:txBody>
          <a:bodyPr wrap="square" rtlCol="0">
            <a:spAutoFit/>
          </a:bodyPr>
          <a:lstStyle/>
          <a:p>
            <a:r>
              <a:rPr lang="en-US" altLang="zh-CN" sz="1600" b="1" dirty="0">
                <a:solidFill>
                  <a:schemeClr val="bg1">
                    <a:lumMod val="95000"/>
                  </a:schemeClr>
                </a:solidFill>
                <a:latin typeface="微软雅黑" panose="020B0503020204020204" charset="-122"/>
                <a:ea typeface="微软雅黑" panose="020B0503020204020204" charset="-122"/>
              </a:rPr>
              <a:t>5</a:t>
            </a:r>
            <a:r>
              <a:rPr lang="zh-CN" altLang="en-US" sz="1600" b="1" dirty="0">
                <a:solidFill>
                  <a:schemeClr val="bg1">
                    <a:lumMod val="95000"/>
                  </a:schemeClr>
                </a:solidFill>
                <a:latin typeface="微软雅黑" panose="020B0503020204020204" charset="-122"/>
                <a:ea typeface="微软雅黑" panose="020B0503020204020204" charset="-122"/>
              </a:rPr>
              <a:t>月份</a:t>
            </a:r>
          </a:p>
        </p:txBody>
      </p:sp>
      <p:sp>
        <p:nvSpPr>
          <p:cNvPr id="18" name="TextBox 17"/>
          <p:cNvSpPr txBox="1"/>
          <p:nvPr/>
        </p:nvSpPr>
        <p:spPr>
          <a:xfrm rot="21168563">
            <a:off x="6610475" y="3012480"/>
            <a:ext cx="1511016" cy="338510"/>
          </a:xfrm>
          <a:prstGeom prst="rect">
            <a:avLst/>
          </a:prstGeom>
          <a:noFill/>
        </p:spPr>
        <p:txBody>
          <a:bodyPr wrap="square" rtlCol="0">
            <a:spAutoFit/>
          </a:bodyPr>
          <a:lstStyle/>
          <a:p>
            <a:r>
              <a:rPr lang="en-US" altLang="zh-CN" sz="1600" b="1" dirty="0">
                <a:solidFill>
                  <a:schemeClr val="bg1">
                    <a:lumMod val="95000"/>
                  </a:schemeClr>
                </a:solidFill>
                <a:latin typeface="微软雅黑" panose="020B0503020204020204" charset="-122"/>
                <a:ea typeface="微软雅黑" panose="020B0503020204020204" charset="-122"/>
              </a:rPr>
              <a:t>6</a:t>
            </a:r>
            <a:r>
              <a:rPr lang="zh-CN" altLang="en-US" sz="1600" b="1" dirty="0">
                <a:solidFill>
                  <a:schemeClr val="bg1">
                    <a:lumMod val="95000"/>
                  </a:schemeClr>
                </a:solidFill>
                <a:latin typeface="微软雅黑" panose="020B0503020204020204" charset="-122"/>
                <a:ea typeface="微软雅黑" panose="020B0503020204020204" charset="-122"/>
              </a:rPr>
              <a:t>月份</a:t>
            </a:r>
          </a:p>
        </p:txBody>
      </p:sp>
      <p:sp>
        <p:nvSpPr>
          <p:cNvPr id="19" name="TextBox 18"/>
          <p:cNvSpPr txBox="1"/>
          <p:nvPr/>
        </p:nvSpPr>
        <p:spPr>
          <a:xfrm rot="354631">
            <a:off x="3951129" y="3538431"/>
            <a:ext cx="1809668" cy="338510"/>
          </a:xfrm>
          <a:prstGeom prst="rect">
            <a:avLst/>
          </a:prstGeom>
          <a:noFill/>
        </p:spPr>
        <p:txBody>
          <a:bodyPr wrap="square" rtlCol="0">
            <a:spAutoFit/>
          </a:bodyPr>
          <a:lstStyle/>
          <a:p>
            <a:r>
              <a:rPr lang="en-US" altLang="zh-CN" sz="1600" b="1" dirty="0">
                <a:solidFill>
                  <a:schemeClr val="bg1">
                    <a:lumMod val="95000"/>
                  </a:schemeClr>
                </a:solidFill>
                <a:latin typeface="微软雅黑" panose="020B0503020204020204" charset="-122"/>
                <a:ea typeface="微软雅黑" panose="020B0503020204020204" charset="-122"/>
              </a:rPr>
              <a:t>8</a:t>
            </a:r>
            <a:r>
              <a:rPr lang="zh-CN" altLang="en-US" sz="1600" b="1" dirty="0">
                <a:solidFill>
                  <a:schemeClr val="bg1">
                    <a:lumMod val="95000"/>
                  </a:schemeClr>
                </a:solidFill>
                <a:latin typeface="微软雅黑" panose="020B0503020204020204" charset="-122"/>
                <a:ea typeface="微软雅黑" panose="020B0503020204020204" charset="-122"/>
              </a:rPr>
              <a:t>月份</a:t>
            </a:r>
          </a:p>
        </p:txBody>
      </p:sp>
      <p:sp>
        <p:nvSpPr>
          <p:cNvPr id="20" name="TextBox 19"/>
          <p:cNvSpPr txBox="1"/>
          <p:nvPr/>
        </p:nvSpPr>
        <p:spPr>
          <a:xfrm rot="21362588">
            <a:off x="3661902" y="4856843"/>
            <a:ext cx="1796658" cy="338510"/>
          </a:xfrm>
          <a:prstGeom prst="rect">
            <a:avLst/>
          </a:prstGeom>
          <a:noFill/>
        </p:spPr>
        <p:txBody>
          <a:bodyPr wrap="square" rtlCol="0">
            <a:spAutoFit/>
          </a:bodyPr>
          <a:lstStyle/>
          <a:p>
            <a:r>
              <a:rPr lang="en-US" altLang="zh-CN" sz="1600" b="1" dirty="0">
                <a:solidFill>
                  <a:schemeClr val="bg1">
                    <a:lumMod val="95000"/>
                  </a:schemeClr>
                </a:solidFill>
                <a:latin typeface="微软雅黑" panose="020B0503020204020204" charset="-122"/>
                <a:ea typeface="微软雅黑" panose="020B0503020204020204" charset="-122"/>
              </a:rPr>
              <a:t>12</a:t>
            </a:r>
            <a:r>
              <a:rPr lang="zh-CN" altLang="en-US" sz="1600" b="1" dirty="0">
                <a:solidFill>
                  <a:schemeClr val="bg1">
                    <a:lumMod val="95000"/>
                  </a:schemeClr>
                </a:solidFill>
                <a:latin typeface="微软雅黑" panose="020B0503020204020204" charset="-122"/>
                <a:ea typeface="微软雅黑" panose="020B0503020204020204" charset="-122"/>
              </a:rPr>
              <a:t>月份</a:t>
            </a:r>
          </a:p>
        </p:txBody>
      </p:sp>
      <p:sp>
        <p:nvSpPr>
          <p:cNvPr id="21" name="TextBox 20"/>
          <p:cNvSpPr txBox="1"/>
          <p:nvPr/>
        </p:nvSpPr>
        <p:spPr>
          <a:xfrm rot="229781">
            <a:off x="7006658" y="4355037"/>
            <a:ext cx="2012907" cy="338510"/>
          </a:xfrm>
          <a:prstGeom prst="rect">
            <a:avLst/>
          </a:prstGeom>
          <a:noFill/>
        </p:spPr>
        <p:txBody>
          <a:bodyPr wrap="square" rtlCol="0">
            <a:spAutoFit/>
          </a:bodyPr>
          <a:lstStyle/>
          <a:p>
            <a:r>
              <a:rPr lang="en-US" altLang="zh-CN" sz="1600" b="1" dirty="0">
                <a:solidFill>
                  <a:schemeClr val="bg1">
                    <a:lumMod val="95000"/>
                  </a:schemeClr>
                </a:solidFill>
                <a:latin typeface="微软雅黑" panose="020B0503020204020204" charset="-122"/>
                <a:ea typeface="微软雅黑" panose="020B0503020204020204" charset="-122"/>
              </a:rPr>
              <a:t>10</a:t>
            </a:r>
            <a:r>
              <a:rPr lang="zh-CN" altLang="en-US" sz="1600" b="1" dirty="0">
                <a:solidFill>
                  <a:schemeClr val="bg1">
                    <a:lumMod val="95000"/>
                  </a:schemeClr>
                </a:solidFill>
                <a:latin typeface="微软雅黑" panose="020B0503020204020204" charset="-122"/>
                <a:ea typeface="微软雅黑" panose="020B0503020204020204" charset="-122"/>
              </a:rPr>
              <a:t>月份</a:t>
            </a:r>
          </a:p>
        </p:txBody>
      </p:sp>
      <p:sp>
        <p:nvSpPr>
          <p:cNvPr id="61" name="Rectangle 69"/>
          <p:cNvSpPr/>
          <p:nvPr/>
        </p:nvSpPr>
        <p:spPr>
          <a:xfrm>
            <a:off x="239918" y="4772412"/>
            <a:ext cx="2804107" cy="1001265"/>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62" name="Rectangle 70"/>
          <p:cNvSpPr/>
          <p:nvPr/>
        </p:nvSpPr>
        <p:spPr>
          <a:xfrm>
            <a:off x="606973" y="3152811"/>
            <a:ext cx="2804107" cy="1001265"/>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63" name="Rectangle 71"/>
          <p:cNvSpPr/>
          <p:nvPr/>
        </p:nvSpPr>
        <p:spPr>
          <a:xfrm>
            <a:off x="8884397" y="2627416"/>
            <a:ext cx="3119419" cy="777774"/>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64" name="Rectangle 72"/>
          <p:cNvSpPr/>
          <p:nvPr/>
        </p:nvSpPr>
        <p:spPr>
          <a:xfrm>
            <a:off x="9521798" y="4203121"/>
            <a:ext cx="2482018" cy="1001265"/>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52" name="Rectangle 70"/>
          <p:cNvSpPr/>
          <p:nvPr/>
        </p:nvSpPr>
        <p:spPr>
          <a:xfrm>
            <a:off x="2665053" y="1711586"/>
            <a:ext cx="2804107" cy="1001265"/>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53" name="Rectangle 71"/>
          <p:cNvSpPr/>
          <p:nvPr/>
        </p:nvSpPr>
        <p:spPr>
          <a:xfrm>
            <a:off x="7971702" y="1694989"/>
            <a:ext cx="3119419" cy="777774"/>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3" name="文本占位符 2"/>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7164304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par>
                                <p:cTn id="12" presetID="22" presetClass="entr" presetSubtype="2"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right)">
                                      <p:cBhvr>
                                        <p:cTn id="14" dur="500"/>
                                        <p:tgtEl>
                                          <p:spTgt spid="32"/>
                                        </p:tgtEl>
                                      </p:cBhvr>
                                    </p:animEffect>
                                  </p:childTnLst>
                                </p:cTn>
                              </p:par>
                              <p:par>
                                <p:cTn id="15" presetID="22" presetClass="entr" presetSubtype="2"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right)">
                                      <p:cBhvr>
                                        <p:cTn id="17" dur="500"/>
                                        <p:tgtEl>
                                          <p:spTgt spid="23"/>
                                        </p:tgtEl>
                                      </p:cBhvr>
                                    </p:animEffect>
                                  </p:childTnLst>
                                </p:cTn>
                              </p:par>
                              <p:par>
                                <p:cTn id="18" presetID="22" presetClass="entr" presetSubtype="8"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par>
                                <p:cTn id="21" presetID="22" presetClass="entr" presetSubtype="8"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par>
                                <p:cTn id="24" presetID="22" presetClass="entr" presetSubtype="2"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right)">
                                      <p:cBhvr>
                                        <p:cTn id="26" dur="500"/>
                                        <p:tgtEl>
                                          <p:spTgt spid="33"/>
                                        </p:tgtEl>
                                      </p:cBhvr>
                                    </p:animEffect>
                                  </p:childTnLst>
                                </p:cTn>
                              </p:par>
                            </p:childTnLst>
                          </p:cTn>
                        </p:par>
                        <p:par>
                          <p:cTn id="27" fill="hold">
                            <p:stCondLst>
                              <p:cond delay="1000"/>
                            </p:stCondLst>
                            <p:childTnLst>
                              <p:par>
                                <p:cTn id="28" presetID="22" presetClass="entr" presetSubtype="2"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right)">
                                      <p:cBhvr>
                                        <p:cTn id="30" dur="500"/>
                                        <p:tgtEl>
                                          <p:spTgt spid="52"/>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wipe(left)">
                                      <p:cBhvr>
                                        <p:cTn id="38" dur="500"/>
                                        <p:tgtEl>
                                          <p:spTgt spid="63"/>
                                        </p:tgtEl>
                                      </p:cBhvr>
                                    </p:animEffect>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wipe(right)">
                                      <p:cBhvr>
                                        <p:cTn id="42" dur="500"/>
                                        <p:tgtEl>
                                          <p:spTgt spid="62"/>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wipe(left)">
                                      <p:cBhvr>
                                        <p:cTn id="46" dur="500"/>
                                        <p:tgtEl>
                                          <p:spTgt spid="64"/>
                                        </p:tgtEl>
                                      </p:cBhvr>
                                    </p:animEffect>
                                  </p:childTnLst>
                                </p:cTn>
                              </p:par>
                            </p:childTnLst>
                          </p:cTn>
                        </p:par>
                        <p:par>
                          <p:cTn id="47" fill="hold">
                            <p:stCondLst>
                              <p:cond delay="3500"/>
                            </p:stCondLst>
                            <p:childTnLst>
                              <p:par>
                                <p:cTn id="48" presetID="22" presetClass="entr" presetSubtype="2" fill="hold" grpId="0" nodeType="after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wipe(right)">
                                      <p:cBhvr>
                                        <p:cTn id="5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52" grpId="0"/>
      <p:bldP spid="5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istrator\Desktop\线稿长城3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39859"/>
            <a:ext cx="12204426" cy="681972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PPECLOGO-eff-0-1"/>
          <p:cNvPicPr>
            <a:picLocks noChangeAspect="1" noChangeArrowheads="1"/>
          </p:cNvPicPr>
          <p:nvPr/>
        </p:nvPicPr>
        <p:blipFill>
          <a:blip r:embed="rId4" cstate="print"/>
          <a:srcRect/>
          <a:stretch>
            <a:fillRect/>
          </a:stretch>
        </p:blipFill>
        <p:spPr bwMode="auto">
          <a:xfrm>
            <a:off x="7372011" y="2941086"/>
            <a:ext cx="548216" cy="520700"/>
          </a:xfrm>
          <a:prstGeom prst="rect">
            <a:avLst/>
          </a:prstGeom>
          <a:noFill/>
          <a:ln w="9525">
            <a:noFill/>
            <a:miter lim="800000"/>
            <a:headEnd/>
            <a:tailEnd/>
          </a:ln>
        </p:spPr>
      </p:pic>
      <p:sp>
        <p:nvSpPr>
          <p:cNvPr id="22" name="TextBox 21"/>
          <p:cNvSpPr txBox="1"/>
          <p:nvPr/>
        </p:nvSpPr>
        <p:spPr>
          <a:xfrm>
            <a:off x="1811239" y="2404022"/>
            <a:ext cx="8581947" cy="2339098"/>
          </a:xfrm>
          <a:prstGeom prst="rect">
            <a:avLst/>
          </a:prstGeom>
          <a:noFill/>
        </p:spPr>
        <p:txBody>
          <a:bodyPr wrap="square" lIns="121917" tIns="60958" rIns="121917" bIns="60958">
            <a:spAutoFit/>
          </a:bodyPr>
          <a:lstStyle/>
          <a:p>
            <a:pPr algn="just">
              <a:lnSpc>
                <a:spcPct val="200000"/>
              </a:lnSpc>
            </a:pPr>
            <a:r>
              <a:rPr lang="zh-CN" altLang="en-US" sz="1800" b="1" dirty="0">
                <a:solidFill>
                  <a:schemeClr val="accent1"/>
                </a:solidFill>
                <a:latin typeface="微软雅黑" panose="020B0503020204020204" pitchFamily="34" charset="-122"/>
                <a:ea typeface="微软雅黑" panose="020B0503020204020204" pitchFamily="34" charset="-122"/>
              </a:rPr>
              <a:t>近日，中共中央办公厅印发</a:t>
            </a:r>
            <a:r>
              <a:rPr lang="en-US" altLang="zh-CN" sz="1800" b="1" dirty="0">
                <a:solidFill>
                  <a:schemeClr val="accent1"/>
                </a:solidFill>
                <a:latin typeface="微软雅黑" panose="020B0503020204020204" pitchFamily="34" charset="-122"/>
                <a:ea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rPr>
              <a:t>关于在全体党员中开展“学党章党规、学系列讲话，做合格党员”学习教育方案</a:t>
            </a:r>
            <a:r>
              <a:rPr lang="en-US" altLang="zh-CN" sz="1800" b="1" dirty="0">
                <a:solidFill>
                  <a:schemeClr val="accent1"/>
                </a:solidFill>
                <a:latin typeface="微软雅黑" panose="020B0503020204020204" pitchFamily="34" charset="-122"/>
                <a:ea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rPr>
              <a:t>，并发出通知，对</a:t>
            </a:r>
            <a:r>
              <a:rPr lang="en-US" altLang="zh-CN" sz="1800" b="1" dirty="0">
                <a:solidFill>
                  <a:schemeClr val="accent1"/>
                </a:solidFill>
                <a:latin typeface="微软雅黑" panose="020B0503020204020204" pitchFamily="34" charset="-122"/>
                <a:ea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rPr>
              <a:t>两学一做</a:t>
            </a:r>
            <a:r>
              <a:rPr lang="en-US" altLang="zh-CN" sz="1800" b="1" dirty="0">
                <a:solidFill>
                  <a:schemeClr val="accent1"/>
                </a:solidFill>
                <a:latin typeface="微软雅黑" panose="020B0503020204020204" pitchFamily="34" charset="-122"/>
                <a:ea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rPr>
              <a:t>学习教育做出安排。这是</a:t>
            </a:r>
            <a:r>
              <a:rPr lang="zh-CN" altLang="en-US" sz="1800" b="1" dirty="0">
                <a:solidFill>
                  <a:schemeClr val="accent1"/>
                </a:solidFill>
                <a:latin typeface="+mj-ea"/>
              </a:rPr>
              <a:t>推动全面从严治党向基层延伸、保持发展党的先进性和纯洁性的一项重大政治任务，是加强党的思想政治建设的重要部署。</a:t>
            </a:r>
          </a:p>
        </p:txBody>
      </p:sp>
      <p:pic>
        <p:nvPicPr>
          <p:cNvPr id="24" name="Picture 18" descr="PPECLOGO-eff2-1-3"/>
          <p:cNvPicPr>
            <a:picLocks noChangeAspect="1" noChangeArrowheads="1"/>
          </p:cNvPicPr>
          <p:nvPr/>
        </p:nvPicPr>
        <p:blipFill>
          <a:blip r:embed="rId5" cstate="print"/>
          <a:srcRect/>
          <a:stretch>
            <a:fillRect/>
          </a:stretch>
        </p:blipFill>
        <p:spPr bwMode="auto">
          <a:xfrm>
            <a:off x="10760195" y="349418"/>
            <a:ext cx="296333" cy="251883"/>
          </a:xfrm>
          <a:prstGeom prst="rect">
            <a:avLst/>
          </a:prstGeom>
          <a:noFill/>
          <a:ln w="9525">
            <a:noFill/>
            <a:miter lim="800000"/>
            <a:headEnd/>
            <a:tailEnd/>
          </a:ln>
        </p:spPr>
      </p:pic>
      <p:grpSp>
        <p:nvGrpSpPr>
          <p:cNvPr id="5" name="组合 4"/>
          <p:cNvGrpSpPr/>
          <p:nvPr/>
        </p:nvGrpSpPr>
        <p:grpSpPr>
          <a:xfrm>
            <a:off x="3905969" y="814184"/>
            <a:ext cx="4392488" cy="1215354"/>
            <a:chOff x="3905969" y="814184"/>
            <a:chExt cx="4392488" cy="1215354"/>
          </a:xfrm>
        </p:grpSpPr>
        <p:sp>
          <p:nvSpPr>
            <p:cNvPr id="4" name="横卷形 3"/>
            <p:cNvSpPr/>
            <p:nvPr/>
          </p:nvSpPr>
          <p:spPr>
            <a:xfrm>
              <a:off x="3905969" y="837506"/>
              <a:ext cx="4392488" cy="1192032"/>
            </a:xfrm>
            <a:prstGeom prst="horizontalScroll">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4568046" y="814184"/>
              <a:ext cx="3068334" cy="959426"/>
            </a:xfrm>
            <a:prstGeom prst="rect">
              <a:avLst/>
            </a:prstGeom>
            <a:noFill/>
          </p:spPr>
          <p:txBody>
            <a:bodyPr wrap="none" lIns="121917" tIns="60958" rIns="121917" bIns="60958" rtlCol="0">
              <a:spAutoFit/>
            </a:bodyPr>
            <a:lstStyle>
              <a:defPPr>
                <a:defRPr lang="zh-CN"/>
              </a:defPPr>
              <a:lvl1pPr algn="ctr">
                <a:defRPr sz="3200">
                  <a:gradFill flip="none" rotWithShape="1">
                    <a:gsLst>
                      <a:gs pos="30000">
                        <a:srgbClr val="FFC000"/>
                      </a:gs>
                      <a:gs pos="78000">
                        <a:srgbClr val="FFFF00"/>
                      </a:gs>
                      <a:gs pos="47000">
                        <a:schemeClr val="accent6">
                          <a:lumMod val="93000"/>
                        </a:schemeClr>
                      </a:gs>
                      <a:gs pos="100000">
                        <a:srgbClr val="FFC000"/>
                      </a:gs>
                    </a:gsLst>
                    <a:lin ang="18900000" scaled="1"/>
                    <a:tileRect/>
                  </a:gradFill>
                  <a:effectLst>
                    <a:outerShdw blurRad="101600" dist="38100" dir="5400000" algn="t" rotWithShape="0">
                      <a:prstClr val="black"/>
                    </a:outerShdw>
                  </a:effectLst>
                  <a:latin typeface="方正正大黑简体" panose="02000000000000000000" pitchFamily="2" charset="-122"/>
                  <a:ea typeface="方正正大黑简体" panose="02000000000000000000" pitchFamily="2" charset="-122"/>
                </a:defRPr>
              </a:lvl1pPr>
            </a:lstStyle>
            <a:p>
              <a:pPr>
                <a:lnSpc>
                  <a:spcPct val="200000"/>
                </a:lnSpc>
              </a:pPr>
              <a:r>
                <a:rPr lang="zh-CN" altLang="en-US" b="1" dirty="0">
                  <a:solidFill>
                    <a:schemeClr val="accent6">
                      <a:lumMod val="40000"/>
                      <a:lumOff val="60000"/>
                    </a:schemeClr>
                  </a:solidFill>
                  <a:effectLst/>
                  <a:latin typeface="微软雅黑" panose="020B0503020204020204" pitchFamily="34" charset="-122"/>
                  <a:ea typeface="微软雅黑" panose="020B0503020204020204" pitchFamily="34" charset="-122"/>
                </a:rPr>
                <a:t>前言</a:t>
              </a:r>
              <a:r>
                <a:rPr lang="en-US" altLang="zh-CN" b="1" dirty="0">
                  <a:solidFill>
                    <a:schemeClr val="accent6">
                      <a:lumMod val="40000"/>
                      <a:lumOff val="60000"/>
                    </a:schemeClr>
                  </a:solidFill>
                  <a:effectLst/>
                  <a:latin typeface="微软雅黑" panose="020B0503020204020204" pitchFamily="34" charset="-122"/>
                  <a:ea typeface="微软雅黑" panose="020B0503020204020204" pitchFamily="34" charset="-122"/>
                </a:rPr>
                <a:t>/PREFACE</a:t>
              </a:r>
              <a:endParaRPr lang="en-GB" altLang="zh-CN" b="1" dirty="0">
                <a:solidFill>
                  <a:schemeClr val="accent6">
                    <a:lumMod val="40000"/>
                    <a:lumOff val="60000"/>
                  </a:schemeClr>
                </a:solidFill>
                <a:effectLst/>
                <a:latin typeface="微软雅黑" panose="020B0503020204020204" pitchFamily="34" charset="-122"/>
                <a:ea typeface="微软雅黑" panose="020B0503020204020204" pitchFamily="34" charset="-122"/>
              </a:endParaRPr>
            </a:p>
          </p:txBody>
        </p:sp>
      </p:grpSp>
      <p:pic>
        <p:nvPicPr>
          <p:cNvPr id="18" name="Picture 4" descr="C:\Users\Administrator\Desktop\线稿长城1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608261" y="430002"/>
            <a:ext cx="1300628" cy="1135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900" fill="hold"/>
                                        <p:tgtEl>
                                          <p:spTgt spid="5"/>
                                        </p:tgtEl>
                                        <p:attrNameLst>
                                          <p:attrName>ppt_x</p:attrName>
                                        </p:attrNameLst>
                                      </p:cBhvr>
                                      <p:tavLst>
                                        <p:tav tm="0">
                                          <p:val>
                                            <p:strVal val="#ppt_x"/>
                                          </p:val>
                                        </p:tav>
                                        <p:tav tm="100000">
                                          <p:val>
                                            <p:strVal val="#ppt_x"/>
                                          </p:val>
                                        </p:tav>
                                      </p:tavLst>
                                    </p:anim>
                                    <p:anim calcmode="lin" valueType="num">
                                      <p:cBhvr additive="base">
                                        <p:cTn id="12" dur="9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 presetClass="entr" presetSubtype="6"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1200" fill="hold"/>
                                        <p:tgtEl>
                                          <p:spTgt spid="18"/>
                                        </p:tgtEl>
                                        <p:attrNameLst>
                                          <p:attrName>ppt_x</p:attrName>
                                        </p:attrNameLst>
                                      </p:cBhvr>
                                      <p:tavLst>
                                        <p:tav tm="0">
                                          <p:val>
                                            <p:strVal val="1+#ppt_w/2"/>
                                          </p:val>
                                        </p:tav>
                                        <p:tav tm="100000">
                                          <p:val>
                                            <p:strVal val="#ppt_x"/>
                                          </p:val>
                                        </p:tav>
                                      </p:tavLst>
                                    </p:anim>
                                    <p:anim calcmode="lin" valueType="num">
                                      <p:cBhvr additive="base">
                                        <p:cTn id="17" dur="1200" fill="hold"/>
                                        <p:tgtEl>
                                          <p:spTgt spid="18"/>
                                        </p:tgtEl>
                                        <p:attrNameLst>
                                          <p:attrName>ppt_y</p:attrName>
                                        </p:attrNameLst>
                                      </p:cBhvr>
                                      <p:tavLst>
                                        <p:tav tm="0">
                                          <p:val>
                                            <p:strVal val="1+#ppt_h/2"/>
                                          </p:val>
                                        </p:tav>
                                        <p:tav tm="100000">
                                          <p:val>
                                            <p:strVal val="#ppt_y"/>
                                          </p:val>
                                        </p:tav>
                                      </p:tavLst>
                                    </p:anim>
                                  </p:childTnLst>
                                </p:cTn>
                              </p:par>
                            </p:childTnLst>
                          </p:cTn>
                        </p:par>
                        <p:par>
                          <p:cTn id="18" fill="hold">
                            <p:stCondLst>
                              <p:cond delay="3500"/>
                            </p:stCondLst>
                            <p:childTnLst>
                              <p:par>
                                <p:cTn id="19" presetID="22" presetClass="entr" presetSubtype="4" fill="hold" grpId="0" nodeType="afterEffect">
                                  <p:stCondLst>
                                    <p:cond delay="0"/>
                                  </p:stCondLst>
                                  <p:iterate type="lt">
                                    <p:tmPct val="6299"/>
                                  </p:iterate>
                                  <p:childTnLst>
                                    <p:set>
                                      <p:cBhvr>
                                        <p:cTn id="20" dur="1" fill="hold">
                                          <p:stCondLst>
                                            <p:cond delay="0"/>
                                          </p:stCondLst>
                                        </p:cTn>
                                        <p:tgtEl>
                                          <p:spTgt spid="22"/>
                                        </p:tgtEl>
                                        <p:attrNameLst>
                                          <p:attrName>style.visibility</p:attrName>
                                        </p:attrNameLst>
                                      </p:cBhvr>
                                      <p:to>
                                        <p:strVal val="visible"/>
                                      </p:to>
                                    </p:set>
                                    <p:animEffect transition="in" filter="wipe(down)">
                                      <p:cBhvr>
                                        <p:cTn id="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直接连接符 7"/>
          <p:cNvCxnSpPr/>
          <p:nvPr/>
        </p:nvCxnSpPr>
        <p:spPr>
          <a:xfrm>
            <a:off x="6075841" y="1164505"/>
            <a:ext cx="0" cy="5408995"/>
          </a:xfrm>
          <a:prstGeom prst="line">
            <a:avLst/>
          </a:prstGeom>
          <a:ln w="25400">
            <a:solidFill>
              <a:schemeClr val="bg1">
                <a:lumMod val="6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72" name="Group 8"/>
          <p:cNvGrpSpPr/>
          <p:nvPr/>
        </p:nvGrpSpPr>
        <p:grpSpPr>
          <a:xfrm>
            <a:off x="5964038" y="1532625"/>
            <a:ext cx="1070105" cy="223604"/>
            <a:chOff x="5964215" y="1531583"/>
            <a:chExt cx="1070244" cy="223633"/>
          </a:xfrm>
        </p:grpSpPr>
        <p:sp>
          <p:nvSpPr>
            <p:cNvPr id="73" name="椭圆 8"/>
            <p:cNvSpPr/>
            <p:nvPr/>
          </p:nvSpPr>
          <p:spPr>
            <a:xfrm>
              <a:off x="5964215" y="1531583"/>
              <a:ext cx="223633" cy="223633"/>
            </a:xfrm>
            <a:prstGeom prst="ellipse">
              <a:avLst/>
            </a:prstGeom>
            <a:solidFill>
              <a:schemeClr val="bg1"/>
            </a:solidFill>
            <a:ln w="50800">
              <a:solidFill>
                <a:srgbClr val="FFC00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74" name="直接连接符 12"/>
            <p:cNvCxnSpPr>
              <a:stCxn id="73" idx="6"/>
            </p:cNvCxnSpPr>
            <p:nvPr/>
          </p:nvCxnSpPr>
          <p:spPr>
            <a:xfrm flipV="1">
              <a:off x="6187848" y="1643399"/>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75" name="Group 12"/>
          <p:cNvGrpSpPr/>
          <p:nvPr/>
        </p:nvGrpSpPr>
        <p:grpSpPr>
          <a:xfrm>
            <a:off x="5964039" y="4791010"/>
            <a:ext cx="1071995" cy="223604"/>
            <a:chOff x="5964215" y="4790393"/>
            <a:chExt cx="1072134" cy="223633"/>
          </a:xfrm>
        </p:grpSpPr>
        <p:sp>
          <p:nvSpPr>
            <p:cNvPr id="76" name="椭圆 10"/>
            <p:cNvSpPr/>
            <p:nvPr/>
          </p:nvSpPr>
          <p:spPr>
            <a:xfrm>
              <a:off x="5964215" y="4790393"/>
              <a:ext cx="223633" cy="223633"/>
            </a:xfrm>
            <a:prstGeom prst="ellipse">
              <a:avLst/>
            </a:prstGeom>
            <a:solidFill>
              <a:schemeClr val="bg1"/>
            </a:solidFill>
            <a:ln w="50800">
              <a:solidFill>
                <a:srgbClr val="FFC00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77" name="直接连接符 14"/>
            <p:cNvCxnSpPr/>
            <p:nvPr/>
          </p:nvCxnSpPr>
          <p:spPr>
            <a:xfrm flipV="1">
              <a:off x="6189738" y="4902208"/>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78" name="Group 10"/>
          <p:cNvGrpSpPr/>
          <p:nvPr/>
        </p:nvGrpSpPr>
        <p:grpSpPr>
          <a:xfrm>
            <a:off x="5964039" y="3034126"/>
            <a:ext cx="1071995" cy="223604"/>
            <a:chOff x="5964215" y="3033279"/>
            <a:chExt cx="1072134" cy="223633"/>
          </a:xfrm>
        </p:grpSpPr>
        <p:sp>
          <p:nvSpPr>
            <p:cNvPr id="79" name="椭圆 9"/>
            <p:cNvSpPr/>
            <p:nvPr/>
          </p:nvSpPr>
          <p:spPr>
            <a:xfrm>
              <a:off x="5964215" y="3033279"/>
              <a:ext cx="223633" cy="223633"/>
            </a:xfrm>
            <a:prstGeom prst="ellipse">
              <a:avLst/>
            </a:prstGeom>
            <a:solidFill>
              <a:schemeClr val="bg1"/>
            </a:solidFill>
            <a:ln w="50800">
              <a:solidFill>
                <a:srgbClr val="FFC00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80" name="直接连接符 16"/>
            <p:cNvCxnSpPr/>
            <p:nvPr/>
          </p:nvCxnSpPr>
          <p:spPr>
            <a:xfrm flipV="1">
              <a:off x="6189738" y="3145093"/>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81" name="TextBox 80"/>
          <p:cNvSpPr txBox="1"/>
          <p:nvPr/>
        </p:nvSpPr>
        <p:spPr>
          <a:xfrm>
            <a:off x="7145944" y="1408125"/>
            <a:ext cx="835461" cy="461653"/>
          </a:xfrm>
          <a:prstGeom prst="rect">
            <a:avLst/>
          </a:prstGeom>
          <a:noFill/>
        </p:spPr>
        <p:txBody>
          <a:bodyPr wrap="none" lIns="91428" tIns="45714" rIns="91428" bIns="45714" rtlCol="0">
            <a:spAutoFit/>
          </a:bodyPr>
          <a:lstStyle/>
          <a:p>
            <a:r>
              <a:rPr lang="en-US" b="1" dirty="0" smtClean="0">
                <a:latin typeface="+mj-lt"/>
              </a:rPr>
              <a:t>20</a:t>
            </a:r>
            <a:r>
              <a:rPr lang="en-US" altLang="zh-CN" b="1" dirty="0" smtClean="0">
                <a:latin typeface="+mj-lt"/>
              </a:rPr>
              <a:t>XX</a:t>
            </a:r>
            <a:endParaRPr lang="en-US" b="1" dirty="0">
              <a:latin typeface="+mj-lt"/>
            </a:endParaRPr>
          </a:p>
        </p:txBody>
      </p:sp>
      <p:sp>
        <p:nvSpPr>
          <p:cNvPr id="82" name="TextBox 81"/>
          <p:cNvSpPr txBox="1"/>
          <p:nvPr/>
        </p:nvSpPr>
        <p:spPr>
          <a:xfrm>
            <a:off x="7145943" y="2909246"/>
            <a:ext cx="802535" cy="460315"/>
          </a:xfrm>
          <a:prstGeom prst="rect">
            <a:avLst/>
          </a:prstGeom>
          <a:noFill/>
        </p:spPr>
        <p:txBody>
          <a:bodyPr wrap="none" lIns="91428" tIns="45714" rIns="91428" bIns="45714" rtlCol="0">
            <a:spAutoFit/>
          </a:bodyPr>
          <a:lstStyle/>
          <a:p>
            <a:r>
              <a:rPr lang="en-US" b="1" dirty="0">
                <a:latin typeface="+mj-lt"/>
              </a:rPr>
              <a:t>2017</a:t>
            </a:r>
          </a:p>
        </p:txBody>
      </p:sp>
      <p:sp>
        <p:nvSpPr>
          <p:cNvPr id="83" name="TextBox 82"/>
          <p:cNvSpPr txBox="1"/>
          <p:nvPr/>
        </p:nvSpPr>
        <p:spPr>
          <a:xfrm>
            <a:off x="7145943" y="4677889"/>
            <a:ext cx="802535" cy="460315"/>
          </a:xfrm>
          <a:prstGeom prst="rect">
            <a:avLst/>
          </a:prstGeom>
          <a:noFill/>
        </p:spPr>
        <p:txBody>
          <a:bodyPr wrap="none" lIns="91428" tIns="45714" rIns="91428" bIns="45714" rtlCol="0">
            <a:spAutoFit/>
          </a:bodyPr>
          <a:lstStyle/>
          <a:p>
            <a:r>
              <a:rPr lang="en-US" b="1" dirty="0">
                <a:latin typeface="+mj-lt"/>
              </a:rPr>
              <a:t>2016</a:t>
            </a:r>
          </a:p>
        </p:txBody>
      </p:sp>
      <p:grpSp>
        <p:nvGrpSpPr>
          <p:cNvPr id="93" name="Group 14"/>
          <p:cNvGrpSpPr/>
          <p:nvPr/>
        </p:nvGrpSpPr>
        <p:grpSpPr>
          <a:xfrm>
            <a:off x="5349130" y="2011936"/>
            <a:ext cx="4272428" cy="670812"/>
            <a:chOff x="5349226" y="2010956"/>
            <a:chExt cx="4272984" cy="670899"/>
          </a:xfrm>
        </p:grpSpPr>
        <p:sp>
          <p:nvSpPr>
            <p:cNvPr id="94" name="燕尾形 18"/>
            <p:cNvSpPr/>
            <p:nvPr/>
          </p:nvSpPr>
          <p:spPr>
            <a:xfrm rot="10800000">
              <a:off x="5349226" y="2010956"/>
              <a:ext cx="4272984" cy="670899"/>
            </a:xfrm>
            <a:prstGeom prst="chevron">
              <a:avLst>
                <a:gd name="adj" fmla="val 67746"/>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65000"/>
                    <a:lumOff val="35000"/>
                  </a:schemeClr>
                </a:solidFill>
              </a:endParaRPr>
            </a:p>
          </p:txBody>
        </p:sp>
        <p:sp>
          <p:nvSpPr>
            <p:cNvPr id="95" name="TextBox 94"/>
            <p:cNvSpPr txBox="1"/>
            <p:nvPr/>
          </p:nvSpPr>
          <p:spPr>
            <a:xfrm>
              <a:off x="6194267" y="2100183"/>
              <a:ext cx="2031325" cy="461665"/>
            </a:xfrm>
            <a:prstGeom prst="rect">
              <a:avLst/>
            </a:prstGeom>
            <a:noFill/>
          </p:spPr>
          <p:txBody>
            <a:bodyPr wrap="none" rtlCol="0">
              <a:spAutoFit/>
            </a:bodyPr>
            <a:lstStyle/>
            <a:p>
              <a:r>
                <a:rPr lang="zh-CN" altLang="en-US" b="1" dirty="0">
                  <a:solidFill>
                    <a:schemeClr val="bg1">
                      <a:lumMod val="95000"/>
                    </a:schemeClr>
                  </a:solidFill>
                  <a:latin typeface="微软雅黑" panose="020B0503020204020204" charset="-122"/>
                  <a:ea typeface="微软雅黑" panose="020B0503020204020204" charset="-122"/>
                </a:rPr>
                <a:t>点击添加文本</a:t>
              </a:r>
            </a:p>
          </p:txBody>
        </p:sp>
      </p:grpSp>
      <p:grpSp>
        <p:nvGrpSpPr>
          <p:cNvPr id="96" name="Group 15"/>
          <p:cNvGrpSpPr/>
          <p:nvPr/>
        </p:nvGrpSpPr>
        <p:grpSpPr>
          <a:xfrm>
            <a:off x="2570055" y="3647234"/>
            <a:ext cx="4272428" cy="670812"/>
            <a:chOff x="2569789" y="3646467"/>
            <a:chExt cx="4272984" cy="670899"/>
          </a:xfrm>
        </p:grpSpPr>
        <p:sp>
          <p:nvSpPr>
            <p:cNvPr id="97" name="燕尾形 20"/>
            <p:cNvSpPr/>
            <p:nvPr/>
          </p:nvSpPr>
          <p:spPr>
            <a:xfrm>
              <a:off x="2569789" y="3646467"/>
              <a:ext cx="4272984" cy="670899"/>
            </a:xfrm>
            <a:prstGeom prst="chevron">
              <a:avLst>
                <a:gd name="adj" fmla="val 67746"/>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65000"/>
                    <a:lumOff val="35000"/>
                  </a:schemeClr>
                </a:solidFill>
              </a:endParaRPr>
            </a:p>
          </p:txBody>
        </p:sp>
        <p:sp>
          <p:nvSpPr>
            <p:cNvPr id="98" name="TextBox 97"/>
            <p:cNvSpPr txBox="1"/>
            <p:nvPr/>
          </p:nvSpPr>
          <p:spPr>
            <a:xfrm>
              <a:off x="3928104" y="3735695"/>
              <a:ext cx="2031325" cy="461665"/>
            </a:xfrm>
            <a:prstGeom prst="rect">
              <a:avLst/>
            </a:prstGeom>
            <a:noFill/>
          </p:spPr>
          <p:txBody>
            <a:bodyPr wrap="none" rtlCol="0">
              <a:spAutoFit/>
            </a:bodyPr>
            <a:lstStyle/>
            <a:p>
              <a:pPr algn="r"/>
              <a:r>
                <a:rPr lang="zh-CN" altLang="en-US" b="1" dirty="0">
                  <a:solidFill>
                    <a:schemeClr val="bg1">
                      <a:lumMod val="95000"/>
                    </a:schemeClr>
                  </a:solidFill>
                  <a:latin typeface="微软雅黑" panose="020B0503020204020204" charset="-122"/>
                  <a:ea typeface="微软雅黑" panose="020B0503020204020204" charset="-122"/>
                </a:rPr>
                <a:t>点击添加文本</a:t>
              </a:r>
            </a:p>
          </p:txBody>
        </p:sp>
      </p:grpSp>
      <p:grpSp>
        <p:nvGrpSpPr>
          <p:cNvPr id="99" name="Group 17"/>
          <p:cNvGrpSpPr/>
          <p:nvPr/>
        </p:nvGrpSpPr>
        <p:grpSpPr>
          <a:xfrm>
            <a:off x="5349130" y="5365993"/>
            <a:ext cx="4272428" cy="670812"/>
            <a:chOff x="5349226" y="5365450"/>
            <a:chExt cx="4272984" cy="670899"/>
          </a:xfrm>
        </p:grpSpPr>
        <p:sp>
          <p:nvSpPr>
            <p:cNvPr id="100" name="燕尾形 23"/>
            <p:cNvSpPr/>
            <p:nvPr/>
          </p:nvSpPr>
          <p:spPr>
            <a:xfrm rot="10800000">
              <a:off x="5349226" y="5365450"/>
              <a:ext cx="4272984" cy="670899"/>
            </a:xfrm>
            <a:prstGeom prst="chevron">
              <a:avLst>
                <a:gd name="adj" fmla="val 67746"/>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65000"/>
                    <a:lumOff val="35000"/>
                  </a:schemeClr>
                </a:solidFill>
              </a:endParaRPr>
            </a:p>
          </p:txBody>
        </p:sp>
        <p:sp>
          <p:nvSpPr>
            <p:cNvPr id="101" name="TextBox 100"/>
            <p:cNvSpPr txBox="1"/>
            <p:nvPr/>
          </p:nvSpPr>
          <p:spPr>
            <a:xfrm>
              <a:off x="6194267" y="5454678"/>
              <a:ext cx="2031325" cy="461665"/>
            </a:xfrm>
            <a:prstGeom prst="rect">
              <a:avLst/>
            </a:prstGeom>
            <a:noFill/>
          </p:spPr>
          <p:txBody>
            <a:bodyPr wrap="none" rtlCol="0">
              <a:spAutoFit/>
            </a:bodyPr>
            <a:lstStyle/>
            <a:p>
              <a:r>
                <a:rPr lang="zh-CN" altLang="en-US" b="1" dirty="0">
                  <a:solidFill>
                    <a:schemeClr val="bg1">
                      <a:lumMod val="95000"/>
                    </a:schemeClr>
                  </a:solidFill>
                  <a:latin typeface="微软雅黑" panose="020B0503020204020204" charset="-122"/>
                  <a:ea typeface="微软雅黑" panose="020B0503020204020204" charset="-122"/>
                </a:rPr>
                <a:t>点击添加文本</a:t>
              </a:r>
            </a:p>
          </p:txBody>
        </p:sp>
      </p:grpSp>
      <p:sp>
        <p:nvSpPr>
          <p:cNvPr id="38" name="Rectangle 70"/>
          <p:cNvSpPr/>
          <p:nvPr/>
        </p:nvSpPr>
        <p:spPr>
          <a:xfrm>
            <a:off x="2182279" y="2969322"/>
            <a:ext cx="3420642" cy="554283"/>
          </a:xfrm>
          <a:prstGeom prst="rect">
            <a:avLst/>
          </a:prstGeom>
        </p:spPr>
        <p:txBody>
          <a:bodyPr wrap="square" lIns="91428" tIns="45714" rIns="91428" bIns="45714">
            <a:spAutoFit/>
          </a:bodyPr>
          <a:lstStyle/>
          <a:p>
            <a:pPr algn="r"/>
            <a:r>
              <a:rPr lang="zh-CN" altLang="en-US" sz="1465" dirty="0">
                <a:latin typeface="微软雅黑" panose="020B0503020204020204" charset="-122"/>
                <a:ea typeface="微软雅黑" panose="020B0503020204020204" charset="-122"/>
              </a:rPr>
              <a:t>点击输入简要文本内容，文字内容需概况精炼的说明该分项内容</a:t>
            </a:r>
          </a:p>
        </p:txBody>
      </p:sp>
      <p:sp>
        <p:nvSpPr>
          <p:cNvPr id="39" name="TextBox 38"/>
          <p:cNvSpPr txBox="1"/>
          <p:nvPr/>
        </p:nvSpPr>
        <p:spPr>
          <a:xfrm>
            <a:off x="4321967" y="2613552"/>
            <a:ext cx="1280953" cy="420829"/>
          </a:xfrm>
          <a:prstGeom prst="rect">
            <a:avLst/>
          </a:prstGeom>
          <a:noFill/>
        </p:spPr>
        <p:txBody>
          <a:bodyPr wrap="none" lIns="91428" tIns="45714" rIns="91428" bIns="45714" rtlCol="0">
            <a:spAutoFit/>
          </a:bodyPr>
          <a:lstStyle/>
          <a:p>
            <a:pPr algn="r"/>
            <a:r>
              <a:rPr lang="zh-CN" altLang="en-US" sz="2135" b="1" dirty="0">
                <a:latin typeface="微软雅黑" panose="020B0503020204020204" charset="-122"/>
                <a:ea typeface="微软雅黑" panose="020B0503020204020204" charset="-122"/>
              </a:rPr>
              <a:t>添加文本</a:t>
            </a:r>
          </a:p>
        </p:txBody>
      </p:sp>
      <p:sp>
        <p:nvSpPr>
          <p:cNvPr id="31" name="Rectangle 70"/>
          <p:cNvSpPr/>
          <p:nvPr/>
        </p:nvSpPr>
        <p:spPr>
          <a:xfrm>
            <a:off x="7003328" y="3726621"/>
            <a:ext cx="3420642" cy="554283"/>
          </a:xfrm>
          <a:prstGeom prst="rect">
            <a:avLst/>
          </a:prstGeom>
        </p:spPr>
        <p:txBody>
          <a:bodyPr wrap="square" lIns="91428" tIns="45714" rIns="91428" bIns="45714">
            <a:spAutoFit/>
          </a:bodyPr>
          <a:lstStyle/>
          <a:p>
            <a:r>
              <a:rPr lang="zh-CN" altLang="en-US" sz="1465" dirty="0">
                <a:latin typeface="微软雅黑" panose="020B0503020204020204" charset="-122"/>
                <a:ea typeface="微软雅黑" panose="020B0503020204020204" charset="-122"/>
              </a:rPr>
              <a:t>点击输入简要文本内容，文字内容需概况精炼的说明该分项内容</a:t>
            </a:r>
          </a:p>
        </p:txBody>
      </p:sp>
      <p:sp>
        <p:nvSpPr>
          <p:cNvPr id="32" name="TextBox 31"/>
          <p:cNvSpPr txBox="1"/>
          <p:nvPr/>
        </p:nvSpPr>
        <p:spPr>
          <a:xfrm>
            <a:off x="7003328" y="3370851"/>
            <a:ext cx="1280953" cy="420829"/>
          </a:xfrm>
          <a:prstGeom prst="rect">
            <a:avLst/>
          </a:prstGeom>
          <a:noFill/>
        </p:spPr>
        <p:txBody>
          <a:bodyPr wrap="none" lIns="91428" tIns="45714" rIns="91428" bIns="45714" rtlCol="0">
            <a:spAutoFit/>
          </a:bodyPr>
          <a:lstStyle/>
          <a:p>
            <a:r>
              <a:rPr lang="zh-CN" altLang="en-US" sz="2135" b="1" dirty="0">
                <a:latin typeface="微软雅黑" panose="020B0503020204020204" charset="-122"/>
                <a:ea typeface="微软雅黑" panose="020B0503020204020204" charset="-122"/>
              </a:rPr>
              <a:t>添加文本</a:t>
            </a:r>
          </a:p>
        </p:txBody>
      </p:sp>
      <p:sp>
        <p:nvSpPr>
          <p:cNvPr id="33" name="Rectangle 70"/>
          <p:cNvSpPr/>
          <p:nvPr/>
        </p:nvSpPr>
        <p:spPr>
          <a:xfrm>
            <a:off x="2182279" y="4823372"/>
            <a:ext cx="3420642" cy="554283"/>
          </a:xfrm>
          <a:prstGeom prst="rect">
            <a:avLst/>
          </a:prstGeom>
        </p:spPr>
        <p:txBody>
          <a:bodyPr wrap="square" lIns="91428" tIns="45714" rIns="91428" bIns="45714">
            <a:spAutoFit/>
          </a:bodyPr>
          <a:lstStyle/>
          <a:p>
            <a:pPr algn="r"/>
            <a:r>
              <a:rPr lang="zh-CN" altLang="en-US" sz="1465" dirty="0">
                <a:latin typeface="微软雅黑" panose="020B0503020204020204" charset="-122"/>
                <a:ea typeface="微软雅黑" panose="020B0503020204020204" charset="-122"/>
              </a:rPr>
              <a:t>点击输入简要文本内容，文字内容需概况精炼的说明该分项内容</a:t>
            </a:r>
          </a:p>
        </p:txBody>
      </p:sp>
      <p:sp>
        <p:nvSpPr>
          <p:cNvPr id="40" name="TextBox 39"/>
          <p:cNvSpPr txBox="1"/>
          <p:nvPr/>
        </p:nvSpPr>
        <p:spPr>
          <a:xfrm>
            <a:off x="4321967" y="4467602"/>
            <a:ext cx="1280953" cy="420829"/>
          </a:xfrm>
          <a:prstGeom prst="rect">
            <a:avLst/>
          </a:prstGeom>
          <a:noFill/>
        </p:spPr>
        <p:txBody>
          <a:bodyPr wrap="none" lIns="91428" tIns="45714" rIns="91428" bIns="45714" rtlCol="0">
            <a:spAutoFit/>
          </a:bodyPr>
          <a:lstStyle/>
          <a:p>
            <a:pPr algn="r"/>
            <a:r>
              <a:rPr lang="zh-CN" altLang="en-US" sz="2135" b="1" dirty="0">
                <a:latin typeface="微软雅黑" panose="020B0503020204020204" charset="-122"/>
                <a:ea typeface="微软雅黑" panose="020B0503020204020204" charset="-122"/>
              </a:rPr>
              <a:t>添加文本</a:t>
            </a:r>
          </a:p>
        </p:txBody>
      </p:sp>
      <p:sp>
        <p:nvSpPr>
          <p:cNvPr id="3" name="文本占位符 2"/>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4578861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down)">
                                      <p:cBhvr>
                                        <p:cTn id="7" dur="500"/>
                                        <p:tgtEl>
                                          <p:spTgt spid="7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fade">
                                      <p:cBhvr>
                                        <p:cTn id="15" dur="500"/>
                                        <p:tgtEl>
                                          <p:spTgt spid="81"/>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p:tgtEl>
                                          <p:spTgt spid="93"/>
                                        </p:tgtEl>
                                        <p:attrNameLst>
                                          <p:attrName>ppt_x</p:attrName>
                                        </p:attrNameLst>
                                      </p:cBhvr>
                                      <p:tavLst>
                                        <p:tav tm="0">
                                          <p:val>
                                            <p:strVal val="#ppt_x+#ppt_w*1.125000"/>
                                          </p:val>
                                        </p:tav>
                                        <p:tav tm="100000">
                                          <p:val>
                                            <p:strVal val="#ppt_x"/>
                                          </p:val>
                                        </p:tav>
                                      </p:tavLst>
                                    </p:anim>
                                    <p:animEffect transition="in" filter="wipe(left)">
                                      <p:cBhvr>
                                        <p:cTn id="20" dur="500"/>
                                        <p:tgtEl>
                                          <p:spTgt spid="93"/>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78"/>
                                        </p:tgtEl>
                                        <p:attrNameLst>
                                          <p:attrName>style.visibility</p:attrName>
                                        </p:attrNameLst>
                                      </p:cBhvr>
                                      <p:to>
                                        <p:strVal val="visible"/>
                                      </p:to>
                                    </p:set>
                                    <p:animEffect transition="in" filter="wipe(left)">
                                      <p:cBhvr>
                                        <p:cTn id="24" dur="500"/>
                                        <p:tgtEl>
                                          <p:spTgt spid="78"/>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fade">
                                      <p:cBhvr>
                                        <p:cTn id="28" dur="500"/>
                                        <p:tgtEl>
                                          <p:spTgt spid="82"/>
                                        </p:tgtEl>
                                      </p:cBhvr>
                                    </p:animEffect>
                                  </p:childTnLst>
                                </p:cTn>
                              </p:par>
                            </p:childTnLst>
                          </p:cTn>
                        </p:par>
                        <p:par>
                          <p:cTn id="29" fill="hold">
                            <p:stCondLst>
                              <p:cond delay="3000"/>
                            </p:stCondLst>
                            <p:childTnLst>
                              <p:par>
                                <p:cTn id="30" presetID="12" presetClass="entr" presetSubtype="8"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 calcmode="lin" valueType="num">
                                      <p:cBhvr additive="base">
                                        <p:cTn id="32" dur="500"/>
                                        <p:tgtEl>
                                          <p:spTgt spid="96"/>
                                        </p:tgtEl>
                                        <p:attrNameLst>
                                          <p:attrName>ppt_x</p:attrName>
                                        </p:attrNameLst>
                                      </p:cBhvr>
                                      <p:tavLst>
                                        <p:tav tm="0">
                                          <p:val>
                                            <p:strVal val="#ppt_x-#ppt_w*1.125000"/>
                                          </p:val>
                                        </p:tav>
                                        <p:tav tm="100000">
                                          <p:val>
                                            <p:strVal val="#ppt_x"/>
                                          </p:val>
                                        </p:tav>
                                      </p:tavLst>
                                    </p:anim>
                                    <p:animEffect transition="in" filter="wipe(right)">
                                      <p:cBhvr>
                                        <p:cTn id="33" dur="500"/>
                                        <p:tgtEl>
                                          <p:spTgt spid="96"/>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ipe(left)">
                                      <p:cBhvr>
                                        <p:cTn id="37" dur="500"/>
                                        <p:tgtEl>
                                          <p:spTgt spid="75"/>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500"/>
                                        <p:tgtEl>
                                          <p:spTgt spid="83"/>
                                        </p:tgtEl>
                                      </p:cBhvr>
                                    </p:animEffect>
                                  </p:childTnLst>
                                </p:cTn>
                              </p:par>
                            </p:childTnLst>
                          </p:cTn>
                        </p:par>
                        <p:par>
                          <p:cTn id="42" fill="hold">
                            <p:stCondLst>
                              <p:cond delay="4500"/>
                            </p:stCondLst>
                            <p:childTnLst>
                              <p:par>
                                <p:cTn id="43" presetID="12" presetClass="entr" presetSubtype="2" fill="hold" nodeType="afterEffect">
                                  <p:stCondLst>
                                    <p:cond delay="0"/>
                                  </p:stCondLst>
                                  <p:childTnLst>
                                    <p:set>
                                      <p:cBhvr>
                                        <p:cTn id="44" dur="1" fill="hold">
                                          <p:stCondLst>
                                            <p:cond delay="0"/>
                                          </p:stCondLst>
                                        </p:cTn>
                                        <p:tgtEl>
                                          <p:spTgt spid="99"/>
                                        </p:tgtEl>
                                        <p:attrNameLst>
                                          <p:attrName>style.visibility</p:attrName>
                                        </p:attrNameLst>
                                      </p:cBhvr>
                                      <p:to>
                                        <p:strVal val="visible"/>
                                      </p:to>
                                    </p:set>
                                    <p:anim calcmode="lin" valueType="num">
                                      <p:cBhvr additive="base">
                                        <p:cTn id="45" dur="500"/>
                                        <p:tgtEl>
                                          <p:spTgt spid="99"/>
                                        </p:tgtEl>
                                        <p:attrNameLst>
                                          <p:attrName>ppt_x</p:attrName>
                                        </p:attrNameLst>
                                      </p:cBhvr>
                                      <p:tavLst>
                                        <p:tav tm="0">
                                          <p:val>
                                            <p:strVal val="#ppt_x+#ppt_w*1.125000"/>
                                          </p:val>
                                        </p:tav>
                                        <p:tav tm="100000">
                                          <p:val>
                                            <p:strVal val="#ppt_x"/>
                                          </p:val>
                                        </p:tav>
                                      </p:tavLst>
                                    </p:anim>
                                    <p:animEffect transition="in" filter="wipe(left)">
                                      <p:cBhvr>
                                        <p:cTn id="46" dur="500"/>
                                        <p:tgtEl>
                                          <p:spTgt spid="99"/>
                                        </p:tgtEl>
                                      </p:cBhvr>
                                    </p:animEffect>
                                  </p:childTnLst>
                                </p:cTn>
                              </p:par>
                            </p:childTnLst>
                          </p:cTn>
                        </p:par>
                        <p:par>
                          <p:cTn id="47" fill="hold">
                            <p:stCondLst>
                              <p:cond delay="5000"/>
                            </p:stCondLst>
                            <p:childTnLst>
                              <p:par>
                                <p:cTn id="48" presetID="2" presetClass="entr" presetSubtype="8" fill="hold" grpId="0" nodeType="afterEffect">
                                  <p:stCondLst>
                                    <p:cond delay="0"/>
                                  </p:stCondLst>
                                  <p:childTnLst>
                                    <p:set>
                                      <p:cBhvr>
                                        <p:cTn id="49" dur="1" fill="hold">
                                          <p:stCondLst>
                                            <p:cond delay="0"/>
                                          </p:stCondLst>
                                        </p:cTn>
                                        <p:tgtEl>
                                          <p:spTgt spid="39"/>
                                        </p:tgtEl>
                                        <p:attrNameLst>
                                          <p:attrName>style.visibility</p:attrName>
                                        </p:attrNameLst>
                                      </p:cBhvr>
                                      <p:to>
                                        <p:strVal val="visible"/>
                                      </p:to>
                                    </p:set>
                                    <p:anim calcmode="lin" valueType="num">
                                      <p:cBhvr additive="base">
                                        <p:cTn id="50" dur="500" fill="hold"/>
                                        <p:tgtEl>
                                          <p:spTgt spid="39"/>
                                        </p:tgtEl>
                                        <p:attrNameLst>
                                          <p:attrName>ppt_x</p:attrName>
                                        </p:attrNameLst>
                                      </p:cBhvr>
                                      <p:tavLst>
                                        <p:tav tm="0">
                                          <p:val>
                                            <p:strVal val="0-#ppt_w/2"/>
                                          </p:val>
                                        </p:tav>
                                        <p:tav tm="100000">
                                          <p:val>
                                            <p:strVal val="#ppt_x"/>
                                          </p:val>
                                        </p:tav>
                                      </p:tavLst>
                                    </p:anim>
                                    <p:anim calcmode="lin" valueType="num">
                                      <p:cBhvr additive="base">
                                        <p:cTn id="51" dur="500" fill="hold"/>
                                        <p:tgtEl>
                                          <p:spTgt spid="39"/>
                                        </p:tgtEl>
                                        <p:attrNameLst>
                                          <p:attrName>ppt_y</p:attrName>
                                        </p:attrNameLst>
                                      </p:cBhvr>
                                      <p:tavLst>
                                        <p:tav tm="0">
                                          <p:val>
                                            <p:strVal val="#ppt_y"/>
                                          </p:val>
                                        </p:tav>
                                        <p:tav tm="100000">
                                          <p:val>
                                            <p:strVal val="#ppt_y"/>
                                          </p:val>
                                        </p:tav>
                                      </p:tavLst>
                                    </p:anim>
                                  </p:childTnLst>
                                </p:cTn>
                              </p:par>
                              <p:par>
                                <p:cTn id="52" presetID="22" presetClass="entr" presetSubtype="1"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up)">
                                      <p:cBhvr>
                                        <p:cTn id="54" dur="500"/>
                                        <p:tgtEl>
                                          <p:spTgt spid="38"/>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0-#ppt_w/2"/>
                                          </p:val>
                                        </p:tav>
                                        <p:tav tm="100000">
                                          <p:val>
                                            <p:strVal val="#ppt_x"/>
                                          </p:val>
                                        </p:tav>
                                      </p:tavLst>
                                    </p:anim>
                                    <p:anim calcmode="lin" valueType="num">
                                      <p:cBhvr additive="base">
                                        <p:cTn id="59" dur="500" fill="hold"/>
                                        <p:tgtEl>
                                          <p:spTgt spid="32"/>
                                        </p:tgtEl>
                                        <p:attrNameLst>
                                          <p:attrName>ppt_y</p:attrName>
                                        </p:attrNameLst>
                                      </p:cBhvr>
                                      <p:tavLst>
                                        <p:tav tm="0">
                                          <p:val>
                                            <p:strVal val="#ppt_y"/>
                                          </p:val>
                                        </p:tav>
                                        <p:tav tm="100000">
                                          <p:val>
                                            <p:strVal val="#ppt_y"/>
                                          </p:val>
                                        </p:tav>
                                      </p:tavLst>
                                    </p:anim>
                                  </p:childTnLst>
                                </p:cTn>
                              </p:par>
                              <p:par>
                                <p:cTn id="60" presetID="22" presetClass="entr" presetSubtype="1"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up)">
                                      <p:cBhvr>
                                        <p:cTn id="62" dur="500"/>
                                        <p:tgtEl>
                                          <p:spTgt spid="31"/>
                                        </p:tgtEl>
                                      </p:cBhvr>
                                    </p:animEffect>
                                  </p:childTnLst>
                                </p:cTn>
                              </p:par>
                            </p:childTnLst>
                          </p:cTn>
                        </p:par>
                        <p:par>
                          <p:cTn id="63" fill="hold">
                            <p:stCondLst>
                              <p:cond delay="6000"/>
                            </p:stCondLst>
                            <p:childTnLst>
                              <p:par>
                                <p:cTn id="64" presetID="2" presetClass="entr" presetSubtype="8"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fill="hold"/>
                                        <p:tgtEl>
                                          <p:spTgt spid="40"/>
                                        </p:tgtEl>
                                        <p:attrNameLst>
                                          <p:attrName>ppt_x</p:attrName>
                                        </p:attrNameLst>
                                      </p:cBhvr>
                                      <p:tavLst>
                                        <p:tav tm="0">
                                          <p:val>
                                            <p:strVal val="0-#ppt_w/2"/>
                                          </p:val>
                                        </p:tav>
                                        <p:tav tm="100000">
                                          <p:val>
                                            <p:strVal val="#ppt_x"/>
                                          </p:val>
                                        </p:tav>
                                      </p:tavLst>
                                    </p:anim>
                                    <p:anim calcmode="lin" valueType="num">
                                      <p:cBhvr additive="base">
                                        <p:cTn id="67" dur="500" fill="hold"/>
                                        <p:tgtEl>
                                          <p:spTgt spid="40"/>
                                        </p:tgtEl>
                                        <p:attrNameLst>
                                          <p:attrName>ppt_y</p:attrName>
                                        </p:attrNameLst>
                                      </p:cBhvr>
                                      <p:tavLst>
                                        <p:tav tm="0">
                                          <p:val>
                                            <p:strVal val="#ppt_y"/>
                                          </p:val>
                                        </p:tav>
                                        <p:tav tm="100000">
                                          <p:val>
                                            <p:strVal val="#ppt_y"/>
                                          </p:val>
                                        </p:tav>
                                      </p:tavLst>
                                    </p:anim>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38" grpId="0"/>
      <p:bldP spid="39" grpId="0"/>
      <p:bldP spid="31" grpId="0"/>
      <p:bldP spid="32" grpId="0"/>
      <p:bldP spid="33" grpId="0"/>
      <p:bldP spid="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Freeform 35"/>
          <p:cNvSpPr/>
          <p:nvPr/>
        </p:nvSpPr>
        <p:spPr>
          <a:xfrm>
            <a:off x="979552" y="2753773"/>
            <a:ext cx="2920287" cy="962367"/>
          </a:xfrm>
          <a:custGeom>
            <a:avLst/>
            <a:gdLst>
              <a:gd name="connsiteX0" fmla="*/ 0 w 2920666"/>
              <a:gd name="connsiteY0" fmla="*/ 0 h 962492"/>
              <a:gd name="connsiteX1" fmla="*/ 2920666 w 2920666"/>
              <a:gd name="connsiteY1" fmla="*/ 0 h 962492"/>
              <a:gd name="connsiteX2" fmla="*/ 2920666 w 2920666"/>
              <a:gd name="connsiteY2" fmla="*/ 962492 h 962492"/>
              <a:gd name="connsiteX3" fmla="*/ 0 w 2920666"/>
              <a:gd name="connsiteY3" fmla="*/ 962492 h 962492"/>
              <a:gd name="connsiteX4" fmla="*/ 0 w 2920666"/>
              <a:gd name="connsiteY4" fmla="*/ 0 h 962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0666" h="962492">
                <a:moveTo>
                  <a:pt x="0" y="0"/>
                </a:moveTo>
                <a:lnTo>
                  <a:pt x="2920666" y="0"/>
                </a:lnTo>
                <a:lnTo>
                  <a:pt x="2920666" y="962492"/>
                </a:lnTo>
                <a:lnTo>
                  <a:pt x="0" y="96249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8200" tIns="98200" rIns="98200" bIns="98200" numCol="1" spcCol="1270" anchor="ctr" anchorCtr="0">
            <a:noAutofit/>
          </a:bodyPr>
          <a:lstStyle/>
          <a:p>
            <a:pPr algn="ctr" defTabSz="1933382">
              <a:lnSpc>
                <a:spcPct val="90000"/>
              </a:lnSpc>
              <a:spcBef>
                <a:spcPct val="0"/>
              </a:spcBef>
              <a:spcAft>
                <a:spcPct val="35000"/>
              </a:spcAft>
            </a:pPr>
            <a:endParaRPr lang="en-GB" sz="5864">
              <a:solidFill>
                <a:schemeClr val="tx1"/>
              </a:solidFill>
            </a:endParaRPr>
          </a:p>
        </p:txBody>
      </p:sp>
      <p:sp>
        <p:nvSpPr>
          <p:cNvPr id="101" name="Oval 36"/>
          <p:cNvSpPr/>
          <p:nvPr/>
        </p:nvSpPr>
        <p:spPr>
          <a:xfrm>
            <a:off x="976233" y="2461081"/>
            <a:ext cx="232295" cy="23229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2" name="Oval 37"/>
          <p:cNvSpPr/>
          <p:nvPr/>
        </p:nvSpPr>
        <p:spPr>
          <a:xfrm>
            <a:off x="1138840" y="2135867"/>
            <a:ext cx="232295" cy="23229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3" name="Oval 38"/>
          <p:cNvSpPr/>
          <p:nvPr/>
        </p:nvSpPr>
        <p:spPr>
          <a:xfrm>
            <a:off x="1529096" y="2200910"/>
            <a:ext cx="365035" cy="36503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4" name="Oval 39"/>
          <p:cNvSpPr/>
          <p:nvPr/>
        </p:nvSpPr>
        <p:spPr>
          <a:xfrm>
            <a:off x="1854310" y="1843174"/>
            <a:ext cx="232295" cy="23229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5" name="Oval 40"/>
          <p:cNvSpPr/>
          <p:nvPr/>
        </p:nvSpPr>
        <p:spPr>
          <a:xfrm>
            <a:off x="2277088" y="1713089"/>
            <a:ext cx="232295" cy="23229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6" name="Oval 41"/>
          <p:cNvSpPr/>
          <p:nvPr/>
        </p:nvSpPr>
        <p:spPr>
          <a:xfrm>
            <a:off x="2797430" y="1940739"/>
            <a:ext cx="232295" cy="23229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7" name="Oval 42"/>
          <p:cNvSpPr/>
          <p:nvPr/>
        </p:nvSpPr>
        <p:spPr>
          <a:xfrm>
            <a:off x="3122644" y="2103346"/>
            <a:ext cx="365035" cy="36503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8" name="Oval 43"/>
          <p:cNvSpPr/>
          <p:nvPr/>
        </p:nvSpPr>
        <p:spPr>
          <a:xfrm>
            <a:off x="3577942" y="2461081"/>
            <a:ext cx="232295" cy="23229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9" name="Oval 44"/>
          <p:cNvSpPr/>
          <p:nvPr/>
        </p:nvSpPr>
        <p:spPr>
          <a:xfrm>
            <a:off x="3773071" y="2818815"/>
            <a:ext cx="232295" cy="23229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0" name="Oval 45"/>
          <p:cNvSpPr/>
          <p:nvPr/>
        </p:nvSpPr>
        <p:spPr>
          <a:xfrm>
            <a:off x="2081960" y="2135867"/>
            <a:ext cx="597330" cy="597330"/>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1" name="Oval 46"/>
          <p:cNvSpPr/>
          <p:nvPr/>
        </p:nvSpPr>
        <p:spPr>
          <a:xfrm>
            <a:off x="813626" y="3371679"/>
            <a:ext cx="232295" cy="23229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2" name="Oval 47"/>
          <p:cNvSpPr/>
          <p:nvPr/>
        </p:nvSpPr>
        <p:spPr>
          <a:xfrm>
            <a:off x="1008755" y="3664371"/>
            <a:ext cx="365035" cy="36503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 name="Oval 48"/>
          <p:cNvSpPr/>
          <p:nvPr/>
        </p:nvSpPr>
        <p:spPr>
          <a:xfrm>
            <a:off x="1496575" y="3924542"/>
            <a:ext cx="530962" cy="530962"/>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4" name="Oval 49"/>
          <p:cNvSpPr/>
          <p:nvPr/>
        </p:nvSpPr>
        <p:spPr>
          <a:xfrm>
            <a:off x="2179523" y="4347320"/>
            <a:ext cx="232295" cy="23229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5" name="Oval 50"/>
          <p:cNvSpPr/>
          <p:nvPr/>
        </p:nvSpPr>
        <p:spPr>
          <a:xfrm>
            <a:off x="2309610" y="3924542"/>
            <a:ext cx="365035" cy="36503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6" name="Oval 51"/>
          <p:cNvSpPr/>
          <p:nvPr/>
        </p:nvSpPr>
        <p:spPr>
          <a:xfrm>
            <a:off x="2634823" y="4379842"/>
            <a:ext cx="232295" cy="23229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7" name="Oval 52"/>
          <p:cNvSpPr/>
          <p:nvPr/>
        </p:nvSpPr>
        <p:spPr>
          <a:xfrm>
            <a:off x="2927515" y="3859499"/>
            <a:ext cx="530962" cy="530962"/>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8" name="Oval 53"/>
          <p:cNvSpPr/>
          <p:nvPr/>
        </p:nvSpPr>
        <p:spPr>
          <a:xfrm>
            <a:off x="3642985" y="3729415"/>
            <a:ext cx="365035" cy="365035"/>
          </a:xfrm>
          <a:prstGeom prst="ellipse">
            <a:avLst/>
          </a:prstGeom>
          <a:gradFill>
            <a:gsLst>
              <a:gs pos="0">
                <a:srgbClr val="E30000"/>
              </a:gs>
              <a:gs pos="100000">
                <a:srgbClr val="760303"/>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9" name="Chevron 54"/>
          <p:cNvSpPr/>
          <p:nvPr/>
        </p:nvSpPr>
        <p:spPr>
          <a:xfrm>
            <a:off x="4008021" y="2200368"/>
            <a:ext cx="1072057" cy="2046676"/>
          </a:xfrm>
          <a:prstGeom prst="chevron">
            <a:avLst>
              <a:gd name="adj" fmla="val 62310"/>
            </a:avLst>
          </a:prstGeom>
          <a:solidFill>
            <a:srgbClr val="C00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0" name="Chevron 55"/>
          <p:cNvSpPr/>
          <p:nvPr/>
        </p:nvSpPr>
        <p:spPr>
          <a:xfrm>
            <a:off x="7396779" y="2200368"/>
            <a:ext cx="1072057" cy="2046676"/>
          </a:xfrm>
          <a:prstGeom prst="chevron">
            <a:avLst>
              <a:gd name="adj" fmla="val 62310"/>
            </a:avLst>
          </a:prstGeom>
          <a:solidFill>
            <a:srgbClr val="C00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1" name="Freeform 56"/>
          <p:cNvSpPr/>
          <p:nvPr/>
        </p:nvSpPr>
        <p:spPr>
          <a:xfrm>
            <a:off x="8892761" y="2055173"/>
            <a:ext cx="2485224" cy="2485224"/>
          </a:xfrm>
          <a:custGeom>
            <a:avLst/>
            <a:gdLst>
              <a:gd name="connsiteX0" fmla="*/ 0 w 2485548"/>
              <a:gd name="connsiteY0" fmla="*/ 1242774 h 2485548"/>
              <a:gd name="connsiteX1" fmla="*/ 1242774 w 2485548"/>
              <a:gd name="connsiteY1" fmla="*/ 0 h 2485548"/>
              <a:gd name="connsiteX2" fmla="*/ 2485548 w 2485548"/>
              <a:gd name="connsiteY2" fmla="*/ 1242774 h 2485548"/>
              <a:gd name="connsiteX3" fmla="*/ 1242774 w 2485548"/>
              <a:gd name="connsiteY3" fmla="*/ 2485548 h 2485548"/>
              <a:gd name="connsiteX4" fmla="*/ 0 w 2485548"/>
              <a:gd name="connsiteY4" fmla="*/ 1242774 h 2485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5548" h="2485548">
                <a:moveTo>
                  <a:pt x="0" y="1242774"/>
                </a:moveTo>
                <a:cubicBezTo>
                  <a:pt x="0" y="556409"/>
                  <a:pt x="556409" y="0"/>
                  <a:pt x="1242774" y="0"/>
                </a:cubicBezTo>
                <a:cubicBezTo>
                  <a:pt x="1929139" y="0"/>
                  <a:pt x="2485548" y="556409"/>
                  <a:pt x="2485548" y="1242774"/>
                </a:cubicBezTo>
                <a:cubicBezTo>
                  <a:pt x="2485548" y="1929139"/>
                  <a:pt x="1929139" y="2485548"/>
                  <a:pt x="1242774" y="2485548"/>
                </a:cubicBezTo>
                <a:cubicBezTo>
                  <a:pt x="556409" y="2485548"/>
                  <a:pt x="0" y="1929139"/>
                  <a:pt x="0" y="1242774"/>
                </a:cubicBezTo>
                <a:close/>
              </a:path>
            </a:pathLst>
          </a:custGeom>
          <a:blipFill rotWithShape="1">
            <a:blip r:embed="rId2"/>
            <a:stretch>
              <a:fillRect/>
            </a:stretch>
          </a:bli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85270" tIns="485270" rIns="485270" bIns="485270" numCol="1" spcCol="1270" anchor="ctr" anchorCtr="0">
            <a:noAutofit/>
          </a:bodyPr>
          <a:lstStyle/>
          <a:p>
            <a:pPr algn="ctr" defTabSz="2066718">
              <a:lnSpc>
                <a:spcPct val="90000"/>
              </a:lnSpc>
              <a:spcBef>
                <a:spcPct val="0"/>
              </a:spcBef>
              <a:spcAft>
                <a:spcPct val="35000"/>
              </a:spcAft>
            </a:pPr>
            <a:endParaRPr lang="en-GB" sz="6264">
              <a:solidFill>
                <a:schemeClr val="tx1"/>
              </a:solidFill>
            </a:endParaRPr>
          </a:p>
        </p:txBody>
      </p:sp>
      <p:sp>
        <p:nvSpPr>
          <p:cNvPr id="97" name="TextBox 96"/>
          <p:cNvSpPr txBox="1"/>
          <p:nvPr/>
        </p:nvSpPr>
        <p:spPr>
          <a:xfrm>
            <a:off x="5155177" y="2469812"/>
            <a:ext cx="2031061" cy="461605"/>
          </a:xfrm>
          <a:prstGeom prst="rect">
            <a:avLst/>
          </a:prstGeom>
          <a:noFill/>
        </p:spPr>
        <p:txBody>
          <a:bodyPr wrap="none" rtlCol="0">
            <a:spAutoFit/>
          </a:bodyPr>
          <a:lstStyle/>
          <a:p>
            <a:r>
              <a:rPr lang="zh-CN" altLang="en-US" b="1" dirty="0">
                <a:latin typeface="微软雅黑" panose="020B0503020204020204" charset="-122"/>
                <a:ea typeface="微软雅黑" panose="020B0503020204020204" charset="-122"/>
              </a:rPr>
              <a:t>点击添加文本</a:t>
            </a:r>
          </a:p>
        </p:txBody>
      </p:sp>
      <p:sp>
        <p:nvSpPr>
          <p:cNvPr id="98" name="TextBox 97"/>
          <p:cNvSpPr txBox="1"/>
          <p:nvPr/>
        </p:nvSpPr>
        <p:spPr>
          <a:xfrm>
            <a:off x="1545261" y="2995830"/>
            <a:ext cx="2031061" cy="461605"/>
          </a:xfrm>
          <a:prstGeom prst="rect">
            <a:avLst/>
          </a:prstGeom>
          <a:noFill/>
        </p:spPr>
        <p:txBody>
          <a:bodyPr wrap="none" rtlCol="0">
            <a:spAutoFit/>
          </a:bodyPr>
          <a:lstStyle/>
          <a:p>
            <a:r>
              <a:rPr lang="zh-CN" altLang="en-US" b="1" dirty="0">
                <a:latin typeface="微软雅黑" panose="020B0503020204020204" charset="-122"/>
                <a:ea typeface="微软雅黑" panose="020B0503020204020204" charset="-122"/>
              </a:rPr>
              <a:t>点击添加文本</a:t>
            </a:r>
          </a:p>
        </p:txBody>
      </p:sp>
      <p:sp>
        <p:nvSpPr>
          <p:cNvPr id="123" name="Rectangle 60"/>
          <p:cNvSpPr/>
          <p:nvPr/>
        </p:nvSpPr>
        <p:spPr>
          <a:xfrm>
            <a:off x="1191272" y="4930732"/>
            <a:ext cx="2504145" cy="1001265"/>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24" name="Rectangle 61"/>
          <p:cNvSpPr/>
          <p:nvPr/>
        </p:nvSpPr>
        <p:spPr>
          <a:xfrm>
            <a:off x="4843735" y="4930732"/>
            <a:ext cx="2504145" cy="1001265"/>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25" name="Rectangle 62"/>
          <p:cNvSpPr/>
          <p:nvPr/>
        </p:nvSpPr>
        <p:spPr>
          <a:xfrm>
            <a:off x="8543422" y="4930732"/>
            <a:ext cx="2504145" cy="1001265"/>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33" name="Rectangle 61"/>
          <p:cNvSpPr/>
          <p:nvPr/>
        </p:nvSpPr>
        <p:spPr>
          <a:xfrm>
            <a:off x="5197267" y="2948438"/>
            <a:ext cx="2055233" cy="1224756"/>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6" name="文本占位符 5"/>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8187253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750" fill="hold"/>
                                        <p:tgtEl>
                                          <p:spTgt spid="104"/>
                                        </p:tgtEl>
                                        <p:attrNameLst>
                                          <p:attrName>ppt_x</p:attrName>
                                        </p:attrNameLst>
                                      </p:cBhvr>
                                      <p:tavLst>
                                        <p:tav tm="0">
                                          <p:val>
                                            <p:strVal val="#ppt_x"/>
                                          </p:val>
                                        </p:tav>
                                        <p:tav tm="100000">
                                          <p:val>
                                            <p:strVal val="#ppt_x"/>
                                          </p:val>
                                        </p:tav>
                                      </p:tavLst>
                                    </p:anim>
                                    <p:anim calcmode="lin" valueType="num">
                                      <p:cBhvr additive="base">
                                        <p:cTn id="24" dur="75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250" fill="hold"/>
                                        <p:tgtEl>
                                          <p:spTgt spid="107"/>
                                        </p:tgtEl>
                                        <p:attrNameLst>
                                          <p:attrName>ppt_x</p:attrName>
                                        </p:attrNameLst>
                                      </p:cBhvr>
                                      <p:tavLst>
                                        <p:tav tm="0">
                                          <p:val>
                                            <p:strVal val="#ppt_x"/>
                                          </p:val>
                                        </p:tav>
                                        <p:tav tm="100000">
                                          <p:val>
                                            <p:strVal val="#ppt_x"/>
                                          </p:val>
                                        </p:tav>
                                      </p:tavLst>
                                    </p:anim>
                                    <p:anim calcmode="lin" valueType="num">
                                      <p:cBhvr additive="base">
                                        <p:cTn id="36" dur="25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8"/>
                                        </p:tgtEl>
                                        <p:attrNameLst>
                                          <p:attrName>style.visibility</p:attrName>
                                        </p:attrNameLst>
                                      </p:cBhvr>
                                      <p:to>
                                        <p:strVal val="visible"/>
                                      </p:to>
                                    </p:set>
                                    <p:anim calcmode="lin" valueType="num">
                                      <p:cBhvr additive="base">
                                        <p:cTn id="39" dur="750" fill="hold"/>
                                        <p:tgtEl>
                                          <p:spTgt spid="108"/>
                                        </p:tgtEl>
                                        <p:attrNameLst>
                                          <p:attrName>ppt_x</p:attrName>
                                        </p:attrNameLst>
                                      </p:cBhvr>
                                      <p:tavLst>
                                        <p:tav tm="0">
                                          <p:val>
                                            <p:strVal val="#ppt_x"/>
                                          </p:val>
                                        </p:tav>
                                        <p:tav tm="100000">
                                          <p:val>
                                            <p:strVal val="#ppt_x"/>
                                          </p:val>
                                        </p:tav>
                                      </p:tavLst>
                                    </p:anim>
                                    <p:anim calcmode="lin" valueType="num">
                                      <p:cBhvr additive="base">
                                        <p:cTn id="40" dur="750" fill="hold"/>
                                        <p:tgtEl>
                                          <p:spTgt spid="10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additive="base">
                                        <p:cTn id="43" dur="500" fill="hold"/>
                                        <p:tgtEl>
                                          <p:spTgt spid="109"/>
                                        </p:tgtEl>
                                        <p:attrNameLst>
                                          <p:attrName>ppt_x</p:attrName>
                                        </p:attrNameLst>
                                      </p:cBhvr>
                                      <p:tavLst>
                                        <p:tav tm="0">
                                          <p:val>
                                            <p:strVal val="#ppt_x"/>
                                          </p:val>
                                        </p:tav>
                                        <p:tav tm="100000">
                                          <p:val>
                                            <p:strVal val="#ppt_x"/>
                                          </p:val>
                                        </p:tav>
                                      </p:tavLst>
                                    </p:anim>
                                    <p:anim calcmode="lin" valueType="num">
                                      <p:cBhvr additive="base">
                                        <p:cTn id="44" dur="500" fill="hold"/>
                                        <p:tgtEl>
                                          <p:spTgt spid="10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0"/>
                                        </p:tgtEl>
                                        <p:attrNameLst>
                                          <p:attrName>style.visibility</p:attrName>
                                        </p:attrNameLst>
                                      </p:cBhvr>
                                      <p:to>
                                        <p:strVal val="visible"/>
                                      </p:to>
                                    </p:set>
                                    <p:anim calcmode="lin" valueType="num">
                                      <p:cBhvr additive="base">
                                        <p:cTn id="47" dur="750" fill="hold"/>
                                        <p:tgtEl>
                                          <p:spTgt spid="110"/>
                                        </p:tgtEl>
                                        <p:attrNameLst>
                                          <p:attrName>ppt_x</p:attrName>
                                        </p:attrNameLst>
                                      </p:cBhvr>
                                      <p:tavLst>
                                        <p:tav tm="0">
                                          <p:val>
                                            <p:strVal val="#ppt_x"/>
                                          </p:val>
                                        </p:tav>
                                        <p:tav tm="100000">
                                          <p:val>
                                            <p:strVal val="#ppt_x"/>
                                          </p:val>
                                        </p:tav>
                                      </p:tavLst>
                                    </p:anim>
                                    <p:anim calcmode="lin" valueType="num">
                                      <p:cBhvr additive="base">
                                        <p:cTn id="48" dur="750" fill="hold"/>
                                        <p:tgtEl>
                                          <p:spTgt spid="11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1"/>
                                        </p:tgtEl>
                                        <p:attrNameLst>
                                          <p:attrName>style.visibility</p:attrName>
                                        </p:attrNameLst>
                                      </p:cBhvr>
                                      <p:to>
                                        <p:strVal val="visible"/>
                                      </p:to>
                                    </p:set>
                                    <p:anim calcmode="lin" valueType="num">
                                      <p:cBhvr additive="base">
                                        <p:cTn id="51" dur="500" fill="hold"/>
                                        <p:tgtEl>
                                          <p:spTgt spid="111"/>
                                        </p:tgtEl>
                                        <p:attrNameLst>
                                          <p:attrName>ppt_x</p:attrName>
                                        </p:attrNameLst>
                                      </p:cBhvr>
                                      <p:tavLst>
                                        <p:tav tm="0">
                                          <p:val>
                                            <p:strVal val="#ppt_x"/>
                                          </p:val>
                                        </p:tav>
                                        <p:tav tm="100000">
                                          <p:val>
                                            <p:strVal val="#ppt_x"/>
                                          </p:val>
                                        </p:tav>
                                      </p:tavLst>
                                    </p:anim>
                                    <p:anim calcmode="lin" valueType="num">
                                      <p:cBhvr additive="base">
                                        <p:cTn id="52" dur="500" fill="hold"/>
                                        <p:tgtEl>
                                          <p:spTgt spid="1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12"/>
                                        </p:tgtEl>
                                        <p:attrNameLst>
                                          <p:attrName>style.visibility</p:attrName>
                                        </p:attrNameLst>
                                      </p:cBhvr>
                                      <p:to>
                                        <p:strVal val="visible"/>
                                      </p:to>
                                    </p:set>
                                    <p:anim calcmode="lin" valueType="num">
                                      <p:cBhvr additive="base">
                                        <p:cTn id="55" dur="250" fill="hold"/>
                                        <p:tgtEl>
                                          <p:spTgt spid="112"/>
                                        </p:tgtEl>
                                        <p:attrNameLst>
                                          <p:attrName>ppt_x</p:attrName>
                                        </p:attrNameLst>
                                      </p:cBhvr>
                                      <p:tavLst>
                                        <p:tav tm="0">
                                          <p:val>
                                            <p:strVal val="#ppt_x"/>
                                          </p:val>
                                        </p:tav>
                                        <p:tav tm="100000">
                                          <p:val>
                                            <p:strVal val="#ppt_x"/>
                                          </p:val>
                                        </p:tav>
                                      </p:tavLst>
                                    </p:anim>
                                    <p:anim calcmode="lin" valueType="num">
                                      <p:cBhvr additive="base">
                                        <p:cTn id="56" dur="250" fill="hold"/>
                                        <p:tgtEl>
                                          <p:spTgt spid="11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
                                        </p:tgtEl>
                                        <p:attrNameLst>
                                          <p:attrName>style.visibility</p:attrName>
                                        </p:attrNameLst>
                                      </p:cBhvr>
                                      <p:to>
                                        <p:strVal val="visible"/>
                                      </p:to>
                                    </p:set>
                                    <p:anim calcmode="lin" valueType="num">
                                      <p:cBhvr additive="base">
                                        <p:cTn id="59" dur="500" fill="hold"/>
                                        <p:tgtEl>
                                          <p:spTgt spid="2"/>
                                        </p:tgtEl>
                                        <p:attrNameLst>
                                          <p:attrName>ppt_x</p:attrName>
                                        </p:attrNameLst>
                                      </p:cBhvr>
                                      <p:tavLst>
                                        <p:tav tm="0">
                                          <p:val>
                                            <p:strVal val="#ppt_x"/>
                                          </p:val>
                                        </p:tav>
                                        <p:tav tm="100000">
                                          <p:val>
                                            <p:strVal val="#ppt_x"/>
                                          </p:val>
                                        </p:tav>
                                      </p:tavLst>
                                    </p:anim>
                                    <p:anim calcmode="lin" valueType="num">
                                      <p:cBhvr additive="base">
                                        <p:cTn id="60" dur="500" fill="hold"/>
                                        <p:tgtEl>
                                          <p:spTgt spid="2"/>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14"/>
                                        </p:tgtEl>
                                        <p:attrNameLst>
                                          <p:attrName>style.visibility</p:attrName>
                                        </p:attrNameLst>
                                      </p:cBhvr>
                                      <p:to>
                                        <p:strVal val="visible"/>
                                      </p:to>
                                    </p:set>
                                    <p:anim calcmode="lin" valueType="num">
                                      <p:cBhvr additive="base">
                                        <p:cTn id="63" dur="750" fill="hold"/>
                                        <p:tgtEl>
                                          <p:spTgt spid="114"/>
                                        </p:tgtEl>
                                        <p:attrNameLst>
                                          <p:attrName>ppt_x</p:attrName>
                                        </p:attrNameLst>
                                      </p:cBhvr>
                                      <p:tavLst>
                                        <p:tav tm="0">
                                          <p:val>
                                            <p:strVal val="#ppt_x"/>
                                          </p:val>
                                        </p:tav>
                                        <p:tav tm="100000">
                                          <p:val>
                                            <p:strVal val="#ppt_x"/>
                                          </p:val>
                                        </p:tav>
                                      </p:tavLst>
                                    </p:anim>
                                    <p:anim calcmode="lin" valueType="num">
                                      <p:cBhvr additive="base">
                                        <p:cTn id="64" dur="750" fill="hold"/>
                                        <p:tgtEl>
                                          <p:spTgt spid="11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15"/>
                                        </p:tgtEl>
                                        <p:attrNameLst>
                                          <p:attrName>style.visibility</p:attrName>
                                        </p:attrNameLst>
                                      </p:cBhvr>
                                      <p:to>
                                        <p:strVal val="visible"/>
                                      </p:to>
                                    </p:set>
                                    <p:anim calcmode="lin" valueType="num">
                                      <p:cBhvr additive="base">
                                        <p:cTn id="67" dur="500" fill="hold"/>
                                        <p:tgtEl>
                                          <p:spTgt spid="115"/>
                                        </p:tgtEl>
                                        <p:attrNameLst>
                                          <p:attrName>ppt_x</p:attrName>
                                        </p:attrNameLst>
                                      </p:cBhvr>
                                      <p:tavLst>
                                        <p:tav tm="0">
                                          <p:val>
                                            <p:strVal val="#ppt_x"/>
                                          </p:val>
                                        </p:tav>
                                        <p:tav tm="100000">
                                          <p:val>
                                            <p:strVal val="#ppt_x"/>
                                          </p:val>
                                        </p:tav>
                                      </p:tavLst>
                                    </p:anim>
                                    <p:anim calcmode="lin" valueType="num">
                                      <p:cBhvr additive="base">
                                        <p:cTn id="68" dur="500" fill="hold"/>
                                        <p:tgtEl>
                                          <p:spTgt spid="11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16"/>
                                        </p:tgtEl>
                                        <p:attrNameLst>
                                          <p:attrName>style.visibility</p:attrName>
                                        </p:attrNameLst>
                                      </p:cBhvr>
                                      <p:to>
                                        <p:strVal val="visible"/>
                                      </p:to>
                                    </p:set>
                                    <p:anim calcmode="lin" valueType="num">
                                      <p:cBhvr additive="base">
                                        <p:cTn id="71" dur="500" fill="hold"/>
                                        <p:tgtEl>
                                          <p:spTgt spid="116"/>
                                        </p:tgtEl>
                                        <p:attrNameLst>
                                          <p:attrName>ppt_x</p:attrName>
                                        </p:attrNameLst>
                                      </p:cBhvr>
                                      <p:tavLst>
                                        <p:tav tm="0">
                                          <p:val>
                                            <p:strVal val="#ppt_x"/>
                                          </p:val>
                                        </p:tav>
                                        <p:tav tm="100000">
                                          <p:val>
                                            <p:strVal val="#ppt_x"/>
                                          </p:val>
                                        </p:tav>
                                      </p:tavLst>
                                    </p:anim>
                                    <p:anim calcmode="lin" valueType="num">
                                      <p:cBhvr additive="base">
                                        <p:cTn id="72" dur="500" fill="hold"/>
                                        <p:tgtEl>
                                          <p:spTgt spid="116"/>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additive="base">
                                        <p:cTn id="75" dur="500" fill="hold"/>
                                        <p:tgtEl>
                                          <p:spTgt spid="117"/>
                                        </p:tgtEl>
                                        <p:attrNameLst>
                                          <p:attrName>ppt_x</p:attrName>
                                        </p:attrNameLst>
                                      </p:cBhvr>
                                      <p:tavLst>
                                        <p:tav tm="0">
                                          <p:val>
                                            <p:strVal val="#ppt_x"/>
                                          </p:val>
                                        </p:tav>
                                        <p:tav tm="100000">
                                          <p:val>
                                            <p:strVal val="#ppt_x"/>
                                          </p:val>
                                        </p:tav>
                                      </p:tavLst>
                                    </p:anim>
                                    <p:anim calcmode="lin" valueType="num">
                                      <p:cBhvr additive="base">
                                        <p:cTn id="76" dur="500" fill="hold"/>
                                        <p:tgtEl>
                                          <p:spTgt spid="117"/>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118"/>
                                        </p:tgtEl>
                                        <p:attrNameLst>
                                          <p:attrName>style.visibility</p:attrName>
                                        </p:attrNameLst>
                                      </p:cBhvr>
                                      <p:to>
                                        <p:strVal val="visible"/>
                                      </p:to>
                                    </p:set>
                                    <p:anim calcmode="lin" valueType="num">
                                      <p:cBhvr additive="base">
                                        <p:cTn id="79" dur="500" fill="hold"/>
                                        <p:tgtEl>
                                          <p:spTgt spid="118"/>
                                        </p:tgtEl>
                                        <p:attrNameLst>
                                          <p:attrName>ppt_x</p:attrName>
                                        </p:attrNameLst>
                                      </p:cBhvr>
                                      <p:tavLst>
                                        <p:tav tm="0">
                                          <p:val>
                                            <p:strVal val="#ppt_x"/>
                                          </p:val>
                                        </p:tav>
                                        <p:tav tm="100000">
                                          <p:val>
                                            <p:strVal val="#ppt_x"/>
                                          </p:val>
                                        </p:tav>
                                      </p:tavLst>
                                    </p:anim>
                                    <p:anim calcmode="lin" valueType="num">
                                      <p:cBhvr additive="base">
                                        <p:cTn id="80" dur="500" fill="hold"/>
                                        <p:tgtEl>
                                          <p:spTgt spid="118"/>
                                        </p:tgtEl>
                                        <p:attrNameLst>
                                          <p:attrName>ppt_y</p:attrName>
                                        </p:attrNameLst>
                                      </p:cBhvr>
                                      <p:tavLst>
                                        <p:tav tm="0">
                                          <p:val>
                                            <p:strVal val="1+#ppt_h/2"/>
                                          </p:val>
                                        </p:tav>
                                        <p:tav tm="100000">
                                          <p:val>
                                            <p:strVal val="#ppt_y"/>
                                          </p:val>
                                        </p:tav>
                                      </p:tavLst>
                                    </p:anim>
                                  </p:childTnLst>
                                </p:cTn>
                              </p:par>
                            </p:childTnLst>
                          </p:cTn>
                        </p:par>
                        <p:par>
                          <p:cTn id="81" fill="hold">
                            <p:stCondLst>
                              <p:cond delay="500"/>
                            </p:stCondLst>
                            <p:childTnLst>
                              <p:par>
                                <p:cTn id="82" presetID="10" presetClass="entr" presetSubtype="0" fill="hold" grpId="0" nodeType="after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500"/>
                                        <p:tgtEl>
                                          <p:spTgt spid="98"/>
                                        </p:tgtEl>
                                      </p:cBhvr>
                                    </p:animEffect>
                                  </p:childTnLst>
                                </p:cTn>
                              </p:par>
                            </p:childTnLst>
                          </p:cTn>
                        </p:par>
                        <p:par>
                          <p:cTn id="85" fill="hold">
                            <p:stCondLst>
                              <p:cond delay="1000"/>
                            </p:stCondLst>
                            <p:childTnLst>
                              <p:par>
                                <p:cTn id="86" presetID="12" presetClass="entr" presetSubtype="8" fill="hold" nodeType="afterEffect">
                                  <p:stCondLst>
                                    <p:cond delay="0"/>
                                  </p:stCondLst>
                                  <p:childTnLst>
                                    <p:set>
                                      <p:cBhvr>
                                        <p:cTn id="87" dur="1" fill="hold">
                                          <p:stCondLst>
                                            <p:cond delay="0"/>
                                          </p:stCondLst>
                                        </p:cTn>
                                        <p:tgtEl>
                                          <p:spTgt spid="119"/>
                                        </p:tgtEl>
                                        <p:attrNameLst>
                                          <p:attrName>style.visibility</p:attrName>
                                        </p:attrNameLst>
                                      </p:cBhvr>
                                      <p:to>
                                        <p:strVal val="visible"/>
                                      </p:to>
                                    </p:set>
                                    <p:anim calcmode="lin" valueType="num">
                                      <p:cBhvr additive="base">
                                        <p:cTn id="88" dur="500"/>
                                        <p:tgtEl>
                                          <p:spTgt spid="119"/>
                                        </p:tgtEl>
                                        <p:attrNameLst>
                                          <p:attrName>ppt_x</p:attrName>
                                        </p:attrNameLst>
                                      </p:cBhvr>
                                      <p:tavLst>
                                        <p:tav tm="0">
                                          <p:val>
                                            <p:strVal val="#ppt_x-#ppt_w*1.125000"/>
                                          </p:val>
                                        </p:tav>
                                        <p:tav tm="100000">
                                          <p:val>
                                            <p:strVal val="#ppt_x"/>
                                          </p:val>
                                        </p:tav>
                                      </p:tavLst>
                                    </p:anim>
                                    <p:animEffect transition="in" filter="wipe(right)">
                                      <p:cBhvr>
                                        <p:cTn id="89" dur="500"/>
                                        <p:tgtEl>
                                          <p:spTgt spid="119"/>
                                        </p:tgtEl>
                                      </p:cBhvr>
                                    </p:animEffect>
                                  </p:childTnLst>
                                </p:cTn>
                              </p:par>
                            </p:childTnLst>
                          </p:cTn>
                        </p:par>
                        <p:par>
                          <p:cTn id="90" fill="hold">
                            <p:stCondLst>
                              <p:cond delay="1500"/>
                            </p:stCondLst>
                            <p:childTnLst>
                              <p:par>
                                <p:cTn id="91" presetID="22" presetClass="entr" presetSubtype="1" fill="hold" grpId="0" nodeType="after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wipe(up)">
                                      <p:cBhvr>
                                        <p:cTn id="93" dur="500"/>
                                        <p:tgtEl>
                                          <p:spTgt spid="33"/>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barn(inVertical)">
                                      <p:cBhvr>
                                        <p:cTn id="96" dur="500"/>
                                        <p:tgtEl>
                                          <p:spTgt spid="97"/>
                                        </p:tgtEl>
                                      </p:cBhvr>
                                    </p:animEffect>
                                  </p:childTnLst>
                                </p:cTn>
                              </p:par>
                            </p:childTnLst>
                          </p:cTn>
                        </p:par>
                        <p:par>
                          <p:cTn id="97" fill="hold">
                            <p:stCondLst>
                              <p:cond delay="2000"/>
                            </p:stCondLst>
                            <p:childTnLst>
                              <p:par>
                                <p:cTn id="98" presetID="12" presetClass="entr" presetSubtype="8" fill="hold" nodeType="afterEffect">
                                  <p:stCondLst>
                                    <p:cond delay="0"/>
                                  </p:stCondLst>
                                  <p:childTnLst>
                                    <p:set>
                                      <p:cBhvr>
                                        <p:cTn id="99" dur="1" fill="hold">
                                          <p:stCondLst>
                                            <p:cond delay="0"/>
                                          </p:stCondLst>
                                        </p:cTn>
                                        <p:tgtEl>
                                          <p:spTgt spid="120"/>
                                        </p:tgtEl>
                                        <p:attrNameLst>
                                          <p:attrName>style.visibility</p:attrName>
                                        </p:attrNameLst>
                                      </p:cBhvr>
                                      <p:to>
                                        <p:strVal val="visible"/>
                                      </p:to>
                                    </p:set>
                                    <p:anim calcmode="lin" valueType="num">
                                      <p:cBhvr additive="base">
                                        <p:cTn id="100" dur="500"/>
                                        <p:tgtEl>
                                          <p:spTgt spid="120"/>
                                        </p:tgtEl>
                                        <p:attrNameLst>
                                          <p:attrName>ppt_x</p:attrName>
                                        </p:attrNameLst>
                                      </p:cBhvr>
                                      <p:tavLst>
                                        <p:tav tm="0">
                                          <p:val>
                                            <p:strVal val="#ppt_x-#ppt_w*1.125000"/>
                                          </p:val>
                                        </p:tav>
                                        <p:tav tm="100000">
                                          <p:val>
                                            <p:strVal val="#ppt_x"/>
                                          </p:val>
                                        </p:tav>
                                      </p:tavLst>
                                    </p:anim>
                                    <p:animEffect transition="in" filter="wipe(right)">
                                      <p:cBhvr>
                                        <p:cTn id="101" dur="500"/>
                                        <p:tgtEl>
                                          <p:spTgt spid="120"/>
                                        </p:tgtEl>
                                      </p:cBhvr>
                                    </p:animEffect>
                                  </p:childTnLst>
                                </p:cTn>
                              </p:par>
                            </p:childTnLst>
                          </p:cTn>
                        </p:par>
                        <p:par>
                          <p:cTn id="102" fill="hold">
                            <p:stCondLst>
                              <p:cond delay="2500"/>
                            </p:stCondLst>
                            <p:childTnLst>
                              <p:par>
                                <p:cTn id="103" presetID="53" presetClass="entr" presetSubtype="16" fill="hold" grpId="0" nodeType="afterEffect">
                                  <p:stCondLst>
                                    <p:cond delay="0"/>
                                  </p:stCondLst>
                                  <p:childTnLst>
                                    <p:set>
                                      <p:cBhvr>
                                        <p:cTn id="104" dur="1" fill="hold">
                                          <p:stCondLst>
                                            <p:cond delay="0"/>
                                          </p:stCondLst>
                                        </p:cTn>
                                        <p:tgtEl>
                                          <p:spTgt spid="121"/>
                                        </p:tgtEl>
                                        <p:attrNameLst>
                                          <p:attrName>style.visibility</p:attrName>
                                        </p:attrNameLst>
                                      </p:cBhvr>
                                      <p:to>
                                        <p:strVal val="visible"/>
                                      </p:to>
                                    </p:set>
                                    <p:anim calcmode="lin" valueType="num">
                                      <p:cBhvr>
                                        <p:cTn id="105" dur="500" fill="hold"/>
                                        <p:tgtEl>
                                          <p:spTgt spid="121"/>
                                        </p:tgtEl>
                                        <p:attrNameLst>
                                          <p:attrName>ppt_w</p:attrName>
                                        </p:attrNameLst>
                                      </p:cBhvr>
                                      <p:tavLst>
                                        <p:tav tm="0">
                                          <p:val>
                                            <p:fltVal val="0"/>
                                          </p:val>
                                        </p:tav>
                                        <p:tav tm="100000">
                                          <p:val>
                                            <p:strVal val="#ppt_w"/>
                                          </p:val>
                                        </p:tav>
                                      </p:tavLst>
                                    </p:anim>
                                    <p:anim calcmode="lin" valueType="num">
                                      <p:cBhvr>
                                        <p:cTn id="106" dur="500" fill="hold"/>
                                        <p:tgtEl>
                                          <p:spTgt spid="121"/>
                                        </p:tgtEl>
                                        <p:attrNameLst>
                                          <p:attrName>ppt_h</p:attrName>
                                        </p:attrNameLst>
                                      </p:cBhvr>
                                      <p:tavLst>
                                        <p:tav tm="0">
                                          <p:val>
                                            <p:fltVal val="0"/>
                                          </p:val>
                                        </p:tav>
                                        <p:tav tm="100000">
                                          <p:val>
                                            <p:strVal val="#ppt_h"/>
                                          </p:val>
                                        </p:tav>
                                      </p:tavLst>
                                    </p:anim>
                                    <p:animEffect transition="in" filter="fade">
                                      <p:cBhvr>
                                        <p:cTn id="107" dur="500"/>
                                        <p:tgtEl>
                                          <p:spTgt spid="121"/>
                                        </p:tgtEl>
                                      </p:cBhvr>
                                    </p:animEffect>
                                  </p:childTnLst>
                                </p:cTn>
                              </p:par>
                            </p:childTnLst>
                          </p:cTn>
                        </p:par>
                        <p:par>
                          <p:cTn id="108" fill="hold">
                            <p:stCondLst>
                              <p:cond delay="3000"/>
                            </p:stCondLst>
                            <p:childTnLst>
                              <p:par>
                                <p:cTn id="109" presetID="10" presetClass="entr" presetSubtype="0" fill="hold" grpId="0" nodeType="afterEffect">
                                  <p:stCondLst>
                                    <p:cond delay="0"/>
                                  </p:stCondLst>
                                  <p:childTnLst>
                                    <p:set>
                                      <p:cBhvr>
                                        <p:cTn id="110" dur="1" fill="hold">
                                          <p:stCondLst>
                                            <p:cond delay="0"/>
                                          </p:stCondLst>
                                        </p:cTn>
                                        <p:tgtEl>
                                          <p:spTgt spid="123"/>
                                        </p:tgtEl>
                                        <p:attrNameLst>
                                          <p:attrName>style.visibility</p:attrName>
                                        </p:attrNameLst>
                                      </p:cBhvr>
                                      <p:to>
                                        <p:strVal val="visible"/>
                                      </p:to>
                                    </p:set>
                                    <p:animEffect transition="in" filter="fade">
                                      <p:cBhvr>
                                        <p:cTn id="111" dur="500"/>
                                        <p:tgtEl>
                                          <p:spTgt spid="123"/>
                                        </p:tgtEl>
                                      </p:cBhvr>
                                    </p:animEffect>
                                  </p:childTnLst>
                                </p:cTn>
                              </p:par>
                            </p:childTnLst>
                          </p:cTn>
                        </p:par>
                        <p:par>
                          <p:cTn id="112" fill="hold">
                            <p:stCondLst>
                              <p:cond delay="3500"/>
                            </p:stCondLst>
                            <p:childTnLst>
                              <p:par>
                                <p:cTn id="113" presetID="10" presetClass="entr" presetSubtype="0" fill="hold" grpId="0" nodeType="afterEffect">
                                  <p:stCondLst>
                                    <p:cond delay="0"/>
                                  </p:stCondLst>
                                  <p:childTnLst>
                                    <p:set>
                                      <p:cBhvr>
                                        <p:cTn id="114" dur="1" fill="hold">
                                          <p:stCondLst>
                                            <p:cond delay="0"/>
                                          </p:stCondLst>
                                        </p:cTn>
                                        <p:tgtEl>
                                          <p:spTgt spid="124"/>
                                        </p:tgtEl>
                                        <p:attrNameLst>
                                          <p:attrName>style.visibility</p:attrName>
                                        </p:attrNameLst>
                                      </p:cBhvr>
                                      <p:to>
                                        <p:strVal val="visible"/>
                                      </p:to>
                                    </p:set>
                                    <p:animEffect transition="in" filter="fade">
                                      <p:cBhvr>
                                        <p:cTn id="115" dur="500"/>
                                        <p:tgtEl>
                                          <p:spTgt spid="124"/>
                                        </p:tgtEl>
                                      </p:cBhvr>
                                    </p:animEffect>
                                  </p:childTnLst>
                                </p:cTn>
                              </p:par>
                            </p:childTnLst>
                          </p:cTn>
                        </p:par>
                        <p:par>
                          <p:cTn id="116" fill="hold">
                            <p:stCondLst>
                              <p:cond delay="4000"/>
                            </p:stCondLst>
                            <p:childTnLst>
                              <p:par>
                                <p:cTn id="117" presetID="10" presetClass="entr" presetSubtype="0" fill="hold" grpId="0" nodeType="afterEffect">
                                  <p:stCondLst>
                                    <p:cond delay="0"/>
                                  </p:stCondLst>
                                  <p:childTnLst>
                                    <p:set>
                                      <p:cBhvr>
                                        <p:cTn id="118" dur="1" fill="hold">
                                          <p:stCondLst>
                                            <p:cond delay="0"/>
                                          </p:stCondLst>
                                        </p:cTn>
                                        <p:tgtEl>
                                          <p:spTgt spid="125"/>
                                        </p:tgtEl>
                                        <p:attrNameLst>
                                          <p:attrName>style.visibility</p:attrName>
                                        </p:attrNameLst>
                                      </p:cBhvr>
                                      <p:to>
                                        <p:strVal val="visible"/>
                                      </p:to>
                                    </p:set>
                                    <p:animEffect transition="in" filter="fade">
                                      <p:cBhvr>
                                        <p:cTn id="119"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bldLvl="0" animBg="1"/>
      <p:bldP spid="121" grpId="0" bldLvl="0" animBg="1"/>
      <p:bldP spid="97" grpId="0"/>
      <p:bldP spid="98" grpId="0"/>
      <p:bldP spid="123" grpId="0"/>
      <p:bldP spid="124" grpId="0"/>
      <p:bldP spid="125"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Administrator\Desktop\线稿长城00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53477"/>
            <a:ext cx="12233883" cy="6806111"/>
          </a:xfrm>
          <a:prstGeom prst="rect">
            <a:avLst/>
          </a:prstGeom>
          <a:noFill/>
          <a:extLst>
            <a:ext uri="{909E8E84-426E-40DD-AFC4-6F175D3DCCD1}">
              <a14:hiddenFill xmlns:a14="http://schemas.microsoft.com/office/drawing/2010/main">
                <a:solidFill>
                  <a:srgbClr val="FFFFFF"/>
                </a:solidFill>
              </a14:hiddenFill>
            </a:ext>
          </a:extLst>
        </p:spPr>
      </p:pic>
      <p:sp>
        <p:nvSpPr>
          <p:cNvPr id="74" name="TextBox 73"/>
          <p:cNvSpPr txBox="1"/>
          <p:nvPr/>
        </p:nvSpPr>
        <p:spPr>
          <a:xfrm>
            <a:off x="6212645" y="3350247"/>
            <a:ext cx="3972697" cy="800189"/>
          </a:xfrm>
          <a:prstGeom prst="rect">
            <a:avLst/>
          </a:prstGeom>
          <a:noFill/>
          <a:effectLst/>
        </p:spPr>
        <p:txBody>
          <a:bodyPr wrap="none" lIns="121891" tIns="60945" rIns="121891" bIns="60945" rtlCol="0">
            <a:spAutoFit/>
          </a:bodyPr>
          <a:lstStyle/>
          <a:p>
            <a:pPr algn="ctr"/>
            <a:r>
              <a:rPr lang="en-US" altLang="zh-CN" sz="4400" b="1" dirty="0" smtClean="0">
                <a:solidFill>
                  <a:schemeClr val="accent1"/>
                </a:solidFill>
                <a:latin typeface="微软雅黑" panose="020B0503020204020204" pitchFamily="34" charset="-122"/>
                <a:ea typeface="微软雅黑" panose="020B0503020204020204" pitchFamily="34" charset="-122"/>
              </a:rPr>
              <a:t>THANK </a:t>
            </a:r>
            <a:r>
              <a:rPr lang="en-US" altLang="zh-CN" sz="4400" b="1" dirty="0" smtClean="0">
                <a:solidFill>
                  <a:schemeClr val="accent1"/>
                </a:solidFill>
                <a:latin typeface="微软雅黑" panose="020B0503020204020204" pitchFamily="34" charset="-122"/>
                <a:ea typeface="微软雅黑" panose="020B0503020204020204" pitchFamily="34" charset="-122"/>
              </a:rPr>
              <a:t>YOU!</a:t>
            </a:r>
            <a:endParaRPr lang="zh-CN" altLang="en-US" sz="4400" b="1" dirty="0">
              <a:solidFill>
                <a:schemeClr val="accent1"/>
              </a:solidFill>
              <a:latin typeface="微软雅黑" panose="020B0503020204020204" pitchFamily="34" charset="-122"/>
              <a:ea typeface="微软雅黑" panose="020B0503020204020204" pitchFamily="34" charset="-122"/>
            </a:endParaRPr>
          </a:p>
        </p:txBody>
      </p:sp>
      <p:sp>
        <p:nvSpPr>
          <p:cNvPr id="89" name="文本框 8"/>
          <p:cNvSpPr txBox="1"/>
          <p:nvPr/>
        </p:nvSpPr>
        <p:spPr>
          <a:xfrm>
            <a:off x="5738102" y="2061642"/>
            <a:ext cx="5384279" cy="1138743"/>
          </a:xfrm>
          <a:prstGeom prst="rect">
            <a:avLst/>
          </a:prstGeom>
          <a:noFill/>
        </p:spPr>
        <p:txBody>
          <a:bodyPr wrap="square" lIns="121891" tIns="60945" rIns="121891" bIns="60945" rtlCol="0">
            <a:spAutoFit/>
          </a:bodyPr>
          <a:lstStyle/>
          <a:p>
            <a:pPr defTabSz="914400">
              <a:spcBef>
                <a:spcPct val="20000"/>
              </a:spcBef>
            </a:pPr>
            <a:r>
              <a:rPr lang="zh-CN" altLang="en-US" sz="6600" b="1" dirty="0">
                <a:solidFill>
                  <a:schemeClr val="accent1"/>
                </a:solidFill>
                <a:latin typeface="微软雅黑" panose="020B0503020204020204" pitchFamily="34" charset="-122"/>
                <a:ea typeface="微软雅黑" panose="020B0503020204020204" pitchFamily="34" charset="-122"/>
              </a:rPr>
              <a:t>感谢您的聆听</a:t>
            </a:r>
          </a:p>
        </p:txBody>
      </p:sp>
      <p:pic>
        <p:nvPicPr>
          <p:cNvPr id="8"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821753" y="360505"/>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42656" y="719676"/>
            <a:ext cx="3610844" cy="3074099"/>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03470" y="189434"/>
            <a:ext cx="1292245" cy="178843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100"/>
                                        <p:tgtEl>
                                          <p:spTgt spid="6"/>
                                        </p:tgtEl>
                                      </p:cBhvr>
                                    </p:animEffect>
                                  </p:childTnLst>
                                </p:cTn>
                              </p:par>
                            </p:childTnLst>
                          </p:cTn>
                        </p:par>
                        <p:par>
                          <p:cTn id="8" fill="hold">
                            <p:stCondLst>
                              <p:cond delay="1100"/>
                            </p:stCondLst>
                            <p:childTnLst>
                              <p:par>
                                <p:cTn id="9" presetID="2" presetClass="entr" presetSubtype="2" decel="59000" fill="hold" grpId="0" nodeType="afterEffect">
                                  <p:stCondLst>
                                    <p:cond delay="0"/>
                                  </p:stCondLst>
                                  <p:iterate type="lt">
                                    <p:tmPct val="10000"/>
                                  </p:iterate>
                                  <p:childTnLst>
                                    <p:set>
                                      <p:cBhvr>
                                        <p:cTn id="10" dur="1" fill="hold">
                                          <p:stCondLst>
                                            <p:cond delay="0"/>
                                          </p:stCondLst>
                                        </p:cTn>
                                        <p:tgtEl>
                                          <p:spTgt spid="74"/>
                                        </p:tgtEl>
                                        <p:attrNameLst>
                                          <p:attrName>style.visibility</p:attrName>
                                        </p:attrNameLst>
                                      </p:cBhvr>
                                      <p:to>
                                        <p:strVal val="visible"/>
                                      </p:to>
                                    </p:set>
                                    <p:anim calcmode="lin" valueType="num">
                                      <p:cBhvr additive="base">
                                        <p:cTn id="11" dur="1250" fill="hold"/>
                                        <p:tgtEl>
                                          <p:spTgt spid="74"/>
                                        </p:tgtEl>
                                        <p:attrNameLst>
                                          <p:attrName>ppt_x</p:attrName>
                                        </p:attrNameLst>
                                      </p:cBhvr>
                                      <p:tavLst>
                                        <p:tav tm="0">
                                          <p:val>
                                            <p:strVal val="1+#ppt_w/2"/>
                                          </p:val>
                                        </p:tav>
                                        <p:tav tm="100000">
                                          <p:val>
                                            <p:strVal val="#ppt_x"/>
                                          </p:val>
                                        </p:tav>
                                      </p:tavLst>
                                    </p:anim>
                                    <p:anim calcmode="lin" valueType="num">
                                      <p:cBhvr additive="base">
                                        <p:cTn id="12" dur="1250" fill="hold"/>
                                        <p:tgtEl>
                                          <p:spTgt spid="74"/>
                                        </p:tgtEl>
                                        <p:attrNameLst>
                                          <p:attrName>ppt_y</p:attrName>
                                        </p:attrNameLst>
                                      </p:cBhvr>
                                      <p:tavLst>
                                        <p:tav tm="0">
                                          <p:val>
                                            <p:strVal val="#ppt_y"/>
                                          </p:val>
                                        </p:tav>
                                        <p:tav tm="100000">
                                          <p:val>
                                            <p:strVal val="#ppt_y"/>
                                          </p:val>
                                        </p:tav>
                                      </p:tavLst>
                                    </p:anim>
                                  </p:childTnLst>
                                </p:cTn>
                              </p:par>
                            </p:childTnLst>
                          </p:cTn>
                        </p:par>
                        <p:par>
                          <p:cTn id="13" fill="hold">
                            <p:stCondLst>
                              <p:cond delay="3350"/>
                            </p:stCondLst>
                            <p:childTnLst>
                              <p:par>
                                <p:cTn id="14" presetID="22" presetClass="entr" presetSubtype="8" fill="hold" grpId="0" nodeType="afterEffect">
                                  <p:stCondLst>
                                    <p:cond delay="0"/>
                                  </p:stCondLst>
                                  <p:childTnLst>
                                    <p:set>
                                      <p:cBhvr>
                                        <p:cTn id="15" dur="1" fill="hold">
                                          <p:stCondLst>
                                            <p:cond delay="0"/>
                                          </p:stCondLst>
                                        </p:cTn>
                                        <p:tgtEl>
                                          <p:spTgt spid="89"/>
                                        </p:tgtEl>
                                        <p:attrNameLst>
                                          <p:attrName>style.visibility</p:attrName>
                                        </p:attrNameLst>
                                      </p:cBhvr>
                                      <p:to>
                                        <p:strVal val="visible"/>
                                      </p:to>
                                    </p:set>
                                    <p:animEffect transition="in" filter="wipe(left)">
                                      <p:cBhvr>
                                        <p:cTn id="16" dur="1550"/>
                                        <p:tgtEl>
                                          <p:spTgt spid="89"/>
                                        </p:tgtEl>
                                      </p:cBhvr>
                                    </p:animEffect>
                                  </p:childTnLst>
                                </p:cTn>
                              </p:par>
                            </p:childTnLst>
                          </p:cTn>
                        </p:par>
                        <p:par>
                          <p:cTn id="17" fill="hold">
                            <p:stCondLst>
                              <p:cond delay="4900"/>
                            </p:stCondLst>
                            <p:childTnLst>
                              <p:par>
                                <p:cTn id="18" presetID="2" presetClass="entr" presetSubtype="6"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2000" fill="hold"/>
                                        <p:tgtEl>
                                          <p:spTgt spid="8"/>
                                        </p:tgtEl>
                                        <p:attrNameLst>
                                          <p:attrName>ppt_x</p:attrName>
                                        </p:attrNameLst>
                                      </p:cBhvr>
                                      <p:tavLst>
                                        <p:tav tm="0">
                                          <p:val>
                                            <p:strVal val="1+#ppt_w/2"/>
                                          </p:val>
                                        </p:tav>
                                        <p:tav tm="100000">
                                          <p:val>
                                            <p:strVal val="#ppt_x"/>
                                          </p:val>
                                        </p:tav>
                                      </p:tavLst>
                                    </p:anim>
                                    <p:anim calcmode="lin" valueType="num">
                                      <p:cBhvr additive="base">
                                        <p:cTn id="21" dur="20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6900"/>
                            </p:stCondLst>
                            <p:childTnLst>
                              <p:par>
                                <p:cTn id="23" presetID="53" presetClass="entr" presetSubtype="16"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250" fill="hold"/>
                                        <p:tgtEl>
                                          <p:spTgt spid="7"/>
                                        </p:tgtEl>
                                        <p:attrNameLst>
                                          <p:attrName>ppt_w</p:attrName>
                                        </p:attrNameLst>
                                      </p:cBhvr>
                                      <p:tavLst>
                                        <p:tav tm="0">
                                          <p:val>
                                            <p:fltVal val="0"/>
                                          </p:val>
                                        </p:tav>
                                        <p:tav tm="100000">
                                          <p:val>
                                            <p:strVal val="#ppt_w"/>
                                          </p:val>
                                        </p:tav>
                                      </p:tavLst>
                                    </p:anim>
                                    <p:anim calcmode="lin" valueType="num">
                                      <p:cBhvr>
                                        <p:cTn id="26" dur="1250" fill="hold"/>
                                        <p:tgtEl>
                                          <p:spTgt spid="7"/>
                                        </p:tgtEl>
                                        <p:attrNameLst>
                                          <p:attrName>ppt_h</p:attrName>
                                        </p:attrNameLst>
                                      </p:cBhvr>
                                      <p:tavLst>
                                        <p:tav tm="0">
                                          <p:val>
                                            <p:fltVal val="0"/>
                                          </p:val>
                                        </p:tav>
                                        <p:tav tm="100000">
                                          <p:val>
                                            <p:strVal val="#ppt_h"/>
                                          </p:val>
                                        </p:tav>
                                      </p:tavLst>
                                    </p:anim>
                                    <p:animEffect transition="in" filter="fade">
                                      <p:cBhvr>
                                        <p:cTn id="27" dur="1250"/>
                                        <p:tgtEl>
                                          <p:spTgt spid="7"/>
                                        </p:tgtEl>
                                      </p:cBhvr>
                                    </p:animEffect>
                                  </p:childTnLst>
                                </p:cTn>
                              </p:par>
                            </p:childTnLst>
                          </p:cTn>
                        </p:par>
                        <p:par>
                          <p:cTn id="28" fill="hold">
                            <p:stCondLst>
                              <p:cond delay="8150"/>
                            </p:stCondLst>
                            <p:childTnLst>
                              <p:par>
                                <p:cTn id="29" presetID="42"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8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sz="21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0101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3" descr="C:\Users\Administrator\Desktop\线稿长城001.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311785" y="1317625"/>
            <a:ext cx="5737860" cy="558355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组合 13"/>
          <p:cNvGrpSpPr/>
          <p:nvPr/>
        </p:nvGrpSpPr>
        <p:grpSpPr>
          <a:xfrm>
            <a:off x="1152064" y="1786143"/>
            <a:ext cx="2841227" cy="1145513"/>
            <a:chOff x="555544" y="758346"/>
            <a:chExt cx="2131198" cy="858936"/>
          </a:xfrm>
        </p:grpSpPr>
        <p:sp>
          <p:nvSpPr>
            <p:cNvPr id="120" name="TextBox 119"/>
            <p:cNvSpPr txBox="1"/>
            <p:nvPr/>
          </p:nvSpPr>
          <p:spPr>
            <a:xfrm>
              <a:off x="555544" y="1271113"/>
              <a:ext cx="1853746" cy="346169"/>
            </a:xfrm>
            <a:prstGeom prst="rect">
              <a:avLst/>
            </a:prstGeom>
            <a:noFill/>
            <a:effectLst/>
          </p:spPr>
          <p:txBody>
            <a:bodyPr wrap="square" rtlCol="0">
              <a:spAutoFit/>
            </a:bodyPr>
            <a:lstStyle/>
            <a:p>
              <a:pPr algn="ctr">
                <a:spcBef>
                  <a:spcPct val="20000"/>
                </a:spcBef>
              </a:pPr>
              <a:r>
                <a:rPr lang="en-US" altLang="zh-CN" b="1" dirty="0">
                  <a:solidFill>
                    <a:schemeClr val="accent1"/>
                  </a:solidFill>
                  <a:latin typeface="微软雅黑" panose="020B0503020204020204" pitchFamily="34" charset="-122"/>
                  <a:ea typeface="微软雅黑" panose="020B0503020204020204" pitchFamily="34" charset="-122"/>
                </a:rPr>
                <a:t>Contents</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121" name="TextBox 120"/>
            <p:cNvSpPr txBox="1"/>
            <p:nvPr/>
          </p:nvSpPr>
          <p:spPr>
            <a:xfrm>
              <a:off x="843972" y="758346"/>
              <a:ext cx="1842770" cy="565409"/>
            </a:xfrm>
            <a:prstGeom prst="rect">
              <a:avLst/>
            </a:prstGeom>
            <a:noFill/>
            <a:effectLst/>
          </p:spPr>
          <p:txBody>
            <a:bodyPr wrap="square" rtlCol="0">
              <a:spAutoFit/>
            </a:bodyPr>
            <a:lstStyle/>
            <a:p>
              <a:pPr>
                <a:spcBef>
                  <a:spcPct val="20000"/>
                </a:spcBef>
              </a:pPr>
              <a:r>
                <a:rPr lang="zh-CN" altLang="en-US" sz="4300" b="1" dirty="0">
                  <a:solidFill>
                    <a:schemeClr val="accent1"/>
                  </a:solidFill>
                  <a:latin typeface="微软雅黑" panose="020B0503020204020204" pitchFamily="34" charset="-122"/>
                  <a:ea typeface="微软雅黑" panose="020B0503020204020204" pitchFamily="34" charset="-122"/>
                </a:rPr>
                <a:t>目  录</a:t>
              </a:r>
            </a:p>
          </p:txBody>
        </p:sp>
      </p:grpSp>
      <p:sp>
        <p:nvSpPr>
          <p:cNvPr id="183" name="标题 4"/>
          <p:cNvSpPr txBox="1"/>
          <p:nvPr/>
        </p:nvSpPr>
        <p:spPr>
          <a:xfrm>
            <a:off x="6425536" y="2648096"/>
            <a:ext cx="3407178" cy="448236"/>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2200" b="1" dirty="0" smtClean="0">
                <a:solidFill>
                  <a:schemeClr val="accent1"/>
                </a:solidFill>
              </a:rPr>
              <a:t>“</a:t>
            </a:r>
            <a:r>
              <a:rPr lang="zh-CN" altLang="en-US" sz="2400" b="1" dirty="0">
                <a:solidFill>
                  <a:schemeClr val="accent1"/>
                </a:solidFill>
                <a:latin typeface="微软雅黑" panose="020B0503020204020204" pitchFamily="34" charset="-122"/>
                <a:ea typeface="微软雅黑" panose="020B0503020204020204" pitchFamily="34" charset="-122"/>
              </a:rPr>
              <a:t>点击输入标题</a:t>
            </a:r>
          </a:p>
        </p:txBody>
      </p:sp>
      <p:sp>
        <p:nvSpPr>
          <p:cNvPr id="189" name="标题 4"/>
          <p:cNvSpPr txBox="1"/>
          <p:nvPr/>
        </p:nvSpPr>
        <p:spPr>
          <a:xfrm>
            <a:off x="6425536" y="3464675"/>
            <a:ext cx="3407178" cy="448236"/>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2200" b="1" dirty="0" smtClean="0">
                <a:solidFill>
                  <a:schemeClr val="accent1"/>
                </a:solidFill>
              </a:rPr>
              <a:t>“</a:t>
            </a:r>
            <a:r>
              <a:rPr lang="zh-CN" altLang="en-US" sz="2400" b="1" dirty="0">
                <a:solidFill>
                  <a:schemeClr val="accent1"/>
                </a:solidFill>
                <a:latin typeface="微软雅黑" panose="020B0503020204020204" pitchFamily="34" charset="-122"/>
                <a:ea typeface="微软雅黑" panose="020B0503020204020204" pitchFamily="34" charset="-122"/>
              </a:rPr>
              <a:t>点击输入标题</a:t>
            </a:r>
          </a:p>
        </p:txBody>
      </p:sp>
      <p:sp>
        <p:nvSpPr>
          <p:cNvPr id="195" name="标题 4"/>
          <p:cNvSpPr txBox="1"/>
          <p:nvPr/>
        </p:nvSpPr>
        <p:spPr>
          <a:xfrm>
            <a:off x="6425536" y="4211124"/>
            <a:ext cx="3407178" cy="448236"/>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2200" b="1" dirty="0" smtClean="0">
                <a:solidFill>
                  <a:schemeClr val="accent1"/>
                </a:solidFill>
              </a:rPr>
              <a:t>“</a:t>
            </a:r>
            <a:r>
              <a:rPr lang="zh-CN" altLang="en-US" sz="2400" b="1" dirty="0">
                <a:solidFill>
                  <a:schemeClr val="accent1"/>
                </a:solidFill>
                <a:latin typeface="微软雅黑" panose="020B0503020204020204" pitchFamily="34" charset="-122"/>
                <a:ea typeface="微软雅黑" panose="020B0503020204020204" pitchFamily="34" charset="-122"/>
              </a:rPr>
              <a:t>点击输入标题</a:t>
            </a:r>
          </a:p>
        </p:txBody>
      </p:sp>
      <p:sp>
        <p:nvSpPr>
          <p:cNvPr id="201" name="标题 4"/>
          <p:cNvSpPr txBox="1"/>
          <p:nvPr/>
        </p:nvSpPr>
        <p:spPr>
          <a:xfrm>
            <a:off x="6425536" y="4992639"/>
            <a:ext cx="3407178" cy="448236"/>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2200" b="1" dirty="0" smtClean="0">
                <a:solidFill>
                  <a:schemeClr val="accent1"/>
                </a:solidFill>
              </a:rPr>
              <a:t>“</a:t>
            </a:r>
            <a:r>
              <a:rPr lang="zh-CN" altLang="en-US" sz="2400" b="1" dirty="0">
                <a:solidFill>
                  <a:schemeClr val="accent1"/>
                </a:solidFill>
                <a:latin typeface="微软雅黑" panose="020B0503020204020204" pitchFamily="34" charset="-122"/>
                <a:ea typeface="微软雅黑" panose="020B0503020204020204" pitchFamily="34" charset="-122"/>
              </a:rPr>
              <a:t>点击输入标题</a:t>
            </a:r>
          </a:p>
        </p:txBody>
      </p:sp>
      <p:grpSp>
        <p:nvGrpSpPr>
          <p:cNvPr id="23" name="组合 22"/>
          <p:cNvGrpSpPr/>
          <p:nvPr/>
        </p:nvGrpSpPr>
        <p:grpSpPr>
          <a:xfrm>
            <a:off x="10554325" y="2753033"/>
            <a:ext cx="272574" cy="2523516"/>
            <a:chOff x="7812360" y="1066259"/>
            <a:chExt cx="204457" cy="1892199"/>
          </a:xfrm>
          <a:solidFill>
            <a:schemeClr val="accent1"/>
          </a:solidFill>
        </p:grpSpPr>
        <p:sp>
          <p:nvSpPr>
            <p:cNvPr id="184" name="右箭头 183"/>
            <p:cNvSpPr/>
            <p:nvPr/>
          </p:nvSpPr>
          <p:spPr>
            <a:xfrm>
              <a:off x="7812360" y="1066259"/>
              <a:ext cx="204457" cy="134199"/>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6">
                    <a:lumMod val="40000"/>
                    <a:lumOff val="60000"/>
                  </a:schemeClr>
                </a:solidFill>
              </a:endParaRPr>
            </a:p>
          </p:txBody>
        </p:sp>
        <p:sp>
          <p:nvSpPr>
            <p:cNvPr id="190" name="右箭头 189"/>
            <p:cNvSpPr/>
            <p:nvPr/>
          </p:nvSpPr>
          <p:spPr>
            <a:xfrm>
              <a:off x="7812360" y="1652259"/>
              <a:ext cx="204457" cy="134199"/>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6">
                    <a:lumMod val="40000"/>
                    <a:lumOff val="60000"/>
                  </a:schemeClr>
                </a:solidFill>
              </a:endParaRPr>
            </a:p>
          </p:txBody>
        </p:sp>
        <p:sp>
          <p:nvSpPr>
            <p:cNvPr id="196" name="右箭头 195"/>
            <p:cNvSpPr/>
            <p:nvPr/>
          </p:nvSpPr>
          <p:spPr>
            <a:xfrm>
              <a:off x="7812360" y="2238259"/>
              <a:ext cx="204457" cy="134199"/>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6">
                    <a:lumMod val="40000"/>
                    <a:lumOff val="60000"/>
                  </a:schemeClr>
                </a:solidFill>
              </a:endParaRPr>
            </a:p>
          </p:txBody>
        </p:sp>
        <p:sp>
          <p:nvSpPr>
            <p:cNvPr id="202" name="右箭头 201"/>
            <p:cNvSpPr/>
            <p:nvPr/>
          </p:nvSpPr>
          <p:spPr>
            <a:xfrm>
              <a:off x="7812360" y="2824259"/>
              <a:ext cx="204457" cy="134199"/>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6">
                    <a:lumMod val="40000"/>
                    <a:lumOff val="60000"/>
                  </a:schemeClr>
                </a:solidFill>
              </a:endParaRPr>
            </a:p>
          </p:txBody>
        </p:sp>
      </p:grpSp>
      <p:grpSp>
        <p:nvGrpSpPr>
          <p:cNvPr id="17" name="组合 16"/>
          <p:cNvGrpSpPr/>
          <p:nvPr/>
        </p:nvGrpSpPr>
        <p:grpSpPr>
          <a:xfrm>
            <a:off x="5178427" y="2626984"/>
            <a:ext cx="6239881" cy="645532"/>
            <a:chOff x="3779912" y="971744"/>
            <a:chExt cx="4680520" cy="484037"/>
          </a:xfrm>
        </p:grpSpPr>
        <p:sp>
          <p:nvSpPr>
            <p:cNvPr id="180" name="矩形 179"/>
            <p:cNvSpPr/>
            <p:nvPr/>
          </p:nvSpPr>
          <p:spPr>
            <a:xfrm>
              <a:off x="3779912" y="971744"/>
              <a:ext cx="4680520" cy="375063"/>
            </a:xfrm>
            <a:prstGeom prst="rect">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760"/>
              <a:endParaRPr lang="zh-CN" altLang="en-US" sz="1900">
                <a:solidFill>
                  <a:schemeClr val="tx1">
                    <a:lumMod val="65000"/>
                    <a:lumOff val="35000"/>
                  </a:schemeClr>
                </a:solidFill>
                <a:latin typeface="DIN Mittelschrift Std" pitchFamily="50" charset="0"/>
                <a:ea typeface="微软雅黑" panose="020B0503020204020204" pitchFamily="34" charset="-122"/>
              </a:endParaRPr>
            </a:p>
          </p:txBody>
        </p:sp>
        <p:sp>
          <p:nvSpPr>
            <p:cNvPr id="221" name="等腰三角形 219"/>
            <p:cNvSpPr/>
            <p:nvPr/>
          </p:nvSpPr>
          <p:spPr>
            <a:xfrm rot="5400000" flipV="1">
              <a:off x="3981509" y="1009306"/>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182" name="标题 4"/>
            <p:cNvSpPr txBox="1"/>
            <p:nvPr/>
          </p:nvSpPr>
          <p:spPr>
            <a:xfrm>
              <a:off x="3913641" y="1028075"/>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panose="020B0806030902050204" pitchFamily="34" charset="0"/>
                  <a:ea typeface="微软雅黑" panose="020B0503020204020204" pitchFamily="34" charset="-122"/>
                </a:rPr>
                <a:t>   01</a:t>
              </a:r>
              <a:endParaRPr lang="zh-CN" altLang="en-US" sz="1200" dirty="0">
                <a:solidFill>
                  <a:schemeClr val="bg1"/>
                </a:solidFill>
                <a:latin typeface="Impact" panose="020B0806030902050204" pitchFamily="34" charset="0"/>
                <a:ea typeface="微软雅黑" panose="020B0503020204020204" pitchFamily="34" charset="-122"/>
              </a:endParaRPr>
            </a:p>
            <a:p>
              <a:endParaRPr lang="en-US" altLang="zh-CN" sz="1400" b="1" dirty="0">
                <a:solidFill>
                  <a:schemeClr val="bg1"/>
                </a:solidFill>
                <a:latin typeface="Impact" panose="020B0806030902050204" pitchFamily="34" charset="0"/>
                <a:ea typeface="微软雅黑" panose="020B0503020204020204" pitchFamily="34" charset="-122"/>
              </a:endParaRPr>
            </a:p>
          </p:txBody>
        </p:sp>
      </p:grpSp>
      <p:grpSp>
        <p:nvGrpSpPr>
          <p:cNvPr id="18" name="组合 17"/>
          <p:cNvGrpSpPr/>
          <p:nvPr/>
        </p:nvGrpSpPr>
        <p:grpSpPr>
          <a:xfrm>
            <a:off x="5178427" y="3320659"/>
            <a:ext cx="6239881" cy="740123"/>
            <a:chOff x="3779912" y="1491881"/>
            <a:chExt cx="4680520" cy="554964"/>
          </a:xfrm>
        </p:grpSpPr>
        <p:sp>
          <p:nvSpPr>
            <p:cNvPr id="186" name="矩形 185"/>
            <p:cNvSpPr/>
            <p:nvPr/>
          </p:nvSpPr>
          <p:spPr>
            <a:xfrm>
              <a:off x="3779912" y="1557744"/>
              <a:ext cx="4680520" cy="375063"/>
            </a:xfrm>
            <a:prstGeom prst="rect">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760"/>
              <a:endParaRPr lang="zh-CN" altLang="en-US" sz="1900">
                <a:solidFill>
                  <a:schemeClr val="tx1">
                    <a:lumMod val="65000"/>
                    <a:lumOff val="35000"/>
                  </a:schemeClr>
                </a:solidFill>
                <a:latin typeface="DIN Mittelschrift Std" pitchFamily="50" charset="0"/>
                <a:ea typeface="微软雅黑" panose="020B0503020204020204" pitchFamily="34" charset="-122"/>
              </a:endParaRPr>
            </a:p>
          </p:txBody>
        </p:sp>
        <p:grpSp>
          <p:nvGrpSpPr>
            <p:cNvPr id="13" name="组合 12"/>
            <p:cNvGrpSpPr/>
            <p:nvPr/>
          </p:nvGrpSpPr>
          <p:grpSpPr>
            <a:xfrm>
              <a:off x="3983050" y="1491881"/>
              <a:ext cx="480923" cy="554964"/>
              <a:chOff x="3983050" y="1491881"/>
              <a:chExt cx="480923" cy="554964"/>
            </a:xfrm>
          </p:grpSpPr>
          <p:sp>
            <p:nvSpPr>
              <p:cNvPr id="223" name="等腰三角形 219"/>
              <p:cNvSpPr/>
              <p:nvPr/>
            </p:nvSpPr>
            <p:spPr>
              <a:xfrm rot="5400000" flipV="1">
                <a:off x="3981509"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224" name="标题 4"/>
              <p:cNvSpPr txBox="1"/>
              <p:nvPr/>
            </p:nvSpPr>
            <p:spPr>
              <a:xfrm>
                <a:off x="3983050" y="1491881"/>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panose="020B0806030902050204" pitchFamily="34" charset="0"/>
                    <a:ea typeface="微软雅黑" panose="020B0503020204020204" pitchFamily="34" charset="-122"/>
                  </a:rPr>
                  <a:t>   02</a:t>
                </a:r>
                <a:endParaRPr lang="zh-CN" altLang="en-US" sz="1200" dirty="0">
                  <a:solidFill>
                    <a:schemeClr val="bg1"/>
                  </a:solidFill>
                  <a:latin typeface="Impact" panose="020B0806030902050204" pitchFamily="34" charset="0"/>
                  <a:ea typeface="微软雅黑" panose="020B0503020204020204" pitchFamily="34" charset="-122"/>
                </a:endParaRPr>
              </a:p>
              <a:p>
                <a:endParaRPr lang="en-US" altLang="zh-CN" sz="1400" b="1" dirty="0">
                  <a:solidFill>
                    <a:schemeClr val="bg1"/>
                  </a:solidFill>
                  <a:latin typeface="Impact" panose="020B0806030902050204" pitchFamily="34" charset="0"/>
                  <a:ea typeface="微软雅黑" panose="020B0503020204020204" pitchFamily="34" charset="-122"/>
                </a:endParaRPr>
              </a:p>
            </p:txBody>
          </p:sp>
        </p:grpSp>
      </p:grpSp>
      <p:grpSp>
        <p:nvGrpSpPr>
          <p:cNvPr id="19" name="组合 18"/>
          <p:cNvGrpSpPr/>
          <p:nvPr/>
        </p:nvGrpSpPr>
        <p:grpSpPr>
          <a:xfrm>
            <a:off x="5178427" y="4158269"/>
            <a:ext cx="6239881" cy="678937"/>
            <a:chOff x="3779912" y="2119943"/>
            <a:chExt cx="4680520" cy="509085"/>
          </a:xfrm>
        </p:grpSpPr>
        <p:sp>
          <p:nvSpPr>
            <p:cNvPr id="192" name="矩形 191"/>
            <p:cNvSpPr/>
            <p:nvPr/>
          </p:nvSpPr>
          <p:spPr>
            <a:xfrm>
              <a:off x="3779912" y="2143744"/>
              <a:ext cx="4680520" cy="375063"/>
            </a:xfrm>
            <a:prstGeom prst="rect">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760"/>
              <a:endParaRPr lang="zh-CN" altLang="en-US" sz="1900">
                <a:solidFill>
                  <a:schemeClr val="tx1">
                    <a:lumMod val="65000"/>
                    <a:lumOff val="35000"/>
                  </a:schemeClr>
                </a:solidFill>
                <a:latin typeface="DIN Mittelschrift Std" pitchFamily="50" charset="0"/>
                <a:ea typeface="微软雅黑" panose="020B0503020204020204" pitchFamily="34" charset="-122"/>
              </a:endParaRPr>
            </a:p>
          </p:txBody>
        </p:sp>
        <p:grpSp>
          <p:nvGrpSpPr>
            <p:cNvPr id="226" name="组合 225"/>
            <p:cNvGrpSpPr/>
            <p:nvPr/>
          </p:nvGrpSpPr>
          <p:grpSpPr>
            <a:xfrm>
              <a:off x="3977856" y="2119943"/>
              <a:ext cx="480923" cy="509085"/>
              <a:chOff x="3977856" y="1537760"/>
              <a:chExt cx="480923" cy="509085"/>
            </a:xfrm>
          </p:grpSpPr>
          <p:sp>
            <p:nvSpPr>
              <p:cNvPr id="227" name="等腰三角形 219"/>
              <p:cNvSpPr/>
              <p:nvPr/>
            </p:nvSpPr>
            <p:spPr>
              <a:xfrm rot="5400000" flipV="1">
                <a:off x="3994310"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228" name="标题 4"/>
              <p:cNvSpPr txBox="1"/>
              <p:nvPr/>
            </p:nvSpPr>
            <p:spPr>
              <a:xfrm>
                <a:off x="3977856" y="1537760"/>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panose="020B0806030902050204" pitchFamily="34" charset="0"/>
                    <a:ea typeface="微软雅黑" panose="020B0503020204020204" pitchFamily="34" charset="-122"/>
                  </a:rPr>
                  <a:t>   03</a:t>
                </a:r>
                <a:endParaRPr lang="zh-CN" altLang="en-US" sz="1200" dirty="0">
                  <a:solidFill>
                    <a:schemeClr val="bg1"/>
                  </a:solidFill>
                  <a:latin typeface="Impact" panose="020B0806030902050204" pitchFamily="34" charset="0"/>
                  <a:ea typeface="微软雅黑" panose="020B0503020204020204" pitchFamily="34" charset="-122"/>
                </a:endParaRPr>
              </a:p>
              <a:p>
                <a:endParaRPr lang="en-US" altLang="zh-CN" sz="1400" b="1" dirty="0">
                  <a:solidFill>
                    <a:schemeClr val="bg1"/>
                  </a:solidFill>
                  <a:latin typeface="Impact" panose="020B0806030902050204" pitchFamily="34" charset="0"/>
                  <a:ea typeface="微软雅黑" panose="020B0503020204020204" pitchFamily="34" charset="-122"/>
                </a:endParaRPr>
              </a:p>
            </p:txBody>
          </p:sp>
        </p:grpSp>
      </p:grpSp>
      <p:grpSp>
        <p:nvGrpSpPr>
          <p:cNvPr id="20" name="组合 19"/>
          <p:cNvGrpSpPr/>
          <p:nvPr/>
        </p:nvGrpSpPr>
        <p:grpSpPr>
          <a:xfrm>
            <a:off x="5178427" y="4904836"/>
            <a:ext cx="6239881" cy="718976"/>
            <a:chOff x="3779912" y="2679738"/>
            <a:chExt cx="4680520" cy="539107"/>
          </a:xfrm>
        </p:grpSpPr>
        <p:sp>
          <p:nvSpPr>
            <p:cNvPr id="198" name="矩形 197"/>
            <p:cNvSpPr/>
            <p:nvPr/>
          </p:nvSpPr>
          <p:spPr>
            <a:xfrm>
              <a:off x="3779912" y="2729744"/>
              <a:ext cx="4680520" cy="375063"/>
            </a:xfrm>
            <a:prstGeom prst="rect">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760"/>
              <a:endParaRPr lang="zh-CN" altLang="en-US" sz="1900">
                <a:solidFill>
                  <a:schemeClr val="tx1">
                    <a:lumMod val="65000"/>
                    <a:lumOff val="35000"/>
                  </a:schemeClr>
                </a:solidFill>
                <a:latin typeface="DIN Mittelschrift Std" pitchFamily="50" charset="0"/>
                <a:ea typeface="微软雅黑" panose="020B0503020204020204" pitchFamily="34" charset="-122"/>
              </a:endParaRPr>
            </a:p>
          </p:txBody>
        </p:sp>
        <p:grpSp>
          <p:nvGrpSpPr>
            <p:cNvPr id="229" name="组合 228"/>
            <p:cNvGrpSpPr/>
            <p:nvPr/>
          </p:nvGrpSpPr>
          <p:grpSpPr>
            <a:xfrm>
              <a:off x="3983050" y="2679738"/>
              <a:ext cx="480923" cy="539107"/>
              <a:chOff x="3983050" y="1507738"/>
              <a:chExt cx="480923" cy="539107"/>
            </a:xfrm>
          </p:grpSpPr>
          <p:sp>
            <p:nvSpPr>
              <p:cNvPr id="230" name="等腰三角形 219"/>
              <p:cNvSpPr/>
              <p:nvPr/>
            </p:nvSpPr>
            <p:spPr>
              <a:xfrm rot="5400000" flipV="1">
                <a:off x="3981509"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231" name="标题 4"/>
              <p:cNvSpPr txBox="1"/>
              <p:nvPr/>
            </p:nvSpPr>
            <p:spPr>
              <a:xfrm>
                <a:off x="3983050" y="1507738"/>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panose="020B0806030902050204" pitchFamily="34" charset="0"/>
                    <a:ea typeface="微软雅黑" panose="020B0503020204020204" pitchFamily="34" charset="-122"/>
                  </a:rPr>
                  <a:t>   04</a:t>
                </a:r>
                <a:endParaRPr lang="zh-CN" altLang="en-US" sz="1200" dirty="0">
                  <a:solidFill>
                    <a:schemeClr val="bg1"/>
                  </a:solidFill>
                  <a:latin typeface="Impact" panose="020B0806030902050204" pitchFamily="34" charset="0"/>
                  <a:ea typeface="微软雅黑" panose="020B0503020204020204" pitchFamily="34" charset="-122"/>
                </a:endParaRPr>
              </a:p>
              <a:p>
                <a:endParaRPr lang="en-US" altLang="zh-CN" sz="1400" b="1" dirty="0">
                  <a:solidFill>
                    <a:schemeClr val="bg1"/>
                  </a:solidFill>
                  <a:latin typeface="Impact" panose="020B0806030902050204" pitchFamily="34" charset="0"/>
                  <a:ea typeface="微软雅黑" panose="020B0503020204020204" pitchFamily="34" charset="-122"/>
                </a:endParaRPr>
              </a:p>
            </p:txBody>
          </p:sp>
        </p:grpSp>
      </p:grpSp>
      <p:sp>
        <p:nvSpPr>
          <p:cNvPr id="2" name="椭圆 1"/>
          <p:cNvSpPr/>
          <p:nvPr/>
        </p:nvSpPr>
        <p:spPr>
          <a:xfrm>
            <a:off x="687676" y="569020"/>
            <a:ext cx="2841227" cy="284122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图片 4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374" y="208165"/>
            <a:ext cx="2255121" cy="191990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100"/>
                                        <p:tgtEl>
                                          <p:spTgt spid="60"/>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3000"/>
                            </p:stCondLst>
                            <p:childTnLst>
                              <p:par>
                                <p:cTn id="18" presetID="2" presetClass="entr" presetSubtype="4"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1500" fill="hold"/>
                                        <p:tgtEl>
                                          <p:spTgt spid="17"/>
                                        </p:tgtEl>
                                        <p:attrNameLst>
                                          <p:attrName>ppt_x</p:attrName>
                                        </p:attrNameLst>
                                      </p:cBhvr>
                                      <p:tavLst>
                                        <p:tav tm="0">
                                          <p:val>
                                            <p:strVal val="#ppt_x"/>
                                          </p:val>
                                        </p:tav>
                                        <p:tav tm="100000">
                                          <p:val>
                                            <p:strVal val="#ppt_x"/>
                                          </p:val>
                                        </p:tav>
                                      </p:tavLst>
                                    </p:anim>
                                    <p:anim calcmode="lin" valueType="num">
                                      <p:cBhvr additive="base">
                                        <p:cTn id="21" dur="1500" fill="hold"/>
                                        <p:tgtEl>
                                          <p:spTgt spid="17"/>
                                        </p:tgtEl>
                                        <p:attrNameLst>
                                          <p:attrName>ppt_y</p:attrName>
                                        </p:attrNameLst>
                                      </p:cBhvr>
                                      <p:tavLst>
                                        <p:tav tm="0">
                                          <p:val>
                                            <p:strVal val="1+#ppt_h/2"/>
                                          </p:val>
                                        </p:tav>
                                        <p:tav tm="100000">
                                          <p:val>
                                            <p:strVal val="#ppt_y"/>
                                          </p:val>
                                        </p:tav>
                                      </p:tavLst>
                                    </p:anim>
                                  </p:childTnLst>
                                </p:cTn>
                              </p:par>
                            </p:childTnLst>
                          </p:cTn>
                        </p:par>
                        <p:par>
                          <p:cTn id="22" fill="hold">
                            <p:stCondLst>
                              <p:cond delay="4500"/>
                            </p:stCondLst>
                            <p:childTnLst>
                              <p:par>
                                <p:cTn id="23" presetID="22" presetClass="entr" presetSubtype="8" fill="hold" grpId="0" nodeType="afterEffect">
                                  <p:stCondLst>
                                    <p:cond delay="0"/>
                                  </p:stCondLst>
                                  <p:childTnLst>
                                    <p:set>
                                      <p:cBhvr>
                                        <p:cTn id="24" dur="1" fill="hold">
                                          <p:stCondLst>
                                            <p:cond delay="0"/>
                                          </p:stCondLst>
                                        </p:cTn>
                                        <p:tgtEl>
                                          <p:spTgt spid="183"/>
                                        </p:tgtEl>
                                        <p:attrNameLst>
                                          <p:attrName>style.visibility</p:attrName>
                                        </p:attrNameLst>
                                      </p:cBhvr>
                                      <p:to>
                                        <p:strVal val="visible"/>
                                      </p:to>
                                    </p:set>
                                    <p:animEffect transition="in" filter="wipe(left)">
                                      <p:cBhvr>
                                        <p:cTn id="25" dur="1500"/>
                                        <p:tgtEl>
                                          <p:spTgt spid="183"/>
                                        </p:tgtEl>
                                      </p:cBhvr>
                                    </p:animEffect>
                                  </p:childTnLst>
                                </p:cTn>
                              </p:par>
                            </p:childTnLst>
                          </p:cTn>
                        </p:par>
                        <p:par>
                          <p:cTn id="26" fill="hold">
                            <p:stCondLst>
                              <p:cond delay="6000"/>
                            </p:stCondLst>
                            <p:childTnLst>
                              <p:par>
                                <p:cTn id="27" presetID="2" presetClass="entr" presetSubtype="4"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500" fill="hold"/>
                                        <p:tgtEl>
                                          <p:spTgt spid="18"/>
                                        </p:tgtEl>
                                        <p:attrNameLst>
                                          <p:attrName>ppt_x</p:attrName>
                                        </p:attrNameLst>
                                      </p:cBhvr>
                                      <p:tavLst>
                                        <p:tav tm="0">
                                          <p:val>
                                            <p:strVal val="#ppt_x"/>
                                          </p:val>
                                        </p:tav>
                                        <p:tav tm="100000">
                                          <p:val>
                                            <p:strVal val="#ppt_x"/>
                                          </p:val>
                                        </p:tav>
                                      </p:tavLst>
                                    </p:anim>
                                    <p:anim calcmode="lin" valueType="num">
                                      <p:cBhvr additive="base">
                                        <p:cTn id="30" dur="1500" fill="hold"/>
                                        <p:tgtEl>
                                          <p:spTgt spid="18"/>
                                        </p:tgtEl>
                                        <p:attrNameLst>
                                          <p:attrName>ppt_y</p:attrName>
                                        </p:attrNameLst>
                                      </p:cBhvr>
                                      <p:tavLst>
                                        <p:tav tm="0">
                                          <p:val>
                                            <p:strVal val="1+#ppt_h/2"/>
                                          </p:val>
                                        </p:tav>
                                        <p:tav tm="100000">
                                          <p:val>
                                            <p:strVal val="#ppt_y"/>
                                          </p:val>
                                        </p:tav>
                                      </p:tavLst>
                                    </p:anim>
                                  </p:childTnLst>
                                </p:cTn>
                              </p:par>
                            </p:childTnLst>
                          </p:cTn>
                        </p:par>
                        <p:par>
                          <p:cTn id="31" fill="hold">
                            <p:stCondLst>
                              <p:cond delay="7500"/>
                            </p:stCondLst>
                            <p:childTnLst>
                              <p:par>
                                <p:cTn id="32" presetID="22" presetClass="entr" presetSubtype="8" fill="hold" grpId="0" nodeType="afterEffect">
                                  <p:stCondLst>
                                    <p:cond delay="0"/>
                                  </p:stCondLst>
                                  <p:childTnLst>
                                    <p:set>
                                      <p:cBhvr>
                                        <p:cTn id="33" dur="1" fill="hold">
                                          <p:stCondLst>
                                            <p:cond delay="0"/>
                                          </p:stCondLst>
                                        </p:cTn>
                                        <p:tgtEl>
                                          <p:spTgt spid="189"/>
                                        </p:tgtEl>
                                        <p:attrNameLst>
                                          <p:attrName>style.visibility</p:attrName>
                                        </p:attrNameLst>
                                      </p:cBhvr>
                                      <p:to>
                                        <p:strVal val="visible"/>
                                      </p:to>
                                    </p:set>
                                    <p:animEffect transition="in" filter="wipe(left)">
                                      <p:cBhvr>
                                        <p:cTn id="34" dur="1500"/>
                                        <p:tgtEl>
                                          <p:spTgt spid="189"/>
                                        </p:tgtEl>
                                      </p:cBhvr>
                                    </p:animEffect>
                                  </p:childTnLst>
                                </p:cTn>
                              </p:par>
                            </p:childTnLst>
                          </p:cTn>
                        </p:par>
                        <p:par>
                          <p:cTn id="35" fill="hold">
                            <p:stCondLst>
                              <p:cond delay="9000"/>
                            </p:stCondLst>
                            <p:childTnLst>
                              <p:par>
                                <p:cTn id="36" presetID="2" presetClass="entr" presetSubtype="4"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1500" fill="hold"/>
                                        <p:tgtEl>
                                          <p:spTgt spid="19"/>
                                        </p:tgtEl>
                                        <p:attrNameLst>
                                          <p:attrName>ppt_x</p:attrName>
                                        </p:attrNameLst>
                                      </p:cBhvr>
                                      <p:tavLst>
                                        <p:tav tm="0">
                                          <p:val>
                                            <p:strVal val="#ppt_x"/>
                                          </p:val>
                                        </p:tav>
                                        <p:tav tm="100000">
                                          <p:val>
                                            <p:strVal val="#ppt_x"/>
                                          </p:val>
                                        </p:tav>
                                      </p:tavLst>
                                    </p:anim>
                                    <p:anim calcmode="lin" valueType="num">
                                      <p:cBhvr additive="base">
                                        <p:cTn id="39" dur="1500" fill="hold"/>
                                        <p:tgtEl>
                                          <p:spTgt spid="19"/>
                                        </p:tgtEl>
                                        <p:attrNameLst>
                                          <p:attrName>ppt_y</p:attrName>
                                        </p:attrNameLst>
                                      </p:cBhvr>
                                      <p:tavLst>
                                        <p:tav tm="0">
                                          <p:val>
                                            <p:strVal val="1+#ppt_h/2"/>
                                          </p:val>
                                        </p:tav>
                                        <p:tav tm="100000">
                                          <p:val>
                                            <p:strVal val="#ppt_y"/>
                                          </p:val>
                                        </p:tav>
                                      </p:tavLst>
                                    </p:anim>
                                  </p:childTnLst>
                                </p:cTn>
                              </p:par>
                            </p:childTnLst>
                          </p:cTn>
                        </p:par>
                        <p:par>
                          <p:cTn id="40" fill="hold">
                            <p:stCondLst>
                              <p:cond delay="10500"/>
                            </p:stCondLst>
                            <p:childTnLst>
                              <p:par>
                                <p:cTn id="41" presetID="22" presetClass="entr" presetSubtype="8" fill="hold" grpId="0" nodeType="afterEffect">
                                  <p:stCondLst>
                                    <p:cond delay="0"/>
                                  </p:stCondLst>
                                  <p:childTnLst>
                                    <p:set>
                                      <p:cBhvr>
                                        <p:cTn id="42" dur="1" fill="hold">
                                          <p:stCondLst>
                                            <p:cond delay="0"/>
                                          </p:stCondLst>
                                        </p:cTn>
                                        <p:tgtEl>
                                          <p:spTgt spid="195"/>
                                        </p:tgtEl>
                                        <p:attrNameLst>
                                          <p:attrName>style.visibility</p:attrName>
                                        </p:attrNameLst>
                                      </p:cBhvr>
                                      <p:to>
                                        <p:strVal val="visible"/>
                                      </p:to>
                                    </p:set>
                                    <p:animEffect transition="in" filter="wipe(left)">
                                      <p:cBhvr>
                                        <p:cTn id="43" dur="1500"/>
                                        <p:tgtEl>
                                          <p:spTgt spid="195"/>
                                        </p:tgtEl>
                                      </p:cBhvr>
                                    </p:animEffect>
                                  </p:childTnLst>
                                </p:cTn>
                              </p:par>
                            </p:childTnLst>
                          </p:cTn>
                        </p:par>
                        <p:par>
                          <p:cTn id="44" fill="hold">
                            <p:stCondLst>
                              <p:cond delay="12000"/>
                            </p:stCondLst>
                            <p:childTnLst>
                              <p:par>
                                <p:cTn id="45" presetID="2" presetClass="entr" presetSubtype="4"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1500" fill="hold"/>
                                        <p:tgtEl>
                                          <p:spTgt spid="20"/>
                                        </p:tgtEl>
                                        <p:attrNameLst>
                                          <p:attrName>ppt_x</p:attrName>
                                        </p:attrNameLst>
                                      </p:cBhvr>
                                      <p:tavLst>
                                        <p:tav tm="0">
                                          <p:val>
                                            <p:strVal val="#ppt_x"/>
                                          </p:val>
                                        </p:tav>
                                        <p:tav tm="100000">
                                          <p:val>
                                            <p:strVal val="#ppt_x"/>
                                          </p:val>
                                        </p:tav>
                                      </p:tavLst>
                                    </p:anim>
                                    <p:anim calcmode="lin" valueType="num">
                                      <p:cBhvr additive="base">
                                        <p:cTn id="48" dur="15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13500"/>
                            </p:stCondLst>
                            <p:childTnLst>
                              <p:par>
                                <p:cTn id="50" presetID="22" presetClass="entr" presetSubtype="8" fill="hold" grpId="0" nodeType="afterEffect">
                                  <p:stCondLst>
                                    <p:cond delay="0"/>
                                  </p:stCondLst>
                                  <p:childTnLst>
                                    <p:set>
                                      <p:cBhvr>
                                        <p:cTn id="51" dur="1" fill="hold">
                                          <p:stCondLst>
                                            <p:cond delay="0"/>
                                          </p:stCondLst>
                                        </p:cTn>
                                        <p:tgtEl>
                                          <p:spTgt spid="201"/>
                                        </p:tgtEl>
                                        <p:attrNameLst>
                                          <p:attrName>style.visibility</p:attrName>
                                        </p:attrNameLst>
                                      </p:cBhvr>
                                      <p:to>
                                        <p:strVal val="visible"/>
                                      </p:to>
                                    </p:set>
                                    <p:animEffect transition="in" filter="wipe(left)">
                                      <p:cBhvr>
                                        <p:cTn id="52" dur="1500"/>
                                        <p:tgtEl>
                                          <p:spTgt spid="201"/>
                                        </p:tgtEl>
                                      </p:cBhvr>
                                    </p:animEffect>
                                  </p:childTnLst>
                                </p:cTn>
                              </p:par>
                            </p:childTnLst>
                          </p:cTn>
                        </p:par>
                        <p:par>
                          <p:cTn id="53" fill="hold">
                            <p:stCondLst>
                              <p:cond delay="15000"/>
                            </p:stCondLst>
                            <p:childTnLst>
                              <p:par>
                                <p:cTn id="54" presetID="22" presetClass="entr" presetSubtype="8"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15500"/>
                            </p:stCondLst>
                            <p:childTnLst>
                              <p:par>
                                <p:cTn id="58" presetID="53" presetClass="entr" presetSubtype="16" fill="hold" nodeType="after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p:cTn id="60" dur="1250" fill="hold"/>
                                        <p:tgtEl>
                                          <p:spTgt spid="49"/>
                                        </p:tgtEl>
                                        <p:attrNameLst>
                                          <p:attrName>ppt_w</p:attrName>
                                        </p:attrNameLst>
                                      </p:cBhvr>
                                      <p:tavLst>
                                        <p:tav tm="0">
                                          <p:val>
                                            <p:fltVal val="0"/>
                                          </p:val>
                                        </p:tav>
                                        <p:tav tm="100000">
                                          <p:val>
                                            <p:strVal val="#ppt_w"/>
                                          </p:val>
                                        </p:tav>
                                      </p:tavLst>
                                    </p:anim>
                                    <p:anim calcmode="lin" valueType="num">
                                      <p:cBhvr>
                                        <p:cTn id="61" dur="1250" fill="hold"/>
                                        <p:tgtEl>
                                          <p:spTgt spid="49"/>
                                        </p:tgtEl>
                                        <p:attrNameLst>
                                          <p:attrName>ppt_h</p:attrName>
                                        </p:attrNameLst>
                                      </p:cBhvr>
                                      <p:tavLst>
                                        <p:tav tm="0">
                                          <p:val>
                                            <p:fltVal val="0"/>
                                          </p:val>
                                        </p:tav>
                                        <p:tav tm="100000">
                                          <p:val>
                                            <p:strVal val="#ppt_h"/>
                                          </p:val>
                                        </p:tav>
                                      </p:tavLst>
                                    </p:anim>
                                    <p:animEffect transition="in" filter="fade">
                                      <p:cBhvr>
                                        <p:cTn id="62" dur="1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p:bldP spid="189" grpId="0"/>
      <p:bldP spid="195" grpId="0"/>
      <p:bldP spid="201"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Administrator\Desktop\线稿长城00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471" y="91162"/>
            <a:ext cx="12233883" cy="6806111"/>
          </a:xfrm>
          <a:prstGeom prst="rect">
            <a:avLst/>
          </a:prstGeom>
          <a:noFill/>
          <a:extLst>
            <a:ext uri="{909E8E84-426E-40DD-AFC4-6F175D3DCCD1}">
              <a14:hiddenFill xmlns:a14="http://schemas.microsoft.com/office/drawing/2010/main">
                <a:solidFill>
                  <a:srgbClr val="FFFFFF"/>
                </a:solidFill>
              </a14:hiddenFill>
            </a:ext>
          </a:extLst>
        </p:spPr>
      </p:pic>
      <p:sp>
        <p:nvSpPr>
          <p:cNvPr id="20" name="Round Same Side Corner Rectangle 21"/>
          <p:cNvSpPr/>
          <p:nvPr/>
        </p:nvSpPr>
        <p:spPr>
          <a:xfrm rot="16200000" flipH="1">
            <a:off x="5278676" y="-1394595"/>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bg-BG"/>
          </a:p>
        </p:txBody>
      </p:sp>
      <p:sp>
        <p:nvSpPr>
          <p:cNvPr id="21" name="Round Same Side Corner Rectangle 7"/>
          <p:cNvSpPr/>
          <p:nvPr/>
        </p:nvSpPr>
        <p:spPr>
          <a:xfrm rot="16200000" flipH="1">
            <a:off x="5399516" y="-1253551"/>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anchor="ctr"/>
          <a:lstStyle/>
          <a:p>
            <a:pPr algn="ctr" defTabSz="950595">
              <a:defRPr/>
            </a:pPr>
            <a:endParaRPr lang="bg-BG" sz="1900"/>
          </a:p>
        </p:txBody>
      </p:sp>
      <p:sp>
        <p:nvSpPr>
          <p:cNvPr id="16" name="标题 4"/>
          <p:cNvSpPr txBox="1"/>
          <p:nvPr/>
        </p:nvSpPr>
        <p:spPr>
          <a:xfrm>
            <a:off x="4175244" y="2264666"/>
            <a:ext cx="5476720" cy="1139274"/>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3600" b="1" dirty="0" smtClean="0">
                <a:solidFill>
                  <a:schemeClr val="accent1"/>
                </a:solidFill>
                <a:latin typeface="微软雅黑" panose="020B0503020204020204" pitchFamily="34" charset="-122"/>
                <a:ea typeface="微软雅黑" panose="020B0503020204020204" pitchFamily="34" charset="-122"/>
                <a:cs typeface="+mn-cs"/>
              </a:rPr>
              <a:t>“点击输入标题</a:t>
            </a:r>
            <a:endParaRPr lang="zh-CN" altLang="en-US" sz="3600" b="1" dirty="0">
              <a:solidFill>
                <a:schemeClr val="accent1"/>
              </a:solidFill>
              <a:latin typeface="微软雅黑" panose="020B0503020204020204" pitchFamily="34" charset="-122"/>
              <a:ea typeface="微软雅黑" panose="020B0503020204020204" pitchFamily="34" charset="-122"/>
              <a:cs typeface="+mn-cs"/>
            </a:endParaRPr>
          </a:p>
        </p:txBody>
      </p:sp>
      <p:sp>
        <p:nvSpPr>
          <p:cNvPr id="23" name="文本框 8"/>
          <p:cNvSpPr txBox="1"/>
          <p:nvPr/>
        </p:nvSpPr>
        <p:spPr>
          <a:xfrm>
            <a:off x="5596850" y="1991282"/>
            <a:ext cx="1906917" cy="369418"/>
          </a:xfrm>
          <a:prstGeom prst="rect">
            <a:avLst/>
          </a:prstGeom>
          <a:noFill/>
        </p:spPr>
        <p:txBody>
          <a:bodyPr wrap="square" lIns="121891" tIns="60945" rIns="121891" bIns="60945" rtlCol="0">
            <a:spAutoFit/>
          </a:bodyPr>
          <a:lstStyle/>
          <a:p>
            <a:pPr algn="ctr"/>
            <a:r>
              <a:rPr lang="zh-CN" altLang="en-US" sz="1600" b="1" spc="800" dirty="0" smtClean="0">
                <a:solidFill>
                  <a:schemeClr val="accent1"/>
                </a:solidFill>
                <a:latin typeface="微软雅黑" panose="020B0503020204020204" pitchFamily="34" charset="-122"/>
                <a:ea typeface="微软雅黑" panose="020B0503020204020204" pitchFamily="34" charset="-122"/>
              </a:rPr>
              <a:t>学雷锋</a:t>
            </a:r>
            <a:endParaRPr lang="zh-CN" altLang="en-US" sz="1600" b="1" spc="8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3580889"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459666"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286894" y="2318986"/>
            <a:ext cx="1294352" cy="1036417"/>
            <a:chOff x="2465492" y="2108424"/>
            <a:chExt cx="970890" cy="777133"/>
          </a:xfrm>
        </p:grpSpPr>
        <p:sp>
          <p:nvSpPr>
            <p:cNvPr id="14" name="椭圆 13"/>
            <p:cNvSpPr/>
            <p:nvPr/>
          </p:nvSpPr>
          <p:spPr>
            <a:xfrm>
              <a:off x="2585913" y="2162254"/>
              <a:ext cx="669475" cy="6694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4"/>
            <p:cNvSpPr txBox="1"/>
            <p:nvPr/>
          </p:nvSpPr>
          <p:spPr>
            <a:xfrm>
              <a:off x="2465492"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rgbClr val="FDDDC3"/>
                  </a:solidFill>
                  <a:latin typeface="Impact" panose="020B0806030902050204" pitchFamily="34" charset="0"/>
                  <a:ea typeface="微软雅黑" panose="020B0503020204020204" pitchFamily="34" charset="-122"/>
                  <a:cs typeface="+mn-cs"/>
                </a:rPr>
                <a:t>  01</a:t>
              </a:r>
              <a:endParaRPr lang="zh-CN" altLang="en-US" sz="4800" dirty="0">
                <a:solidFill>
                  <a:srgbClr val="FDDDC3"/>
                </a:solidFill>
                <a:latin typeface="Impact" panose="020B0806030902050204" pitchFamily="34" charset="0"/>
                <a:ea typeface="微软雅黑" panose="020B0503020204020204" pitchFamily="34" charset="-122"/>
                <a:cs typeface="+mn-cs"/>
              </a:endParaRPr>
            </a:p>
          </p:txBody>
        </p:sp>
      </p:grpSp>
      <p:pic>
        <p:nvPicPr>
          <p:cNvPr id="12"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158850" y="70256"/>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89898" y="2360697"/>
            <a:ext cx="1319312" cy="112319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100"/>
                                        <p:tgtEl>
                                          <p:spTgt spid="17"/>
                                        </p:tgtEl>
                                      </p:cBhvr>
                                    </p:animEffect>
                                  </p:childTnLst>
                                </p:cTn>
                              </p:par>
                              <p:par>
                                <p:cTn id="8" presetID="2" presetClass="entr" presetSubtype="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1100" fill="hold"/>
                                        <p:tgtEl>
                                          <p:spTgt spid="12"/>
                                        </p:tgtEl>
                                        <p:attrNameLst>
                                          <p:attrName>ppt_x</p:attrName>
                                        </p:attrNameLst>
                                      </p:cBhvr>
                                      <p:tavLst>
                                        <p:tav tm="0">
                                          <p:val>
                                            <p:strVal val="1+#ppt_w/2"/>
                                          </p:val>
                                        </p:tav>
                                        <p:tav tm="100000">
                                          <p:val>
                                            <p:strVal val="#ppt_x"/>
                                          </p:val>
                                        </p:tav>
                                      </p:tavLst>
                                    </p:anim>
                                    <p:anim calcmode="lin" valueType="num">
                                      <p:cBhvr additive="base">
                                        <p:cTn id="11" dur="1100" fill="hold"/>
                                        <p:tgtEl>
                                          <p:spTgt spid="12"/>
                                        </p:tgtEl>
                                        <p:attrNameLst>
                                          <p:attrName>ppt_y</p:attrName>
                                        </p:attrNameLst>
                                      </p:cBhvr>
                                      <p:tavLst>
                                        <p:tav tm="0">
                                          <p:val>
                                            <p:strVal val="1+#ppt_h/2"/>
                                          </p:val>
                                        </p:tav>
                                        <p:tav tm="100000">
                                          <p:val>
                                            <p:strVal val="#ppt_y"/>
                                          </p:val>
                                        </p:tav>
                                      </p:tavLst>
                                    </p:anim>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900" fill="hold"/>
                                        <p:tgtEl>
                                          <p:spTgt spid="21"/>
                                        </p:tgtEl>
                                        <p:attrNameLst>
                                          <p:attrName>ppt_w</p:attrName>
                                        </p:attrNameLst>
                                      </p:cBhvr>
                                      <p:tavLst>
                                        <p:tav tm="0">
                                          <p:val>
                                            <p:fltVal val="0"/>
                                          </p:val>
                                        </p:tav>
                                        <p:tav tm="100000">
                                          <p:val>
                                            <p:strVal val="#ppt_w"/>
                                          </p:val>
                                        </p:tav>
                                      </p:tavLst>
                                    </p:anim>
                                    <p:anim calcmode="lin" valueType="num">
                                      <p:cBhvr>
                                        <p:cTn id="16" dur="900" fill="hold"/>
                                        <p:tgtEl>
                                          <p:spTgt spid="21"/>
                                        </p:tgtEl>
                                        <p:attrNameLst>
                                          <p:attrName>ppt_h</p:attrName>
                                        </p:attrNameLst>
                                      </p:cBhvr>
                                      <p:tavLst>
                                        <p:tav tm="0">
                                          <p:val>
                                            <p:fltVal val="0"/>
                                          </p:val>
                                        </p:tav>
                                        <p:tav tm="100000">
                                          <p:val>
                                            <p:strVal val="#ppt_h"/>
                                          </p:val>
                                        </p:tav>
                                      </p:tavLst>
                                    </p:anim>
                                    <p:animEffect transition="in" filter="fade">
                                      <p:cBhvr>
                                        <p:cTn id="17" dur="900"/>
                                        <p:tgtEl>
                                          <p:spTgt spid="21"/>
                                        </p:tgtEl>
                                      </p:cBhvr>
                                    </p:animEffect>
                                  </p:childTnLst>
                                </p:cTn>
                              </p:par>
                              <p:par>
                                <p:cTn id="18" presetID="53" presetClass="entr" presetSubtype="16"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900" fill="hold"/>
                                        <p:tgtEl>
                                          <p:spTgt spid="20"/>
                                        </p:tgtEl>
                                        <p:attrNameLst>
                                          <p:attrName>ppt_w</p:attrName>
                                        </p:attrNameLst>
                                      </p:cBhvr>
                                      <p:tavLst>
                                        <p:tav tm="0">
                                          <p:val>
                                            <p:fltVal val="0"/>
                                          </p:val>
                                        </p:tav>
                                        <p:tav tm="100000">
                                          <p:val>
                                            <p:strVal val="#ppt_w"/>
                                          </p:val>
                                        </p:tav>
                                      </p:tavLst>
                                    </p:anim>
                                    <p:anim calcmode="lin" valueType="num">
                                      <p:cBhvr>
                                        <p:cTn id="21" dur="900" fill="hold"/>
                                        <p:tgtEl>
                                          <p:spTgt spid="20"/>
                                        </p:tgtEl>
                                        <p:attrNameLst>
                                          <p:attrName>ppt_h</p:attrName>
                                        </p:attrNameLst>
                                      </p:cBhvr>
                                      <p:tavLst>
                                        <p:tav tm="0">
                                          <p:val>
                                            <p:fltVal val="0"/>
                                          </p:val>
                                        </p:tav>
                                        <p:tav tm="100000">
                                          <p:val>
                                            <p:strVal val="#ppt_h"/>
                                          </p:val>
                                        </p:tav>
                                      </p:tavLst>
                                    </p:anim>
                                    <p:animEffect transition="in" filter="fade">
                                      <p:cBhvr>
                                        <p:cTn id="22" dur="900"/>
                                        <p:tgtEl>
                                          <p:spTgt spid="20"/>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1550"/>
                                        <p:tgtEl>
                                          <p:spTgt spid="23"/>
                                        </p:tgtEl>
                                      </p:cBhvr>
                                    </p:animEffect>
                                  </p:childTnLst>
                                </p:cTn>
                              </p:par>
                            </p:childTnLst>
                          </p:cTn>
                        </p:par>
                        <p:par>
                          <p:cTn id="31" fill="hold">
                            <p:stCondLst>
                              <p:cond delay="5000"/>
                            </p:stCondLst>
                            <p:childTnLst>
                              <p:par>
                                <p:cTn id="32" presetID="22" presetClass="entr" presetSubtype="8"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53" presetClass="entr" presetSubtype="16"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1250" fill="hold"/>
                                        <p:tgtEl>
                                          <p:spTgt spid="13"/>
                                        </p:tgtEl>
                                        <p:attrNameLst>
                                          <p:attrName>ppt_w</p:attrName>
                                        </p:attrNameLst>
                                      </p:cBhvr>
                                      <p:tavLst>
                                        <p:tav tm="0">
                                          <p:val>
                                            <p:fltVal val="0"/>
                                          </p:val>
                                        </p:tav>
                                        <p:tav tm="100000">
                                          <p:val>
                                            <p:strVal val="#ppt_w"/>
                                          </p:val>
                                        </p:tav>
                                      </p:tavLst>
                                    </p:anim>
                                    <p:anim calcmode="lin" valueType="num">
                                      <p:cBhvr>
                                        <p:cTn id="50" dur="1250" fill="hold"/>
                                        <p:tgtEl>
                                          <p:spTgt spid="13"/>
                                        </p:tgtEl>
                                        <p:attrNameLst>
                                          <p:attrName>ppt_h</p:attrName>
                                        </p:attrNameLst>
                                      </p:cBhvr>
                                      <p:tavLst>
                                        <p:tav tm="0">
                                          <p:val>
                                            <p:fltVal val="0"/>
                                          </p:val>
                                        </p:tav>
                                        <p:tav tm="100000">
                                          <p:val>
                                            <p:strVal val="#ppt_h"/>
                                          </p:val>
                                        </p:tav>
                                      </p:tavLst>
                                    </p:anim>
                                    <p:animEffect transition="in" filter="fade">
                                      <p:cBhvr>
                                        <p:cTn id="51" dur="1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Rectangle 7"/>
          <p:cNvSpPr/>
          <p:nvPr/>
        </p:nvSpPr>
        <p:spPr>
          <a:xfrm>
            <a:off x="4477805" y="1043808"/>
            <a:ext cx="7727177" cy="5828508"/>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1" fmla="*/ 3657600 w 7664245"/>
              <a:gd name="connsiteY0-2" fmla="*/ 0 h 6858000"/>
              <a:gd name="connsiteX1-3" fmla="*/ 7664245 w 7664245"/>
              <a:gd name="connsiteY1-4" fmla="*/ 0 h 6858000"/>
              <a:gd name="connsiteX2-5" fmla="*/ 7664245 w 7664245"/>
              <a:gd name="connsiteY2-6" fmla="*/ 6858000 h 6858000"/>
              <a:gd name="connsiteX3-7" fmla="*/ 0 w 7664245"/>
              <a:gd name="connsiteY3-8" fmla="*/ 6858000 h 6858000"/>
              <a:gd name="connsiteX4-9" fmla="*/ 3657600 w 7664245"/>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664245" h="6858000">
                <a:moveTo>
                  <a:pt x="3657600" y="0"/>
                </a:moveTo>
                <a:lnTo>
                  <a:pt x="7664245" y="0"/>
                </a:lnTo>
                <a:lnTo>
                  <a:pt x="7664245" y="6858000"/>
                </a:lnTo>
                <a:lnTo>
                  <a:pt x="0" y="6858000"/>
                </a:lnTo>
                <a:lnTo>
                  <a:pt x="3657600"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GB">
              <a:solidFill>
                <a:schemeClr val="tx1">
                  <a:lumMod val="65000"/>
                  <a:lumOff val="35000"/>
                </a:schemeClr>
              </a:solidFill>
            </a:endParaRPr>
          </a:p>
        </p:txBody>
      </p:sp>
      <p:sp>
        <p:nvSpPr>
          <p:cNvPr id="138" name="Pentagon 25"/>
          <p:cNvSpPr/>
          <p:nvPr/>
        </p:nvSpPr>
        <p:spPr>
          <a:xfrm>
            <a:off x="461056" y="2357358"/>
            <a:ext cx="607436" cy="364065"/>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r>
              <a:rPr lang="en-US" sz="2000">
                <a:solidFill>
                  <a:schemeClr val="bg1"/>
                </a:solidFill>
              </a:rPr>
              <a:t>01</a:t>
            </a:r>
          </a:p>
        </p:txBody>
      </p:sp>
      <p:sp>
        <p:nvSpPr>
          <p:cNvPr id="139" name="Rectangle 26"/>
          <p:cNvSpPr/>
          <p:nvPr/>
        </p:nvSpPr>
        <p:spPr>
          <a:xfrm>
            <a:off x="1121472" y="2277816"/>
            <a:ext cx="4848852" cy="532696"/>
          </a:xfrm>
          <a:prstGeom prst="rect">
            <a:avLst/>
          </a:prstGeom>
        </p:spPr>
        <p:txBody>
          <a:bodyPr wrap="square" lIns="91428" tIns="45714" rIns="91428" bIns="45714">
            <a:spAutoFit/>
          </a:bodyPr>
          <a:lstStyle/>
          <a:p>
            <a:r>
              <a:rPr sz="14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40" name="Pentagon 33"/>
          <p:cNvSpPr/>
          <p:nvPr/>
        </p:nvSpPr>
        <p:spPr>
          <a:xfrm>
            <a:off x="461056" y="3247762"/>
            <a:ext cx="607436" cy="364065"/>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r>
              <a:rPr lang="en-US" sz="2000">
                <a:solidFill>
                  <a:schemeClr val="bg1"/>
                </a:solidFill>
              </a:rPr>
              <a:t>02</a:t>
            </a:r>
          </a:p>
        </p:txBody>
      </p:sp>
      <p:sp>
        <p:nvSpPr>
          <p:cNvPr id="141" name="Rectangle 34"/>
          <p:cNvSpPr/>
          <p:nvPr/>
        </p:nvSpPr>
        <p:spPr>
          <a:xfrm>
            <a:off x="1121472" y="3168219"/>
            <a:ext cx="3730717" cy="554283"/>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a:t>
            </a:r>
          </a:p>
        </p:txBody>
      </p:sp>
      <p:sp>
        <p:nvSpPr>
          <p:cNvPr id="142" name="Pentagon 36"/>
          <p:cNvSpPr/>
          <p:nvPr/>
        </p:nvSpPr>
        <p:spPr>
          <a:xfrm>
            <a:off x="461056" y="4125538"/>
            <a:ext cx="607436" cy="364065"/>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r>
              <a:rPr lang="en-US" sz="2000">
                <a:solidFill>
                  <a:schemeClr val="bg1"/>
                </a:solidFill>
              </a:rPr>
              <a:t>03</a:t>
            </a:r>
          </a:p>
        </p:txBody>
      </p:sp>
      <p:sp>
        <p:nvSpPr>
          <p:cNvPr id="143" name="Rectangle 37"/>
          <p:cNvSpPr/>
          <p:nvPr/>
        </p:nvSpPr>
        <p:spPr>
          <a:xfrm>
            <a:off x="1121473" y="4045994"/>
            <a:ext cx="3170351" cy="554283"/>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a:t>
            </a:r>
          </a:p>
        </p:txBody>
      </p:sp>
      <p:sp>
        <p:nvSpPr>
          <p:cNvPr id="144" name="Pentagon 39"/>
          <p:cNvSpPr/>
          <p:nvPr/>
        </p:nvSpPr>
        <p:spPr>
          <a:xfrm>
            <a:off x="461056" y="5043952"/>
            <a:ext cx="607436" cy="364065"/>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r>
              <a:rPr lang="en-US" sz="2000">
                <a:solidFill>
                  <a:schemeClr val="bg1"/>
                </a:solidFill>
              </a:rPr>
              <a:t>04</a:t>
            </a:r>
          </a:p>
        </p:txBody>
      </p:sp>
      <p:sp>
        <p:nvSpPr>
          <p:cNvPr id="145" name="Rectangle 40"/>
          <p:cNvSpPr/>
          <p:nvPr/>
        </p:nvSpPr>
        <p:spPr>
          <a:xfrm>
            <a:off x="1121472" y="4964410"/>
            <a:ext cx="2993393" cy="554283"/>
          </a:xfrm>
          <a:prstGeom prst="rect">
            <a:avLst/>
          </a:prstGeom>
        </p:spPr>
        <p:txBody>
          <a:bodyPr wrap="square" lIns="91428" tIns="45714" rIns="91428" bIns="45714">
            <a:spAutoFit/>
          </a:bodyPr>
          <a:lstStyle/>
          <a:p>
            <a:r>
              <a:rPr sz="1465" dirty="0">
                <a:latin typeface="微软雅黑" panose="020B0503020204020204" charset="-122"/>
                <a:ea typeface="微软雅黑" panose="020B0503020204020204" charset="-122"/>
              </a:rPr>
              <a:t>请在此粘贴或者输入您的文字内容请在此粘贴或者输入您的文字内容</a:t>
            </a:r>
          </a:p>
        </p:txBody>
      </p:sp>
      <p:grpSp>
        <p:nvGrpSpPr>
          <p:cNvPr id="146" name="Group 3"/>
          <p:cNvGrpSpPr/>
          <p:nvPr/>
        </p:nvGrpSpPr>
        <p:grpSpPr>
          <a:xfrm>
            <a:off x="5421869" y="2764153"/>
            <a:ext cx="2107222" cy="914281"/>
            <a:chOff x="5621315" y="2514600"/>
            <a:chExt cx="2107496" cy="914400"/>
          </a:xfrm>
        </p:grpSpPr>
        <p:sp>
          <p:nvSpPr>
            <p:cNvPr id="147" name="Parallelogram 14"/>
            <p:cNvSpPr/>
            <p:nvPr/>
          </p:nvSpPr>
          <p:spPr>
            <a:xfrm>
              <a:off x="5621315" y="2514600"/>
              <a:ext cx="2107496" cy="914400"/>
            </a:xfrm>
            <a:prstGeom prst="parallelogram">
              <a:avLst>
                <a:gd name="adj" fmla="val 5241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48" name="AutoShape 59"/>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7" tIns="25397" rIns="25397" bIns="25397" anchor="ctr"/>
            <a:lstStyle/>
            <a:p>
              <a:pPr algn="ctr" defTabSz="171433" fontAlgn="base" hangingPunct="0">
                <a:spcBef>
                  <a:spcPct val="0"/>
                </a:spcBef>
                <a:spcAft>
                  <a:spcPct val="0"/>
                </a:spcAft>
              </a:pPr>
              <a:endParaRPr lang="en-US">
                <a:solidFill>
                  <a:schemeClr val="tx1">
                    <a:lumMod val="65000"/>
                    <a:lumOff val="35000"/>
                  </a:schemeClr>
                </a:solidFill>
                <a:sym typeface="Gill Sans" charset="0"/>
              </a:endParaRPr>
            </a:p>
          </p:txBody>
        </p:sp>
      </p:grpSp>
      <p:grpSp>
        <p:nvGrpSpPr>
          <p:cNvPr id="149" name="Group 1"/>
          <p:cNvGrpSpPr/>
          <p:nvPr/>
        </p:nvGrpSpPr>
        <p:grpSpPr>
          <a:xfrm>
            <a:off x="5962575" y="1560024"/>
            <a:ext cx="2107222" cy="914281"/>
            <a:chOff x="6162090" y="1310315"/>
            <a:chExt cx="2107496" cy="914400"/>
          </a:xfrm>
        </p:grpSpPr>
        <p:sp>
          <p:nvSpPr>
            <p:cNvPr id="150" name="Parallelogram 13"/>
            <p:cNvSpPr/>
            <p:nvPr/>
          </p:nvSpPr>
          <p:spPr>
            <a:xfrm>
              <a:off x="6162090" y="1310315"/>
              <a:ext cx="2107496" cy="914400"/>
            </a:xfrm>
            <a:prstGeom prst="parallelogram">
              <a:avLst>
                <a:gd name="adj" fmla="val 5241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51" name="Group 42"/>
            <p:cNvGrpSpPr/>
            <p:nvPr/>
          </p:nvGrpSpPr>
          <p:grpSpPr>
            <a:xfrm>
              <a:off x="6983269" y="1549630"/>
              <a:ext cx="465138" cy="435769"/>
              <a:chOff x="5368132" y="3540125"/>
              <a:chExt cx="465138" cy="435769"/>
            </a:xfrm>
            <a:solidFill>
              <a:schemeClr val="bg2"/>
            </a:solidFill>
          </p:grpSpPr>
          <p:sp>
            <p:nvSpPr>
              <p:cNvPr id="15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7" tIns="25397" rIns="25397" bIns="25397" anchor="ctr"/>
              <a:lstStyle/>
              <a:p>
                <a:pPr algn="ctr" defTabSz="171433" fontAlgn="base" hangingPunct="0">
                  <a:spcBef>
                    <a:spcPct val="0"/>
                  </a:spcBef>
                  <a:spcAft>
                    <a:spcPct val="0"/>
                  </a:spcAft>
                </a:pPr>
                <a:endParaRPr lang="en-US" sz="1465">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5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7" tIns="25397" rIns="25397" bIns="25397" anchor="ctr"/>
              <a:lstStyle/>
              <a:p>
                <a:pPr algn="ctr" defTabSz="171433" fontAlgn="base" hangingPunct="0">
                  <a:spcBef>
                    <a:spcPct val="0"/>
                  </a:spcBef>
                  <a:spcAft>
                    <a:spcPct val="0"/>
                  </a:spcAft>
                </a:pPr>
                <a:endParaRPr lang="en-US" sz="1465">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54" name="Group 5"/>
          <p:cNvGrpSpPr/>
          <p:nvPr/>
        </p:nvGrpSpPr>
        <p:grpSpPr>
          <a:xfrm>
            <a:off x="4254720" y="5172410"/>
            <a:ext cx="2107222" cy="914281"/>
            <a:chOff x="4454013" y="4923170"/>
            <a:chExt cx="2107496" cy="914400"/>
          </a:xfrm>
        </p:grpSpPr>
        <p:sp>
          <p:nvSpPr>
            <p:cNvPr id="155" name="Parallelogram 16"/>
            <p:cNvSpPr/>
            <p:nvPr/>
          </p:nvSpPr>
          <p:spPr>
            <a:xfrm>
              <a:off x="4454013" y="4923170"/>
              <a:ext cx="2107496" cy="914400"/>
            </a:xfrm>
            <a:prstGeom prst="parallelogram">
              <a:avLst>
                <a:gd name="adj" fmla="val 5241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56" name="Group 45"/>
            <p:cNvGrpSpPr/>
            <p:nvPr/>
          </p:nvGrpSpPr>
          <p:grpSpPr>
            <a:xfrm>
              <a:off x="5348217" y="5147801"/>
              <a:ext cx="319088" cy="465138"/>
              <a:chOff x="3582988" y="3510757"/>
              <a:chExt cx="319088" cy="465138"/>
            </a:xfrm>
            <a:solidFill>
              <a:schemeClr val="bg2"/>
            </a:solidFill>
          </p:grpSpPr>
          <p:sp>
            <p:nvSpPr>
              <p:cNvPr id="15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7" tIns="25397" rIns="25397" bIns="25397" anchor="ctr"/>
              <a:lstStyle/>
              <a:p>
                <a:pPr algn="ctr" defTabSz="171433" fontAlgn="base" hangingPunct="0">
                  <a:spcBef>
                    <a:spcPct val="0"/>
                  </a:spcBef>
                  <a:spcAft>
                    <a:spcPct val="0"/>
                  </a:spcAft>
                </a:pPr>
                <a:endParaRPr lang="en-US">
                  <a:solidFill>
                    <a:schemeClr val="tx1">
                      <a:lumMod val="65000"/>
                      <a:lumOff val="35000"/>
                    </a:schemeClr>
                  </a:solidFill>
                  <a:sym typeface="Gill Sans" charset="0"/>
                </a:endParaRPr>
              </a:p>
            </p:txBody>
          </p:sp>
          <p:sp>
            <p:nvSpPr>
              <p:cNvPr id="1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7" tIns="25397" rIns="25397" bIns="25397" anchor="ctr"/>
              <a:lstStyle/>
              <a:p>
                <a:pPr algn="ctr" defTabSz="171433" fontAlgn="base" hangingPunct="0">
                  <a:spcBef>
                    <a:spcPct val="0"/>
                  </a:spcBef>
                  <a:spcAft>
                    <a:spcPct val="0"/>
                  </a:spcAft>
                </a:pPr>
                <a:endParaRPr lang="en-US">
                  <a:solidFill>
                    <a:schemeClr val="tx1">
                      <a:lumMod val="65000"/>
                      <a:lumOff val="35000"/>
                    </a:schemeClr>
                  </a:solidFill>
                  <a:sym typeface="Gill Sans" charset="0"/>
                </a:endParaRPr>
              </a:p>
            </p:txBody>
          </p:sp>
        </p:grpSp>
      </p:grpSp>
      <p:grpSp>
        <p:nvGrpSpPr>
          <p:cNvPr id="159" name="Group 4"/>
          <p:cNvGrpSpPr/>
          <p:nvPr/>
        </p:nvGrpSpPr>
        <p:grpSpPr>
          <a:xfrm>
            <a:off x="4842883" y="3968281"/>
            <a:ext cx="2107222" cy="914281"/>
            <a:chOff x="5042252" y="3718885"/>
            <a:chExt cx="2107496" cy="914400"/>
          </a:xfrm>
        </p:grpSpPr>
        <p:sp>
          <p:nvSpPr>
            <p:cNvPr id="160" name="Parallelogram 15"/>
            <p:cNvSpPr/>
            <p:nvPr/>
          </p:nvSpPr>
          <p:spPr>
            <a:xfrm>
              <a:off x="5042252" y="3718885"/>
              <a:ext cx="2107496" cy="914400"/>
            </a:xfrm>
            <a:prstGeom prst="parallelogram">
              <a:avLst>
                <a:gd name="adj" fmla="val 5241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61" name="Group 48"/>
            <p:cNvGrpSpPr/>
            <p:nvPr/>
          </p:nvGrpSpPr>
          <p:grpSpPr>
            <a:xfrm>
              <a:off x="5863431" y="3980425"/>
              <a:ext cx="465138" cy="391319"/>
              <a:chOff x="5368132" y="2625725"/>
              <a:chExt cx="465138" cy="391319"/>
            </a:xfrm>
            <a:solidFill>
              <a:schemeClr val="bg2"/>
            </a:solidFill>
          </p:grpSpPr>
          <p:sp>
            <p:nvSpPr>
              <p:cNvPr id="16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7" tIns="25397" rIns="25397" bIns="25397" anchor="ctr"/>
              <a:lstStyle/>
              <a:p>
                <a:pPr algn="ctr" defTabSz="171433" fontAlgn="base" hangingPunct="0">
                  <a:spcBef>
                    <a:spcPct val="0"/>
                  </a:spcBef>
                  <a:spcAft>
                    <a:spcPct val="0"/>
                  </a:spcAft>
                </a:pPr>
                <a:endParaRPr lang="en-US" sz="1465">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7" tIns="25397" rIns="25397" bIns="25397" anchor="ctr"/>
              <a:lstStyle/>
              <a:p>
                <a:pPr algn="ctr" defTabSz="171433" fontAlgn="base" hangingPunct="0">
                  <a:spcBef>
                    <a:spcPct val="0"/>
                  </a:spcBef>
                  <a:spcAft>
                    <a:spcPct val="0"/>
                  </a:spcAft>
                </a:pPr>
                <a:endParaRPr lang="en-US" sz="1465">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7" tIns="25397" rIns="25397" bIns="25397" anchor="ctr"/>
              <a:lstStyle/>
              <a:p>
                <a:pPr algn="ctr" defTabSz="171433" fontAlgn="base" hangingPunct="0">
                  <a:spcBef>
                    <a:spcPct val="0"/>
                  </a:spcBef>
                  <a:spcAft>
                    <a:spcPct val="0"/>
                  </a:spcAft>
                </a:pPr>
                <a:endParaRPr lang="en-US" sz="1465">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3" name="文本占位符 2"/>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9981144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strips(downLeft)">
                                      <p:cBhvr>
                                        <p:cTn id="7" dur="500"/>
                                        <p:tgtEl>
                                          <p:spTgt spid="137"/>
                                        </p:tgtEl>
                                      </p:cBhvr>
                                    </p:animEffect>
                                  </p:childTnLst>
                                </p:cTn>
                              </p:par>
                            </p:childTnLst>
                          </p:cTn>
                        </p:par>
                        <p:par>
                          <p:cTn id="8" fill="hold">
                            <p:stCondLst>
                              <p:cond delay="500"/>
                            </p:stCondLst>
                            <p:childTnLst>
                              <p:par>
                                <p:cTn id="9" presetID="2" presetClass="entr" presetSubtype="3" fill="hold" nodeType="afterEffect">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cBhvr additive="base">
                                        <p:cTn id="11" dur="500" fill="hold"/>
                                        <p:tgtEl>
                                          <p:spTgt spid="149"/>
                                        </p:tgtEl>
                                        <p:attrNameLst>
                                          <p:attrName>ppt_x</p:attrName>
                                        </p:attrNameLst>
                                      </p:cBhvr>
                                      <p:tavLst>
                                        <p:tav tm="0">
                                          <p:val>
                                            <p:strVal val="1+#ppt_w/2"/>
                                          </p:val>
                                        </p:tav>
                                        <p:tav tm="100000">
                                          <p:val>
                                            <p:strVal val="#ppt_x"/>
                                          </p:val>
                                        </p:tav>
                                      </p:tavLst>
                                    </p:anim>
                                    <p:anim calcmode="lin" valueType="num">
                                      <p:cBhvr additive="base">
                                        <p:cTn id="12" dur="500" fill="hold"/>
                                        <p:tgtEl>
                                          <p:spTgt spid="1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3" fill="hold" nodeType="afterEffect">
                                  <p:stCondLst>
                                    <p:cond delay="0"/>
                                  </p:stCondLst>
                                  <p:childTnLst>
                                    <p:set>
                                      <p:cBhvr>
                                        <p:cTn id="15" dur="1" fill="hold">
                                          <p:stCondLst>
                                            <p:cond delay="0"/>
                                          </p:stCondLst>
                                        </p:cTn>
                                        <p:tgtEl>
                                          <p:spTgt spid="146"/>
                                        </p:tgtEl>
                                        <p:attrNameLst>
                                          <p:attrName>style.visibility</p:attrName>
                                        </p:attrNameLst>
                                      </p:cBhvr>
                                      <p:to>
                                        <p:strVal val="visible"/>
                                      </p:to>
                                    </p:set>
                                    <p:anim calcmode="lin" valueType="num">
                                      <p:cBhvr additive="base">
                                        <p:cTn id="16" dur="500" fill="hold"/>
                                        <p:tgtEl>
                                          <p:spTgt spid="146"/>
                                        </p:tgtEl>
                                        <p:attrNameLst>
                                          <p:attrName>ppt_x</p:attrName>
                                        </p:attrNameLst>
                                      </p:cBhvr>
                                      <p:tavLst>
                                        <p:tav tm="0">
                                          <p:val>
                                            <p:strVal val="1+#ppt_w/2"/>
                                          </p:val>
                                        </p:tav>
                                        <p:tav tm="100000">
                                          <p:val>
                                            <p:strVal val="#ppt_x"/>
                                          </p:val>
                                        </p:tav>
                                      </p:tavLst>
                                    </p:anim>
                                    <p:anim calcmode="lin" valueType="num">
                                      <p:cBhvr additive="base">
                                        <p:cTn id="17" dur="500" fill="hold"/>
                                        <p:tgtEl>
                                          <p:spTgt spid="146"/>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3" fill="hold" nodeType="afterEffect">
                                  <p:stCondLst>
                                    <p:cond delay="0"/>
                                  </p:stCondLst>
                                  <p:childTnLst>
                                    <p:set>
                                      <p:cBhvr>
                                        <p:cTn id="20" dur="1" fill="hold">
                                          <p:stCondLst>
                                            <p:cond delay="0"/>
                                          </p:stCondLst>
                                        </p:cTn>
                                        <p:tgtEl>
                                          <p:spTgt spid="159"/>
                                        </p:tgtEl>
                                        <p:attrNameLst>
                                          <p:attrName>style.visibility</p:attrName>
                                        </p:attrNameLst>
                                      </p:cBhvr>
                                      <p:to>
                                        <p:strVal val="visible"/>
                                      </p:to>
                                    </p:set>
                                    <p:anim calcmode="lin" valueType="num">
                                      <p:cBhvr additive="base">
                                        <p:cTn id="21" dur="500" fill="hold"/>
                                        <p:tgtEl>
                                          <p:spTgt spid="159"/>
                                        </p:tgtEl>
                                        <p:attrNameLst>
                                          <p:attrName>ppt_x</p:attrName>
                                        </p:attrNameLst>
                                      </p:cBhvr>
                                      <p:tavLst>
                                        <p:tav tm="0">
                                          <p:val>
                                            <p:strVal val="1+#ppt_w/2"/>
                                          </p:val>
                                        </p:tav>
                                        <p:tav tm="100000">
                                          <p:val>
                                            <p:strVal val="#ppt_x"/>
                                          </p:val>
                                        </p:tav>
                                      </p:tavLst>
                                    </p:anim>
                                    <p:anim calcmode="lin" valueType="num">
                                      <p:cBhvr additive="base">
                                        <p:cTn id="22" dur="500" fill="hold"/>
                                        <p:tgtEl>
                                          <p:spTgt spid="159"/>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3" fill="hold" nodeType="afterEffect">
                                  <p:stCondLst>
                                    <p:cond delay="0"/>
                                  </p:stCondLst>
                                  <p:childTnLst>
                                    <p:set>
                                      <p:cBhvr>
                                        <p:cTn id="25" dur="1" fill="hold">
                                          <p:stCondLst>
                                            <p:cond delay="0"/>
                                          </p:stCondLst>
                                        </p:cTn>
                                        <p:tgtEl>
                                          <p:spTgt spid="154"/>
                                        </p:tgtEl>
                                        <p:attrNameLst>
                                          <p:attrName>style.visibility</p:attrName>
                                        </p:attrNameLst>
                                      </p:cBhvr>
                                      <p:to>
                                        <p:strVal val="visible"/>
                                      </p:to>
                                    </p:set>
                                    <p:anim calcmode="lin" valueType="num">
                                      <p:cBhvr additive="base">
                                        <p:cTn id="26" dur="500" fill="hold"/>
                                        <p:tgtEl>
                                          <p:spTgt spid="154"/>
                                        </p:tgtEl>
                                        <p:attrNameLst>
                                          <p:attrName>ppt_x</p:attrName>
                                        </p:attrNameLst>
                                      </p:cBhvr>
                                      <p:tavLst>
                                        <p:tav tm="0">
                                          <p:val>
                                            <p:strVal val="1+#ppt_w/2"/>
                                          </p:val>
                                        </p:tav>
                                        <p:tav tm="100000">
                                          <p:val>
                                            <p:strVal val="#ppt_x"/>
                                          </p:val>
                                        </p:tav>
                                      </p:tavLst>
                                    </p:anim>
                                    <p:anim calcmode="lin" valueType="num">
                                      <p:cBhvr additive="base">
                                        <p:cTn id="27" dur="500" fill="hold"/>
                                        <p:tgtEl>
                                          <p:spTgt spid="154"/>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additive="base">
                                        <p:cTn id="31" dur="500" fill="hold"/>
                                        <p:tgtEl>
                                          <p:spTgt spid="138"/>
                                        </p:tgtEl>
                                        <p:attrNameLst>
                                          <p:attrName>ppt_x</p:attrName>
                                        </p:attrNameLst>
                                      </p:cBhvr>
                                      <p:tavLst>
                                        <p:tav tm="0">
                                          <p:val>
                                            <p:strVal val="0-#ppt_w/2"/>
                                          </p:val>
                                        </p:tav>
                                        <p:tav tm="100000">
                                          <p:val>
                                            <p:strVal val="#ppt_x"/>
                                          </p:val>
                                        </p:tav>
                                      </p:tavLst>
                                    </p:anim>
                                    <p:anim calcmode="lin" valueType="num">
                                      <p:cBhvr additive="base">
                                        <p:cTn id="32" dur="500" fill="hold"/>
                                        <p:tgtEl>
                                          <p:spTgt spid="13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39"/>
                                        </p:tgtEl>
                                        <p:attrNameLst>
                                          <p:attrName>style.visibility</p:attrName>
                                        </p:attrNameLst>
                                      </p:cBhvr>
                                      <p:to>
                                        <p:strVal val="visible"/>
                                      </p:to>
                                    </p:set>
                                    <p:animEffect transition="in" filter="fade">
                                      <p:cBhvr>
                                        <p:cTn id="36" dur="500"/>
                                        <p:tgtEl>
                                          <p:spTgt spid="139"/>
                                        </p:tgtEl>
                                      </p:cBhvr>
                                    </p:animEffect>
                                  </p:childTnLst>
                                </p:cTn>
                              </p:par>
                            </p:childTnLst>
                          </p:cTn>
                        </p:par>
                        <p:par>
                          <p:cTn id="37" fill="hold">
                            <p:stCondLst>
                              <p:cond delay="3500"/>
                            </p:stCondLst>
                            <p:childTnLst>
                              <p:par>
                                <p:cTn id="38" presetID="2" presetClass="entr" presetSubtype="8" fill="hold" grpId="0" nodeType="afterEffect">
                                  <p:stCondLst>
                                    <p:cond delay="0"/>
                                  </p:stCondLst>
                                  <p:childTnLst>
                                    <p:set>
                                      <p:cBhvr>
                                        <p:cTn id="39" dur="1" fill="hold">
                                          <p:stCondLst>
                                            <p:cond delay="0"/>
                                          </p:stCondLst>
                                        </p:cTn>
                                        <p:tgtEl>
                                          <p:spTgt spid="140"/>
                                        </p:tgtEl>
                                        <p:attrNameLst>
                                          <p:attrName>style.visibility</p:attrName>
                                        </p:attrNameLst>
                                      </p:cBhvr>
                                      <p:to>
                                        <p:strVal val="visible"/>
                                      </p:to>
                                    </p:set>
                                    <p:anim calcmode="lin" valueType="num">
                                      <p:cBhvr additive="base">
                                        <p:cTn id="40" dur="500" fill="hold"/>
                                        <p:tgtEl>
                                          <p:spTgt spid="140"/>
                                        </p:tgtEl>
                                        <p:attrNameLst>
                                          <p:attrName>ppt_x</p:attrName>
                                        </p:attrNameLst>
                                      </p:cBhvr>
                                      <p:tavLst>
                                        <p:tav tm="0">
                                          <p:val>
                                            <p:strVal val="0-#ppt_w/2"/>
                                          </p:val>
                                        </p:tav>
                                        <p:tav tm="100000">
                                          <p:val>
                                            <p:strVal val="#ppt_x"/>
                                          </p:val>
                                        </p:tav>
                                      </p:tavLst>
                                    </p:anim>
                                    <p:anim calcmode="lin" valueType="num">
                                      <p:cBhvr additive="base">
                                        <p:cTn id="41" dur="500" fill="hold"/>
                                        <p:tgtEl>
                                          <p:spTgt spid="140"/>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41"/>
                                        </p:tgtEl>
                                        <p:attrNameLst>
                                          <p:attrName>style.visibility</p:attrName>
                                        </p:attrNameLst>
                                      </p:cBhvr>
                                      <p:to>
                                        <p:strVal val="visible"/>
                                      </p:to>
                                    </p:set>
                                    <p:animEffect transition="in" filter="fade">
                                      <p:cBhvr>
                                        <p:cTn id="45" dur="500"/>
                                        <p:tgtEl>
                                          <p:spTgt spid="141"/>
                                        </p:tgtEl>
                                      </p:cBhvr>
                                    </p:animEffect>
                                  </p:childTnLst>
                                </p:cTn>
                              </p:par>
                            </p:childTnLst>
                          </p:cTn>
                        </p:par>
                        <p:par>
                          <p:cTn id="46" fill="hold">
                            <p:stCondLst>
                              <p:cond delay="4500"/>
                            </p:stCondLst>
                            <p:childTnLst>
                              <p:par>
                                <p:cTn id="47" presetID="2" presetClass="entr" presetSubtype="8" fill="hold" grpId="0" nodeType="afterEffect">
                                  <p:stCondLst>
                                    <p:cond delay="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500" fill="hold"/>
                                        <p:tgtEl>
                                          <p:spTgt spid="142"/>
                                        </p:tgtEl>
                                        <p:attrNameLst>
                                          <p:attrName>ppt_x</p:attrName>
                                        </p:attrNameLst>
                                      </p:cBhvr>
                                      <p:tavLst>
                                        <p:tav tm="0">
                                          <p:val>
                                            <p:strVal val="0-#ppt_w/2"/>
                                          </p:val>
                                        </p:tav>
                                        <p:tav tm="100000">
                                          <p:val>
                                            <p:strVal val="#ppt_x"/>
                                          </p:val>
                                        </p:tav>
                                      </p:tavLst>
                                    </p:anim>
                                    <p:anim calcmode="lin" valueType="num">
                                      <p:cBhvr additive="base">
                                        <p:cTn id="50" dur="500" fill="hold"/>
                                        <p:tgtEl>
                                          <p:spTgt spid="142"/>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143"/>
                                        </p:tgtEl>
                                        <p:attrNameLst>
                                          <p:attrName>style.visibility</p:attrName>
                                        </p:attrNameLst>
                                      </p:cBhvr>
                                      <p:to>
                                        <p:strVal val="visible"/>
                                      </p:to>
                                    </p:set>
                                    <p:animEffect transition="in" filter="fade">
                                      <p:cBhvr>
                                        <p:cTn id="54" dur="500"/>
                                        <p:tgtEl>
                                          <p:spTgt spid="143"/>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144"/>
                                        </p:tgtEl>
                                        <p:attrNameLst>
                                          <p:attrName>style.visibility</p:attrName>
                                        </p:attrNameLst>
                                      </p:cBhvr>
                                      <p:to>
                                        <p:strVal val="visible"/>
                                      </p:to>
                                    </p:set>
                                    <p:anim calcmode="lin" valueType="num">
                                      <p:cBhvr additive="base">
                                        <p:cTn id="58" dur="500" fill="hold"/>
                                        <p:tgtEl>
                                          <p:spTgt spid="144"/>
                                        </p:tgtEl>
                                        <p:attrNameLst>
                                          <p:attrName>ppt_x</p:attrName>
                                        </p:attrNameLst>
                                      </p:cBhvr>
                                      <p:tavLst>
                                        <p:tav tm="0">
                                          <p:val>
                                            <p:strVal val="0-#ppt_w/2"/>
                                          </p:val>
                                        </p:tav>
                                        <p:tav tm="100000">
                                          <p:val>
                                            <p:strVal val="#ppt_x"/>
                                          </p:val>
                                        </p:tav>
                                      </p:tavLst>
                                    </p:anim>
                                    <p:anim calcmode="lin" valueType="num">
                                      <p:cBhvr additive="base">
                                        <p:cTn id="59" dur="500" fill="hold"/>
                                        <p:tgtEl>
                                          <p:spTgt spid="144"/>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145"/>
                                        </p:tgtEl>
                                        <p:attrNameLst>
                                          <p:attrName>style.visibility</p:attrName>
                                        </p:attrNameLst>
                                      </p:cBhvr>
                                      <p:to>
                                        <p:strVal val="visible"/>
                                      </p:to>
                                    </p:set>
                                    <p:animEffect transition="in" filter="fade">
                                      <p:cBhvr>
                                        <p:cTn id="6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bldLvl="0" animBg="1"/>
      <p:bldP spid="138" grpId="0" bldLvl="0" animBg="1"/>
      <p:bldP spid="139" grpId="0"/>
      <p:bldP spid="140" grpId="0" bldLvl="0" animBg="1"/>
      <p:bldP spid="141" grpId="0"/>
      <p:bldP spid="142" grpId="0" bldLvl="0" animBg="1"/>
      <p:bldP spid="143" grpId="0"/>
      <p:bldP spid="144" grpId="0" bldLvl="0" animBg="1"/>
      <p:bldP spid="1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ounded Rectangle 4"/>
          <p:cNvSpPr/>
          <p:nvPr/>
        </p:nvSpPr>
        <p:spPr>
          <a:xfrm>
            <a:off x="1690785" y="1886310"/>
            <a:ext cx="914281" cy="914281"/>
          </a:xfrm>
          <a:prstGeom prst="roundRect">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2" name="Rounded Rectangle 7"/>
          <p:cNvSpPr/>
          <p:nvPr/>
        </p:nvSpPr>
        <p:spPr>
          <a:xfrm>
            <a:off x="6628537" y="1886310"/>
            <a:ext cx="914281" cy="914281"/>
          </a:xfrm>
          <a:prstGeom prst="round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5" name="TextBox 63"/>
          <p:cNvSpPr txBox="1"/>
          <p:nvPr/>
        </p:nvSpPr>
        <p:spPr>
          <a:xfrm>
            <a:off x="2639872" y="1893823"/>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96" name="TextBox 64"/>
          <p:cNvSpPr txBox="1"/>
          <p:nvPr/>
        </p:nvSpPr>
        <p:spPr>
          <a:xfrm>
            <a:off x="2639873" y="2207797"/>
            <a:ext cx="2779297"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97" name="TextBox 65"/>
          <p:cNvSpPr txBox="1"/>
          <p:nvPr/>
        </p:nvSpPr>
        <p:spPr>
          <a:xfrm>
            <a:off x="2639872" y="3268798"/>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98" name="TextBox 66"/>
          <p:cNvSpPr txBox="1"/>
          <p:nvPr/>
        </p:nvSpPr>
        <p:spPr>
          <a:xfrm>
            <a:off x="2639873" y="3580231"/>
            <a:ext cx="2779297"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99" name="TextBox 67"/>
          <p:cNvSpPr txBox="1"/>
          <p:nvPr/>
        </p:nvSpPr>
        <p:spPr>
          <a:xfrm>
            <a:off x="2639872" y="4649296"/>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100" name="TextBox 68"/>
          <p:cNvSpPr txBox="1"/>
          <p:nvPr/>
        </p:nvSpPr>
        <p:spPr>
          <a:xfrm>
            <a:off x="2639873" y="4963270"/>
            <a:ext cx="2779297"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01" name="TextBox 69"/>
          <p:cNvSpPr txBox="1"/>
          <p:nvPr/>
        </p:nvSpPr>
        <p:spPr>
          <a:xfrm>
            <a:off x="7666823" y="1881127"/>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102" name="TextBox 70"/>
          <p:cNvSpPr txBox="1"/>
          <p:nvPr/>
        </p:nvSpPr>
        <p:spPr>
          <a:xfrm>
            <a:off x="7666824" y="2195100"/>
            <a:ext cx="2779297"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03" name="TextBox 71"/>
          <p:cNvSpPr txBox="1"/>
          <p:nvPr/>
        </p:nvSpPr>
        <p:spPr>
          <a:xfrm>
            <a:off x="7666823" y="3256101"/>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104" name="TextBox 72"/>
          <p:cNvSpPr txBox="1"/>
          <p:nvPr/>
        </p:nvSpPr>
        <p:spPr>
          <a:xfrm>
            <a:off x="7666824" y="3570075"/>
            <a:ext cx="2779297"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11" name="TextBox 73"/>
          <p:cNvSpPr txBox="1"/>
          <p:nvPr/>
        </p:nvSpPr>
        <p:spPr>
          <a:xfrm>
            <a:off x="7666823" y="4636600"/>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112" name="TextBox 74"/>
          <p:cNvSpPr txBox="1"/>
          <p:nvPr/>
        </p:nvSpPr>
        <p:spPr>
          <a:xfrm>
            <a:off x="7666824" y="4950573"/>
            <a:ext cx="2779297"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15" name="Rounded Rectangle 4"/>
          <p:cNvSpPr/>
          <p:nvPr/>
        </p:nvSpPr>
        <p:spPr>
          <a:xfrm>
            <a:off x="1690785" y="3318683"/>
            <a:ext cx="914281" cy="914281"/>
          </a:xfrm>
          <a:prstGeom prst="round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6" name="Rounded Rectangle 7"/>
          <p:cNvSpPr/>
          <p:nvPr/>
        </p:nvSpPr>
        <p:spPr>
          <a:xfrm>
            <a:off x="6628537" y="3318683"/>
            <a:ext cx="914281" cy="914281"/>
          </a:xfrm>
          <a:prstGeom prst="round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7" name="Rounded Rectangle 4"/>
          <p:cNvSpPr/>
          <p:nvPr/>
        </p:nvSpPr>
        <p:spPr>
          <a:xfrm>
            <a:off x="1690785" y="4701533"/>
            <a:ext cx="914281" cy="914281"/>
          </a:xfrm>
          <a:prstGeom prst="roundRect">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8" name="Rounded Rectangle 7"/>
          <p:cNvSpPr/>
          <p:nvPr/>
        </p:nvSpPr>
        <p:spPr>
          <a:xfrm>
            <a:off x="6628537" y="4701533"/>
            <a:ext cx="914281" cy="914281"/>
          </a:xfrm>
          <a:prstGeom prst="roundRect">
            <a:avLst/>
          </a:prstGeom>
          <a:blipFill rotWithShape="1">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文本占位符 2"/>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42706654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6"/>
                                        </p:tgtEl>
                                        <p:attrNameLst>
                                          <p:attrName>style.visibility</p:attrName>
                                        </p:attrNameLst>
                                      </p:cBhvr>
                                      <p:to>
                                        <p:strVal val="visible"/>
                                      </p:to>
                                    </p:set>
                                    <p:animEffect transition="in" filter="wipe(left)">
                                      <p:cBhvr>
                                        <p:cTn id="10" dur="500"/>
                                        <p:tgtEl>
                                          <p:spTgt spid="9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97"/>
                                        </p:tgtEl>
                                        <p:attrNameLst>
                                          <p:attrName>style.visibility</p:attrName>
                                        </p:attrNameLst>
                                      </p:cBhvr>
                                      <p:to>
                                        <p:strVal val="visible"/>
                                      </p:to>
                                    </p:set>
                                    <p:animEffect transition="in" filter="wipe(left)">
                                      <p:cBhvr>
                                        <p:cTn id="13" dur="500"/>
                                        <p:tgtEl>
                                          <p:spTgt spid="9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8"/>
                                        </p:tgtEl>
                                        <p:attrNameLst>
                                          <p:attrName>style.visibility</p:attrName>
                                        </p:attrNameLst>
                                      </p:cBhvr>
                                      <p:to>
                                        <p:strVal val="visible"/>
                                      </p:to>
                                    </p:set>
                                    <p:animEffect transition="in" filter="wipe(left)">
                                      <p:cBhvr>
                                        <p:cTn id="16" dur="500"/>
                                        <p:tgtEl>
                                          <p:spTgt spid="9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wipe(left)">
                                      <p:cBhvr>
                                        <p:cTn id="19" dur="500"/>
                                        <p:tgtEl>
                                          <p:spTgt spid="9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0"/>
                                        </p:tgtEl>
                                        <p:attrNameLst>
                                          <p:attrName>style.visibility</p:attrName>
                                        </p:attrNameLst>
                                      </p:cBhvr>
                                      <p:to>
                                        <p:strVal val="visible"/>
                                      </p:to>
                                    </p:set>
                                    <p:animEffect transition="in" filter="wipe(left)">
                                      <p:cBhvr>
                                        <p:cTn id="22" dur="500"/>
                                        <p:tgtEl>
                                          <p:spTgt spid="100"/>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wipe(left)">
                                      <p:cBhvr>
                                        <p:cTn id="26" dur="500"/>
                                        <p:tgtEl>
                                          <p:spTgt spid="10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02"/>
                                        </p:tgtEl>
                                        <p:attrNameLst>
                                          <p:attrName>style.visibility</p:attrName>
                                        </p:attrNameLst>
                                      </p:cBhvr>
                                      <p:to>
                                        <p:strVal val="visible"/>
                                      </p:to>
                                    </p:set>
                                    <p:animEffect transition="in" filter="wipe(left)">
                                      <p:cBhvr>
                                        <p:cTn id="29" dur="500"/>
                                        <p:tgtEl>
                                          <p:spTgt spid="102"/>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3"/>
                                        </p:tgtEl>
                                        <p:attrNameLst>
                                          <p:attrName>style.visibility</p:attrName>
                                        </p:attrNameLst>
                                      </p:cBhvr>
                                      <p:to>
                                        <p:strVal val="visible"/>
                                      </p:to>
                                    </p:set>
                                    <p:animEffect transition="in" filter="wipe(left)">
                                      <p:cBhvr>
                                        <p:cTn id="32" dur="500"/>
                                        <p:tgtEl>
                                          <p:spTgt spid="10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4"/>
                                        </p:tgtEl>
                                        <p:attrNameLst>
                                          <p:attrName>style.visibility</p:attrName>
                                        </p:attrNameLst>
                                      </p:cBhvr>
                                      <p:to>
                                        <p:strVal val="visible"/>
                                      </p:to>
                                    </p:set>
                                    <p:animEffect transition="in" filter="wipe(left)">
                                      <p:cBhvr>
                                        <p:cTn id="35" dur="500"/>
                                        <p:tgtEl>
                                          <p:spTgt spid="10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11"/>
                                        </p:tgtEl>
                                        <p:attrNameLst>
                                          <p:attrName>style.visibility</p:attrName>
                                        </p:attrNameLst>
                                      </p:cBhvr>
                                      <p:to>
                                        <p:strVal val="visible"/>
                                      </p:to>
                                    </p:set>
                                    <p:animEffect transition="in" filter="wipe(left)">
                                      <p:cBhvr>
                                        <p:cTn id="38" dur="500"/>
                                        <p:tgtEl>
                                          <p:spTgt spid="11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12"/>
                                        </p:tgtEl>
                                        <p:attrNameLst>
                                          <p:attrName>style.visibility</p:attrName>
                                        </p:attrNameLst>
                                      </p:cBhvr>
                                      <p:to>
                                        <p:strVal val="visible"/>
                                      </p:to>
                                    </p:set>
                                    <p:animEffect transition="in" filter="wipe(left)">
                                      <p:cBhvr>
                                        <p:cTn id="41"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P spid="97" grpId="0"/>
      <p:bldP spid="98" grpId="0"/>
      <p:bldP spid="99" grpId="0"/>
      <p:bldP spid="100" grpId="0"/>
      <p:bldP spid="101" grpId="0"/>
      <p:bldP spid="102" grpId="0"/>
      <p:bldP spid="103" grpId="0"/>
      <p:bldP spid="104" grpId="0"/>
      <p:bldP spid="111" grpId="0"/>
      <p:bldP spid="1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 name="Group 94"/>
          <p:cNvGrpSpPr/>
          <p:nvPr/>
        </p:nvGrpSpPr>
        <p:grpSpPr>
          <a:xfrm>
            <a:off x="3448995" y="1446952"/>
            <a:ext cx="5293624" cy="5295210"/>
            <a:chOff x="2954336" y="1206696"/>
            <a:chExt cx="5294312" cy="5295904"/>
          </a:xfrm>
        </p:grpSpPr>
        <p:sp>
          <p:nvSpPr>
            <p:cNvPr id="144" name="Freeform 33"/>
            <p:cNvSpPr>
              <a:spLocks noEditPoints="1"/>
            </p:cNvSpPr>
            <p:nvPr/>
          </p:nvSpPr>
          <p:spPr bwMode="auto">
            <a:xfrm>
              <a:off x="3398836" y="1651196"/>
              <a:ext cx="4849812" cy="4851404"/>
            </a:xfrm>
            <a:custGeom>
              <a:avLst/>
              <a:gdLst>
                <a:gd name="T0" fmla="*/ 706 w 994"/>
                <a:gd name="T1" fmla="*/ 832 h 994"/>
                <a:gd name="T2" fmla="*/ 706 w 994"/>
                <a:gd name="T3" fmla="*/ 831 h 994"/>
                <a:gd name="T4" fmla="*/ 656 w 994"/>
                <a:gd name="T5" fmla="*/ 812 h 994"/>
                <a:gd name="T6" fmla="*/ 655 w 994"/>
                <a:gd name="T7" fmla="*/ 812 h 994"/>
                <a:gd name="T8" fmla="*/ 653 w 994"/>
                <a:gd name="T9" fmla="*/ 812 h 994"/>
                <a:gd name="T10" fmla="*/ 652 w 994"/>
                <a:gd name="T11" fmla="*/ 812 h 994"/>
                <a:gd name="T12" fmla="*/ 651 w 994"/>
                <a:gd name="T13" fmla="*/ 812 h 994"/>
                <a:gd name="T14" fmla="*/ 958 w 994"/>
                <a:gd name="T15" fmla="*/ 826 h 994"/>
                <a:gd name="T16" fmla="*/ 958 w 994"/>
                <a:gd name="T17" fmla="*/ 827 h 994"/>
                <a:gd name="T18" fmla="*/ 958 w 994"/>
                <a:gd name="T19" fmla="*/ 828 h 994"/>
                <a:gd name="T20" fmla="*/ 958 w 994"/>
                <a:gd name="T21" fmla="*/ 829 h 994"/>
                <a:gd name="T22" fmla="*/ 958 w 994"/>
                <a:gd name="T23" fmla="*/ 829 h 994"/>
                <a:gd name="T24" fmla="*/ 958 w 994"/>
                <a:gd name="T25" fmla="*/ 830 h 994"/>
                <a:gd name="T26" fmla="*/ 958 w 994"/>
                <a:gd name="T27" fmla="*/ 831 h 994"/>
                <a:gd name="T28" fmla="*/ 832 w 994"/>
                <a:gd name="T29" fmla="*/ 958 h 994"/>
                <a:gd name="T30" fmla="*/ 831 w 994"/>
                <a:gd name="T31" fmla="*/ 958 h 994"/>
                <a:gd name="T32" fmla="*/ 830 w 994"/>
                <a:gd name="T33" fmla="*/ 958 h 994"/>
                <a:gd name="T34" fmla="*/ 937 w 994"/>
                <a:gd name="T35" fmla="*/ 762 h 994"/>
                <a:gd name="T36" fmla="*/ 497 w 994"/>
                <a:gd name="T37" fmla="*/ 654 h 994"/>
                <a:gd name="T38" fmla="*/ 497 w 994"/>
                <a:gd name="T39" fmla="*/ 653 h 994"/>
                <a:gd name="T40" fmla="*/ 497 w 994"/>
                <a:gd name="T41" fmla="*/ 652 h 994"/>
                <a:gd name="T42" fmla="*/ 433 w 994"/>
                <a:gd name="T43" fmla="*/ 628 h 994"/>
                <a:gd name="T44" fmla="*/ 431 w 994"/>
                <a:gd name="T45" fmla="*/ 628 h 994"/>
                <a:gd name="T46" fmla="*/ 430 w 994"/>
                <a:gd name="T47" fmla="*/ 628 h 994"/>
                <a:gd name="T48" fmla="*/ 428 w 994"/>
                <a:gd name="T49" fmla="*/ 628 h 994"/>
                <a:gd name="T50" fmla="*/ 426 w 994"/>
                <a:gd name="T51" fmla="*/ 628 h 994"/>
                <a:gd name="T52" fmla="*/ 812 w 994"/>
                <a:gd name="T53" fmla="*/ 650 h 994"/>
                <a:gd name="T54" fmla="*/ 812 w 994"/>
                <a:gd name="T55" fmla="*/ 651 h 994"/>
                <a:gd name="T56" fmla="*/ 812 w 994"/>
                <a:gd name="T57" fmla="*/ 652 h 994"/>
                <a:gd name="T58" fmla="*/ 812 w 994"/>
                <a:gd name="T59" fmla="*/ 653 h 994"/>
                <a:gd name="T60" fmla="*/ 812 w 994"/>
                <a:gd name="T61" fmla="*/ 654 h 994"/>
                <a:gd name="T62" fmla="*/ 812 w 994"/>
                <a:gd name="T63" fmla="*/ 655 h 994"/>
                <a:gd name="T64" fmla="*/ 831 w 994"/>
                <a:gd name="T65" fmla="*/ 706 h 994"/>
                <a:gd name="T66" fmla="*/ 832 w 994"/>
                <a:gd name="T67" fmla="*/ 706 h 994"/>
                <a:gd name="T68" fmla="*/ 234 w 994"/>
                <a:gd name="T69" fmla="*/ 431 h 994"/>
                <a:gd name="T70" fmla="*/ 234 w 994"/>
                <a:gd name="T71" fmla="*/ 430 h 994"/>
                <a:gd name="T72" fmla="*/ 234 w 994"/>
                <a:gd name="T73" fmla="*/ 429 h 994"/>
                <a:gd name="T74" fmla="*/ 157 w 994"/>
                <a:gd name="T75" fmla="*/ 402 h 994"/>
                <a:gd name="T76" fmla="*/ 156 w 994"/>
                <a:gd name="T77" fmla="*/ 402 h 994"/>
                <a:gd name="T78" fmla="*/ 154 w 994"/>
                <a:gd name="T79" fmla="*/ 402 h 994"/>
                <a:gd name="T80" fmla="*/ 153 w 994"/>
                <a:gd name="T81" fmla="*/ 402 h 994"/>
                <a:gd name="T82" fmla="*/ 628 w 994"/>
                <a:gd name="T83" fmla="*/ 426 h 994"/>
                <a:gd name="T84" fmla="*/ 628 w 994"/>
                <a:gd name="T85" fmla="*/ 427 h 994"/>
                <a:gd name="T86" fmla="*/ 628 w 994"/>
                <a:gd name="T87" fmla="*/ 429 h 994"/>
                <a:gd name="T88" fmla="*/ 628 w 994"/>
                <a:gd name="T89" fmla="*/ 430 h 994"/>
                <a:gd name="T90" fmla="*/ 628 w 994"/>
                <a:gd name="T91" fmla="*/ 431 h 994"/>
                <a:gd name="T92" fmla="*/ 628 w 994"/>
                <a:gd name="T93" fmla="*/ 433 h 994"/>
                <a:gd name="T94" fmla="*/ 621 w 994"/>
                <a:gd name="T95" fmla="*/ 500 h 994"/>
                <a:gd name="T96" fmla="*/ 649 w 994"/>
                <a:gd name="T97" fmla="*/ 497 h 994"/>
                <a:gd name="T98" fmla="*/ 651 w 994"/>
                <a:gd name="T99" fmla="*/ 497 h 994"/>
                <a:gd name="T100" fmla="*/ 652 w 994"/>
                <a:gd name="T101" fmla="*/ 497 h 994"/>
                <a:gd name="T102" fmla="*/ 653 w 994"/>
                <a:gd name="T103" fmla="*/ 497 h 994"/>
                <a:gd name="T104" fmla="*/ 654 w 994"/>
                <a:gd name="T105" fmla="*/ 497 h 994"/>
                <a:gd name="T106" fmla="*/ 347 w 994"/>
                <a:gd name="T107" fmla="*/ 0 h 994"/>
                <a:gd name="T108" fmla="*/ 402 w 994"/>
                <a:gd name="T109" fmla="*/ 154 h 994"/>
                <a:gd name="T110" fmla="*/ 402 w 994"/>
                <a:gd name="T111" fmla="*/ 155 h 994"/>
                <a:gd name="T112" fmla="*/ 402 w 994"/>
                <a:gd name="T113" fmla="*/ 156 h 994"/>
                <a:gd name="T114" fmla="*/ 429 w 994"/>
                <a:gd name="T115" fmla="*/ 234 h 994"/>
                <a:gd name="T116" fmla="*/ 431 w 994"/>
                <a:gd name="T117" fmla="*/ 234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94" h="994">
                  <a:moveTo>
                    <a:pt x="562" y="782"/>
                  </a:moveTo>
                  <a:cubicBezTo>
                    <a:pt x="591" y="822"/>
                    <a:pt x="638" y="848"/>
                    <a:pt x="690" y="848"/>
                  </a:cubicBezTo>
                  <a:cubicBezTo>
                    <a:pt x="696" y="848"/>
                    <a:pt x="701" y="847"/>
                    <a:pt x="707" y="847"/>
                  </a:cubicBezTo>
                  <a:cubicBezTo>
                    <a:pt x="706" y="842"/>
                    <a:pt x="706" y="837"/>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21"/>
                    <a:pt x="707" y="811"/>
                    <a:pt x="709" y="802"/>
                  </a:cubicBezTo>
                  <a:cubicBezTo>
                    <a:pt x="693" y="808"/>
                    <a:pt x="675"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0" y="812"/>
                  </a:cubicBezTo>
                  <a:cubicBezTo>
                    <a:pt x="650" y="812"/>
                    <a:pt x="650" y="812"/>
                    <a:pt x="650" y="812"/>
                  </a:cubicBezTo>
                  <a:cubicBezTo>
                    <a:pt x="650" y="812"/>
                    <a:pt x="650" y="812"/>
                    <a:pt x="650" y="812"/>
                  </a:cubicBezTo>
                  <a:cubicBezTo>
                    <a:pt x="650" y="812"/>
                    <a:pt x="650" y="812"/>
                    <a:pt x="650" y="812"/>
                  </a:cubicBezTo>
                  <a:cubicBezTo>
                    <a:pt x="617" y="811"/>
                    <a:pt x="587" y="800"/>
                    <a:pt x="562" y="782"/>
                  </a:cubicBezTo>
                  <a:moveTo>
                    <a:pt x="937" y="762"/>
                  </a:moveTo>
                  <a:cubicBezTo>
                    <a:pt x="949" y="781"/>
                    <a:pt x="957" y="802"/>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2"/>
                    <a:pt x="958" y="832"/>
                    <a:pt x="958" y="832"/>
                  </a:cubicBezTo>
                  <a:cubicBezTo>
                    <a:pt x="958" y="832"/>
                    <a:pt x="958" y="832"/>
                    <a:pt x="958" y="832"/>
                  </a:cubicBezTo>
                  <a:cubicBezTo>
                    <a:pt x="958" y="832"/>
                    <a:pt x="958" y="832"/>
                    <a:pt x="958" y="832"/>
                  </a:cubicBezTo>
                  <a:cubicBezTo>
                    <a:pt x="958" y="832"/>
                    <a:pt x="958" y="832"/>
                    <a:pt x="958" y="832"/>
                  </a:cubicBezTo>
                  <a:cubicBezTo>
                    <a:pt x="958" y="901"/>
                    <a:pt x="902" y="958"/>
                    <a:pt x="832" y="958"/>
                  </a:cubicBezTo>
                  <a:cubicBezTo>
                    <a:pt x="832" y="958"/>
                    <a:pt x="832" y="958"/>
                    <a:pt x="832" y="958"/>
                  </a:cubicBezTo>
                  <a:cubicBezTo>
                    <a:pt x="832" y="958"/>
                    <a:pt x="832" y="958"/>
                    <a:pt x="832" y="958"/>
                  </a:cubicBezTo>
                  <a:cubicBezTo>
                    <a:pt x="832" y="958"/>
                    <a:pt x="832" y="958"/>
                    <a:pt x="832" y="958"/>
                  </a:cubicBezTo>
                  <a:cubicBezTo>
                    <a:pt x="832" y="958"/>
                    <a:pt x="832" y="958"/>
                    <a:pt x="832" y="958"/>
                  </a:cubicBezTo>
                  <a:cubicBezTo>
                    <a:pt x="832"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29" y="958"/>
                  </a:cubicBezTo>
                  <a:cubicBezTo>
                    <a:pt x="829" y="958"/>
                    <a:pt x="829" y="958"/>
                    <a:pt x="829" y="958"/>
                  </a:cubicBezTo>
                  <a:cubicBezTo>
                    <a:pt x="805" y="957"/>
                    <a:pt x="782" y="950"/>
                    <a:pt x="763" y="937"/>
                  </a:cubicBezTo>
                  <a:cubicBezTo>
                    <a:pt x="785" y="971"/>
                    <a:pt x="824" y="994"/>
                    <a:pt x="868" y="994"/>
                  </a:cubicBezTo>
                  <a:cubicBezTo>
                    <a:pt x="937" y="994"/>
                    <a:pt x="994" y="937"/>
                    <a:pt x="994" y="868"/>
                  </a:cubicBezTo>
                  <a:cubicBezTo>
                    <a:pt x="994" y="824"/>
                    <a:pt x="971" y="785"/>
                    <a:pt x="937" y="762"/>
                  </a:cubicBezTo>
                  <a:moveTo>
                    <a:pt x="311" y="587"/>
                  </a:moveTo>
                  <a:cubicBezTo>
                    <a:pt x="347" y="634"/>
                    <a:pt x="404" y="664"/>
                    <a:pt x="467" y="664"/>
                  </a:cubicBezTo>
                  <a:cubicBezTo>
                    <a:pt x="477" y="664"/>
                    <a:pt x="487" y="663"/>
                    <a:pt x="497" y="662"/>
                  </a:cubicBezTo>
                  <a:cubicBezTo>
                    <a:pt x="497" y="659"/>
                    <a:pt x="497" y="657"/>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39"/>
                    <a:pt x="499" y="627"/>
                    <a:pt x="502" y="615"/>
                  </a:cubicBezTo>
                  <a:cubicBezTo>
                    <a:pt x="481" y="623"/>
                    <a:pt x="458" y="628"/>
                    <a:pt x="434" y="628"/>
                  </a:cubicBezTo>
                  <a:cubicBezTo>
                    <a:pt x="434" y="628"/>
                    <a:pt x="434" y="628"/>
                    <a:pt x="434" y="628"/>
                  </a:cubicBezTo>
                  <a:cubicBezTo>
                    <a:pt x="434" y="628"/>
                    <a:pt x="434"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7" y="628"/>
                  </a:cubicBezTo>
                  <a:cubicBezTo>
                    <a:pt x="427" y="628"/>
                    <a:pt x="427" y="628"/>
                    <a:pt x="427" y="628"/>
                  </a:cubicBezTo>
                  <a:cubicBezTo>
                    <a:pt x="427" y="628"/>
                    <a:pt x="427" y="628"/>
                    <a:pt x="427" y="628"/>
                  </a:cubicBezTo>
                  <a:cubicBezTo>
                    <a:pt x="427" y="628"/>
                    <a:pt x="427" y="628"/>
                    <a:pt x="427" y="628"/>
                  </a:cubicBezTo>
                  <a:cubicBezTo>
                    <a:pt x="427" y="628"/>
                    <a:pt x="426" y="628"/>
                    <a:pt x="426" y="628"/>
                  </a:cubicBezTo>
                  <a:cubicBezTo>
                    <a:pt x="426" y="628"/>
                    <a:pt x="426" y="628"/>
                    <a:pt x="426" y="628"/>
                  </a:cubicBezTo>
                  <a:cubicBezTo>
                    <a:pt x="426" y="628"/>
                    <a:pt x="426" y="628"/>
                    <a:pt x="426" y="628"/>
                  </a:cubicBezTo>
                  <a:cubicBezTo>
                    <a:pt x="426" y="628"/>
                    <a:pt x="426" y="628"/>
                    <a:pt x="426" y="628"/>
                  </a:cubicBezTo>
                  <a:cubicBezTo>
                    <a:pt x="383" y="627"/>
                    <a:pt x="343" y="612"/>
                    <a:pt x="311" y="587"/>
                  </a:cubicBezTo>
                  <a:moveTo>
                    <a:pt x="783" y="562"/>
                  </a:moveTo>
                  <a:cubicBezTo>
                    <a:pt x="800" y="587"/>
                    <a:pt x="811" y="617"/>
                    <a:pt x="812" y="649"/>
                  </a:cubicBezTo>
                  <a:cubicBezTo>
                    <a:pt x="812" y="649"/>
                    <a:pt x="812" y="649"/>
                    <a:pt x="812" y="649"/>
                  </a:cubicBezTo>
                  <a:cubicBezTo>
                    <a:pt x="812" y="649"/>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6"/>
                    <a:pt x="812" y="656"/>
                  </a:cubicBezTo>
                  <a:cubicBezTo>
                    <a:pt x="812" y="656"/>
                    <a:pt x="812" y="656"/>
                    <a:pt x="812" y="656"/>
                  </a:cubicBezTo>
                  <a:cubicBezTo>
                    <a:pt x="812" y="656"/>
                    <a:pt x="812" y="656"/>
                    <a:pt x="812" y="656"/>
                  </a:cubicBezTo>
                  <a:cubicBezTo>
                    <a:pt x="812" y="656"/>
                    <a:pt x="812" y="656"/>
                    <a:pt x="812" y="656"/>
                  </a:cubicBezTo>
                  <a:cubicBezTo>
                    <a:pt x="812" y="675"/>
                    <a:pt x="809" y="692"/>
                    <a:pt x="802" y="709"/>
                  </a:cubicBezTo>
                  <a:cubicBezTo>
                    <a:pt x="812" y="707"/>
                    <a:pt x="821" y="706"/>
                    <a:pt x="831" y="706"/>
                  </a:cubicBezTo>
                  <a:cubicBezTo>
                    <a:pt x="831" y="706"/>
                    <a:pt x="831" y="706"/>
                    <a:pt x="831" y="706"/>
                  </a:cubicBezTo>
                  <a:cubicBezTo>
                    <a:pt x="831" y="706"/>
                    <a:pt x="831" y="706"/>
                    <a:pt x="831" y="706"/>
                  </a:cubicBezTo>
                  <a:cubicBezTo>
                    <a:pt x="831" y="706"/>
                    <a:pt x="831" y="706"/>
                    <a:pt x="831" y="706"/>
                  </a:cubicBezTo>
                  <a:cubicBezTo>
                    <a:pt x="831" y="706"/>
                    <a:pt x="831" y="706"/>
                    <a:pt x="831"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7" y="706"/>
                    <a:pt x="842" y="706"/>
                    <a:pt x="847" y="706"/>
                  </a:cubicBezTo>
                  <a:cubicBezTo>
                    <a:pt x="848" y="701"/>
                    <a:pt x="848" y="696"/>
                    <a:pt x="848" y="690"/>
                  </a:cubicBezTo>
                  <a:cubicBezTo>
                    <a:pt x="848" y="637"/>
                    <a:pt x="822" y="591"/>
                    <a:pt x="783" y="562"/>
                  </a:cubicBezTo>
                  <a:moveTo>
                    <a:pt x="0" y="346"/>
                  </a:moveTo>
                  <a:cubicBezTo>
                    <a:pt x="46" y="402"/>
                    <a:pt x="114" y="437"/>
                    <a:pt x="191" y="437"/>
                  </a:cubicBezTo>
                  <a:cubicBezTo>
                    <a:pt x="206" y="437"/>
                    <a:pt x="220" y="436"/>
                    <a:pt x="234" y="434"/>
                  </a:cubicBezTo>
                  <a:cubicBezTo>
                    <a:pt x="234" y="433"/>
                    <a:pt x="234" y="432"/>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5" y="414"/>
                    <a:pt x="236" y="400"/>
                    <a:pt x="239" y="387"/>
                  </a:cubicBezTo>
                  <a:cubicBezTo>
                    <a:pt x="214" y="396"/>
                    <a:pt x="186" y="401"/>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3" y="402"/>
                    <a:pt x="153" y="402"/>
                    <a:pt x="153" y="402"/>
                  </a:cubicBezTo>
                  <a:cubicBezTo>
                    <a:pt x="153" y="402"/>
                    <a:pt x="153" y="402"/>
                    <a:pt x="153" y="402"/>
                  </a:cubicBezTo>
                  <a:cubicBezTo>
                    <a:pt x="153" y="402"/>
                    <a:pt x="153" y="402"/>
                    <a:pt x="153" y="402"/>
                  </a:cubicBezTo>
                  <a:cubicBezTo>
                    <a:pt x="153" y="402"/>
                    <a:pt x="153" y="402"/>
                    <a:pt x="153" y="402"/>
                  </a:cubicBezTo>
                  <a:cubicBezTo>
                    <a:pt x="152" y="402"/>
                    <a:pt x="152" y="402"/>
                    <a:pt x="152" y="402"/>
                  </a:cubicBezTo>
                  <a:cubicBezTo>
                    <a:pt x="152" y="402"/>
                    <a:pt x="152" y="402"/>
                    <a:pt x="152" y="402"/>
                  </a:cubicBezTo>
                  <a:cubicBezTo>
                    <a:pt x="95" y="401"/>
                    <a:pt x="42" y="380"/>
                    <a:pt x="0" y="346"/>
                  </a:cubicBezTo>
                  <a:moveTo>
                    <a:pt x="587" y="311"/>
                  </a:moveTo>
                  <a:cubicBezTo>
                    <a:pt x="612" y="343"/>
                    <a:pt x="627" y="382"/>
                    <a:pt x="628" y="425"/>
                  </a:cubicBezTo>
                  <a:cubicBezTo>
                    <a:pt x="628" y="425"/>
                    <a:pt x="628" y="425"/>
                    <a:pt x="628" y="425"/>
                  </a:cubicBezTo>
                  <a:cubicBezTo>
                    <a:pt x="628" y="425"/>
                    <a:pt x="628" y="425"/>
                    <a:pt x="628" y="425"/>
                  </a:cubicBezTo>
                  <a:cubicBezTo>
                    <a:pt x="628" y="425"/>
                    <a:pt x="628" y="425"/>
                    <a:pt x="628" y="426"/>
                  </a:cubicBezTo>
                  <a:cubicBezTo>
                    <a:pt x="628" y="426"/>
                    <a:pt x="628" y="426"/>
                    <a:pt x="628" y="426"/>
                  </a:cubicBezTo>
                  <a:cubicBezTo>
                    <a:pt x="628" y="426"/>
                    <a:pt x="628" y="426"/>
                    <a:pt x="628" y="426"/>
                  </a:cubicBezTo>
                  <a:cubicBezTo>
                    <a:pt x="628" y="426"/>
                    <a:pt x="628" y="426"/>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57"/>
                    <a:pt x="624" y="480"/>
                    <a:pt x="615" y="502"/>
                  </a:cubicBezTo>
                  <a:cubicBezTo>
                    <a:pt x="617" y="501"/>
                    <a:pt x="619" y="501"/>
                    <a:pt x="621" y="500"/>
                  </a:cubicBezTo>
                  <a:cubicBezTo>
                    <a:pt x="621" y="500"/>
                    <a:pt x="621" y="500"/>
                    <a:pt x="621" y="500"/>
                  </a:cubicBezTo>
                  <a:cubicBezTo>
                    <a:pt x="621" y="500"/>
                    <a:pt x="621" y="500"/>
                    <a:pt x="621" y="500"/>
                  </a:cubicBezTo>
                  <a:cubicBezTo>
                    <a:pt x="621" y="500"/>
                    <a:pt x="621" y="500"/>
                    <a:pt x="621" y="500"/>
                  </a:cubicBezTo>
                  <a:cubicBezTo>
                    <a:pt x="621" y="500"/>
                    <a:pt x="621" y="500"/>
                    <a:pt x="621" y="500"/>
                  </a:cubicBezTo>
                  <a:cubicBezTo>
                    <a:pt x="621" y="500"/>
                    <a:pt x="622" y="500"/>
                    <a:pt x="622" y="500"/>
                  </a:cubicBezTo>
                  <a:cubicBezTo>
                    <a:pt x="622" y="500"/>
                    <a:pt x="622" y="500"/>
                    <a:pt x="622" y="500"/>
                  </a:cubicBezTo>
                  <a:cubicBezTo>
                    <a:pt x="630" y="498"/>
                    <a:pt x="638" y="497"/>
                    <a:pt x="646" y="497"/>
                  </a:cubicBezTo>
                  <a:cubicBezTo>
                    <a:pt x="646" y="497"/>
                    <a:pt x="646" y="497"/>
                    <a:pt x="646" y="497"/>
                  </a:cubicBezTo>
                  <a:cubicBezTo>
                    <a:pt x="646" y="497"/>
                    <a:pt x="646" y="497"/>
                    <a:pt x="646" y="497"/>
                  </a:cubicBezTo>
                  <a:cubicBezTo>
                    <a:pt x="646" y="497"/>
                    <a:pt x="646" y="497"/>
                    <a:pt x="646" y="497"/>
                  </a:cubicBezTo>
                  <a:cubicBezTo>
                    <a:pt x="647" y="497"/>
                    <a:pt x="648" y="497"/>
                    <a:pt x="649" y="497"/>
                  </a:cubicBezTo>
                  <a:cubicBezTo>
                    <a:pt x="649" y="497"/>
                    <a:pt x="649" y="497"/>
                    <a:pt x="649" y="497"/>
                  </a:cubicBezTo>
                  <a:cubicBezTo>
                    <a:pt x="649"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5" y="497"/>
                  </a:cubicBezTo>
                  <a:cubicBezTo>
                    <a:pt x="655" y="497"/>
                    <a:pt x="655" y="497"/>
                    <a:pt x="655" y="497"/>
                  </a:cubicBezTo>
                  <a:cubicBezTo>
                    <a:pt x="657" y="497"/>
                    <a:pt x="660" y="497"/>
                    <a:pt x="662" y="497"/>
                  </a:cubicBezTo>
                  <a:cubicBezTo>
                    <a:pt x="663" y="487"/>
                    <a:pt x="664" y="477"/>
                    <a:pt x="664" y="467"/>
                  </a:cubicBezTo>
                  <a:cubicBezTo>
                    <a:pt x="664" y="403"/>
                    <a:pt x="634" y="347"/>
                    <a:pt x="587" y="311"/>
                  </a:cubicBezTo>
                  <a:moveTo>
                    <a:pt x="347" y="0"/>
                  </a:moveTo>
                  <a:cubicBezTo>
                    <a:pt x="381" y="42"/>
                    <a:pt x="401" y="94"/>
                    <a:pt x="402" y="152"/>
                  </a:cubicBezTo>
                  <a:cubicBezTo>
                    <a:pt x="402" y="152"/>
                    <a:pt x="402" y="152"/>
                    <a:pt x="402" y="152"/>
                  </a:cubicBezTo>
                  <a:cubicBezTo>
                    <a:pt x="402" y="152"/>
                    <a:pt x="402" y="152"/>
                    <a:pt x="402" y="152"/>
                  </a:cubicBezTo>
                  <a:cubicBezTo>
                    <a:pt x="402" y="152"/>
                    <a:pt x="402" y="152"/>
                    <a:pt x="402" y="152"/>
                  </a:cubicBezTo>
                  <a:cubicBezTo>
                    <a:pt x="402" y="152"/>
                    <a:pt x="402" y="152"/>
                    <a:pt x="402" y="153"/>
                  </a:cubicBezTo>
                  <a:cubicBezTo>
                    <a:pt x="402" y="153"/>
                    <a:pt x="402" y="153"/>
                    <a:pt x="402" y="153"/>
                  </a:cubicBezTo>
                  <a:cubicBezTo>
                    <a:pt x="402" y="153"/>
                    <a:pt x="402" y="153"/>
                    <a:pt x="402" y="153"/>
                  </a:cubicBezTo>
                  <a:cubicBezTo>
                    <a:pt x="402" y="153"/>
                    <a:pt x="402" y="153"/>
                    <a:pt x="402" y="153"/>
                  </a:cubicBezTo>
                  <a:cubicBezTo>
                    <a:pt x="402" y="153"/>
                    <a:pt x="402" y="153"/>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86"/>
                    <a:pt x="397" y="213"/>
                    <a:pt x="387" y="239"/>
                  </a:cubicBezTo>
                  <a:cubicBezTo>
                    <a:pt x="401" y="236"/>
                    <a:pt x="415" y="234"/>
                    <a:pt x="429" y="234"/>
                  </a:cubicBezTo>
                  <a:cubicBezTo>
                    <a:pt x="429" y="234"/>
                    <a:pt x="429" y="234"/>
                    <a:pt x="429" y="234"/>
                  </a:cubicBezTo>
                  <a:cubicBezTo>
                    <a:pt x="429" y="234"/>
                    <a:pt x="429"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2" y="234"/>
                    <a:pt x="433" y="234"/>
                    <a:pt x="434" y="234"/>
                  </a:cubicBezTo>
                  <a:cubicBezTo>
                    <a:pt x="436" y="220"/>
                    <a:pt x="438" y="206"/>
                    <a:pt x="438" y="191"/>
                  </a:cubicBezTo>
                  <a:cubicBezTo>
                    <a:pt x="438" y="114"/>
                    <a:pt x="402" y="45"/>
                    <a:pt x="347"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5" name="Oval 34"/>
            <p:cNvSpPr>
              <a:spLocks noChangeArrowheads="1"/>
            </p:cNvSpPr>
            <p:nvPr/>
          </p:nvSpPr>
          <p:spPr bwMode="auto">
            <a:xfrm>
              <a:off x="6843710" y="5096073"/>
              <a:ext cx="1228725" cy="1230314"/>
            </a:xfrm>
            <a:prstGeom prst="ellipse">
              <a:avLst/>
            </a:prstGeom>
            <a:solidFill>
              <a:schemeClr val="bg1"/>
            </a:solidFill>
            <a:ln w="9525">
              <a:solidFill>
                <a:schemeClr val="bg1">
                  <a:lumMod val="85000"/>
                </a:schemeClr>
              </a:solidFill>
              <a:round/>
            </a:ln>
          </p:spPr>
          <p:txBody>
            <a:bodyPr vert="horz" wrap="square" lIns="121904" tIns="60952" rIns="121904" bIns="60952" numCol="1" anchor="t" anchorCtr="0" compatLnSpc="1"/>
            <a:lstStyle/>
            <a:p>
              <a:endParaRPr lang="zh-CN" altLang="en-US"/>
            </a:p>
          </p:txBody>
        </p:sp>
        <p:sp>
          <p:nvSpPr>
            <p:cNvPr id="146" name="Oval 35"/>
            <p:cNvSpPr>
              <a:spLocks noChangeArrowheads="1"/>
            </p:cNvSpPr>
            <p:nvPr/>
          </p:nvSpPr>
          <p:spPr bwMode="auto">
            <a:xfrm>
              <a:off x="6921499" y="5173862"/>
              <a:ext cx="1073151" cy="1074739"/>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47" name="Oval 36"/>
            <p:cNvSpPr>
              <a:spLocks noChangeArrowheads="1"/>
            </p:cNvSpPr>
            <p:nvPr/>
          </p:nvSpPr>
          <p:spPr bwMode="auto">
            <a:xfrm>
              <a:off x="6994524" y="5248474"/>
              <a:ext cx="927100" cy="922339"/>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p:spPr>
          <p:txBody>
            <a:bodyPr vert="horz" wrap="square" lIns="121904" tIns="60952" rIns="121904" bIns="60952" numCol="1" anchor="t" anchorCtr="0" compatLnSpc="1"/>
            <a:lstStyle/>
            <a:p>
              <a:endParaRPr lang="zh-CN" altLang="en-US"/>
            </a:p>
          </p:txBody>
        </p:sp>
        <p:sp>
          <p:nvSpPr>
            <p:cNvPr id="148" name="Oval 37"/>
            <p:cNvSpPr>
              <a:spLocks noChangeArrowheads="1"/>
            </p:cNvSpPr>
            <p:nvPr/>
          </p:nvSpPr>
          <p:spPr bwMode="auto">
            <a:xfrm>
              <a:off x="5822949" y="4076898"/>
              <a:ext cx="1536700" cy="1536701"/>
            </a:xfrm>
            <a:prstGeom prst="ellipse">
              <a:avLst/>
            </a:prstGeom>
            <a:solidFill>
              <a:schemeClr val="bg1"/>
            </a:solidFill>
            <a:ln w="9525">
              <a:solidFill>
                <a:schemeClr val="bg1">
                  <a:lumMod val="85000"/>
                </a:schemeClr>
              </a:solidFill>
              <a:round/>
            </a:ln>
          </p:spPr>
          <p:txBody>
            <a:bodyPr vert="horz" wrap="square" lIns="121904" tIns="60952" rIns="121904" bIns="60952" numCol="1" anchor="t" anchorCtr="0" compatLnSpc="1"/>
            <a:lstStyle/>
            <a:p>
              <a:endParaRPr lang="zh-CN" altLang="en-US"/>
            </a:p>
          </p:txBody>
        </p:sp>
        <p:sp>
          <p:nvSpPr>
            <p:cNvPr id="149" name="Oval 38"/>
            <p:cNvSpPr>
              <a:spLocks noChangeArrowheads="1"/>
            </p:cNvSpPr>
            <p:nvPr/>
          </p:nvSpPr>
          <p:spPr bwMode="auto">
            <a:xfrm>
              <a:off x="5921374" y="4173736"/>
              <a:ext cx="1341439" cy="1343026"/>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50" name="Oval 39"/>
            <p:cNvSpPr>
              <a:spLocks noChangeArrowheads="1"/>
            </p:cNvSpPr>
            <p:nvPr/>
          </p:nvSpPr>
          <p:spPr bwMode="auto">
            <a:xfrm>
              <a:off x="6013449" y="4267399"/>
              <a:ext cx="1157288" cy="1150940"/>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51" name="Oval 40"/>
            <p:cNvSpPr>
              <a:spLocks noChangeArrowheads="1"/>
            </p:cNvSpPr>
            <p:nvPr/>
          </p:nvSpPr>
          <p:spPr bwMode="auto">
            <a:xfrm>
              <a:off x="4540249" y="2792609"/>
              <a:ext cx="1922463" cy="1922464"/>
            </a:xfrm>
            <a:prstGeom prst="ellipse">
              <a:avLst/>
            </a:prstGeom>
            <a:solidFill>
              <a:schemeClr val="bg1"/>
            </a:solidFill>
            <a:ln w="9525">
              <a:solidFill>
                <a:schemeClr val="bg1">
                  <a:lumMod val="85000"/>
                </a:schemeClr>
              </a:solidFill>
              <a:round/>
            </a:ln>
          </p:spPr>
          <p:txBody>
            <a:bodyPr vert="horz" wrap="square" lIns="121904" tIns="60952" rIns="121904" bIns="60952" numCol="1" anchor="t" anchorCtr="0" compatLnSpc="1"/>
            <a:lstStyle/>
            <a:p>
              <a:endParaRPr lang="zh-CN" altLang="en-US"/>
            </a:p>
          </p:txBody>
        </p:sp>
        <p:sp>
          <p:nvSpPr>
            <p:cNvPr id="152" name="Oval 41"/>
            <p:cNvSpPr>
              <a:spLocks noChangeArrowheads="1"/>
            </p:cNvSpPr>
            <p:nvPr/>
          </p:nvSpPr>
          <p:spPr bwMode="auto">
            <a:xfrm>
              <a:off x="4667249" y="2914848"/>
              <a:ext cx="1673225" cy="1679576"/>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53" name="Oval 42"/>
            <p:cNvSpPr>
              <a:spLocks noChangeArrowheads="1"/>
            </p:cNvSpPr>
            <p:nvPr/>
          </p:nvSpPr>
          <p:spPr bwMode="auto">
            <a:xfrm>
              <a:off x="4784724" y="3032323"/>
              <a:ext cx="1438275" cy="1444627"/>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txBody>
            <a:bodyPr vert="horz" wrap="square" lIns="121904" tIns="60952" rIns="121904" bIns="60952" numCol="1" anchor="t" anchorCtr="0" compatLnSpc="1"/>
            <a:lstStyle/>
            <a:p>
              <a:endParaRPr lang="zh-CN" altLang="en-US"/>
            </a:p>
          </p:txBody>
        </p:sp>
        <p:sp>
          <p:nvSpPr>
            <p:cNvPr id="154" name="Oval 43"/>
            <p:cNvSpPr>
              <a:spLocks noChangeArrowheads="1"/>
            </p:cNvSpPr>
            <p:nvPr/>
          </p:nvSpPr>
          <p:spPr bwMode="auto">
            <a:xfrm>
              <a:off x="2954336" y="1206696"/>
              <a:ext cx="2405062" cy="2406653"/>
            </a:xfrm>
            <a:prstGeom prst="ellipse">
              <a:avLst/>
            </a:prstGeom>
            <a:solidFill>
              <a:schemeClr val="bg1"/>
            </a:solidFill>
            <a:ln w="9525">
              <a:solidFill>
                <a:schemeClr val="bg1">
                  <a:lumMod val="85000"/>
                </a:schemeClr>
              </a:solidFill>
              <a:round/>
            </a:ln>
          </p:spPr>
          <p:txBody>
            <a:bodyPr vert="horz" wrap="square" lIns="121904" tIns="60952" rIns="121904" bIns="60952" numCol="1" anchor="t" anchorCtr="0" compatLnSpc="1"/>
            <a:lstStyle/>
            <a:p>
              <a:endParaRPr lang="zh-CN" altLang="en-US"/>
            </a:p>
          </p:txBody>
        </p:sp>
        <p:sp>
          <p:nvSpPr>
            <p:cNvPr id="155" name="Oval 44"/>
            <p:cNvSpPr>
              <a:spLocks noChangeArrowheads="1"/>
            </p:cNvSpPr>
            <p:nvPr/>
          </p:nvSpPr>
          <p:spPr bwMode="auto">
            <a:xfrm>
              <a:off x="3109911" y="1362271"/>
              <a:ext cx="2093913" cy="2093915"/>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56" name="Oval 45"/>
            <p:cNvSpPr>
              <a:spLocks noChangeArrowheads="1"/>
            </p:cNvSpPr>
            <p:nvPr/>
          </p:nvSpPr>
          <p:spPr bwMode="auto">
            <a:xfrm>
              <a:off x="3257550" y="1509908"/>
              <a:ext cx="1800225" cy="1800227"/>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p:spPr>
          <p:txBody>
            <a:bodyPr vert="horz" wrap="square" lIns="121904" tIns="60952" rIns="121904" bIns="60952" numCol="1" anchor="t" anchorCtr="0" compatLnSpc="1"/>
            <a:lstStyle/>
            <a:p>
              <a:endParaRPr lang="zh-CN" altLang="en-US"/>
            </a:p>
          </p:txBody>
        </p:sp>
        <p:sp>
          <p:nvSpPr>
            <p:cNvPr id="157" name="Freeform 46"/>
            <p:cNvSpPr>
              <a:spLocks noEditPoints="1"/>
            </p:cNvSpPr>
            <p:nvPr/>
          </p:nvSpPr>
          <p:spPr bwMode="auto">
            <a:xfrm>
              <a:off x="3257550" y="1509908"/>
              <a:ext cx="946150" cy="941389"/>
            </a:xfrm>
            <a:custGeom>
              <a:avLst/>
              <a:gdLst>
                <a:gd name="T0" fmla="*/ 0 w 194"/>
                <a:gd name="T1" fmla="*/ 193 h 193"/>
                <a:gd name="T2" fmla="*/ 0 w 194"/>
                <a:gd name="T3" fmla="*/ 193 h 193"/>
                <a:gd name="T4" fmla="*/ 0 w 194"/>
                <a:gd name="T5" fmla="*/ 192 h 193"/>
                <a:gd name="T6" fmla="*/ 0 w 194"/>
                <a:gd name="T7" fmla="*/ 192 h 193"/>
                <a:gd name="T8" fmla="*/ 0 w 194"/>
                <a:gd name="T9" fmla="*/ 192 h 193"/>
                <a:gd name="T10" fmla="*/ 0 w 194"/>
                <a:gd name="T11" fmla="*/ 192 h 193"/>
                <a:gd name="T12" fmla="*/ 0 w 194"/>
                <a:gd name="T13" fmla="*/ 191 h 193"/>
                <a:gd name="T14" fmla="*/ 0 w 194"/>
                <a:gd name="T15" fmla="*/ 191 h 193"/>
                <a:gd name="T16" fmla="*/ 0 w 194"/>
                <a:gd name="T17" fmla="*/ 191 h 193"/>
                <a:gd name="T18" fmla="*/ 0 w 194"/>
                <a:gd name="T19" fmla="*/ 190 h 193"/>
                <a:gd name="T20" fmla="*/ 0 w 194"/>
                <a:gd name="T21" fmla="*/ 190 h 193"/>
                <a:gd name="T22" fmla="*/ 0 w 194"/>
                <a:gd name="T23" fmla="*/ 190 h 193"/>
                <a:gd name="T24" fmla="*/ 0 w 194"/>
                <a:gd name="T25" fmla="*/ 189 h 193"/>
                <a:gd name="T26" fmla="*/ 0 w 194"/>
                <a:gd name="T27" fmla="*/ 189 h 193"/>
                <a:gd name="T28" fmla="*/ 0 w 194"/>
                <a:gd name="T29" fmla="*/ 189 h 193"/>
                <a:gd name="T30" fmla="*/ 0 w 194"/>
                <a:gd name="T31" fmla="*/ 189 h 193"/>
                <a:gd name="T32" fmla="*/ 0 w 194"/>
                <a:gd name="T33" fmla="*/ 188 h 193"/>
                <a:gd name="T34" fmla="*/ 0 w 194"/>
                <a:gd name="T35" fmla="*/ 188 h 193"/>
                <a:gd name="T36" fmla="*/ 0 w 194"/>
                <a:gd name="T37" fmla="*/ 188 h 193"/>
                <a:gd name="T38" fmla="*/ 0 w 194"/>
                <a:gd name="T39" fmla="*/ 187 h 193"/>
                <a:gd name="T40" fmla="*/ 0 w 194"/>
                <a:gd name="T41" fmla="*/ 187 h 193"/>
                <a:gd name="T42" fmla="*/ 0 w 194"/>
                <a:gd name="T43" fmla="*/ 187 h 193"/>
                <a:gd name="T44" fmla="*/ 0 w 194"/>
                <a:gd name="T45" fmla="*/ 186 h 193"/>
                <a:gd name="T46" fmla="*/ 0 w 194"/>
                <a:gd name="T47" fmla="*/ 186 h 193"/>
                <a:gd name="T48" fmla="*/ 0 w 194"/>
                <a:gd name="T49" fmla="*/ 186 h 193"/>
                <a:gd name="T50" fmla="*/ 0 w 194"/>
                <a:gd name="T51" fmla="*/ 186 h 193"/>
                <a:gd name="T52" fmla="*/ 0 w 194"/>
                <a:gd name="T53" fmla="*/ 185 h 193"/>
                <a:gd name="T54" fmla="*/ 0 w 194"/>
                <a:gd name="T55" fmla="*/ 185 h 193"/>
                <a:gd name="T56" fmla="*/ 0 w 194"/>
                <a:gd name="T57" fmla="*/ 184 h 193"/>
                <a:gd name="T58" fmla="*/ 194 w 194"/>
                <a:gd name="T59" fmla="*/ 0 h 193"/>
                <a:gd name="T60" fmla="*/ 193 w 194"/>
                <a:gd name="T61" fmla="*/ 0 h 193"/>
                <a:gd name="T62" fmla="*/ 193 w 194"/>
                <a:gd name="T63" fmla="*/ 0 h 193"/>
                <a:gd name="T64" fmla="*/ 192 w 194"/>
                <a:gd name="T65" fmla="*/ 0 h 193"/>
                <a:gd name="T66" fmla="*/ 192 w 194"/>
                <a:gd name="T67" fmla="*/ 0 h 193"/>
                <a:gd name="T68" fmla="*/ 192 w 194"/>
                <a:gd name="T69" fmla="*/ 0 h 193"/>
                <a:gd name="T70" fmla="*/ 191 w 194"/>
                <a:gd name="T71" fmla="*/ 0 h 193"/>
                <a:gd name="T72" fmla="*/ 191 w 194"/>
                <a:gd name="T73" fmla="*/ 0 h 193"/>
                <a:gd name="T74" fmla="*/ 191 w 194"/>
                <a:gd name="T75" fmla="*/ 0 h 193"/>
                <a:gd name="T76" fmla="*/ 190 w 194"/>
                <a:gd name="T77" fmla="*/ 0 h 193"/>
                <a:gd name="T78" fmla="*/ 190 w 194"/>
                <a:gd name="T79" fmla="*/ 0 h 193"/>
                <a:gd name="T80" fmla="*/ 190 w 194"/>
                <a:gd name="T81" fmla="*/ 0 h 193"/>
                <a:gd name="T82" fmla="*/ 189 w 194"/>
                <a:gd name="T83" fmla="*/ 0 h 193"/>
                <a:gd name="T84" fmla="*/ 189 w 194"/>
                <a:gd name="T85" fmla="*/ 0 h 193"/>
                <a:gd name="T86" fmla="*/ 189 w 194"/>
                <a:gd name="T87" fmla="*/ 0 h 193"/>
                <a:gd name="T88" fmla="*/ 189 w 194"/>
                <a:gd name="T89" fmla="*/ 0 h 193"/>
                <a:gd name="T90" fmla="*/ 188 w 194"/>
                <a:gd name="T91" fmla="*/ 0 h 193"/>
                <a:gd name="T92" fmla="*/ 188 w 194"/>
                <a:gd name="T93" fmla="*/ 0 h 193"/>
                <a:gd name="T94" fmla="*/ 188 w 194"/>
                <a:gd name="T95" fmla="*/ 0 h 193"/>
                <a:gd name="T96" fmla="*/ 187 w 194"/>
                <a:gd name="T97" fmla="*/ 0 h 193"/>
                <a:gd name="T98" fmla="*/ 187 w 194"/>
                <a:gd name="T99" fmla="*/ 0 h 193"/>
                <a:gd name="T100" fmla="*/ 187 w 194"/>
                <a:gd name="T101" fmla="*/ 0 h 193"/>
                <a:gd name="T102" fmla="*/ 186 w 194"/>
                <a:gd name="T103" fmla="*/ 0 h 193"/>
                <a:gd name="T104" fmla="*/ 186 w 194"/>
                <a:gd name="T105" fmla="*/ 0 h 193"/>
                <a:gd name="T106" fmla="*/ 186 w 194"/>
                <a:gd name="T107" fmla="*/ 0 h 193"/>
                <a:gd name="T108" fmla="*/ 185 w 194"/>
                <a:gd name="T109" fmla="*/ 0 h 193"/>
                <a:gd name="T110" fmla="*/ 185 w 194"/>
                <a:gd name="T111" fmla="*/ 0 h 193"/>
                <a:gd name="T112" fmla="*/ 0 w 194"/>
                <a:gd name="T113" fmla="*/ 184 h 193"/>
                <a:gd name="T114" fmla="*/ 185 w 194"/>
                <a:gd name="T11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193">
                  <a:moveTo>
                    <a:pt x="0" y="193"/>
                  </a:moveTo>
                  <a:cubicBezTo>
                    <a:pt x="0" y="193"/>
                    <a:pt x="0" y="193"/>
                    <a:pt x="0" y="193"/>
                  </a:cubicBezTo>
                  <a:cubicBezTo>
                    <a:pt x="0" y="193"/>
                    <a:pt x="0" y="193"/>
                    <a:pt x="0" y="193"/>
                  </a:cubicBezTo>
                  <a:moveTo>
                    <a:pt x="0" y="193"/>
                  </a:moveTo>
                  <a:cubicBezTo>
                    <a:pt x="0" y="193"/>
                    <a:pt x="0" y="193"/>
                    <a:pt x="0" y="193"/>
                  </a:cubicBezTo>
                  <a:cubicBezTo>
                    <a:pt x="0" y="193"/>
                    <a:pt x="0" y="193"/>
                    <a:pt x="0" y="193"/>
                  </a:cubicBezTo>
                  <a:moveTo>
                    <a:pt x="0" y="192"/>
                  </a:moveTo>
                  <a:cubicBezTo>
                    <a:pt x="0" y="192"/>
                    <a:pt x="0" y="193"/>
                    <a:pt x="0" y="193"/>
                  </a:cubicBezTo>
                  <a:cubicBezTo>
                    <a:pt x="0" y="193"/>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89"/>
                  </a:moveTo>
                  <a:cubicBezTo>
                    <a:pt x="0" y="189"/>
                    <a:pt x="0" y="190"/>
                    <a:pt x="0" y="190"/>
                  </a:cubicBezTo>
                  <a:cubicBezTo>
                    <a:pt x="0" y="190"/>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7"/>
                  </a:moveTo>
                  <a:cubicBezTo>
                    <a:pt x="0" y="187"/>
                    <a:pt x="0" y="187"/>
                    <a:pt x="0" y="188"/>
                  </a:cubicBezTo>
                  <a:cubicBezTo>
                    <a:pt x="0" y="187"/>
                    <a:pt x="0" y="187"/>
                    <a:pt x="0" y="187"/>
                  </a:cubicBezTo>
                  <a:moveTo>
                    <a:pt x="0" y="187"/>
                  </a:moveTo>
                  <a:cubicBezTo>
                    <a:pt x="0" y="187"/>
                    <a:pt x="0" y="187"/>
                    <a:pt x="0" y="187"/>
                  </a:cubicBezTo>
                  <a:cubicBezTo>
                    <a:pt x="0" y="187"/>
                    <a:pt x="0" y="187"/>
                    <a:pt x="0" y="187"/>
                  </a:cubicBezTo>
                  <a:moveTo>
                    <a:pt x="0" y="187"/>
                  </a:moveTo>
                  <a:cubicBezTo>
                    <a:pt x="0" y="187"/>
                    <a:pt x="0" y="187"/>
                    <a:pt x="0" y="187"/>
                  </a:cubicBezTo>
                  <a:cubicBezTo>
                    <a:pt x="0" y="187"/>
                    <a:pt x="0" y="187"/>
                    <a:pt x="0" y="187"/>
                  </a:cubicBezTo>
                  <a:moveTo>
                    <a:pt x="0" y="186"/>
                  </a:moveTo>
                  <a:cubicBezTo>
                    <a:pt x="0" y="186"/>
                    <a:pt x="0" y="187"/>
                    <a:pt x="0" y="187"/>
                  </a:cubicBezTo>
                  <a:cubicBezTo>
                    <a:pt x="0" y="187"/>
                    <a:pt x="0" y="187"/>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5"/>
                  </a:moveTo>
                  <a:cubicBezTo>
                    <a:pt x="0" y="185"/>
                    <a:pt x="0" y="185"/>
                    <a:pt x="0" y="185"/>
                  </a:cubicBezTo>
                  <a:cubicBezTo>
                    <a:pt x="0" y="185"/>
                    <a:pt x="0" y="185"/>
                    <a:pt x="0" y="185"/>
                  </a:cubicBezTo>
                  <a:moveTo>
                    <a:pt x="0" y="185"/>
                  </a:moveTo>
                  <a:cubicBezTo>
                    <a:pt x="0" y="185"/>
                    <a:pt x="0" y="185"/>
                    <a:pt x="0" y="185"/>
                  </a:cubicBezTo>
                  <a:cubicBezTo>
                    <a:pt x="0" y="185"/>
                    <a:pt x="0" y="185"/>
                    <a:pt x="0" y="185"/>
                  </a:cubicBezTo>
                  <a:moveTo>
                    <a:pt x="0" y="184"/>
                  </a:moveTo>
                  <a:cubicBezTo>
                    <a:pt x="0" y="184"/>
                    <a:pt x="0" y="184"/>
                    <a:pt x="0" y="185"/>
                  </a:cubicBezTo>
                  <a:cubicBezTo>
                    <a:pt x="0" y="184"/>
                    <a:pt x="0" y="184"/>
                    <a:pt x="0" y="184"/>
                  </a:cubicBezTo>
                  <a:moveTo>
                    <a:pt x="194" y="0"/>
                  </a:moveTo>
                  <a:cubicBezTo>
                    <a:pt x="194" y="0"/>
                    <a:pt x="194" y="0"/>
                    <a:pt x="194" y="0"/>
                  </a:cubicBezTo>
                  <a:cubicBezTo>
                    <a:pt x="194" y="0"/>
                    <a:pt x="194" y="0"/>
                    <a:pt x="194" y="0"/>
                  </a:cubicBezTo>
                  <a:moveTo>
                    <a:pt x="193" y="0"/>
                  </a:moveTo>
                  <a:cubicBezTo>
                    <a:pt x="193" y="0"/>
                    <a:pt x="193" y="0"/>
                    <a:pt x="193" y="0"/>
                  </a:cubicBezTo>
                  <a:cubicBezTo>
                    <a:pt x="193" y="0"/>
                    <a:pt x="193" y="0"/>
                    <a:pt x="193" y="0"/>
                  </a:cubicBezTo>
                  <a:moveTo>
                    <a:pt x="193" y="0"/>
                  </a:moveTo>
                  <a:cubicBezTo>
                    <a:pt x="193" y="0"/>
                    <a:pt x="193" y="0"/>
                    <a:pt x="193" y="0"/>
                  </a:cubicBezTo>
                  <a:cubicBezTo>
                    <a:pt x="193" y="0"/>
                    <a:pt x="193" y="0"/>
                    <a:pt x="193" y="0"/>
                  </a:cubicBezTo>
                  <a:moveTo>
                    <a:pt x="192" y="0"/>
                  </a:moveTo>
                  <a:cubicBezTo>
                    <a:pt x="192" y="0"/>
                    <a:pt x="192" y="0"/>
                    <a:pt x="193" y="0"/>
                  </a:cubicBezTo>
                  <a:cubicBezTo>
                    <a:pt x="193" y="0"/>
                    <a:pt x="192" y="0"/>
                    <a:pt x="192" y="0"/>
                  </a:cubicBezTo>
                  <a:moveTo>
                    <a:pt x="192" y="0"/>
                  </a:moveTo>
                  <a:cubicBezTo>
                    <a:pt x="192" y="0"/>
                    <a:pt x="192" y="0"/>
                    <a:pt x="192" y="0"/>
                  </a:cubicBezTo>
                  <a:cubicBezTo>
                    <a:pt x="192" y="0"/>
                    <a:pt x="192" y="0"/>
                    <a:pt x="192" y="0"/>
                  </a:cubicBezTo>
                  <a:moveTo>
                    <a:pt x="192" y="0"/>
                  </a:moveTo>
                  <a:cubicBezTo>
                    <a:pt x="192" y="0"/>
                    <a:pt x="192" y="0"/>
                    <a:pt x="192" y="0"/>
                  </a:cubicBezTo>
                  <a:cubicBezTo>
                    <a:pt x="192" y="0"/>
                    <a:pt x="192" y="0"/>
                    <a:pt x="192"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0" y="0"/>
                  </a:moveTo>
                  <a:cubicBezTo>
                    <a:pt x="190" y="0"/>
                    <a:pt x="190" y="0"/>
                    <a:pt x="191" y="0"/>
                  </a:cubicBezTo>
                  <a:cubicBezTo>
                    <a:pt x="190" y="0"/>
                    <a:pt x="190" y="0"/>
                    <a:pt x="190" y="0"/>
                  </a:cubicBezTo>
                  <a:moveTo>
                    <a:pt x="190" y="0"/>
                  </a:moveTo>
                  <a:cubicBezTo>
                    <a:pt x="190" y="0"/>
                    <a:pt x="190" y="0"/>
                    <a:pt x="190" y="0"/>
                  </a:cubicBezTo>
                  <a:cubicBezTo>
                    <a:pt x="190" y="0"/>
                    <a:pt x="190" y="0"/>
                    <a:pt x="190" y="0"/>
                  </a:cubicBezTo>
                  <a:moveTo>
                    <a:pt x="190" y="0"/>
                  </a:moveTo>
                  <a:cubicBezTo>
                    <a:pt x="190" y="0"/>
                    <a:pt x="190" y="0"/>
                    <a:pt x="190" y="0"/>
                  </a:cubicBezTo>
                  <a:cubicBezTo>
                    <a:pt x="190" y="0"/>
                    <a:pt x="190" y="0"/>
                    <a:pt x="190" y="0"/>
                  </a:cubicBezTo>
                  <a:moveTo>
                    <a:pt x="189" y="0"/>
                  </a:moveTo>
                  <a:cubicBezTo>
                    <a:pt x="190" y="0"/>
                    <a:pt x="190" y="0"/>
                    <a:pt x="190" y="0"/>
                  </a:cubicBezTo>
                  <a:cubicBezTo>
                    <a:pt x="190" y="0"/>
                    <a:pt x="190"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7" y="0"/>
                  </a:moveTo>
                  <a:cubicBezTo>
                    <a:pt x="187" y="0"/>
                    <a:pt x="187" y="0"/>
                    <a:pt x="188" y="0"/>
                  </a:cubicBezTo>
                  <a:cubicBezTo>
                    <a:pt x="187" y="0"/>
                    <a:pt x="187" y="0"/>
                    <a:pt x="187" y="0"/>
                  </a:cubicBezTo>
                  <a:moveTo>
                    <a:pt x="187" y="0"/>
                  </a:moveTo>
                  <a:cubicBezTo>
                    <a:pt x="187" y="0"/>
                    <a:pt x="187" y="0"/>
                    <a:pt x="187" y="0"/>
                  </a:cubicBezTo>
                  <a:cubicBezTo>
                    <a:pt x="187" y="0"/>
                    <a:pt x="187" y="0"/>
                    <a:pt x="187" y="0"/>
                  </a:cubicBezTo>
                  <a:moveTo>
                    <a:pt x="187" y="0"/>
                  </a:moveTo>
                  <a:cubicBezTo>
                    <a:pt x="187" y="0"/>
                    <a:pt x="187" y="0"/>
                    <a:pt x="187" y="0"/>
                  </a:cubicBezTo>
                  <a:cubicBezTo>
                    <a:pt x="187" y="0"/>
                    <a:pt x="187" y="0"/>
                    <a:pt x="187" y="0"/>
                  </a:cubicBezTo>
                  <a:moveTo>
                    <a:pt x="186" y="0"/>
                  </a:moveTo>
                  <a:cubicBezTo>
                    <a:pt x="187" y="0"/>
                    <a:pt x="187" y="0"/>
                    <a:pt x="187" y="0"/>
                  </a:cubicBezTo>
                  <a:cubicBezTo>
                    <a:pt x="187" y="0"/>
                    <a:pt x="187" y="0"/>
                    <a:pt x="186" y="0"/>
                  </a:cubicBezTo>
                  <a:moveTo>
                    <a:pt x="186" y="0"/>
                  </a:moveTo>
                  <a:cubicBezTo>
                    <a:pt x="186" y="0"/>
                    <a:pt x="186" y="0"/>
                    <a:pt x="186" y="0"/>
                  </a:cubicBezTo>
                  <a:cubicBezTo>
                    <a:pt x="186" y="0"/>
                    <a:pt x="186" y="0"/>
                    <a:pt x="186" y="0"/>
                  </a:cubicBezTo>
                  <a:moveTo>
                    <a:pt x="186" y="0"/>
                  </a:moveTo>
                  <a:cubicBezTo>
                    <a:pt x="186" y="0"/>
                    <a:pt x="186" y="0"/>
                    <a:pt x="186" y="0"/>
                  </a:cubicBezTo>
                  <a:cubicBezTo>
                    <a:pt x="186" y="0"/>
                    <a:pt x="186" y="0"/>
                    <a:pt x="186" y="0"/>
                  </a:cubicBezTo>
                  <a:moveTo>
                    <a:pt x="185" y="0"/>
                  </a:moveTo>
                  <a:cubicBezTo>
                    <a:pt x="185" y="0"/>
                    <a:pt x="186" y="0"/>
                    <a:pt x="186" y="0"/>
                  </a:cubicBezTo>
                  <a:cubicBezTo>
                    <a:pt x="186" y="0"/>
                    <a:pt x="185" y="0"/>
                    <a:pt x="185" y="0"/>
                  </a:cubicBezTo>
                  <a:moveTo>
                    <a:pt x="185" y="0"/>
                  </a:moveTo>
                  <a:cubicBezTo>
                    <a:pt x="185" y="0"/>
                    <a:pt x="185" y="0"/>
                    <a:pt x="185" y="0"/>
                  </a:cubicBezTo>
                  <a:cubicBezTo>
                    <a:pt x="185" y="0"/>
                    <a:pt x="185" y="0"/>
                    <a:pt x="185" y="0"/>
                  </a:cubicBezTo>
                  <a:moveTo>
                    <a:pt x="185" y="0"/>
                  </a:moveTo>
                  <a:cubicBezTo>
                    <a:pt x="83" y="0"/>
                    <a:pt x="0" y="82"/>
                    <a:pt x="0" y="184"/>
                  </a:cubicBezTo>
                  <a:cubicBezTo>
                    <a:pt x="0" y="184"/>
                    <a:pt x="0" y="184"/>
                    <a:pt x="0" y="184"/>
                  </a:cubicBezTo>
                  <a:cubicBezTo>
                    <a:pt x="0" y="82"/>
                    <a:pt x="83" y="0"/>
                    <a:pt x="185" y="0"/>
                  </a:cubicBezTo>
                  <a:cubicBezTo>
                    <a:pt x="185" y="0"/>
                    <a:pt x="185" y="0"/>
                    <a:pt x="185" y="0"/>
                  </a:cubicBezTo>
                  <a:cubicBezTo>
                    <a:pt x="185" y="0"/>
                    <a:pt x="185" y="0"/>
                    <a:pt x="18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58" name="Freeform 47"/>
            <p:cNvSpPr/>
            <p:nvPr/>
          </p:nvSpPr>
          <p:spPr bwMode="auto">
            <a:xfrm>
              <a:off x="3257550" y="1509908"/>
              <a:ext cx="1628774" cy="1624015"/>
            </a:xfrm>
            <a:custGeom>
              <a:avLst/>
              <a:gdLst>
                <a:gd name="T0" fmla="*/ 0 w 334"/>
                <a:gd name="T1" fmla="*/ 184 h 333"/>
                <a:gd name="T2" fmla="*/ 0 w 334"/>
                <a:gd name="T3" fmla="*/ 185 h 333"/>
                <a:gd name="T4" fmla="*/ 0 w 334"/>
                <a:gd name="T5" fmla="*/ 185 h 333"/>
                <a:gd name="T6" fmla="*/ 0 w 334"/>
                <a:gd name="T7" fmla="*/ 185 h 333"/>
                <a:gd name="T8" fmla="*/ 0 w 334"/>
                <a:gd name="T9" fmla="*/ 186 h 333"/>
                <a:gd name="T10" fmla="*/ 0 w 334"/>
                <a:gd name="T11" fmla="*/ 186 h 333"/>
                <a:gd name="T12" fmla="*/ 0 w 334"/>
                <a:gd name="T13" fmla="*/ 186 h 333"/>
                <a:gd name="T14" fmla="*/ 0 w 334"/>
                <a:gd name="T15" fmla="*/ 187 h 333"/>
                <a:gd name="T16" fmla="*/ 0 w 334"/>
                <a:gd name="T17" fmla="*/ 187 h 333"/>
                <a:gd name="T18" fmla="*/ 0 w 334"/>
                <a:gd name="T19" fmla="*/ 187 h 333"/>
                <a:gd name="T20" fmla="*/ 0 w 334"/>
                <a:gd name="T21" fmla="*/ 188 h 333"/>
                <a:gd name="T22" fmla="*/ 0 w 334"/>
                <a:gd name="T23" fmla="*/ 188 h 333"/>
                <a:gd name="T24" fmla="*/ 0 w 334"/>
                <a:gd name="T25" fmla="*/ 188 h 333"/>
                <a:gd name="T26" fmla="*/ 0 w 334"/>
                <a:gd name="T27" fmla="*/ 188 h 333"/>
                <a:gd name="T28" fmla="*/ 0 w 334"/>
                <a:gd name="T29" fmla="*/ 189 h 333"/>
                <a:gd name="T30" fmla="*/ 0 w 334"/>
                <a:gd name="T31" fmla="*/ 189 h 333"/>
                <a:gd name="T32" fmla="*/ 0 w 334"/>
                <a:gd name="T33" fmla="*/ 189 h 333"/>
                <a:gd name="T34" fmla="*/ 0 w 334"/>
                <a:gd name="T35" fmla="*/ 190 h 333"/>
                <a:gd name="T36" fmla="*/ 0 w 334"/>
                <a:gd name="T37" fmla="*/ 190 h 333"/>
                <a:gd name="T38" fmla="*/ 0 w 334"/>
                <a:gd name="T39" fmla="*/ 190 h 333"/>
                <a:gd name="T40" fmla="*/ 0 w 334"/>
                <a:gd name="T41" fmla="*/ 190 h 333"/>
                <a:gd name="T42" fmla="*/ 0 w 334"/>
                <a:gd name="T43" fmla="*/ 191 h 333"/>
                <a:gd name="T44" fmla="*/ 0 w 334"/>
                <a:gd name="T45" fmla="*/ 191 h 333"/>
                <a:gd name="T46" fmla="*/ 0 w 334"/>
                <a:gd name="T47" fmla="*/ 191 h 333"/>
                <a:gd name="T48" fmla="*/ 0 w 334"/>
                <a:gd name="T49" fmla="*/ 192 h 333"/>
                <a:gd name="T50" fmla="*/ 0 w 334"/>
                <a:gd name="T51" fmla="*/ 192 h 333"/>
                <a:gd name="T52" fmla="*/ 0 w 334"/>
                <a:gd name="T53" fmla="*/ 192 h 333"/>
                <a:gd name="T54" fmla="*/ 0 w 334"/>
                <a:gd name="T55" fmla="*/ 193 h 333"/>
                <a:gd name="T56" fmla="*/ 0 w 334"/>
                <a:gd name="T57" fmla="*/ 193 h 333"/>
                <a:gd name="T58" fmla="*/ 0 w 334"/>
                <a:gd name="T59" fmla="*/ 193 h 333"/>
                <a:gd name="T60" fmla="*/ 40 w 334"/>
                <a:gd name="T61" fmla="*/ 224 h 333"/>
                <a:gd name="T62" fmla="*/ 334 w 334"/>
                <a:gd name="T63" fmla="*/ 75 h 333"/>
                <a:gd name="T64" fmla="*/ 194 w 334"/>
                <a:gd name="T65" fmla="*/ 0 h 333"/>
                <a:gd name="T66" fmla="*/ 193 w 334"/>
                <a:gd name="T67" fmla="*/ 0 h 333"/>
                <a:gd name="T68" fmla="*/ 193 w 334"/>
                <a:gd name="T69" fmla="*/ 0 h 333"/>
                <a:gd name="T70" fmla="*/ 192 w 334"/>
                <a:gd name="T71" fmla="*/ 0 h 333"/>
                <a:gd name="T72" fmla="*/ 192 w 334"/>
                <a:gd name="T73" fmla="*/ 0 h 333"/>
                <a:gd name="T74" fmla="*/ 192 w 334"/>
                <a:gd name="T75" fmla="*/ 0 h 333"/>
                <a:gd name="T76" fmla="*/ 191 w 334"/>
                <a:gd name="T77" fmla="*/ 0 h 333"/>
                <a:gd name="T78" fmla="*/ 191 w 334"/>
                <a:gd name="T79" fmla="*/ 0 h 333"/>
                <a:gd name="T80" fmla="*/ 191 w 334"/>
                <a:gd name="T81" fmla="*/ 0 h 333"/>
                <a:gd name="T82" fmla="*/ 190 w 334"/>
                <a:gd name="T83" fmla="*/ 0 h 333"/>
                <a:gd name="T84" fmla="*/ 190 w 334"/>
                <a:gd name="T85" fmla="*/ 0 h 333"/>
                <a:gd name="T86" fmla="*/ 190 w 334"/>
                <a:gd name="T87" fmla="*/ 0 h 333"/>
                <a:gd name="T88" fmla="*/ 189 w 334"/>
                <a:gd name="T89" fmla="*/ 0 h 333"/>
                <a:gd name="T90" fmla="*/ 189 w 334"/>
                <a:gd name="T91" fmla="*/ 0 h 333"/>
                <a:gd name="T92" fmla="*/ 189 w 334"/>
                <a:gd name="T93" fmla="*/ 0 h 333"/>
                <a:gd name="T94" fmla="*/ 189 w 334"/>
                <a:gd name="T95" fmla="*/ 0 h 333"/>
                <a:gd name="T96" fmla="*/ 188 w 334"/>
                <a:gd name="T97" fmla="*/ 0 h 333"/>
                <a:gd name="T98" fmla="*/ 188 w 334"/>
                <a:gd name="T99" fmla="*/ 0 h 333"/>
                <a:gd name="T100" fmla="*/ 188 w 334"/>
                <a:gd name="T101" fmla="*/ 0 h 333"/>
                <a:gd name="T102" fmla="*/ 187 w 334"/>
                <a:gd name="T103" fmla="*/ 0 h 333"/>
                <a:gd name="T104" fmla="*/ 187 w 334"/>
                <a:gd name="T105" fmla="*/ 0 h 333"/>
                <a:gd name="T106" fmla="*/ 187 w 334"/>
                <a:gd name="T107" fmla="*/ 0 h 333"/>
                <a:gd name="T108" fmla="*/ 186 w 334"/>
                <a:gd name="T109" fmla="*/ 0 h 333"/>
                <a:gd name="T110" fmla="*/ 186 w 334"/>
                <a:gd name="T111" fmla="*/ 0 h 333"/>
                <a:gd name="T112" fmla="*/ 186 w 334"/>
                <a:gd name="T113" fmla="*/ 0 h 333"/>
                <a:gd name="T114" fmla="*/ 185 w 334"/>
                <a:gd name="T115" fmla="*/ 0 h 333"/>
                <a:gd name="T116" fmla="*/ 185 w 334"/>
                <a:gd name="T117" fmla="*/ 0 h 333"/>
                <a:gd name="T118" fmla="*/ 185 w 334"/>
                <a:gd name="T11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4" h="333">
                  <a:moveTo>
                    <a:pt x="185" y="0"/>
                  </a:moveTo>
                  <a:cubicBezTo>
                    <a:pt x="83" y="0"/>
                    <a:pt x="0" y="82"/>
                    <a:pt x="0" y="184"/>
                  </a:cubicBezTo>
                  <a:cubicBezTo>
                    <a:pt x="0" y="184"/>
                    <a:pt x="0" y="184"/>
                    <a:pt x="0" y="184"/>
                  </a:cubicBezTo>
                  <a:cubicBezTo>
                    <a:pt x="0" y="184"/>
                    <a:pt x="0" y="184"/>
                    <a:pt x="0" y="185"/>
                  </a:cubicBezTo>
                  <a:cubicBezTo>
                    <a:pt x="0" y="185"/>
                    <a:pt x="0" y="185"/>
                    <a:pt x="0" y="185"/>
                  </a:cubicBezTo>
                  <a:cubicBezTo>
                    <a:pt x="0" y="185"/>
                    <a:pt x="0" y="185"/>
                    <a:pt x="0" y="185"/>
                  </a:cubicBezTo>
                  <a:cubicBezTo>
                    <a:pt x="0" y="185"/>
                    <a:pt x="0" y="185"/>
                    <a:pt x="0" y="185"/>
                  </a:cubicBezTo>
                  <a:cubicBezTo>
                    <a:pt x="0" y="185"/>
                    <a:pt x="0" y="185"/>
                    <a:pt x="0" y="185"/>
                  </a:cubicBezTo>
                  <a:cubicBezTo>
                    <a:pt x="0" y="185"/>
                    <a:pt x="0" y="185"/>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3"/>
                    <a:pt x="0" y="193"/>
                  </a:cubicBezTo>
                  <a:cubicBezTo>
                    <a:pt x="0" y="193"/>
                    <a:pt x="0" y="193"/>
                    <a:pt x="0" y="193"/>
                  </a:cubicBezTo>
                  <a:cubicBezTo>
                    <a:pt x="0" y="193"/>
                    <a:pt x="0" y="193"/>
                    <a:pt x="0" y="193"/>
                  </a:cubicBezTo>
                  <a:cubicBezTo>
                    <a:pt x="0" y="193"/>
                    <a:pt x="0" y="193"/>
                    <a:pt x="0" y="193"/>
                  </a:cubicBezTo>
                  <a:cubicBezTo>
                    <a:pt x="0" y="193"/>
                    <a:pt x="0" y="193"/>
                    <a:pt x="0" y="193"/>
                  </a:cubicBezTo>
                  <a:cubicBezTo>
                    <a:pt x="3" y="251"/>
                    <a:pt x="32" y="301"/>
                    <a:pt x="76" y="333"/>
                  </a:cubicBezTo>
                  <a:cubicBezTo>
                    <a:pt x="53" y="303"/>
                    <a:pt x="40" y="265"/>
                    <a:pt x="40" y="224"/>
                  </a:cubicBezTo>
                  <a:cubicBezTo>
                    <a:pt x="40" y="122"/>
                    <a:pt x="123" y="40"/>
                    <a:pt x="225" y="40"/>
                  </a:cubicBezTo>
                  <a:cubicBezTo>
                    <a:pt x="265" y="40"/>
                    <a:pt x="303" y="53"/>
                    <a:pt x="334" y="75"/>
                  </a:cubicBezTo>
                  <a:cubicBezTo>
                    <a:pt x="302" y="32"/>
                    <a:pt x="251" y="3"/>
                    <a:pt x="194" y="0"/>
                  </a:cubicBezTo>
                  <a:cubicBezTo>
                    <a:pt x="194" y="0"/>
                    <a:pt x="194" y="0"/>
                    <a:pt x="194" y="0"/>
                  </a:cubicBezTo>
                  <a:cubicBezTo>
                    <a:pt x="194" y="0"/>
                    <a:pt x="193" y="0"/>
                    <a:pt x="193" y="0"/>
                  </a:cubicBezTo>
                  <a:cubicBezTo>
                    <a:pt x="193" y="0"/>
                    <a:pt x="193" y="0"/>
                    <a:pt x="193" y="0"/>
                  </a:cubicBezTo>
                  <a:cubicBezTo>
                    <a:pt x="193" y="0"/>
                    <a:pt x="193" y="0"/>
                    <a:pt x="193" y="0"/>
                  </a:cubicBezTo>
                  <a:cubicBezTo>
                    <a:pt x="193" y="0"/>
                    <a:pt x="193" y="0"/>
                    <a:pt x="193" y="0"/>
                  </a:cubicBezTo>
                  <a:cubicBezTo>
                    <a:pt x="193" y="0"/>
                    <a:pt x="193" y="0"/>
                    <a:pt x="193"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5" y="0"/>
                    <a:pt x="185" y="0"/>
                  </a:cubicBezTo>
                  <a:cubicBezTo>
                    <a:pt x="185" y="0"/>
                    <a:pt x="185" y="0"/>
                    <a:pt x="185" y="0"/>
                  </a:cubicBezTo>
                  <a:cubicBezTo>
                    <a:pt x="185" y="0"/>
                    <a:pt x="185" y="0"/>
                    <a:pt x="185" y="0"/>
                  </a:cubicBezTo>
                  <a:cubicBezTo>
                    <a:pt x="185" y="0"/>
                    <a:pt x="185" y="0"/>
                    <a:pt x="185" y="0"/>
                  </a:cubicBezTo>
                  <a:cubicBezTo>
                    <a:pt x="185" y="0"/>
                    <a:pt x="185" y="0"/>
                    <a:pt x="185" y="0"/>
                  </a:cubicBezTo>
                </a:path>
              </a:pathLst>
            </a:custGeom>
            <a:solidFill>
              <a:srgbClr val="FF0000"/>
            </a:solidFill>
            <a:ln>
              <a:noFill/>
            </a:ln>
          </p:spPr>
          <p:txBody>
            <a:bodyPr vert="horz" wrap="square" lIns="121904" tIns="60952" rIns="121904" bIns="60952" numCol="1" anchor="t" anchorCtr="0" compatLnSpc="1"/>
            <a:lstStyle/>
            <a:p>
              <a:endParaRPr lang="zh-CN" altLang="en-US"/>
            </a:p>
          </p:txBody>
        </p:sp>
        <p:sp>
          <p:nvSpPr>
            <p:cNvPr id="159" name="Freeform 48"/>
            <p:cNvSpPr>
              <a:spLocks noEditPoints="1"/>
            </p:cNvSpPr>
            <p:nvPr/>
          </p:nvSpPr>
          <p:spPr bwMode="auto">
            <a:xfrm>
              <a:off x="6013449" y="4267399"/>
              <a:ext cx="609600" cy="614363"/>
            </a:xfrm>
            <a:custGeom>
              <a:avLst/>
              <a:gdLst>
                <a:gd name="T0" fmla="*/ 1 w 125"/>
                <a:gd name="T1" fmla="*/ 126 h 126"/>
                <a:gd name="T2" fmla="*/ 1 w 125"/>
                <a:gd name="T3" fmla="*/ 125 h 126"/>
                <a:gd name="T4" fmla="*/ 0 w 125"/>
                <a:gd name="T5" fmla="*/ 125 h 126"/>
                <a:gd name="T6" fmla="*/ 0 w 125"/>
                <a:gd name="T7" fmla="*/ 124 h 126"/>
                <a:gd name="T8" fmla="*/ 0 w 125"/>
                <a:gd name="T9" fmla="*/ 124 h 126"/>
                <a:gd name="T10" fmla="*/ 0 w 125"/>
                <a:gd name="T11" fmla="*/ 124 h 126"/>
                <a:gd name="T12" fmla="*/ 0 w 125"/>
                <a:gd name="T13" fmla="*/ 123 h 126"/>
                <a:gd name="T14" fmla="*/ 0 w 125"/>
                <a:gd name="T15" fmla="*/ 123 h 126"/>
                <a:gd name="T16" fmla="*/ 0 w 125"/>
                <a:gd name="T17" fmla="*/ 123 h 126"/>
                <a:gd name="T18" fmla="*/ 0 w 125"/>
                <a:gd name="T19" fmla="*/ 122 h 126"/>
                <a:gd name="T20" fmla="*/ 0 w 125"/>
                <a:gd name="T21" fmla="*/ 122 h 126"/>
                <a:gd name="T22" fmla="*/ 0 w 125"/>
                <a:gd name="T23" fmla="*/ 122 h 126"/>
                <a:gd name="T24" fmla="*/ 0 w 125"/>
                <a:gd name="T25" fmla="*/ 122 h 126"/>
                <a:gd name="T26" fmla="*/ 0 w 125"/>
                <a:gd name="T27" fmla="*/ 121 h 126"/>
                <a:gd name="T28" fmla="*/ 0 w 125"/>
                <a:gd name="T29" fmla="*/ 121 h 126"/>
                <a:gd name="T30" fmla="*/ 0 w 125"/>
                <a:gd name="T31" fmla="*/ 121 h 126"/>
                <a:gd name="T32" fmla="*/ 0 w 125"/>
                <a:gd name="T33" fmla="*/ 121 h 126"/>
                <a:gd name="T34" fmla="*/ 0 w 125"/>
                <a:gd name="T35" fmla="*/ 120 h 126"/>
                <a:gd name="T36" fmla="*/ 0 w 125"/>
                <a:gd name="T37" fmla="*/ 120 h 126"/>
                <a:gd name="T38" fmla="*/ 0 w 125"/>
                <a:gd name="T39" fmla="*/ 120 h 126"/>
                <a:gd name="T40" fmla="*/ 0 w 125"/>
                <a:gd name="T41" fmla="*/ 120 h 126"/>
                <a:gd name="T42" fmla="*/ 0 w 125"/>
                <a:gd name="T43" fmla="*/ 119 h 126"/>
                <a:gd name="T44" fmla="*/ 0 w 125"/>
                <a:gd name="T45" fmla="*/ 119 h 126"/>
                <a:gd name="T46" fmla="*/ 0 w 125"/>
                <a:gd name="T47" fmla="*/ 119 h 126"/>
                <a:gd name="T48" fmla="*/ 0 w 125"/>
                <a:gd name="T49" fmla="*/ 119 h 126"/>
                <a:gd name="T50" fmla="*/ 0 w 125"/>
                <a:gd name="T51" fmla="*/ 118 h 126"/>
                <a:gd name="T52" fmla="*/ 125 w 125"/>
                <a:gd name="T53" fmla="*/ 0 h 126"/>
                <a:gd name="T54" fmla="*/ 125 w 125"/>
                <a:gd name="T55" fmla="*/ 0 h 126"/>
                <a:gd name="T56" fmla="*/ 124 w 125"/>
                <a:gd name="T57" fmla="*/ 0 h 126"/>
                <a:gd name="T58" fmla="*/ 124 w 125"/>
                <a:gd name="T59" fmla="*/ 0 h 126"/>
                <a:gd name="T60" fmla="*/ 123 w 125"/>
                <a:gd name="T61" fmla="*/ 0 h 126"/>
                <a:gd name="T62" fmla="*/ 123 w 125"/>
                <a:gd name="T63" fmla="*/ 0 h 126"/>
                <a:gd name="T64" fmla="*/ 123 w 125"/>
                <a:gd name="T65" fmla="*/ 0 h 126"/>
                <a:gd name="T66" fmla="*/ 122 w 125"/>
                <a:gd name="T67" fmla="*/ 0 h 126"/>
                <a:gd name="T68" fmla="*/ 122 w 125"/>
                <a:gd name="T69" fmla="*/ 0 h 126"/>
                <a:gd name="T70" fmla="*/ 122 w 125"/>
                <a:gd name="T71" fmla="*/ 0 h 126"/>
                <a:gd name="T72" fmla="*/ 122 w 125"/>
                <a:gd name="T73" fmla="*/ 0 h 126"/>
                <a:gd name="T74" fmla="*/ 121 w 125"/>
                <a:gd name="T75" fmla="*/ 0 h 126"/>
                <a:gd name="T76" fmla="*/ 121 w 125"/>
                <a:gd name="T77" fmla="*/ 0 h 126"/>
                <a:gd name="T78" fmla="*/ 121 w 125"/>
                <a:gd name="T79" fmla="*/ 0 h 126"/>
                <a:gd name="T80" fmla="*/ 121 w 125"/>
                <a:gd name="T81" fmla="*/ 0 h 126"/>
                <a:gd name="T82" fmla="*/ 120 w 125"/>
                <a:gd name="T83" fmla="*/ 0 h 126"/>
                <a:gd name="T84" fmla="*/ 120 w 125"/>
                <a:gd name="T85" fmla="*/ 0 h 126"/>
                <a:gd name="T86" fmla="*/ 120 w 125"/>
                <a:gd name="T87" fmla="*/ 0 h 126"/>
                <a:gd name="T88" fmla="*/ 120 w 125"/>
                <a:gd name="T89" fmla="*/ 0 h 126"/>
                <a:gd name="T90" fmla="*/ 120 w 125"/>
                <a:gd name="T91" fmla="*/ 0 h 126"/>
                <a:gd name="T92" fmla="*/ 119 w 125"/>
                <a:gd name="T93" fmla="*/ 0 h 126"/>
                <a:gd name="T94" fmla="*/ 119 w 125"/>
                <a:gd name="T95" fmla="*/ 0 h 126"/>
                <a:gd name="T96" fmla="*/ 119 w 125"/>
                <a:gd name="T9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26">
                  <a:moveTo>
                    <a:pt x="1" y="126"/>
                  </a:moveTo>
                  <a:cubicBezTo>
                    <a:pt x="1" y="126"/>
                    <a:pt x="1" y="126"/>
                    <a:pt x="1" y="126"/>
                  </a:cubicBezTo>
                  <a:cubicBezTo>
                    <a:pt x="1" y="126"/>
                    <a:pt x="1" y="126"/>
                    <a:pt x="1" y="126"/>
                  </a:cubicBezTo>
                  <a:moveTo>
                    <a:pt x="1" y="125"/>
                  </a:moveTo>
                  <a:cubicBezTo>
                    <a:pt x="1" y="125"/>
                    <a:pt x="1" y="125"/>
                    <a:pt x="1" y="125"/>
                  </a:cubicBezTo>
                  <a:cubicBezTo>
                    <a:pt x="1" y="125"/>
                    <a:pt x="1" y="125"/>
                    <a:pt x="1" y="125"/>
                  </a:cubicBezTo>
                  <a:moveTo>
                    <a:pt x="0" y="125"/>
                  </a:moveTo>
                  <a:cubicBezTo>
                    <a:pt x="0" y="125"/>
                    <a:pt x="0" y="125"/>
                    <a:pt x="0" y="125"/>
                  </a:cubicBezTo>
                  <a:cubicBezTo>
                    <a:pt x="0" y="125"/>
                    <a:pt x="0" y="125"/>
                    <a:pt x="0" y="125"/>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2"/>
                  </a:moveTo>
                  <a:cubicBezTo>
                    <a:pt x="0" y="122"/>
                    <a:pt x="0" y="122"/>
                    <a:pt x="0" y="123"/>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8"/>
                  </a:moveTo>
                  <a:cubicBezTo>
                    <a:pt x="0" y="118"/>
                    <a:pt x="0" y="118"/>
                    <a:pt x="0" y="119"/>
                  </a:cubicBezTo>
                  <a:cubicBezTo>
                    <a:pt x="0" y="118"/>
                    <a:pt x="0" y="118"/>
                    <a:pt x="0" y="118"/>
                  </a:cubicBezTo>
                  <a:moveTo>
                    <a:pt x="125" y="0"/>
                  </a:moveTo>
                  <a:cubicBezTo>
                    <a:pt x="125" y="0"/>
                    <a:pt x="125" y="0"/>
                    <a:pt x="125" y="0"/>
                  </a:cubicBezTo>
                  <a:cubicBezTo>
                    <a:pt x="125" y="0"/>
                    <a:pt x="125" y="0"/>
                    <a:pt x="125" y="0"/>
                  </a:cubicBezTo>
                  <a:moveTo>
                    <a:pt x="125" y="0"/>
                  </a:moveTo>
                  <a:cubicBezTo>
                    <a:pt x="125" y="0"/>
                    <a:pt x="125" y="0"/>
                    <a:pt x="125" y="0"/>
                  </a:cubicBezTo>
                  <a:cubicBezTo>
                    <a:pt x="125" y="0"/>
                    <a:pt x="125" y="0"/>
                    <a:pt x="125" y="0"/>
                  </a:cubicBezTo>
                  <a:moveTo>
                    <a:pt x="124" y="0"/>
                  </a:moveTo>
                  <a:cubicBezTo>
                    <a:pt x="124" y="0"/>
                    <a:pt x="124" y="0"/>
                    <a:pt x="124" y="0"/>
                  </a:cubicBezTo>
                  <a:cubicBezTo>
                    <a:pt x="124" y="0"/>
                    <a:pt x="124" y="0"/>
                    <a:pt x="124" y="0"/>
                  </a:cubicBezTo>
                  <a:moveTo>
                    <a:pt x="124" y="0"/>
                  </a:moveTo>
                  <a:cubicBezTo>
                    <a:pt x="124" y="0"/>
                    <a:pt x="124" y="0"/>
                    <a:pt x="124" y="0"/>
                  </a:cubicBezTo>
                  <a:cubicBezTo>
                    <a:pt x="124" y="0"/>
                    <a:pt x="124" y="0"/>
                    <a:pt x="124"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0" name="Freeform 49"/>
            <p:cNvSpPr/>
            <p:nvPr/>
          </p:nvSpPr>
          <p:spPr bwMode="auto">
            <a:xfrm>
              <a:off x="6013449" y="4267399"/>
              <a:ext cx="1054100" cy="1054101"/>
            </a:xfrm>
            <a:custGeom>
              <a:avLst/>
              <a:gdLst>
                <a:gd name="T0" fmla="*/ 96 w 216"/>
                <a:gd name="T1" fmla="*/ 2 h 216"/>
                <a:gd name="T2" fmla="*/ 2 w 216"/>
                <a:gd name="T3" fmla="*/ 96 h 216"/>
                <a:gd name="T4" fmla="*/ 0 w 216"/>
                <a:gd name="T5" fmla="*/ 118 h 216"/>
                <a:gd name="T6" fmla="*/ 0 w 216"/>
                <a:gd name="T7" fmla="*/ 119 h 216"/>
                <a:gd name="T8" fmla="*/ 0 w 216"/>
                <a:gd name="T9" fmla="*/ 119 h 216"/>
                <a:gd name="T10" fmla="*/ 0 w 216"/>
                <a:gd name="T11" fmla="*/ 119 h 216"/>
                <a:gd name="T12" fmla="*/ 0 w 216"/>
                <a:gd name="T13" fmla="*/ 119 h 216"/>
                <a:gd name="T14" fmla="*/ 0 w 216"/>
                <a:gd name="T15" fmla="*/ 119 h 216"/>
                <a:gd name="T16" fmla="*/ 0 w 216"/>
                <a:gd name="T17" fmla="*/ 120 h 216"/>
                <a:gd name="T18" fmla="*/ 0 w 216"/>
                <a:gd name="T19" fmla="*/ 120 h 216"/>
                <a:gd name="T20" fmla="*/ 0 w 216"/>
                <a:gd name="T21" fmla="*/ 120 h 216"/>
                <a:gd name="T22" fmla="*/ 0 w 216"/>
                <a:gd name="T23" fmla="*/ 120 h 216"/>
                <a:gd name="T24" fmla="*/ 0 w 216"/>
                <a:gd name="T25" fmla="*/ 121 h 216"/>
                <a:gd name="T26" fmla="*/ 0 w 216"/>
                <a:gd name="T27" fmla="*/ 121 h 216"/>
                <a:gd name="T28" fmla="*/ 0 w 216"/>
                <a:gd name="T29" fmla="*/ 121 h 216"/>
                <a:gd name="T30" fmla="*/ 0 w 216"/>
                <a:gd name="T31" fmla="*/ 121 h 216"/>
                <a:gd name="T32" fmla="*/ 0 w 216"/>
                <a:gd name="T33" fmla="*/ 122 h 216"/>
                <a:gd name="T34" fmla="*/ 0 w 216"/>
                <a:gd name="T35" fmla="*/ 122 h 216"/>
                <a:gd name="T36" fmla="*/ 0 w 216"/>
                <a:gd name="T37" fmla="*/ 122 h 216"/>
                <a:gd name="T38" fmla="*/ 0 w 216"/>
                <a:gd name="T39" fmla="*/ 123 h 216"/>
                <a:gd name="T40" fmla="*/ 0 w 216"/>
                <a:gd name="T41" fmla="*/ 123 h 216"/>
                <a:gd name="T42" fmla="*/ 0 w 216"/>
                <a:gd name="T43" fmla="*/ 123 h 216"/>
                <a:gd name="T44" fmla="*/ 0 w 216"/>
                <a:gd name="T45" fmla="*/ 123 h 216"/>
                <a:gd name="T46" fmla="*/ 0 w 216"/>
                <a:gd name="T47" fmla="*/ 124 h 216"/>
                <a:gd name="T48" fmla="*/ 0 w 216"/>
                <a:gd name="T49" fmla="*/ 124 h 216"/>
                <a:gd name="T50" fmla="*/ 0 w 216"/>
                <a:gd name="T51" fmla="*/ 124 h 216"/>
                <a:gd name="T52" fmla="*/ 0 w 216"/>
                <a:gd name="T53" fmla="*/ 125 h 216"/>
                <a:gd name="T54" fmla="*/ 1 w 216"/>
                <a:gd name="T55" fmla="*/ 125 h 216"/>
                <a:gd name="T56" fmla="*/ 1 w 216"/>
                <a:gd name="T57" fmla="*/ 126 h 216"/>
                <a:gd name="T58" fmla="*/ 31 w 216"/>
                <a:gd name="T59" fmla="*/ 149 h 216"/>
                <a:gd name="T60" fmla="*/ 216 w 216"/>
                <a:gd name="T61" fmla="*/ 51 h 216"/>
                <a:gd name="T62" fmla="*/ 125 w 216"/>
                <a:gd name="T63" fmla="*/ 0 h 216"/>
                <a:gd name="T64" fmla="*/ 125 w 216"/>
                <a:gd name="T65" fmla="*/ 0 h 216"/>
                <a:gd name="T66" fmla="*/ 124 w 216"/>
                <a:gd name="T67" fmla="*/ 0 h 216"/>
                <a:gd name="T68" fmla="*/ 124 w 216"/>
                <a:gd name="T69" fmla="*/ 0 h 216"/>
                <a:gd name="T70" fmla="*/ 123 w 216"/>
                <a:gd name="T71" fmla="*/ 0 h 216"/>
                <a:gd name="T72" fmla="*/ 123 w 216"/>
                <a:gd name="T73" fmla="*/ 0 h 216"/>
                <a:gd name="T74" fmla="*/ 123 w 216"/>
                <a:gd name="T75" fmla="*/ 0 h 216"/>
                <a:gd name="T76" fmla="*/ 122 w 216"/>
                <a:gd name="T77" fmla="*/ 0 h 216"/>
                <a:gd name="T78" fmla="*/ 122 w 216"/>
                <a:gd name="T79" fmla="*/ 0 h 216"/>
                <a:gd name="T80" fmla="*/ 122 w 216"/>
                <a:gd name="T81" fmla="*/ 0 h 216"/>
                <a:gd name="T82" fmla="*/ 122 w 216"/>
                <a:gd name="T83" fmla="*/ 0 h 216"/>
                <a:gd name="T84" fmla="*/ 121 w 216"/>
                <a:gd name="T85" fmla="*/ 0 h 216"/>
                <a:gd name="T86" fmla="*/ 121 w 216"/>
                <a:gd name="T87" fmla="*/ 0 h 216"/>
                <a:gd name="T88" fmla="*/ 121 w 216"/>
                <a:gd name="T89" fmla="*/ 0 h 216"/>
                <a:gd name="T90" fmla="*/ 121 w 216"/>
                <a:gd name="T91" fmla="*/ 0 h 216"/>
                <a:gd name="T92" fmla="*/ 120 w 216"/>
                <a:gd name="T93" fmla="*/ 0 h 216"/>
                <a:gd name="T94" fmla="*/ 120 w 216"/>
                <a:gd name="T95" fmla="*/ 0 h 216"/>
                <a:gd name="T96" fmla="*/ 120 w 216"/>
                <a:gd name="T97" fmla="*/ 0 h 216"/>
                <a:gd name="T98" fmla="*/ 120 w 216"/>
                <a:gd name="T99" fmla="*/ 0 h 216"/>
                <a:gd name="T100" fmla="*/ 120 w 216"/>
                <a:gd name="T101" fmla="*/ 0 h 216"/>
                <a:gd name="T102" fmla="*/ 119 w 216"/>
                <a:gd name="T103" fmla="*/ 0 h 216"/>
                <a:gd name="T104" fmla="*/ 119 w 216"/>
                <a:gd name="T105" fmla="*/ 0 h 216"/>
                <a:gd name="T106" fmla="*/ 119 w 216"/>
                <a:gd name="T107" fmla="*/ 0 h 216"/>
                <a:gd name="T108" fmla="*/ 119 w 216"/>
                <a:gd name="T10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6" h="216">
                  <a:moveTo>
                    <a:pt x="119" y="0"/>
                  </a:moveTo>
                  <a:cubicBezTo>
                    <a:pt x="111" y="0"/>
                    <a:pt x="103" y="1"/>
                    <a:pt x="96" y="2"/>
                  </a:cubicBezTo>
                  <a:cubicBezTo>
                    <a:pt x="96" y="2"/>
                    <a:pt x="96" y="2"/>
                    <a:pt x="96" y="2"/>
                  </a:cubicBezTo>
                  <a:cubicBezTo>
                    <a:pt x="49" y="11"/>
                    <a:pt x="12" y="48"/>
                    <a:pt x="2" y="96"/>
                  </a:cubicBezTo>
                  <a:cubicBezTo>
                    <a:pt x="2" y="96"/>
                    <a:pt x="2" y="96"/>
                    <a:pt x="2" y="96"/>
                  </a:cubicBezTo>
                  <a:cubicBezTo>
                    <a:pt x="1" y="103"/>
                    <a:pt x="0" y="111"/>
                    <a:pt x="0" y="118"/>
                  </a:cubicBezTo>
                  <a:cubicBezTo>
                    <a:pt x="0" y="118"/>
                    <a:pt x="0" y="118"/>
                    <a:pt x="0" y="118"/>
                  </a:cubicBezTo>
                  <a:cubicBezTo>
                    <a:pt x="0" y="118"/>
                    <a:pt x="0" y="118"/>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5"/>
                    <a:pt x="0" y="125"/>
                  </a:cubicBezTo>
                  <a:cubicBezTo>
                    <a:pt x="0" y="125"/>
                    <a:pt x="0" y="125"/>
                    <a:pt x="0" y="125"/>
                  </a:cubicBezTo>
                  <a:cubicBezTo>
                    <a:pt x="1" y="125"/>
                    <a:pt x="1" y="125"/>
                    <a:pt x="1" y="125"/>
                  </a:cubicBezTo>
                  <a:cubicBezTo>
                    <a:pt x="1" y="125"/>
                    <a:pt x="1" y="125"/>
                    <a:pt x="1" y="125"/>
                  </a:cubicBezTo>
                  <a:cubicBezTo>
                    <a:pt x="1" y="125"/>
                    <a:pt x="1" y="125"/>
                    <a:pt x="1" y="126"/>
                  </a:cubicBezTo>
                  <a:cubicBezTo>
                    <a:pt x="1" y="126"/>
                    <a:pt x="1" y="126"/>
                    <a:pt x="1" y="126"/>
                  </a:cubicBezTo>
                  <a:cubicBezTo>
                    <a:pt x="3" y="163"/>
                    <a:pt x="23" y="196"/>
                    <a:pt x="52" y="216"/>
                  </a:cubicBezTo>
                  <a:cubicBezTo>
                    <a:pt x="39" y="197"/>
                    <a:pt x="31" y="174"/>
                    <a:pt x="31" y="149"/>
                  </a:cubicBezTo>
                  <a:cubicBezTo>
                    <a:pt x="31" y="84"/>
                    <a:pt x="84" y="31"/>
                    <a:pt x="149" y="31"/>
                  </a:cubicBezTo>
                  <a:cubicBezTo>
                    <a:pt x="174" y="31"/>
                    <a:pt x="197" y="38"/>
                    <a:pt x="216" y="51"/>
                  </a:cubicBezTo>
                  <a:cubicBezTo>
                    <a:pt x="196" y="22"/>
                    <a:pt x="163" y="2"/>
                    <a:pt x="125" y="0"/>
                  </a:cubicBezTo>
                  <a:cubicBezTo>
                    <a:pt x="125" y="0"/>
                    <a:pt x="125" y="0"/>
                    <a:pt x="125" y="0"/>
                  </a:cubicBezTo>
                  <a:cubicBezTo>
                    <a:pt x="125" y="0"/>
                    <a:pt x="125" y="0"/>
                    <a:pt x="125" y="0"/>
                  </a:cubicBezTo>
                  <a:cubicBezTo>
                    <a:pt x="125" y="0"/>
                    <a:pt x="125" y="0"/>
                    <a:pt x="125" y="0"/>
                  </a:cubicBezTo>
                  <a:cubicBezTo>
                    <a:pt x="124" y="0"/>
                    <a:pt x="124" y="0"/>
                    <a:pt x="124" y="0"/>
                  </a:cubicBezTo>
                  <a:cubicBezTo>
                    <a:pt x="124" y="0"/>
                    <a:pt x="124" y="0"/>
                    <a:pt x="124" y="0"/>
                  </a:cubicBezTo>
                  <a:cubicBezTo>
                    <a:pt x="124" y="0"/>
                    <a:pt x="124" y="0"/>
                    <a:pt x="124" y="0"/>
                  </a:cubicBezTo>
                  <a:cubicBezTo>
                    <a:pt x="124" y="0"/>
                    <a:pt x="124" y="0"/>
                    <a:pt x="124" y="0"/>
                  </a:cubicBezTo>
                  <a:cubicBezTo>
                    <a:pt x="124"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1" name="Freeform 50"/>
            <p:cNvSpPr>
              <a:spLocks noEditPoints="1"/>
            </p:cNvSpPr>
            <p:nvPr/>
          </p:nvSpPr>
          <p:spPr bwMode="auto">
            <a:xfrm>
              <a:off x="6994524" y="5248474"/>
              <a:ext cx="482600" cy="482600"/>
            </a:xfrm>
            <a:custGeom>
              <a:avLst/>
              <a:gdLst>
                <a:gd name="T0" fmla="*/ 1 w 99"/>
                <a:gd name="T1" fmla="*/ 99 h 99"/>
                <a:gd name="T2" fmla="*/ 0 w 99"/>
                <a:gd name="T3" fmla="*/ 98 h 99"/>
                <a:gd name="T4" fmla="*/ 0 w 99"/>
                <a:gd name="T5" fmla="*/ 98 h 99"/>
                <a:gd name="T6" fmla="*/ 0 w 99"/>
                <a:gd name="T7" fmla="*/ 97 h 99"/>
                <a:gd name="T8" fmla="*/ 0 w 99"/>
                <a:gd name="T9" fmla="*/ 97 h 99"/>
                <a:gd name="T10" fmla="*/ 0 w 99"/>
                <a:gd name="T11" fmla="*/ 97 h 99"/>
                <a:gd name="T12" fmla="*/ 0 w 99"/>
                <a:gd name="T13" fmla="*/ 97 h 99"/>
                <a:gd name="T14" fmla="*/ 0 w 99"/>
                <a:gd name="T15" fmla="*/ 97 h 99"/>
                <a:gd name="T16" fmla="*/ 0 w 99"/>
                <a:gd name="T17" fmla="*/ 96 h 99"/>
                <a:gd name="T18" fmla="*/ 0 w 99"/>
                <a:gd name="T19" fmla="*/ 96 h 99"/>
                <a:gd name="T20" fmla="*/ 0 w 99"/>
                <a:gd name="T21" fmla="*/ 96 h 99"/>
                <a:gd name="T22" fmla="*/ 0 w 99"/>
                <a:gd name="T23" fmla="*/ 96 h 99"/>
                <a:gd name="T24" fmla="*/ 0 w 99"/>
                <a:gd name="T25" fmla="*/ 96 h 99"/>
                <a:gd name="T26" fmla="*/ 0 w 99"/>
                <a:gd name="T27" fmla="*/ 95 h 99"/>
                <a:gd name="T28" fmla="*/ 0 w 99"/>
                <a:gd name="T29" fmla="*/ 95 h 99"/>
                <a:gd name="T30" fmla="*/ 0 w 99"/>
                <a:gd name="T31" fmla="*/ 95 h 99"/>
                <a:gd name="T32" fmla="*/ 0 w 99"/>
                <a:gd name="T33" fmla="*/ 95 h 99"/>
                <a:gd name="T34" fmla="*/ 0 w 99"/>
                <a:gd name="T35" fmla="*/ 95 h 99"/>
                <a:gd name="T36" fmla="*/ 0 w 99"/>
                <a:gd name="T37" fmla="*/ 94 h 99"/>
                <a:gd name="T38" fmla="*/ 0 w 99"/>
                <a:gd name="T39" fmla="*/ 94 h 99"/>
                <a:gd name="T40" fmla="*/ 0 w 99"/>
                <a:gd name="T41" fmla="*/ 94 h 99"/>
                <a:gd name="T42" fmla="*/ 0 w 99"/>
                <a:gd name="T43" fmla="*/ 94 h 99"/>
                <a:gd name="T44" fmla="*/ 0 w 99"/>
                <a:gd name="T45" fmla="*/ 94 h 99"/>
                <a:gd name="T46" fmla="*/ 0 w 99"/>
                <a:gd name="T47" fmla="*/ 94 h 99"/>
                <a:gd name="T48" fmla="*/ 0 w 99"/>
                <a:gd name="T49" fmla="*/ 94 h 99"/>
                <a:gd name="T50" fmla="*/ 0 w 99"/>
                <a:gd name="T51" fmla="*/ 93 h 99"/>
                <a:gd name="T52" fmla="*/ 99 w 99"/>
                <a:gd name="T53" fmla="*/ 0 h 99"/>
                <a:gd name="T54" fmla="*/ 98 w 99"/>
                <a:gd name="T55" fmla="*/ 0 h 99"/>
                <a:gd name="T56" fmla="*/ 98 w 99"/>
                <a:gd name="T57" fmla="*/ 0 h 99"/>
                <a:gd name="T58" fmla="*/ 98 w 99"/>
                <a:gd name="T59" fmla="*/ 0 h 99"/>
                <a:gd name="T60" fmla="*/ 98 w 99"/>
                <a:gd name="T61" fmla="*/ 0 h 99"/>
                <a:gd name="T62" fmla="*/ 97 w 99"/>
                <a:gd name="T63" fmla="*/ 0 h 99"/>
                <a:gd name="T64" fmla="*/ 97 w 99"/>
                <a:gd name="T65" fmla="*/ 0 h 99"/>
                <a:gd name="T66" fmla="*/ 97 w 99"/>
                <a:gd name="T67" fmla="*/ 0 h 99"/>
                <a:gd name="T68" fmla="*/ 97 w 99"/>
                <a:gd name="T69" fmla="*/ 0 h 99"/>
                <a:gd name="T70" fmla="*/ 97 w 99"/>
                <a:gd name="T71" fmla="*/ 0 h 99"/>
                <a:gd name="T72" fmla="*/ 96 w 99"/>
                <a:gd name="T73" fmla="*/ 0 h 99"/>
                <a:gd name="T74" fmla="*/ 94 w 99"/>
                <a:gd name="T75" fmla="*/ 0 h 99"/>
                <a:gd name="T76" fmla="*/ 96 w 99"/>
                <a:gd name="T77" fmla="*/ 0 h 99"/>
                <a:gd name="T78" fmla="*/ 94 w 99"/>
                <a:gd name="T79" fmla="*/ 0 h 99"/>
                <a:gd name="T80" fmla="*/ 94 w 99"/>
                <a:gd name="T81" fmla="*/ 0 h 99"/>
                <a:gd name="T82" fmla="*/ 96 w 99"/>
                <a:gd name="T83" fmla="*/ 0 h 99"/>
                <a:gd name="T84" fmla="*/ 94 w 99"/>
                <a:gd name="T85" fmla="*/ 0 h 99"/>
                <a:gd name="T86" fmla="*/ 96 w 99"/>
                <a:gd name="T87" fmla="*/ 0 h 99"/>
                <a:gd name="T88" fmla="*/ 94 w 99"/>
                <a:gd name="T89" fmla="*/ 0 h 99"/>
                <a:gd name="T90" fmla="*/ 96 w 99"/>
                <a:gd name="T91" fmla="*/ 0 h 99"/>
                <a:gd name="T92" fmla="*/ 94 w 99"/>
                <a:gd name="T93" fmla="*/ 0 h 99"/>
                <a:gd name="T94" fmla="*/ 95 w 99"/>
                <a:gd name="T95" fmla="*/ 0 h 99"/>
                <a:gd name="T96" fmla="*/ 95 w 99"/>
                <a:gd name="T97" fmla="*/ 0 h 99"/>
                <a:gd name="T98" fmla="*/ 95 w 99"/>
                <a:gd name="T99" fmla="*/ 0 h 99"/>
                <a:gd name="T100" fmla="*/ 95 w 99"/>
                <a:gd name="T101" fmla="*/ 0 h 99"/>
                <a:gd name="T102" fmla="*/ 95 w 99"/>
                <a:gd name="T103" fmla="*/ 0 h 99"/>
                <a:gd name="T104" fmla="*/ 95 w 99"/>
                <a:gd name="T10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99">
                  <a:moveTo>
                    <a:pt x="1" y="99"/>
                  </a:moveTo>
                  <a:cubicBezTo>
                    <a:pt x="1" y="99"/>
                    <a:pt x="1" y="99"/>
                    <a:pt x="1" y="99"/>
                  </a:cubicBezTo>
                  <a:cubicBezTo>
                    <a:pt x="1" y="99"/>
                    <a:pt x="1" y="99"/>
                    <a:pt x="1" y="99"/>
                  </a:cubicBezTo>
                  <a:moveTo>
                    <a:pt x="0" y="98"/>
                  </a:moveTo>
                  <a:cubicBezTo>
                    <a:pt x="0" y="98"/>
                    <a:pt x="0" y="98"/>
                    <a:pt x="0" y="98"/>
                  </a:cubicBezTo>
                  <a:cubicBezTo>
                    <a:pt x="0" y="98"/>
                    <a:pt x="0" y="98"/>
                    <a:pt x="0" y="98"/>
                  </a:cubicBezTo>
                  <a:moveTo>
                    <a:pt x="0" y="98"/>
                  </a:moveTo>
                  <a:cubicBezTo>
                    <a:pt x="0" y="98"/>
                    <a:pt x="0" y="98"/>
                    <a:pt x="0" y="98"/>
                  </a:cubicBezTo>
                  <a:cubicBezTo>
                    <a:pt x="0" y="98"/>
                    <a:pt x="0" y="98"/>
                    <a:pt x="0" y="98"/>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cubicBezTo>
                    <a:pt x="0" y="95"/>
                    <a:pt x="0" y="95"/>
                    <a:pt x="0" y="95"/>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3"/>
                  </a:moveTo>
                  <a:cubicBezTo>
                    <a:pt x="0" y="93"/>
                    <a:pt x="0" y="93"/>
                    <a:pt x="0" y="93"/>
                  </a:cubicBezTo>
                  <a:cubicBezTo>
                    <a:pt x="0" y="93"/>
                    <a:pt x="0" y="93"/>
                    <a:pt x="0" y="93"/>
                  </a:cubicBezTo>
                  <a:moveTo>
                    <a:pt x="99" y="0"/>
                  </a:moveTo>
                  <a:cubicBezTo>
                    <a:pt x="99" y="0"/>
                    <a:pt x="99" y="0"/>
                    <a:pt x="99" y="0"/>
                  </a:cubicBezTo>
                  <a:cubicBezTo>
                    <a:pt x="99" y="0"/>
                    <a:pt x="99" y="0"/>
                    <a:pt x="99"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7" y="0"/>
                  </a:moveTo>
                  <a:cubicBezTo>
                    <a:pt x="97" y="0"/>
                    <a:pt x="98" y="0"/>
                    <a:pt x="98" y="0"/>
                  </a:cubicBezTo>
                  <a:cubicBezTo>
                    <a:pt x="98"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5" y="0"/>
                  </a:moveTo>
                  <a:cubicBezTo>
                    <a:pt x="94" y="0"/>
                    <a:pt x="94" y="0"/>
                    <a:pt x="94" y="0"/>
                  </a:cubicBezTo>
                  <a:cubicBezTo>
                    <a:pt x="94" y="0"/>
                    <a:pt x="94"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cubicBezTo>
                    <a:pt x="95" y="0"/>
                    <a:pt x="95" y="0"/>
                    <a:pt x="95" y="0"/>
                  </a:cubicBezTo>
                  <a:cubicBezTo>
                    <a:pt x="95" y="0"/>
                    <a:pt x="95" y="0"/>
                    <a:pt x="9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2" name="Freeform 51"/>
            <p:cNvSpPr/>
            <p:nvPr/>
          </p:nvSpPr>
          <p:spPr bwMode="auto">
            <a:xfrm>
              <a:off x="6994524" y="5248474"/>
              <a:ext cx="849313" cy="847726"/>
            </a:xfrm>
            <a:custGeom>
              <a:avLst/>
              <a:gdLst>
                <a:gd name="T0" fmla="*/ 95 w 174"/>
                <a:gd name="T1" fmla="*/ 0 h 174"/>
                <a:gd name="T2" fmla="*/ 95 w 174"/>
                <a:gd name="T3" fmla="*/ 0 h 174"/>
                <a:gd name="T4" fmla="*/ 95 w 174"/>
                <a:gd name="T5" fmla="*/ 0 h 174"/>
                <a:gd name="T6" fmla="*/ 94 w 174"/>
                <a:gd name="T7" fmla="*/ 0 h 174"/>
                <a:gd name="T8" fmla="*/ 94 w 174"/>
                <a:gd name="T9" fmla="*/ 0 h 174"/>
                <a:gd name="T10" fmla="*/ 94 w 174"/>
                <a:gd name="T11" fmla="*/ 0 h 174"/>
                <a:gd name="T12" fmla="*/ 94 w 174"/>
                <a:gd name="T13" fmla="*/ 0 h 174"/>
                <a:gd name="T14" fmla="*/ 94 w 174"/>
                <a:gd name="T15" fmla="*/ 0 h 174"/>
                <a:gd name="T16" fmla="*/ 94 w 174"/>
                <a:gd name="T17" fmla="*/ 0 h 174"/>
                <a:gd name="T18" fmla="*/ 79 w 174"/>
                <a:gd name="T19" fmla="*/ 2 h 174"/>
                <a:gd name="T20" fmla="*/ 20 w 174"/>
                <a:gd name="T21" fmla="*/ 37 h 174"/>
                <a:gd name="T22" fmla="*/ 2 w 174"/>
                <a:gd name="T23" fmla="*/ 78 h 174"/>
                <a:gd name="T24" fmla="*/ 0 w 174"/>
                <a:gd name="T25" fmla="*/ 93 h 174"/>
                <a:gd name="T26" fmla="*/ 0 w 174"/>
                <a:gd name="T27" fmla="*/ 94 h 174"/>
                <a:gd name="T28" fmla="*/ 0 w 174"/>
                <a:gd name="T29" fmla="*/ 94 h 174"/>
                <a:gd name="T30" fmla="*/ 0 w 174"/>
                <a:gd name="T31" fmla="*/ 94 h 174"/>
                <a:gd name="T32" fmla="*/ 0 w 174"/>
                <a:gd name="T33" fmla="*/ 94 h 174"/>
                <a:gd name="T34" fmla="*/ 0 w 174"/>
                <a:gd name="T35" fmla="*/ 94 h 174"/>
                <a:gd name="T36" fmla="*/ 0 w 174"/>
                <a:gd name="T37" fmla="*/ 94 h 174"/>
                <a:gd name="T38" fmla="*/ 0 w 174"/>
                <a:gd name="T39" fmla="*/ 94 h 174"/>
                <a:gd name="T40" fmla="*/ 0 w 174"/>
                <a:gd name="T41" fmla="*/ 95 h 174"/>
                <a:gd name="T42" fmla="*/ 0 w 174"/>
                <a:gd name="T43" fmla="*/ 95 h 174"/>
                <a:gd name="T44" fmla="*/ 0 w 174"/>
                <a:gd name="T45" fmla="*/ 95 h 174"/>
                <a:gd name="T46" fmla="*/ 0 w 174"/>
                <a:gd name="T47" fmla="*/ 95 h 174"/>
                <a:gd name="T48" fmla="*/ 0 w 174"/>
                <a:gd name="T49" fmla="*/ 95 h 174"/>
                <a:gd name="T50" fmla="*/ 0 w 174"/>
                <a:gd name="T51" fmla="*/ 96 h 174"/>
                <a:gd name="T52" fmla="*/ 0 w 174"/>
                <a:gd name="T53" fmla="*/ 96 h 174"/>
                <a:gd name="T54" fmla="*/ 0 w 174"/>
                <a:gd name="T55" fmla="*/ 96 h 174"/>
                <a:gd name="T56" fmla="*/ 0 w 174"/>
                <a:gd name="T57" fmla="*/ 96 h 174"/>
                <a:gd name="T58" fmla="*/ 0 w 174"/>
                <a:gd name="T59" fmla="*/ 96 h 174"/>
                <a:gd name="T60" fmla="*/ 0 w 174"/>
                <a:gd name="T61" fmla="*/ 97 h 174"/>
                <a:gd name="T62" fmla="*/ 0 w 174"/>
                <a:gd name="T63" fmla="*/ 97 h 174"/>
                <a:gd name="T64" fmla="*/ 0 w 174"/>
                <a:gd name="T65" fmla="*/ 97 h 174"/>
                <a:gd name="T66" fmla="*/ 0 w 174"/>
                <a:gd name="T67" fmla="*/ 97 h 174"/>
                <a:gd name="T68" fmla="*/ 0 w 174"/>
                <a:gd name="T69" fmla="*/ 97 h 174"/>
                <a:gd name="T70" fmla="*/ 0 w 174"/>
                <a:gd name="T71" fmla="*/ 98 h 174"/>
                <a:gd name="T72" fmla="*/ 0 w 174"/>
                <a:gd name="T73" fmla="*/ 98 h 174"/>
                <a:gd name="T74" fmla="*/ 1 w 174"/>
                <a:gd name="T75" fmla="*/ 99 h 174"/>
                <a:gd name="T76" fmla="*/ 27 w 174"/>
                <a:gd name="T77" fmla="*/ 121 h 174"/>
                <a:gd name="T78" fmla="*/ 174 w 174"/>
                <a:gd name="T79" fmla="*/ 42 h 174"/>
                <a:gd name="T80" fmla="*/ 99 w 174"/>
                <a:gd name="T81" fmla="*/ 0 h 174"/>
                <a:gd name="T82" fmla="*/ 98 w 174"/>
                <a:gd name="T83" fmla="*/ 0 h 174"/>
                <a:gd name="T84" fmla="*/ 98 w 174"/>
                <a:gd name="T85" fmla="*/ 0 h 174"/>
                <a:gd name="T86" fmla="*/ 98 w 174"/>
                <a:gd name="T87" fmla="*/ 0 h 174"/>
                <a:gd name="T88" fmla="*/ 97 w 174"/>
                <a:gd name="T89" fmla="*/ 0 h 174"/>
                <a:gd name="T90" fmla="*/ 97 w 174"/>
                <a:gd name="T91" fmla="*/ 0 h 174"/>
                <a:gd name="T92" fmla="*/ 97 w 174"/>
                <a:gd name="T93" fmla="*/ 0 h 174"/>
                <a:gd name="T94" fmla="*/ 97 w 174"/>
                <a:gd name="T95" fmla="*/ 0 h 174"/>
                <a:gd name="T96" fmla="*/ 97 w 174"/>
                <a:gd name="T97" fmla="*/ 0 h 174"/>
                <a:gd name="T98" fmla="*/ 97 w 174"/>
                <a:gd name="T99" fmla="*/ 0 h 174"/>
                <a:gd name="T100" fmla="*/ 96 w 174"/>
                <a:gd name="T101" fmla="*/ 0 h 174"/>
                <a:gd name="T102" fmla="*/ 96 w 174"/>
                <a:gd name="T103" fmla="*/ 0 h 174"/>
                <a:gd name="T104" fmla="*/ 96 w 174"/>
                <a:gd name="T105" fmla="*/ 0 h 174"/>
                <a:gd name="T106" fmla="*/ 96 w 174"/>
                <a:gd name="T107" fmla="*/ 0 h 174"/>
                <a:gd name="T108" fmla="*/ 96 w 174"/>
                <a:gd name="T109" fmla="*/ 0 h 174"/>
                <a:gd name="T110" fmla="*/ 95 w 174"/>
                <a:gd name="T111" fmla="*/ 0 h 174"/>
                <a:gd name="T112" fmla="*/ 95 w 174"/>
                <a:gd name="T113" fmla="*/ 0 h 174"/>
                <a:gd name="T114" fmla="*/ 95 w 174"/>
                <a:gd name="T11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74">
                  <a:moveTo>
                    <a:pt x="95" y="0"/>
                  </a:move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89" y="0"/>
                    <a:pt x="84" y="1"/>
                    <a:pt x="79" y="2"/>
                  </a:cubicBezTo>
                  <a:cubicBezTo>
                    <a:pt x="79" y="2"/>
                    <a:pt x="79" y="2"/>
                    <a:pt x="79" y="2"/>
                  </a:cubicBezTo>
                  <a:cubicBezTo>
                    <a:pt x="63" y="4"/>
                    <a:pt x="49" y="11"/>
                    <a:pt x="37" y="20"/>
                  </a:cubicBezTo>
                  <a:cubicBezTo>
                    <a:pt x="32" y="26"/>
                    <a:pt x="26" y="32"/>
                    <a:pt x="20" y="37"/>
                  </a:cubicBezTo>
                  <a:cubicBezTo>
                    <a:pt x="11" y="49"/>
                    <a:pt x="5" y="63"/>
                    <a:pt x="2" y="78"/>
                  </a:cubicBezTo>
                  <a:cubicBezTo>
                    <a:pt x="2" y="78"/>
                    <a:pt x="2" y="78"/>
                    <a:pt x="2" y="78"/>
                  </a:cubicBezTo>
                  <a:cubicBezTo>
                    <a:pt x="1" y="83"/>
                    <a:pt x="0" y="88"/>
                    <a:pt x="0" y="93"/>
                  </a:cubicBezTo>
                  <a:cubicBezTo>
                    <a:pt x="0" y="93"/>
                    <a:pt x="0" y="93"/>
                    <a:pt x="0" y="93"/>
                  </a:cubicBezTo>
                  <a:cubicBezTo>
                    <a:pt x="0" y="93"/>
                    <a:pt x="0" y="93"/>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8"/>
                    <a:pt x="0" y="98"/>
                    <a:pt x="0" y="98"/>
                  </a:cubicBezTo>
                  <a:cubicBezTo>
                    <a:pt x="0" y="98"/>
                    <a:pt x="0" y="98"/>
                    <a:pt x="0" y="98"/>
                  </a:cubicBezTo>
                  <a:cubicBezTo>
                    <a:pt x="0" y="98"/>
                    <a:pt x="0" y="98"/>
                    <a:pt x="0" y="98"/>
                  </a:cubicBezTo>
                  <a:cubicBezTo>
                    <a:pt x="0" y="98"/>
                    <a:pt x="0" y="98"/>
                    <a:pt x="0" y="98"/>
                  </a:cubicBezTo>
                  <a:cubicBezTo>
                    <a:pt x="0" y="98"/>
                    <a:pt x="0" y="99"/>
                    <a:pt x="1" y="99"/>
                  </a:cubicBezTo>
                  <a:cubicBezTo>
                    <a:pt x="1" y="99"/>
                    <a:pt x="1" y="99"/>
                    <a:pt x="1" y="99"/>
                  </a:cubicBezTo>
                  <a:cubicBezTo>
                    <a:pt x="2" y="130"/>
                    <a:pt x="18" y="157"/>
                    <a:pt x="43" y="174"/>
                  </a:cubicBezTo>
                  <a:cubicBezTo>
                    <a:pt x="33" y="159"/>
                    <a:pt x="27" y="141"/>
                    <a:pt x="27" y="121"/>
                  </a:cubicBezTo>
                  <a:cubicBezTo>
                    <a:pt x="27" y="69"/>
                    <a:pt x="69" y="27"/>
                    <a:pt x="122" y="27"/>
                  </a:cubicBezTo>
                  <a:cubicBezTo>
                    <a:pt x="141" y="27"/>
                    <a:pt x="159" y="33"/>
                    <a:pt x="174" y="42"/>
                  </a:cubicBezTo>
                  <a:cubicBezTo>
                    <a:pt x="158" y="18"/>
                    <a:pt x="130" y="1"/>
                    <a:pt x="99" y="0"/>
                  </a:cubicBezTo>
                  <a:cubicBezTo>
                    <a:pt x="99" y="0"/>
                    <a:pt x="99" y="0"/>
                    <a:pt x="99" y="0"/>
                  </a:cubicBezTo>
                  <a:cubicBezTo>
                    <a:pt x="99" y="0"/>
                    <a:pt x="99"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path>
              </a:pathLst>
            </a:custGeom>
            <a:solidFill>
              <a:srgbClr val="FF0000"/>
            </a:solidFill>
            <a:ln>
              <a:noFill/>
            </a:ln>
          </p:spPr>
          <p:txBody>
            <a:bodyPr vert="horz" wrap="square" lIns="121904" tIns="60952" rIns="121904" bIns="60952" numCol="1" anchor="t" anchorCtr="0" compatLnSpc="1"/>
            <a:lstStyle/>
            <a:p>
              <a:endParaRPr lang="zh-CN" altLang="en-US"/>
            </a:p>
          </p:txBody>
        </p:sp>
        <p:sp>
          <p:nvSpPr>
            <p:cNvPr id="163" name="Freeform 52"/>
            <p:cNvSpPr/>
            <p:nvPr/>
          </p:nvSpPr>
          <p:spPr bwMode="auto">
            <a:xfrm>
              <a:off x="7091361" y="5345311"/>
              <a:ext cx="84139" cy="82551"/>
            </a:xfrm>
            <a:custGeom>
              <a:avLst/>
              <a:gdLst>
                <a:gd name="T0" fmla="*/ 17 w 17"/>
                <a:gd name="T1" fmla="*/ 0 h 17"/>
                <a:gd name="T2" fmla="*/ 17 w 17"/>
                <a:gd name="T3" fmla="*/ 0 h 17"/>
                <a:gd name="T4" fmla="*/ 0 w 17"/>
                <a:gd name="T5" fmla="*/ 17 h 17"/>
                <a:gd name="T6" fmla="*/ 0 w 17"/>
                <a:gd name="T7" fmla="*/ 17 h 17"/>
                <a:gd name="T8" fmla="*/ 17 w 17"/>
                <a:gd name="T9" fmla="*/ 0 h 17"/>
              </a:gdLst>
              <a:ahLst/>
              <a:cxnLst>
                <a:cxn ang="0">
                  <a:pos x="T0" y="T1"/>
                </a:cxn>
                <a:cxn ang="0">
                  <a:pos x="T2" y="T3"/>
                </a:cxn>
                <a:cxn ang="0">
                  <a:pos x="T4" y="T5"/>
                </a:cxn>
                <a:cxn ang="0">
                  <a:pos x="T6" y="T7"/>
                </a:cxn>
                <a:cxn ang="0">
                  <a:pos x="T8" y="T9"/>
                </a:cxn>
              </a:cxnLst>
              <a:rect l="0" t="0" r="r" b="b"/>
              <a:pathLst>
                <a:path w="17" h="17">
                  <a:moveTo>
                    <a:pt x="17" y="0"/>
                  </a:moveTo>
                  <a:cubicBezTo>
                    <a:pt x="17" y="0"/>
                    <a:pt x="17" y="0"/>
                    <a:pt x="17" y="0"/>
                  </a:cubicBezTo>
                  <a:cubicBezTo>
                    <a:pt x="12" y="6"/>
                    <a:pt x="6" y="12"/>
                    <a:pt x="0" y="17"/>
                  </a:cubicBezTo>
                  <a:cubicBezTo>
                    <a:pt x="0" y="17"/>
                    <a:pt x="0" y="17"/>
                    <a:pt x="0" y="17"/>
                  </a:cubicBezTo>
                  <a:cubicBezTo>
                    <a:pt x="6" y="12"/>
                    <a:pt x="12" y="6"/>
                    <a:pt x="17"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4" name="Freeform 53"/>
            <p:cNvSpPr>
              <a:spLocks noEditPoints="1"/>
            </p:cNvSpPr>
            <p:nvPr/>
          </p:nvSpPr>
          <p:spPr bwMode="auto">
            <a:xfrm>
              <a:off x="4784724" y="3032323"/>
              <a:ext cx="760413" cy="765175"/>
            </a:xfrm>
            <a:custGeom>
              <a:avLst/>
              <a:gdLst>
                <a:gd name="T0" fmla="*/ 0 w 156"/>
                <a:gd name="T1" fmla="*/ 156 h 157"/>
                <a:gd name="T2" fmla="*/ 0 w 156"/>
                <a:gd name="T3" fmla="*/ 156 h 157"/>
                <a:gd name="T4" fmla="*/ 0 w 156"/>
                <a:gd name="T5" fmla="*/ 155 h 157"/>
                <a:gd name="T6" fmla="*/ 0 w 156"/>
                <a:gd name="T7" fmla="*/ 155 h 157"/>
                <a:gd name="T8" fmla="*/ 0 w 156"/>
                <a:gd name="T9" fmla="*/ 154 h 157"/>
                <a:gd name="T10" fmla="*/ 0 w 156"/>
                <a:gd name="T11" fmla="*/ 154 h 157"/>
                <a:gd name="T12" fmla="*/ 0 w 156"/>
                <a:gd name="T13" fmla="*/ 153 h 157"/>
                <a:gd name="T14" fmla="*/ 0 w 156"/>
                <a:gd name="T15" fmla="*/ 153 h 157"/>
                <a:gd name="T16" fmla="*/ 0 w 156"/>
                <a:gd name="T17" fmla="*/ 152 h 157"/>
                <a:gd name="T18" fmla="*/ 0 w 156"/>
                <a:gd name="T19" fmla="*/ 152 h 157"/>
                <a:gd name="T20" fmla="*/ 0 w 156"/>
                <a:gd name="T21" fmla="*/ 151 h 157"/>
                <a:gd name="T22" fmla="*/ 0 w 156"/>
                <a:gd name="T23" fmla="*/ 151 h 157"/>
                <a:gd name="T24" fmla="*/ 0 w 156"/>
                <a:gd name="T25" fmla="*/ 150 h 157"/>
                <a:gd name="T26" fmla="*/ 0 w 156"/>
                <a:gd name="T27" fmla="*/ 150 h 157"/>
                <a:gd name="T28" fmla="*/ 0 w 156"/>
                <a:gd name="T29" fmla="*/ 149 h 157"/>
                <a:gd name="T30" fmla="*/ 0 w 156"/>
                <a:gd name="T31" fmla="*/ 149 h 157"/>
                <a:gd name="T32" fmla="*/ 0 w 156"/>
                <a:gd name="T33" fmla="*/ 149 h 157"/>
                <a:gd name="T34" fmla="*/ 0 w 156"/>
                <a:gd name="T35" fmla="*/ 148 h 157"/>
                <a:gd name="T36" fmla="*/ 0 w 156"/>
                <a:gd name="T37" fmla="*/ 148 h 157"/>
                <a:gd name="T38" fmla="*/ 0 w 156"/>
                <a:gd name="T39" fmla="*/ 147 h 157"/>
                <a:gd name="T40" fmla="*/ 0 w 156"/>
                <a:gd name="T41" fmla="*/ 147 h 157"/>
                <a:gd name="T42" fmla="*/ 0 w 156"/>
                <a:gd name="T43" fmla="*/ 146 h 157"/>
                <a:gd name="T44" fmla="*/ 0 w 156"/>
                <a:gd name="T45" fmla="*/ 146 h 157"/>
                <a:gd name="T46" fmla="*/ 0 w 156"/>
                <a:gd name="T47" fmla="*/ 145 h 157"/>
                <a:gd name="T48" fmla="*/ 0 w 156"/>
                <a:gd name="T49" fmla="*/ 145 h 157"/>
                <a:gd name="T50" fmla="*/ 0 w 156"/>
                <a:gd name="T51" fmla="*/ 144 h 157"/>
                <a:gd name="T52" fmla="*/ 0 w 156"/>
                <a:gd name="T53" fmla="*/ 143 h 157"/>
                <a:gd name="T54" fmla="*/ 156 w 156"/>
                <a:gd name="T55" fmla="*/ 0 h 157"/>
                <a:gd name="T56" fmla="*/ 155 w 156"/>
                <a:gd name="T57" fmla="*/ 0 h 157"/>
                <a:gd name="T58" fmla="*/ 155 w 156"/>
                <a:gd name="T59" fmla="*/ 0 h 157"/>
                <a:gd name="T60" fmla="*/ 154 w 156"/>
                <a:gd name="T61" fmla="*/ 0 h 157"/>
                <a:gd name="T62" fmla="*/ 154 w 156"/>
                <a:gd name="T63" fmla="*/ 0 h 157"/>
                <a:gd name="T64" fmla="*/ 153 w 156"/>
                <a:gd name="T65" fmla="*/ 0 h 157"/>
                <a:gd name="T66" fmla="*/ 153 w 156"/>
                <a:gd name="T67" fmla="*/ 0 h 157"/>
                <a:gd name="T68" fmla="*/ 142 w 156"/>
                <a:gd name="T69" fmla="*/ 0 h 157"/>
                <a:gd name="T70" fmla="*/ 143 w 156"/>
                <a:gd name="T71" fmla="*/ 0 h 157"/>
                <a:gd name="T72" fmla="*/ 152 w 156"/>
                <a:gd name="T73" fmla="*/ 0 h 157"/>
                <a:gd name="T74" fmla="*/ 152 w 156"/>
                <a:gd name="T75" fmla="*/ 0 h 157"/>
                <a:gd name="T76" fmla="*/ 151 w 156"/>
                <a:gd name="T77" fmla="*/ 0 h 157"/>
                <a:gd name="T78" fmla="*/ 144 w 156"/>
                <a:gd name="T79" fmla="*/ 0 h 157"/>
                <a:gd name="T80" fmla="*/ 144 w 156"/>
                <a:gd name="T81" fmla="*/ 0 h 157"/>
                <a:gd name="T82" fmla="*/ 150 w 156"/>
                <a:gd name="T83" fmla="*/ 0 h 157"/>
                <a:gd name="T84" fmla="*/ 145 w 156"/>
                <a:gd name="T85" fmla="*/ 0 h 157"/>
                <a:gd name="T86" fmla="*/ 145 w 156"/>
                <a:gd name="T87" fmla="*/ 0 h 157"/>
                <a:gd name="T88" fmla="*/ 150 w 156"/>
                <a:gd name="T89" fmla="*/ 0 h 157"/>
                <a:gd name="T90" fmla="*/ 145 w 156"/>
                <a:gd name="T91" fmla="*/ 0 h 157"/>
                <a:gd name="T92" fmla="*/ 145 w 156"/>
                <a:gd name="T93" fmla="*/ 0 h 157"/>
                <a:gd name="T94" fmla="*/ 149 w 156"/>
                <a:gd name="T95" fmla="*/ 0 h 157"/>
                <a:gd name="T96" fmla="*/ 146 w 156"/>
                <a:gd name="T97" fmla="*/ 0 h 157"/>
                <a:gd name="T98" fmla="*/ 146 w 156"/>
                <a:gd name="T99" fmla="*/ 0 h 157"/>
                <a:gd name="T100" fmla="*/ 148 w 156"/>
                <a:gd name="T101" fmla="*/ 0 h 157"/>
                <a:gd name="T102" fmla="*/ 147 w 156"/>
                <a:gd name="T103" fmla="*/ 0 h 157"/>
                <a:gd name="T104" fmla="*/ 147 w 156"/>
                <a:gd name="T105" fmla="*/ 0 h 157"/>
                <a:gd name="T106" fmla="*/ 147 w 156"/>
                <a:gd name="T10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 h="157">
                  <a:moveTo>
                    <a:pt x="0" y="157"/>
                  </a:moveTo>
                  <a:cubicBezTo>
                    <a:pt x="0" y="157"/>
                    <a:pt x="0" y="157"/>
                    <a:pt x="0" y="157"/>
                  </a:cubicBezTo>
                  <a:cubicBezTo>
                    <a:pt x="0" y="157"/>
                    <a:pt x="0" y="157"/>
                    <a:pt x="0" y="157"/>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2"/>
                  </a:moveTo>
                  <a:cubicBezTo>
                    <a:pt x="0" y="152"/>
                    <a:pt x="0" y="152"/>
                    <a:pt x="0" y="153"/>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1"/>
                  </a:moveTo>
                  <a:cubicBezTo>
                    <a:pt x="0" y="151"/>
                    <a:pt x="0" y="152"/>
                    <a:pt x="0" y="152"/>
                  </a:cubicBezTo>
                  <a:cubicBezTo>
                    <a:pt x="0" y="152"/>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0"/>
                  </a:moveTo>
                  <a:cubicBezTo>
                    <a:pt x="0" y="151"/>
                    <a:pt x="0" y="151"/>
                    <a:pt x="0" y="151"/>
                  </a:cubicBezTo>
                  <a:cubicBezTo>
                    <a:pt x="0" y="151"/>
                    <a:pt x="0" y="151"/>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49"/>
                  </a:moveTo>
                  <a:cubicBezTo>
                    <a:pt x="0" y="150"/>
                    <a:pt x="0" y="150"/>
                    <a:pt x="0" y="150"/>
                  </a:cubicBezTo>
                  <a:cubicBezTo>
                    <a:pt x="0" y="150"/>
                    <a:pt x="0" y="150"/>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8"/>
                  </a:moveTo>
                  <a:cubicBezTo>
                    <a:pt x="0" y="148"/>
                    <a:pt x="0" y="148"/>
                    <a:pt x="0" y="149"/>
                  </a:cubicBezTo>
                  <a:cubicBezTo>
                    <a:pt x="0" y="148"/>
                    <a:pt x="0" y="148"/>
                    <a:pt x="0" y="148"/>
                  </a:cubicBezTo>
                  <a:moveTo>
                    <a:pt x="0" y="148"/>
                  </a:moveTo>
                  <a:cubicBezTo>
                    <a:pt x="0" y="148"/>
                    <a:pt x="0" y="148"/>
                    <a:pt x="0" y="148"/>
                  </a:cubicBezTo>
                  <a:cubicBezTo>
                    <a:pt x="0" y="148"/>
                    <a:pt x="0" y="148"/>
                    <a:pt x="0" y="148"/>
                  </a:cubicBezTo>
                  <a:moveTo>
                    <a:pt x="0" y="148"/>
                  </a:moveTo>
                  <a:cubicBezTo>
                    <a:pt x="0" y="148"/>
                    <a:pt x="0" y="148"/>
                    <a:pt x="0" y="148"/>
                  </a:cubicBezTo>
                  <a:cubicBezTo>
                    <a:pt x="0" y="148"/>
                    <a:pt x="0" y="148"/>
                    <a:pt x="0" y="148"/>
                  </a:cubicBezTo>
                  <a:cubicBezTo>
                    <a:pt x="0" y="148"/>
                    <a:pt x="0" y="148"/>
                    <a:pt x="0" y="148"/>
                  </a:cubicBezTo>
                  <a:moveTo>
                    <a:pt x="0" y="148"/>
                  </a:moveTo>
                  <a:cubicBezTo>
                    <a:pt x="0" y="148"/>
                    <a:pt x="0" y="148"/>
                    <a:pt x="0" y="148"/>
                  </a:cubicBezTo>
                  <a:cubicBezTo>
                    <a:pt x="0" y="148"/>
                    <a:pt x="0" y="148"/>
                    <a:pt x="0" y="148"/>
                  </a:cubicBezTo>
                  <a:moveTo>
                    <a:pt x="0" y="147"/>
                  </a:moveTo>
                  <a:cubicBezTo>
                    <a:pt x="0" y="147"/>
                    <a:pt x="0" y="147"/>
                    <a:pt x="0" y="148"/>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6"/>
                  </a:moveTo>
                  <a:cubicBezTo>
                    <a:pt x="0" y="146"/>
                    <a:pt x="0" y="147"/>
                    <a:pt x="0" y="147"/>
                  </a:cubicBezTo>
                  <a:cubicBezTo>
                    <a:pt x="0" y="147"/>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5"/>
                  </a:moveTo>
                  <a:cubicBezTo>
                    <a:pt x="0" y="146"/>
                    <a:pt x="0" y="146"/>
                    <a:pt x="0" y="146"/>
                  </a:cubicBezTo>
                  <a:cubicBezTo>
                    <a:pt x="0" y="146"/>
                    <a:pt x="0" y="146"/>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4"/>
                  </a:moveTo>
                  <a:cubicBezTo>
                    <a:pt x="0" y="144"/>
                    <a:pt x="0" y="144"/>
                    <a:pt x="0" y="144"/>
                  </a:cubicBezTo>
                  <a:cubicBezTo>
                    <a:pt x="0" y="144"/>
                    <a:pt x="0" y="144"/>
                    <a:pt x="0" y="144"/>
                  </a:cubicBezTo>
                  <a:moveTo>
                    <a:pt x="0" y="144"/>
                  </a:moveTo>
                  <a:cubicBezTo>
                    <a:pt x="0" y="144"/>
                    <a:pt x="0" y="144"/>
                    <a:pt x="0" y="144"/>
                  </a:cubicBezTo>
                  <a:cubicBezTo>
                    <a:pt x="0" y="144"/>
                    <a:pt x="0" y="144"/>
                    <a:pt x="0" y="144"/>
                  </a:cubicBezTo>
                  <a:moveTo>
                    <a:pt x="0" y="143"/>
                  </a:moveTo>
                  <a:cubicBezTo>
                    <a:pt x="0" y="143"/>
                    <a:pt x="0" y="143"/>
                    <a:pt x="0" y="143"/>
                  </a:cubicBezTo>
                  <a:cubicBezTo>
                    <a:pt x="0" y="143"/>
                    <a:pt x="0" y="143"/>
                    <a:pt x="0" y="143"/>
                  </a:cubicBezTo>
                  <a:moveTo>
                    <a:pt x="0" y="143"/>
                  </a:moveTo>
                  <a:cubicBezTo>
                    <a:pt x="0" y="143"/>
                    <a:pt x="0" y="143"/>
                    <a:pt x="0" y="143"/>
                  </a:cubicBezTo>
                  <a:cubicBezTo>
                    <a:pt x="0" y="143"/>
                    <a:pt x="0" y="143"/>
                    <a:pt x="0" y="143"/>
                  </a:cubicBezTo>
                  <a:moveTo>
                    <a:pt x="156" y="0"/>
                  </a:moveTo>
                  <a:cubicBezTo>
                    <a:pt x="156" y="0"/>
                    <a:pt x="156" y="0"/>
                    <a:pt x="156" y="0"/>
                  </a:cubicBezTo>
                  <a:cubicBezTo>
                    <a:pt x="156" y="0"/>
                    <a:pt x="156" y="0"/>
                    <a:pt x="156"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2" y="0"/>
                  </a:moveTo>
                  <a:cubicBezTo>
                    <a:pt x="152" y="0"/>
                    <a:pt x="153" y="0"/>
                    <a:pt x="153" y="0"/>
                  </a:cubicBezTo>
                  <a:cubicBezTo>
                    <a:pt x="153" y="0"/>
                    <a:pt x="152" y="0"/>
                    <a:pt x="152" y="0"/>
                  </a:cubicBezTo>
                  <a:moveTo>
                    <a:pt x="143" y="0"/>
                  </a:moveTo>
                  <a:cubicBezTo>
                    <a:pt x="143" y="0"/>
                    <a:pt x="142" y="0"/>
                    <a:pt x="142" y="0"/>
                  </a:cubicBezTo>
                  <a:cubicBezTo>
                    <a:pt x="143" y="0"/>
                    <a:pt x="143" y="0"/>
                    <a:pt x="143"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2" y="0"/>
                  </a:moveTo>
                  <a:cubicBezTo>
                    <a:pt x="152" y="0"/>
                    <a:pt x="152" y="0"/>
                    <a:pt x="152" y="0"/>
                  </a:cubicBezTo>
                  <a:cubicBezTo>
                    <a:pt x="152" y="0"/>
                    <a:pt x="152" y="0"/>
                    <a:pt x="152"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1" y="0"/>
                  </a:moveTo>
                  <a:cubicBezTo>
                    <a:pt x="152" y="0"/>
                    <a:pt x="152" y="0"/>
                    <a:pt x="152" y="0"/>
                  </a:cubicBezTo>
                  <a:cubicBezTo>
                    <a:pt x="152" y="0"/>
                    <a:pt x="152" y="0"/>
                    <a:pt x="151" y="0"/>
                  </a:cubicBezTo>
                  <a:moveTo>
                    <a:pt x="143" y="0"/>
                  </a:moveTo>
                  <a:cubicBezTo>
                    <a:pt x="143" y="0"/>
                    <a:pt x="143" y="0"/>
                    <a:pt x="143" y="0"/>
                  </a:cubicBezTo>
                  <a:cubicBezTo>
                    <a:pt x="143" y="0"/>
                    <a:pt x="143" y="0"/>
                    <a:pt x="143" y="0"/>
                  </a:cubicBezTo>
                  <a:moveTo>
                    <a:pt x="151" y="0"/>
                  </a:moveTo>
                  <a:cubicBezTo>
                    <a:pt x="151" y="0"/>
                    <a:pt x="151" y="0"/>
                    <a:pt x="151" y="0"/>
                  </a:cubicBezTo>
                  <a:cubicBezTo>
                    <a:pt x="151" y="0"/>
                    <a:pt x="151" y="0"/>
                    <a:pt x="151"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0" y="0"/>
                  </a:moveTo>
                  <a:cubicBezTo>
                    <a:pt x="151" y="0"/>
                    <a:pt x="151" y="0"/>
                    <a:pt x="151" y="0"/>
                  </a:cubicBezTo>
                  <a:cubicBezTo>
                    <a:pt x="151" y="0"/>
                    <a:pt x="151" y="0"/>
                    <a:pt x="150" y="0"/>
                  </a:cubicBezTo>
                  <a:moveTo>
                    <a:pt x="150" y="0"/>
                  </a:moveTo>
                  <a:cubicBezTo>
                    <a:pt x="150" y="0"/>
                    <a:pt x="150" y="0"/>
                    <a:pt x="150" y="0"/>
                  </a:cubicBezTo>
                  <a:cubicBezTo>
                    <a:pt x="150" y="0"/>
                    <a:pt x="150" y="0"/>
                    <a:pt x="150" y="0"/>
                  </a:cubicBezTo>
                  <a:moveTo>
                    <a:pt x="144" y="0"/>
                  </a:moveTo>
                  <a:cubicBezTo>
                    <a:pt x="144" y="0"/>
                    <a:pt x="144" y="0"/>
                    <a:pt x="144" y="0"/>
                  </a:cubicBezTo>
                  <a:cubicBezTo>
                    <a:pt x="144" y="0"/>
                    <a:pt x="144" y="0"/>
                    <a:pt x="144"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45" y="0"/>
                  </a:moveTo>
                  <a:cubicBezTo>
                    <a:pt x="145" y="0"/>
                    <a:pt x="145" y="0"/>
                    <a:pt x="145" y="0"/>
                  </a:cubicBezTo>
                  <a:cubicBezTo>
                    <a:pt x="145" y="0"/>
                    <a:pt x="145" y="0"/>
                    <a:pt x="145" y="0"/>
                  </a:cubicBezTo>
                  <a:moveTo>
                    <a:pt x="149" y="0"/>
                  </a:moveTo>
                  <a:cubicBezTo>
                    <a:pt x="149" y="0"/>
                    <a:pt x="149" y="0"/>
                    <a:pt x="149" y="0"/>
                  </a:cubicBezTo>
                  <a:cubicBezTo>
                    <a:pt x="149" y="0"/>
                    <a:pt x="149" y="0"/>
                    <a:pt x="149" y="0"/>
                  </a:cubicBezTo>
                  <a:moveTo>
                    <a:pt x="146" y="0"/>
                  </a:moveTo>
                  <a:cubicBezTo>
                    <a:pt x="146" y="0"/>
                    <a:pt x="146" y="0"/>
                    <a:pt x="145" y="0"/>
                  </a:cubicBezTo>
                  <a:cubicBezTo>
                    <a:pt x="146" y="0"/>
                    <a:pt x="146" y="0"/>
                    <a:pt x="146" y="0"/>
                  </a:cubicBezTo>
                  <a:moveTo>
                    <a:pt x="149" y="0"/>
                  </a:moveTo>
                  <a:cubicBezTo>
                    <a:pt x="149" y="0"/>
                    <a:pt x="149" y="0"/>
                    <a:pt x="149" y="0"/>
                  </a:cubicBezTo>
                  <a:cubicBezTo>
                    <a:pt x="149" y="0"/>
                    <a:pt x="149" y="0"/>
                    <a:pt x="149"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6" y="0"/>
                  </a:moveTo>
                  <a:cubicBezTo>
                    <a:pt x="146" y="0"/>
                    <a:pt x="146" y="0"/>
                    <a:pt x="146" y="0"/>
                  </a:cubicBezTo>
                  <a:cubicBezTo>
                    <a:pt x="146" y="0"/>
                    <a:pt x="146" y="0"/>
                    <a:pt x="146"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8" y="0"/>
                  </a:moveTo>
                  <a:cubicBezTo>
                    <a:pt x="148" y="0"/>
                    <a:pt x="148" y="0"/>
                    <a:pt x="149" y="0"/>
                  </a:cubicBezTo>
                  <a:cubicBezTo>
                    <a:pt x="148" y="0"/>
                    <a:pt x="148" y="0"/>
                    <a:pt x="148" y="0"/>
                  </a:cubicBezTo>
                  <a:moveTo>
                    <a:pt x="148" y="0"/>
                  </a:moveTo>
                  <a:cubicBezTo>
                    <a:pt x="148" y="0"/>
                    <a:pt x="148" y="0"/>
                    <a:pt x="148" y="0"/>
                  </a:cubicBezTo>
                  <a:cubicBezTo>
                    <a:pt x="148" y="0"/>
                    <a:pt x="148" y="0"/>
                    <a:pt x="148" y="0"/>
                  </a:cubicBezTo>
                  <a:moveTo>
                    <a:pt x="147" y="0"/>
                  </a:moveTo>
                  <a:cubicBezTo>
                    <a:pt x="147" y="0"/>
                    <a:pt x="147" y="0"/>
                    <a:pt x="146" y="0"/>
                  </a:cubicBezTo>
                  <a:cubicBezTo>
                    <a:pt x="147" y="0"/>
                    <a:pt x="147" y="0"/>
                    <a:pt x="147"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cubicBezTo>
                    <a:pt x="147" y="0"/>
                    <a:pt x="148" y="0"/>
                    <a:pt x="148" y="0"/>
                  </a:cubicBezTo>
                  <a:cubicBezTo>
                    <a:pt x="148" y="0"/>
                    <a:pt x="147" y="0"/>
                    <a:pt x="147"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5" name="Freeform 54"/>
            <p:cNvSpPr/>
            <p:nvPr/>
          </p:nvSpPr>
          <p:spPr bwMode="auto">
            <a:xfrm>
              <a:off x="4784724" y="3032323"/>
              <a:ext cx="1311274" cy="1317626"/>
            </a:xfrm>
            <a:custGeom>
              <a:avLst/>
              <a:gdLst>
                <a:gd name="T0" fmla="*/ 147 w 269"/>
                <a:gd name="T1" fmla="*/ 0 h 270"/>
                <a:gd name="T2" fmla="*/ 146 w 269"/>
                <a:gd name="T3" fmla="*/ 0 h 270"/>
                <a:gd name="T4" fmla="*/ 146 w 269"/>
                <a:gd name="T5" fmla="*/ 0 h 270"/>
                <a:gd name="T6" fmla="*/ 145 w 269"/>
                <a:gd name="T7" fmla="*/ 0 h 270"/>
                <a:gd name="T8" fmla="*/ 145 w 269"/>
                <a:gd name="T9" fmla="*/ 0 h 270"/>
                <a:gd name="T10" fmla="*/ 145 w 269"/>
                <a:gd name="T11" fmla="*/ 0 h 270"/>
                <a:gd name="T12" fmla="*/ 144 w 269"/>
                <a:gd name="T13" fmla="*/ 0 h 270"/>
                <a:gd name="T14" fmla="*/ 143 w 269"/>
                <a:gd name="T15" fmla="*/ 0 h 270"/>
                <a:gd name="T16" fmla="*/ 143 w 269"/>
                <a:gd name="T17" fmla="*/ 0 h 270"/>
                <a:gd name="T18" fmla="*/ 112 w 269"/>
                <a:gd name="T19" fmla="*/ 5 h 270"/>
                <a:gd name="T20" fmla="*/ 4 w 269"/>
                <a:gd name="T21" fmla="*/ 113 h 270"/>
                <a:gd name="T22" fmla="*/ 0 w 269"/>
                <a:gd name="T23" fmla="*/ 143 h 270"/>
                <a:gd name="T24" fmla="*/ 0 w 269"/>
                <a:gd name="T25" fmla="*/ 144 h 270"/>
                <a:gd name="T26" fmla="*/ 0 w 269"/>
                <a:gd name="T27" fmla="*/ 145 h 270"/>
                <a:gd name="T28" fmla="*/ 0 w 269"/>
                <a:gd name="T29" fmla="*/ 145 h 270"/>
                <a:gd name="T30" fmla="*/ 0 w 269"/>
                <a:gd name="T31" fmla="*/ 146 h 270"/>
                <a:gd name="T32" fmla="*/ 0 w 269"/>
                <a:gd name="T33" fmla="*/ 146 h 270"/>
                <a:gd name="T34" fmla="*/ 0 w 269"/>
                <a:gd name="T35" fmla="*/ 147 h 270"/>
                <a:gd name="T36" fmla="*/ 0 w 269"/>
                <a:gd name="T37" fmla="*/ 147 h 270"/>
                <a:gd name="T38" fmla="*/ 0 w 269"/>
                <a:gd name="T39" fmla="*/ 148 h 270"/>
                <a:gd name="T40" fmla="*/ 0 w 269"/>
                <a:gd name="T41" fmla="*/ 148 h 270"/>
                <a:gd name="T42" fmla="*/ 0 w 269"/>
                <a:gd name="T43" fmla="*/ 149 h 270"/>
                <a:gd name="T44" fmla="*/ 0 w 269"/>
                <a:gd name="T45" fmla="*/ 149 h 270"/>
                <a:gd name="T46" fmla="*/ 0 w 269"/>
                <a:gd name="T47" fmla="*/ 150 h 270"/>
                <a:gd name="T48" fmla="*/ 0 w 269"/>
                <a:gd name="T49" fmla="*/ 150 h 270"/>
                <a:gd name="T50" fmla="*/ 0 w 269"/>
                <a:gd name="T51" fmla="*/ 151 h 270"/>
                <a:gd name="T52" fmla="*/ 0 w 269"/>
                <a:gd name="T53" fmla="*/ 151 h 270"/>
                <a:gd name="T54" fmla="*/ 0 w 269"/>
                <a:gd name="T55" fmla="*/ 152 h 270"/>
                <a:gd name="T56" fmla="*/ 0 w 269"/>
                <a:gd name="T57" fmla="*/ 152 h 270"/>
                <a:gd name="T58" fmla="*/ 0 w 269"/>
                <a:gd name="T59" fmla="*/ 153 h 270"/>
                <a:gd name="T60" fmla="*/ 0 w 269"/>
                <a:gd name="T61" fmla="*/ 153 h 270"/>
                <a:gd name="T62" fmla="*/ 0 w 269"/>
                <a:gd name="T63" fmla="*/ 153 h 270"/>
                <a:gd name="T64" fmla="*/ 0 w 269"/>
                <a:gd name="T65" fmla="*/ 154 h 270"/>
                <a:gd name="T66" fmla="*/ 0 w 269"/>
                <a:gd name="T67" fmla="*/ 154 h 270"/>
                <a:gd name="T68" fmla="*/ 0 w 269"/>
                <a:gd name="T69" fmla="*/ 155 h 270"/>
                <a:gd name="T70" fmla="*/ 0 w 269"/>
                <a:gd name="T71" fmla="*/ 155 h 270"/>
                <a:gd name="T72" fmla="*/ 0 w 269"/>
                <a:gd name="T73" fmla="*/ 156 h 270"/>
                <a:gd name="T74" fmla="*/ 0 w 269"/>
                <a:gd name="T75" fmla="*/ 156 h 270"/>
                <a:gd name="T76" fmla="*/ 38 w 269"/>
                <a:gd name="T77" fmla="*/ 187 h 270"/>
                <a:gd name="T78" fmla="*/ 156 w 269"/>
                <a:gd name="T79" fmla="*/ 0 h 270"/>
                <a:gd name="T80" fmla="*/ 155 w 269"/>
                <a:gd name="T81" fmla="*/ 0 h 270"/>
                <a:gd name="T82" fmla="*/ 155 w 269"/>
                <a:gd name="T83" fmla="*/ 0 h 270"/>
                <a:gd name="T84" fmla="*/ 154 w 269"/>
                <a:gd name="T85" fmla="*/ 0 h 270"/>
                <a:gd name="T86" fmla="*/ 154 w 269"/>
                <a:gd name="T87" fmla="*/ 0 h 270"/>
                <a:gd name="T88" fmla="*/ 153 w 269"/>
                <a:gd name="T89" fmla="*/ 0 h 270"/>
                <a:gd name="T90" fmla="*/ 153 w 269"/>
                <a:gd name="T91" fmla="*/ 0 h 270"/>
                <a:gd name="T92" fmla="*/ 152 w 269"/>
                <a:gd name="T93" fmla="*/ 0 h 270"/>
                <a:gd name="T94" fmla="*/ 152 w 269"/>
                <a:gd name="T95" fmla="*/ 0 h 270"/>
                <a:gd name="T96" fmla="*/ 151 w 269"/>
                <a:gd name="T97" fmla="*/ 0 h 270"/>
                <a:gd name="T98" fmla="*/ 151 w 269"/>
                <a:gd name="T99" fmla="*/ 0 h 270"/>
                <a:gd name="T100" fmla="*/ 150 w 269"/>
                <a:gd name="T101" fmla="*/ 0 h 270"/>
                <a:gd name="T102" fmla="*/ 150 w 269"/>
                <a:gd name="T103" fmla="*/ 0 h 270"/>
                <a:gd name="T104" fmla="*/ 149 w 269"/>
                <a:gd name="T105" fmla="*/ 0 h 270"/>
                <a:gd name="T106" fmla="*/ 149 w 269"/>
                <a:gd name="T107" fmla="*/ 0 h 270"/>
                <a:gd name="T108" fmla="*/ 148 w 269"/>
                <a:gd name="T109" fmla="*/ 0 h 270"/>
                <a:gd name="T110" fmla="*/ 148 w 269"/>
                <a:gd name="T111" fmla="*/ 0 h 270"/>
                <a:gd name="T112" fmla="*/ 147 w 269"/>
                <a:gd name="T11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 h="270">
                  <a:moveTo>
                    <a:pt x="147" y="0"/>
                  </a:move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2" y="0"/>
                  </a:cubicBezTo>
                  <a:cubicBezTo>
                    <a:pt x="132" y="1"/>
                    <a:pt x="122" y="2"/>
                    <a:pt x="112" y="5"/>
                  </a:cubicBezTo>
                  <a:cubicBezTo>
                    <a:pt x="112" y="5"/>
                    <a:pt x="112" y="5"/>
                    <a:pt x="112" y="5"/>
                  </a:cubicBezTo>
                  <a:cubicBezTo>
                    <a:pt x="95" y="9"/>
                    <a:pt x="78" y="16"/>
                    <a:pt x="64" y="26"/>
                  </a:cubicBezTo>
                  <a:cubicBezTo>
                    <a:pt x="53" y="40"/>
                    <a:pt x="40" y="53"/>
                    <a:pt x="25" y="65"/>
                  </a:cubicBezTo>
                  <a:cubicBezTo>
                    <a:pt x="16" y="79"/>
                    <a:pt x="8" y="95"/>
                    <a:pt x="4" y="113"/>
                  </a:cubicBezTo>
                  <a:cubicBezTo>
                    <a:pt x="4" y="113"/>
                    <a:pt x="4" y="113"/>
                    <a:pt x="4" y="113"/>
                  </a:cubicBezTo>
                  <a:cubicBezTo>
                    <a:pt x="1" y="122"/>
                    <a:pt x="0" y="133"/>
                    <a:pt x="0" y="143"/>
                  </a:cubicBezTo>
                  <a:cubicBezTo>
                    <a:pt x="0" y="143"/>
                    <a:pt x="0" y="143"/>
                    <a:pt x="0" y="143"/>
                  </a:cubicBezTo>
                  <a:cubicBezTo>
                    <a:pt x="0" y="143"/>
                    <a:pt x="0" y="143"/>
                    <a:pt x="0" y="143"/>
                  </a:cubicBezTo>
                  <a:cubicBezTo>
                    <a:pt x="0" y="143"/>
                    <a:pt x="0" y="143"/>
                    <a:pt x="0" y="143"/>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4"/>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7"/>
                    <a:pt x="0" y="157"/>
                    <a:pt x="0" y="157"/>
                  </a:cubicBezTo>
                  <a:cubicBezTo>
                    <a:pt x="0" y="157"/>
                    <a:pt x="0" y="157"/>
                    <a:pt x="0" y="157"/>
                  </a:cubicBezTo>
                  <a:cubicBezTo>
                    <a:pt x="3" y="204"/>
                    <a:pt x="27" y="245"/>
                    <a:pt x="64" y="270"/>
                  </a:cubicBezTo>
                  <a:cubicBezTo>
                    <a:pt x="48" y="246"/>
                    <a:pt x="38" y="218"/>
                    <a:pt x="38" y="187"/>
                  </a:cubicBezTo>
                  <a:cubicBezTo>
                    <a:pt x="38" y="105"/>
                    <a:pt x="104" y="39"/>
                    <a:pt x="186" y="39"/>
                  </a:cubicBezTo>
                  <a:cubicBezTo>
                    <a:pt x="217" y="39"/>
                    <a:pt x="246" y="48"/>
                    <a:pt x="269" y="65"/>
                  </a:cubicBezTo>
                  <a:cubicBezTo>
                    <a:pt x="244" y="28"/>
                    <a:pt x="203" y="3"/>
                    <a:pt x="156" y="0"/>
                  </a:cubicBezTo>
                  <a:cubicBezTo>
                    <a:pt x="156" y="0"/>
                    <a:pt x="156" y="0"/>
                    <a:pt x="156" y="0"/>
                  </a:cubicBezTo>
                  <a:cubicBezTo>
                    <a:pt x="156"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7" y="0"/>
                    <a:pt x="147" y="0"/>
                  </a:cubicBezTo>
                </a:path>
              </a:pathLst>
            </a:custGeom>
            <a:solidFill>
              <a:srgbClr val="FF0000"/>
            </a:solidFill>
            <a:ln>
              <a:noFill/>
            </a:ln>
          </p:spPr>
          <p:txBody>
            <a:bodyPr vert="horz" wrap="square" lIns="121904" tIns="60952" rIns="121904" bIns="60952" numCol="1" anchor="t" anchorCtr="0" compatLnSpc="1"/>
            <a:lstStyle/>
            <a:p>
              <a:endParaRPr lang="zh-CN" altLang="en-US"/>
            </a:p>
          </p:txBody>
        </p:sp>
        <p:sp>
          <p:nvSpPr>
            <p:cNvPr id="166" name="Freeform 55"/>
            <p:cNvSpPr/>
            <p:nvPr/>
          </p:nvSpPr>
          <p:spPr bwMode="auto">
            <a:xfrm>
              <a:off x="4905375" y="3159323"/>
              <a:ext cx="190500" cy="190500"/>
            </a:xfrm>
            <a:custGeom>
              <a:avLst/>
              <a:gdLst>
                <a:gd name="T0" fmla="*/ 39 w 39"/>
                <a:gd name="T1" fmla="*/ 0 h 39"/>
                <a:gd name="T2" fmla="*/ 39 w 39"/>
                <a:gd name="T3" fmla="*/ 0 h 39"/>
                <a:gd name="T4" fmla="*/ 0 w 39"/>
                <a:gd name="T5" fmla="*/ 39 h 39"/>
                <a:gd name="T6" fmla="*/ 0 w 39"/>
                <a:gd name="T7" fmla="*/ 39 h 39"/>
                <a:gd name="T8" fmla="*/ 0 w 39"/>
                <a:gd name="T9" fmla="*/ 39 h 39"/>
                <a:gd name="T10" fmla="*/ 0 w 39"/>
                <a:gd name="T11" fmla="*/ 39 h 39"/>
                <a:gd name="T12" fmla="*/ 0 w 39"/>
                <a:gd name="T13" fmla="*/ 39 h 39"/>
                <a:gd name="T14" fmla="*/ 0 w 39"/>
                <a:gd name="T15" fmla="*/ 39 h 39"/>
                <a:gd name="T16" fmla="*/ 39 w 39"/>
                <a:gd name="T17" fmla="*/ 0 h 39"/>
                <a:gd name="T18" fmla="*/ 39 w 39"/>
                <a:gd name="T19" fmla="*/ 0 h 39"/>
                <a:gd name="T20" fmla="*/ 39 w 39"/>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9">
                  <a:moveTo>
                    <a:pt x="39" y="0"/>
                  </a:moveTo>
                  <a:cubicBezTo>
                    <a:pt x="39" y="0"/>
                    <a:pt x="39" y="0"/>
                    <a:pt x="39" y="0"/>
                  </a:cubicBezTo>
                  <a:cubicBezTo>
                    <a:pt x="28" y="14"/>
                    <a:pt x="15" y="27"/>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5" y="27"/>
                    <a:pt x="28" y="14"/>
                    <a:pt x="39" y="0"/>
                  </a:cubicBezTo>
                  <a:cubicBezTo>
                    <a:pt x="39" y="0"/>
                    <a:pt x="39" y="0"/>
                    <a:pt x="39" y="0"/>
                  </a:cubicBezTo>
                  <a:cubicBezTo>
                    <a:pt x="39" y="0"/>
                    <a:pt x="39" y="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7" name="Freeform 56"/>
            <p:cNvSpPr/>
            <p:nvPr/>
          </p:nvSpPr>
          <p:spPr bwMode="auto">
            <a:xfrm>
              <a:off x="5222875" y="2797372"/>
              <a:ext cx="204788" cy="166688"/>
            </a:xfrm>
            <a:custGeom>
              <a:avLst/>
              <a:gdLst>
                <a:gd name="T0" fmla="*/ 42 w 42"/>
                <a:gd name="T1" fmla="*/ 0 h 34"/>
                <a:gd name="T2" fmla="*/ 13 w 42"/>
                <a:gd name="T3" fmla="*/ 4 h 34"/>
                <a:gd name="T4" fmla="*/ 0 w 42"/>
                <a:gd name="T5" fmla="*/ 34 h 34"/>
                <a:gd name="T6" fmla="*/ 34 w 42"/>
                <a:gd name="T7" fmla="*/ 26 h 34"/>
                <a:gd name="T8" fmla="*/ 42 w 42"/>
                <a:gd name="T9" fmla="*/ 0 h 34"/>
              </a:gdLst>
              <a:ahLst/>
              <a:cxnLst>
                <a:cxn ang="0">
                  <a:pos x="T0" y="T1"/>
                </a:cxn>
                <a:cxn ang="0">
                  <a:pos x="T2" y="T3"/>
                </a:cxn>
                <a:cxn ang="0">
                  <a:pos x="T4" y="T5"/>
                </a:cxn>
                <a:cxn ang="0">
                  <a:pos x="T6" y="T7"/>
                </a:cxn>
                <a:cxn ang="0">
                  <a:pos x="T8" y="T9"/>
                </a:cxn>
              </a:cxnLst>
              <a:rect l="0" t="0" r="r" b="b"/>
              <a:pathLst>
                <a:path w="42" h="34">
                  <a:moveTo>
                    <a:pt x="42" y="0"/>
                  </a:moveTo>
                  <a:cubicBezTo>
                    <a:pt x="32" y="0"/>
                    <a:pt x="23" y="2"/>
                    <a:pt x="13" y="4"/>
                  </a:cubicBezTo>
                  <a:cubicBezTo>
                    <a:pt x="10" y="14"/>
                    <a:pt x="5" y="24"/>
                    <a:pt x="0" y="34"/>
                  </a:cubicBezTo>
                  <a:cubicBezTo>
                    <a:pt x="11" y="30"/>
                    <a:pt x="22" y="27"/>
                    <a:pt x="34" y="26"/>
                  </a:cubicBezTo>
                  <a:cubicBezTo>
                    <a:pt x="37" y="17"/>
                    <a:pt x="39" y="9"/>
                    <a:pt x="42"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8" name="Freeform 57"/>
            <p:cNvSpPr/>
            <p:nvPr/>
          </p:nvSpPr>
          <p:spPr bwMode="auto">
            <a:xfrm>
              <a:off x="5095875" y="2924372"/>
              <a:ext cx="293688" cy="234951"/>
            </a:xfrm>
            <a:custGeom>
              <a:avLst/>
              <a:gdLst>
                <a:gd name="T0" fmla="*/ 60 w 60"/>
                <a:gd name="T1" fmla="*/ 0 h 48"/>
                <a:gd name="T2" fmla="*/ 26 w 60"/>
                <a:gd name="T3" fmla="*/ 8 h 48"/>
                <a:gd name="T4" fmla="*/ 0 w 60"/>
                <a:gd name="T5" fmla="*/ 48 h 48"/>
                <a:gd name="T6" fmla="*/ 48 w 60"/>
                <a:gd name="T7" fmla="*/ 27 h 48"/>
                <a:gd name="T8" fmla="*/ 60 w 60"/>
                <a:gd name="T9" fmla="*/ 0 h 48"/>
              </a:gdLst>
              <a:ahLst/>
              <a:cxnLst>
                <a:cxn ang="0">
                  <a:pos x="T0" y="T1"/>
                </a:cxn>
                <a:cxn ang="0">
                  <a:pos x="T2" y="T3"/>
                </a:cxn>
                <a:cxn ang="0">
                  <a:pos x="T4" y="T5"/>
                </a:cxn>
                <a:cxn ang="0">
                  <a:pos x="T6" y="T7"/>
                </a:cxn>
                <a:cxn ang="0">
                  <a:pos x="T8" y="T9"/>
                </a:cxn>
              </a:cxnLst>
              <a:rect l="0" t="0" r="r" b="b"/>
              <a:pathLst>
                <a:path w="60" h="48">
                  <a:moveTo>
                    <a:pt x="60" y="0"/>
                  </a:moveTo>
                  <a:cubicBezTo>
                    <a:pt x="48" y="1"/>
                    <a:pt x="37" y="4"/>
                    <a:pt x="26" y="8"/>
                  </a:cubicBezTo>
                  <a:cubicBezTo>
                    <a:pt x="19" y="22"/>
                    <a:pt x="10" y="35"/>
                    <a:pt x="0" y="48"/>
                  </a:cubicBezTo>
                  <a:cubicBezTo>
                    <a:pt x="14" y="38"/>
                    <a:pt x="31" y="31"/>
                    <a:pt x="48" y="27"/>
                  </a:cubicBezTo>
                  <a:cubicBezTo>
                    <a:pt x="52" y="18"/>
                    <a:pt x="56" y="9"/>
                    <a:pt x="60"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69" name="Freeform 58"/>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0" name="Freeform 59"/>
            <p:cNvSpPr/>
            <p:nvPr/>
          </p:nvSpPr>
          <p:spPr bwMode="auto">
            <a:xfrm>
              <a:off x="5095875" y="2818009"/>
              <a:ext cx="190500" cy="341314"/>
            </a:xfrm>
            <a:custGeom>
              <a:avLst/>
              <a:gdLst>
                <a:gd name="T0" fmla="*/ 39 w 39"/>
                <a:gd name="T1" fmla="*/ 0 h 70"/>
                <a:gd name="T2" fmla="*/ 39 w 39"/>
                <a:gd name="T3" fmla="*/ 0 h 70"/>
                <a:gd name="T4" fmla="*/ 0 w 39"/>
                <a:gd name="T5" fmla="*/ 70 h 70"/>
                <a:gd name="T6" fmla="*/ 0 w 39"/>
                <a:gd name="T7" fmla="*/ 70 h 70"/>
                <a:gd name="T8" fmla="*/ 0 w 39"/>
                <a:gd name="T9" fmla="*/ 70 h 70"/>
                <a:gd name="T10" fmla="*/ 26 w 39"/>
                <a:gd name="T11" fmla="*/ 30 h 70"/>
                <a:gd name="T12" fmla="*/ 39 w 39"/>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9" h="70">
                  <a:moveTo>
                    <a:pt x="39" y="0"/>
                  </a:moveTo>
                  <a:cubicBezTo>
                    <a:pt x="39" y="0"/>
                    <a:pt x="39" y="0"/>
                    <a:pt x="39" y="0"/>
                  </a:cubicBezTo>
                  <a:cubicBezTo>
                    <a:pt x="30" y="26"/>
                    <a:pt x="17" y="49"/>
                    <a:pt x="0" y="70"/>
                  </a:cubicBezTo>
                  <a:cubicBezTo>
                    <a:pt x="0" y="70"/>
                    <a:pt x="0" y="70"/>
                    <a:pt x="0" y="70"/>
                  </a:cubicBezTo>
                  <a:cubicBezTo>
                    <a:pt x="0" y="70"/>
                    <a:pt x="0" y="70"/>
                    <a:pt x="0" y="70"/>
                  </a:cubicBezTo>
                  <a:cubicBezTo>
                    <a:pt x="10" y="57"/>
                    <a:pt x="19" y="44"/>
                    <a:pt x="26" y="30"/>
                  </a:cubicBezTo>
                  <a:cubicBezTo>
                    <a:pt x="31" y="20"/>
                    <a:pt x="36" y="1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1" name="Freeform 60"/>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2" name="Oval 61"/>
            <p:cNvSpPr>
              <a:spLocks noChangeArrowheads="1"/>
            </p:cNvSpPr>
            <p:nvPr/>
          </p:nvSpPr>
          <p:spPr bwMode="auto">
            <a:xfrm>
              <a:off x="5095875" y="31593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3" name="Freeform 62"/>
            <p:cNvSpPr/>
            <p:nvPr/>
          </p:nvSpPr>
          <p:spPr bwMode="auto">
            <a:xfrm>
              <a:off x="4545011" y="3476823"/>
              <a:ext cx="166688" cy="200025"/>
            </a:xfrm>
            <a:custGeom>
              <a:avLst/>
              <a:gdLst>
                <a:gd name="T0" fmla="*/ 34 w 34"/>
                <a:gd name="T1" fmla="*/ 0 h 41"/>
                <a:gd name="T2" fmla="*/ 4 w 34"/>
                <a:gd name="T3" fmla="*/ 13 h 41"/>
                <a:gd name="T4" fmla="*/ 0 w 34"/>
                <a:gd name="T5" fmla="*/ 41 h 41"/>
                <a:gd name="T6" fmla="*/ 26 w 34"/>
                <a:gd name="T7" fmla="*/ 33 h 41"/>
                <a:gd name="T8" fmla="*/ 34 w 34"/>
                <a:gd name="T9" fmla="*/ 0 h 41"/>
              </a:gdLst>
              <a:ahLst/>
              <a:cxnLst>
                <a:cxn ang="0">
                  <a:pos x="T0" y="T1"/>
                </a:cxn>
                <a:cxn ang="0">
                  <a:pos x="T2" y="T3"/>
                </a:cxn>
                <a:cxn ang="0">
                  <a:pos x="T4" y="T5"/>
                </a:cxn>
                <a:cxn ang="0">
                  <a:pos x="T6" y="T7"/>
                </a:cxn>
                <a:cxn ang="0">
                  <a:pos x="T8" y="T9"/>
                </a:cxn>
              </a:cxnLst>
              <a:rect l="0" t="0" r="r" b="b"/>
              <a:pathLst>
                <a:path w="34" h="41">
                  <a:moveTo>
                    <a:pt x="34" y="0"/>
                  </a:moveTo>
                  <a:cubicBezTo>
                    <a:pt x="25" y="5"/>
                    <a:pt x="15" y="9"/>
                    <a:pt x="4" y="13"/>
                  </a:cubicBezTo>
                  <a:cubicBezTo>
                    <a:pt x="2" y="22"/>
                    <a:pt x="1" y="32"/>
                    <a:pt x="0" y="41"/>
                  </a:cubicBezTo>
                  <a:cubicBezTo>
                    <a:pt x="9" y="39"/>
                    <a:pt x="18" y="36"/>
                    <a:pt x="26" y="33"/>
                  </a:cubicBezTo>
                  <a:cubicBezTo>
                    <a:pt x="28" y="22"/>
                    <a:pt x="31" y="11"/>
                    <a:pt x="34"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4" name="Freeform 63"/>
            <p:cNvSpPr/>
            <p:nvPr/>
          </p:nvSpPr>
          <p:spPr bwMode="auto">
            <a:xfrm>
              <a:off x="4672011" y="3349823"/>
              <a:ext cx="233363" cy="287339"/>
            </a:xfrm>
            <a:custGeom>
              <a:avLst/>
              <a:gdLst>
                <a:gd name="T0" fmla="*/ 48 w 48"/>
                <a:gd name="T1" fmla="*/ 0 h 59"/>
                <a:gd name="T2" fmla="*/ 8 w 48"/>
                <a:gd name="T3" fmla="*/ 26 h 59"/>
                <a:gd name="T4" fmla="*/ 0 w 48"/>
                <a:gd name="T5" fmla="*/ 59 h 59"/>
                <a:gd name="T6" fmla="*/ 27 w 48"/>
                <a:gd name="T7" fmla="*/ 48 h 59"/>
                <a:gd name="T8" fmla="*/ 48 w 48"/>
                <a:gd name="T9" fmla="*/ 0 h 59"/>
              </a:gdLst>
              <a:ahLst/>
              <a:cxnLst>
                <a:cxn ang="0">
                  <a:pos x="T0" y="T1"/>
                </a:cxn>
                <a:cxn ang="0">
                  <a:pos x="T2" y="T3"/>
                </a:cxn>
                <a:cxn ang="0">
                  <a:pos x="T4" y="T5"/>
                </a:cxn>
                <a:cxn ang="0">
                  <a:pos x="T6" y="T7"/>
                </a:cxn>
                <a:cxn ang="0">
                  <a:pos x="T8" y="T9"/>
                </a:cxn>
              </a:cxnLst>
              <a:rect l="0" t="0" r="r" b="b"/>
              <a:pathLst>
                <a:path w="48" h="59">
                  <a:moveTo>
                    <a:pt x="48" y="0"/>
                  </a:moveTo>
                  <a:cubicBezTo>
                    <a:pt x="36" y="10"/>
                    <a:pt x="22" y="18"/>
                    <a:pt x="8" y="26"/>
                  </a:cubicBezTo>
                  <a:cubicBezTo>
                    <a:pt x="5" y="37"/>
                    <a:pt x="2" y="48"/>
                    <a:pt x="0" y="59"/>
                  </a:cubicBezTo>
                  <a:cubicBezTo>
                    <a:pt x="9" y="56"/>
                    <a:pt x="18" y="52"/>
                    <a:pt x="27" y="48"/>
                  </a:cubicBezTo>
                  <a:cubicBezTo>
                    <a:pt x="31" y="30"/>
                    <a:pt x="38" y="14"/>
                    <a:pt x="48"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5" name="Freeform 64"/>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1" y="14"/>
                    <a:pt x="21"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6" name="Freeform 65"/>
            <p:cNvSpPr/>
            <p:nvPr/>
          </p:nvSpPr>
          <p:spPr bwMode="auto">
            <a:xfrm>
              <a:off x="4564061" y="3349823"/>
              <a:ext cx="341313" cy="190500"/>
            </a:xfrm>
            <a:custGeom>
              <a:avLst/>
              <a:gdLst>
                <a:gd name="T0" fmla="*/ 70 w 70"/>
                <a:gd name="T1" fmla="*/ 0 h 39"/>
                <a:gd name="T2" fmla="*/ 0 w 70"/>
                <a:gd name="T3" fmla="*/ 39 h 39"/>
                <a:gd name="T4" fmla="*/ 0 w 70"/>
                <a:gd name="T5" fmla="*/ 39 h 39"/>
                <a:gd name="T6" fmla="*/ 30 w 70"/>
                <a:gd name="T7" fmla="*/ 26 h 39"/>
                <a:gd name="T8" fmla="*/ 70 w 70"/>
                <a:gd name="T9" fmla="*/ 0 h 39"/>
                <a:gd name="T10" fmla="*/ 70 w 70"/>
                <a:gd name="T11" fmla="*/ 0 h 39"/>
                <a:gd name="T12" fmla="*/ 70 w 70"/>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70" h="39">
                  <a:moveTo>
                    <a:pt x="70" y="0"/>
                  </a:moveTo>
                  <a:cubicBezTo>
                    <a:pt x="49" y="16"/>
                    <a:pt x="26" y="30"/>
                    <a:pt x="0" y="39"/>
                  </a:cubicBezTo>
                  <a:cubicBezTo>
                    <a:pt x="0" y="39"/>
                    <a:pt x="0" y="39"/>
                    <a:pt x="0" y="39"/>
                  </a:cubicBezTo>
                  <a:cubicBezTo>
                    <a:pt x="11" y="35"/>
                    <a:pt x="21" y="31"/>
                    <a:pt x="30" y="26"/>
                  </a:cubicBezTo>
                  <a:cubicBezTo>
                    <a:pt x="44" y="18"/>
                    <a:pt x="58" y="10"/>
                    <a:pt x="70" y="0"/>
                  </a:cubicBezTo>
                  <a:cubicBezTo>
                    <a:pt x="70" y="0"/>
                    <a:pt x="70" y="0"/>
                    <a:pt x="70" y="0"/>
                  </a:cubicBezTo>
                  <a:cubicBezTo>
                    <a:pt x="70" y="0"/>
                    <a:pt x="70" y="0"/>
                    <a:pt x="70"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7" name="Freeform 66"/>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2" y="14"/>
                    <a:pt x="21"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8" name="Oval 67"/>
            <p:cNvSpPr>
              <a:spLocks noChangeArrowheads="1"/>
            </p:cNvSpPr>
            <p:nvPr/>
          </p:nvSpPr>
          <p:spPr bwMode="auto">
            <a:xfrm>
              <a:off x="4905375" y="33498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79" name="Freeform 68"/>
            <p:cNvSpPr>
              <a:spLocks noEditPoints="1"/>
            </p:cNvSpPr>
            <p:nvPr/>
          </p:nvSpPr>
          <p:spPr bwMode="auto">
            <a:xfrm>
              <a:off x="6427786" y="4076898"/>
              <a:ext cx="122239" cy="14288"/>
            </a:xfrm>
            <a:custGeom>
              <a:avLst/>
              <a:gdLst>
                <a:gd name="T0" fmla="*/ 0 w 25"/>
                <a:gd name="T1" fmla="*/ 3 h 3"/>
                <a:gd name="T2" fmla="*/ 0 w 25"/>
                <a:gd name="T3" fmla="*/ 3 h 3"/>
                <a:gd name="T4" fmla="*/ 0 w 25"/>
                <a:gd name="T5" fmla="*/ 3 h 3"/>
                <a:gd name="T6" fmla="*/ 0 w 25"/>
                <a:gd name="T7" fmla="*/ 3 h 3"/>
                <a:gd name="T8" fmla="*/ 0 w 25"/>
                <a:gd name="T9" fmla="*/ 3 h 3"/>
                <a:gd name="T10" fmla="*/ 0 w 25"/>
                <a:gd name="T11" fmla="*/ 3 h 3"/>
                <a:gd name="T12" fmla="*/ 1 w 25"/>
                <a:gd name="T13" fmla="*/ 3 h 3"/>
                <a:gd name="T14" fmla="*/ 0 w 25"/>
                <a:gd name="T15" fmla="*/ 3 h 3"/>
                <a:gd name="T16" fmla="*/ 1 w 25"/>
                <a:gd name="T17" fmla="*/ 3 h 3"/>
                <a:gd name="T18" fmla="*/ 25 w 25"/>
                <a:gd name="T19" fmla="*/ 0 h 3"/>
                <a:gd name="T20" fmla="*/ 1 w 25"/>
                <a:gd name="T21" fmla="*/ 3 h 3"/>
                <a:gd name="T22" fmla="*/ 25 w 25"/>
                <a:gd name="T23" fmla="*/ 0 h 3"/>
                <a:gd name="T24" fmla="*/ 25 w 2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3"/>
                  </a:moveTo>
                  <a:cubicBezTo>
                    <a:pt x="1" y="3"/>
                    <a:pt x="0" y="3"/>
                    <a:pt x="0" y="3"/>
                  </a:cubicBezTo>
                  <a:cubicBezTo>
                    <a:pt x="0" y="3"/>
                    <a:pt x="1" y="3"/>
                    <a:pt x="1" y="3"/>
                  </a:cubicBezTo>
                  <a:moveTo>
                    <a:pt x="25" y="0"/>
                  </a:moveTo>
                  <a:cubicBezTo>
                    <a:pt x="17" y="0"/>
                    <a:pt x="9" y="1"/>
                    <a:pt x="1" y="3"/>
                  </a:cubicBezTo>
                  <a:cubicBezTo>
                    <a:pt x="9" y="1"/>
                    <a:pt x="17" y="0"/>
                    <a:pt x="25" y="0"/>
                  </a:cubicBezTo>
                  <a:cubicBezTo>
                    <a:pt x="25" y="0"/>
                    <a:pt x="25" y="0"/>
                    <a:pt x="25" y="0"/>
                  </a:cubicBezTo>
                </a:path>
              </a:pathLst>
            </a:cu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0" name="Freeform 69"/>
            <p:cNvSpPr>
              <a:spLocks noEditPoints="1"/>
            </p:cNvSpPr>
            <p:nvPr/>
          </p:nvSpPr>
          <p:spPr bwMode="auto">
            <a:xfrm>
              <a:off x="5822949" y="4076898"/>
              <a:ext cx="727074" cy="727075"/>
            </a:xfrm>
            <a:custGeom>
              <a:avLst/>
              <a:gdLst>
                <a:gd name="T0" fmla="*/ 30 w 149"/>
                <a:gd name="T1" fmla="*/ 106 h 149"/>
                <a:gd name="T2" fmla="*/ 5 w 149"/>
                <a:gd name="T3" fmla="*/ 118 h 149"/>
                <a:gd name="T4" fmla="*/ 0 w 149"/>
                <a:gd name="T5" fmla="*/ 149 h 149"/>
                <a:gd name="T6" fmla="*/ 21 w 149"/>
                <a:gd name="T7" fmla="*/ 143 h 149"/>
                <a:gd name="T8" fmla="*/ 30 w 149"/>
                <a:gd name="T9" fmla="*/ 106 h 149"/>
                <a:gd name="T10" fmla="*/ 149 w 149"/>
                <a:gd name="T11" fmla="*/ 0 h 149"/>
                <a:gd name="T12" fmla="*/ 125 w 149"/>
                <a:gd name="T13" fmla="*/ 3 h 149"/>
                <a:gd name="T14" fmla="*/ 125 w 149"/>
                <a:gd name="T15" fmla="*/ 3 h 149"/>
                <a:gd name="T16" fmla="*/ 124 w 149"/>
                <a:gd name="T17" fmla="*/ 3 h 149"/>
                <a:gd name="T18" fmla="*/ 124 w 149"/>
                <a:gd name="T19" fmla="*/ 3 h 149"/>
                <a:gd name="T20" fmla="*/ 124 w 149"/>
                <a:gd name="T21" fmla="*/ 3 h 149"/>
                <a:gd name="T22" fmla="*/ 124 w 149"/>
                <a:gd name="T23" fmla="*/ 3 h 149"/>
                <a:gd name="T24" fmla="*/ 124 w 149"/>
                <a:gd name="T25" fmla="*/ 3 h 149"/>
                <a:gd name="T26" fmla="*/ 118 w 149"/>
                <a:gd name="T27" fmla="*/ 5 h 149"/>
                <a:gd name="T28" fmla="*/ 107 w 149"/>
                <a:gd name="T29" fmla="*/ 29 h 149"/>
                <a:gd name="T30" fmla="*/ 143 w 149"/>
                <a:gd name="T31" fmla="*/ 20 h 149"/>
                <a:gd name="T32" fmla="*/ 149 w 149"/>
                <a:gd name="T3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9" h="149">
                  <a:moveTo>
                    <a:pt x="30" y="106"/>
                  </a:moveTo>
                  <a:cubicBezTo>
                    <a:pt x="22" y="111"/>
                    <a:pt x="13" y="115"/>
                    <a:pt x="5" y="118"/>
                  </a:cubicBezTo>
                  <a:cubicBezTo>
                    <a:pt x="2" y="128"/>
                    <a:pt x="1" y="138"/>
                    <a:pt x="0" y="149"/>
                  </a:cubicBezTo>
                  <a:cubicBezTo>
                    <a:pt x="7" y="147"/>
                    <a:pt x="14" y="145"/>
                    <a:pt x="21" y="143"/>
                  </a:cubicBezTo>
                  <a:cubicBezTo>
                    <a:pt x="22" y="130"/>
                    <a:pt x="25" y="118"/>
                    <a:pt x="30" y="106"/>
                  </a:cubicBezTo>
                  <a:moveTo>
                    <a:pt x="149" y="0"/>
                  </a:moveTo>
                  <a:cubicBezTo>
                    <a:pt x="141" y="0"/>
                    <a:pt x="133" y="1"/>
                    <a:pt x="125" y="3"/>
                  </a:cubicBezTo>
                  <a:cubicBezTo>
                    <a:pt x="125" y="3"/>
                    <a:pt x="125" y="3"/>
                    <a:pt x="125" y="3"/>
                  </a:cubicBezTo>
                  <a:cubicBezTo>
                    <a:pt x="125" y="3"/>
                    <a:pt x="124" y="3"/>
                    <a:pt x="124" y="3"/>
                  </a:cubicBezTo>
                  <a:cubicBezTo>
                    <a:pt x="124" y="3"/>
                    <a:pt x="124" y="3"/>
                    <a:pt x="124" y="3"/>
                  </a:cubicBezTo>
                  <a:cubicBezTo>
                    <a:pt x="124" y="3"/>
                    <a:pt x="124" y="3"/>
                    <a:pt x="124" y="3"/>
                  </a:cubicBezTo>
                  <a:cubicBezTo>
                    <a:pt x="124" y="3"/>
                    <a:pt x="124" y="3"/>
                    <a:pt x="124" y="3"/>
                  </a:cubicBezTo>
                  <a:cubicBezTo>
                    <a:pt x="124" y="3"/>
                    <a:pt x="124" y="3"/>
                    <a:pt x="124" y="3"/>
                  </a:cubicBezTo>
                  <a:cubicBezTo>
                    <a:pt x="122" y="4"/>
                    <a:pt x="120" y="4"/>
                    <a:pt x="118" y="5"/>
                  </a:cubicBezTo>
                  <a:cubicBezTo>
                    <a:pt x="115" y="13"/>
                    <a:pt x="111" y="21"/>
                    <a:pt x="107" y="29"/>
                  </a:cubicBezTo>
                  <a:cubicBezTo>
                    <a:pt x="118" y="25"/>
                    <a:pt x="131" y="22"/>
                    <a:pt x="143" y="20"/>
                  </a:cubicBezTo>
                  <a:cubicBezTo>
                    <a:pt x="146" y="14"/>
                    <a:pt x="148" y="7"/>
                    <a:pt x="14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1" name="Freeform 70"/>
            <p:cNvSpPr/>
            <p:nvPr/>
          </p:nvSpPr>
          <p:spPr bwMode="auto">
            <a:xfrm>
              <a:off x="5926136" y="4173735"/>
              <a:ext cx="595313" cy="600075"/>
            </a:xfrm>
            <a:custGeom>
              <a:avLst/>
              <a:gdLst>
                <a:gd name="T0" fmla="*/ 122 w 122"/>
                <a:gd name="T1" fmla="*/ 0 h 123"/>
                <a:gd name="T2" fmla="*/ 86 w 122"/>
                <a:gd name="T3" fmla="*/ 9 h 123"/>
                <a:gd name="T4" fmla="*/ 9 w 122"/>
                <a:gd name="T5" fmla="*/ 86 h 123"/>
                <a:gd name="T6" fmla="*/ 0 w 122"/>
                <a:gd name="T7" fmla="*/ 123 h 123"/>
                <a:gd name="T8" fmla="*/ 20 w 122"/>
                <a:gd name="T9" fmla="*/ 115 h 123"/>
                <a:gd name="T10" fmla="*/ 114 w 122"/>
                <a:gd name="T11" fmla="*/ 21 h 123"/>
                <a:gd name="T12" fmla="*/ 122 w 122"/>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122" h="123">
                  <a:moveTo>
                    <a:pt x="122" y="0"/>
                  </a:moveTo>
                  <a:cubicBezTo>
                    <a:pt x="110" y="2"/>
                    <a:pt x="97" y="5"/>
                    <a:pt x="86" y="9"/>
                  </a:cubicBezTo>
                  <a:cubicBezTo>
                    <a:pt x="68" y="42"/>
                    <a:pt x="41" y="69"/>
                    <a:pt x="9" y="86"/>
                  </a:cubicBezTo>
                  <a:cubicBezTo>
                    <a:pt x="4" y="98"/>
                    <a:pt x="1" y="110"/>
                    <a:pt x="0" y="123"/>
                  </a:cubicBezTo>
                  <a:cubicBezTo>
                    <a:pt x="7" y="121"/>
                    <a:pt x="14" y="118"/>
                    <a:pt x="20" y="115"/>
                  </a:cubicBezTo>
                  <a:cubicBezTo>
                    <a:pt x="30" y="67"/>
                    <a:pt x="67" y="30"/>
                    <a:pt x="114" y="21"/>
                  </a:cubicBezTo>
                  <a:cubicBezTo>
                    <a:pt x="117" y="14"/>
                    <a:pt x="120" y="8"/>
                    <a:pt x="122"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2" name="Freeform 71"/>
            <p:cNvSpPr/>
            <p:nvPr/>
          </p:nvSpPr>
          <p:spPr bwMode="auto">
            <a:xfrm>
              <a:off x="5848349" y="4100710"/>
              <a:ext cx="550863" cy="550863"/>
            </a:xfrm>
            <a:custGeom>
              <a:avLst/>
              <a:gdLst>
                <a:gd name="T0" fmla="*/ 113 w 113"/>
                <a:gd name="T1" fmla="*/ 0 h 113"/>
                <a:gd name="T2" fmla="*/ 113 w 113"/>
                <a:gd name="T3" fmla="*/ 0 h 113"/>
                <a:gd name="T4" fmla="*/ 0 w 113"/>
                <a:gd name="T5" fmla="*/ 113 h 113"/>
                <a:gd name="T6" fmla="*/ 0 w 113"/>
                <a:gd name="T7" fmla="*/ 113 h 113"/>
                <a:gd name="T8" fmla="*/ 25 w 113"/>
                <a:gd name="T9" fmla="*/ 101 h 113"/>
                <a:gd name="T10" fmla="*/ 102 w 113"/>
                <a:gd name="T11" fmla="*/ 24 h 113"/>
                <a:gd name="T12" fmla="*/ 113 w 113"/>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13" h="113">
                  <a:moveTo>
                    <a:pt x="113" y="0"/>
                  </a:moveTo>
                  <a:cubicBezTo>
                    <a:pt x="113" y="0"/>
                    <a:pt x="113" y="0"/>
                    <a:pt x="113" y="0"/>
                  </a:cubicBezTo>
                  <a:cubicBezTo>
                    <a:pt x="93" y="52"/>
                    <a:pt x="52" y="93"/>
                    <a:pt x="0" y="113"/>
                  </a:cubicBezTo>
                  <a:cubicBezTo>
                    <a:pt x="0" y="113"/>
                    <a:pt x="0" y="113"/>
                    <a:pt x="0" y="113"/>
                  </a:cubicBezTo>
                  <a:cubicBezTo>
                    <a:pt x="8" y="110"/>
                    <a:pt x="17" y="106"/>
                    <a:pt x="25" y="101"/>
                  </a:cubicBezTo>
                  <a:cubicBezTo>
                    <a:pt x="57" y="84"/>
                    <a:pt x="84" y="57"/>
                    <a:pt x="102" y="24"/>
                  </a:cubicBezTo>
                  <a:cubicBezTo>
                    <a:pt x="106" y="16"/>
                    <a:pt x="110" y="8"/>
                    <a:pt x="11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3" name="Freeform 72"/>
            <p:cNvSpPr/>
            <p:nvPr/>
          </p:nvSpPr>
          <p:spPr bwMode="auto">
            <a:xfrm>
              <a:off x="6022974" y="4276924"/>
              <a:ext cx="458788" cy="458788"/>
            </a:xfrm>
            <a:custGeom>
              <a:avLst/>
              <a:gdLst>
                <a:gd name="T0" fmla="*/ 94 w 94"/>
                <a:gd name="T1" fmla="*/ 0 h 94"/>
                <a:gd name="T2" fmla="*/ 0 w 94"/>
                <a:gd name="T3" fmla="*/ 94 h 94"/>
                <a:gd name="T4" fmla="*/ 0 w 94"/>
                <a:gd name="T5" fmla="*/ 94 h 94"/>
                <a:gd name="T6" fmla="*/ 94 w 94"/>
                <a:gd name="T7" fmla="*/ 0 h 94"/>
                <a:gd name="T8" fmla="*/ 94 w 94"/>
                <a:gd name="T9" fmla="*/ 0 h 94"/>
              </a:gdLst>
              <a:ahLst/>
              <a:cxnLst>
                <a:cxn ang="0">
                  <a:pos x="T0" y="T1"/>
                </a:cxn>
                <a:cxn ang="0">
                  <a:pos x="T2" y="T3"/>
                </a:cxn>
                <a:cxn ang="0">
                  <a:pos x="T4" y="T5"/>
                </a:cxn>
                <a:cxn ang="0">
                  <a:pos x="T6" y="T7"/>
                </a:cxn>
                <a:cxn ang="0">
                  <a:pos x="T8" y="T9"/>
                </a:cxn>
              </a:cxnLst>
              <a:rect l="0" t="0" r="r" b="b"/>
              <a:pathLst>
                <a:path w="94" h="94">
                  <a:moveTo>
                    <a:pt x="94" y="0"/>
                  </a:moveTo>
                  <a:cubicBezTo>
                    <a:pt x="47" y="9"/>
                    <a:pt x="10" y="46"/>
                    <a:pt x="0" y="94"/>
                  </a:cubicBezTo>
                  <a:cubicBezTo>
                    <a:pt x="0" y="94"/>
                    <a:pt x="0" y="94"/>
                    <a:pt x="0" y="94"/>
                  </a:cubicBezTo>
                  <a:cubicBezTo>
                    <a:pt x="10" y="46"/>
                    <a:pt x="47" y="9"/>
                    <a:pt x="94" y="0"/>
                  </a:cubicBezTo>
                  <a:cubicBezTo>
                    <a:pt x="94" y="0"/>
                    <a:pt x="94" y="0"/>
                    <a:pt x="94" y="0"/>
                  </a:cubicBezTo>
                </a:path>
              </a:pathLst>
            </a:custGeom>
            <a:solidFill>
              <a:srgbClr val="2D3838"/>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4" name="Freeform 73"/>
            <p:cNvSpPr/>
            <p:nvPr/>
          </p:nvSpPr>
          <p:spPr bwMode="auto">
            <a:xfrm>
              <a:off x="7272335" y="5096073"/>
              <a:ext cx="161925" cy="112713"/>
            </a:xfrm>
            <a:custGeom>
              <a:avLst/>
              <a:gdLst>
                <a:gd name="T0" fmla="*/ 33 w 33"/>
                <a:gd name="T1" fmla="*/ 0 h 23"/>
                <a:gd name="T2" fmla="*/ 8 w 33"/>
                <a:gd name="T3" fmla="*/ 3 h 23"/>
                <a:gd name="T4" fmla="*/ 0 w 33"/>
                <a:gd name="T5" fmla="*/ 23 h 23"/>
                <a:gd name="T6" fmla="*/ 28 w 33"/>
                <a:gd name="T7" fmla="*/ 16 h 23"/>
                <a:gd name="T8" fmla="*/ 33 w 33"/>
                <a:gd name="T9" fmla="*/ 0 h 23"/>
              </a:gdLst>
              <a:ahLst/>
              <a:cxnLst>
                <a:cxn ang="0">
                  <a:pos x="T0" y="T1"/>
                </a:cxn>
                <a:cxn ang="0">
                  <a:pos x="T2" y="T3"/>
                </a:cxn>
                <a:cxn ang="0">
                  <a:pos x="T4" y="T5"/>
                </a:cxn>
                <a:cxn ang="0">
                  <a:pos x="T6" y="T7"/>
                </a:cxn>
                <a:cxn ang="0">
                  <a:pos x="T8" y="T9"/>
                </a:cxn>
              </a:cxnLst>
              <a:rect l="0" t="0" r="r" b="b"/>
              <a:pathLst>
                <a:path w="33" h="23">
                  <a:moveTo>
                    <a:pt x="33" y="0"/>
                  </a:moveTo>
                  <a:cubicBezTo>
                    <a:pt x="24" y="0"/>
                    <a:pt x="16" y="1"/>
                    <a:pt x="8" y="3"/>
                  </a:cubicBezTo>
                  <a:cubicBezTo>
                    <a:pt x="6" y="10"/>
                    <a:pt x="3" y="16"/>
                    <a:pt x="0" y="23"/>
                  </a:cubicBezTo>
                  <a:cubicBezTo>
                    <a:pt x="9" y="19"/>
                    <a:pt x="18" y="17"/>
                    <a:pt x="28" y="16"/>
                  </a:cubicBezTo>
                  <a:cubicBezTo>
                    <a:pt x="30" y="11"/>
                    <a:pt x="31" y="5"/>
                    <a:pt x="3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5" name="Freeform 74"/>
            <p:cNvSpPr/>
            <p:nvPr/>
          </p:nvSpPr>
          <p:spPr bwMode="auto">
            <a:xfrm>
              <a:off x="7175498" y="5173861"/>
              <a:ext cx="233363" cy="171451"/>
            </a:xfrm>
            <a:custGeom>
              <a:avLst/>
              <a:gdLst>
                <a:gd name="T0" fmla="*/ 48 w 48"/>
                <a:gd name="T1" fmla="*/ 0 h 35"/>
                <a:gd name="T2" fmla="*/ 20 w 48"/>
                <a:gd name="T3" fmla="*/ 7 h 35"/>
                <a:gd name="T4" fmla="*/ 0 w 48"/>
                <a:gd name="T5" fmla="*/ 35 h 35"/>
                <a:gd name="T6" fmla="*/ 42 w 48"/>
                <a:gd name="T7" fmla="*/ 17 h 35"/>
                <a:gd name="T8" fmla="*/ 48 w 48"/>
                <a:gd name="T9" fmla="*/ 0 h 35"/>
              </a:gdLst>
              <a:ahLst/>
              <a:cxnLst>
                <a:cxn ang="0">
                  <a:pos x="T0" y="T1"/>
                </a:cxn>
                <a:cxn ang="0">
                  <a:pos x="T2" y="T3"/>
                </a:cxn>
                <a:cxn ang="0">
                  <a:pos x="T4" y="T5"/>
                </a:cxn>
                <a:cxn ang="0">
                  <a:pos x="T6" y="T7"/>
                </a:cxn>
                <a:cxn ang="0">
                  <a:pos x="T8" y="T9"/>
                </a:cxn>
              </a:cxnLst>
              <a:rect l="0" t="0" r="r" b="b"/>
              <a:pathLst>
                <a:path w="48" h="35">
                  <a:moveTo>
                    <a:pt x="48" y="0"/>
                  </a:moveTo>
                  <a:cubicBezTo>
                    <a:pt x="38" y="1"/>
                    <a:pt x="29" y="3"/>
                    <a:pt x="20" y="7"/>
                  </a:cubicBezTo>
                  <a:cubicBezTo>
                    <a:pt x="14" y="17"/>
                    <a:pt x="8" y="26"/>
                    <a:pt x="0" y="35"/>
                  </a:cubicBezTo>
                  <a:cubicBezTo>
                    <a:pt x="12" y="26"/>
                    <a:pt x="26" y="19"/>
                    <a:pt x="42" y="17"/>
                  </a:cubicBezTo>
                  <a:cubicBezTo>
                    <a:pt x="44" y="11"/>
                    <a:pt x="46" y="6"/>
                    <a:pt x="48"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6" name="Freeform 75"/>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7" name="Freeform 76"/>
            <p:cNvSpPr/>
            <p:nvPr/>
          </p:nvSpPr>
          <p:spPr bwMode="auto">
            <a:xfrm>
              <a:off x="7175498" y="5110361"/>
              <a:ext cx="136525" cy="234951"/>
            </a:xfrm>
            <a:custGeom>
              <a:avLst/>
              <a:gdLst>
                <a:gd name="T0" fmla="*/ 28 w 28"/>
                <a:gd name="T1" fmla="*/ 0 h 48"/>
                <a:gd name="T2" fmla="*/ 28 w 28"/>
                <a:gd name="T3" fmla="*/ 0 h 48"/>
                <a:gd name="T4" fmla="*/ 0 w 28"/>
                <a:gd name="T5" fmla="*/ 48 h 48"/>
                <a:gd name="T6" fmla="*/ 0 w 28"/>
                <a:gd name="T7" fmla="*/ 48 h 48"/>
                <a:gd name="T8" fmla="*/ 0 w 28"/>
                <a:gd name="T9" fmla="*/ 48 h 48"/>
                <a:gd name="T10" fmla="*/ 0 w 28"/>
                <a:gd name="T11" fmla="*/ 48 h 48"/>
                <a:gd name="T12" fmla="*/ 0 w 28"/>
                <a:gd name="T13" fmla="*/ 48 h 48"/>
                <a:gd name="T14" fmla="*/ 20 w 28"/>
                <a:gd name="T15" fmla="*/ 20 h 48"/>
                <a:gd name="T16" fmla="*/ 28 w 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48">
                  <a:moveTo>
                    <a:pt x="28" y="0"/>
                  </a:moveTo>
                  <a:cubicBezTo>
                    <a:pt x="28" y="0"/>
                    <a:pt x="28" y="0"/>
                    <a:pt x="28" y="0"/>
                  </a:cubicBezTo>
                  <a:cubicBezTo>
                    <a:pt x="22" y="18"/>
                    <a:pt x="12" y="34"/>
                    <a:pt x="0" y="48"/>
                  </a:cubicBezTo>
                  <a:cubicBezTo>
                    <a:pt x="0" y="48"/>
                    <a:pt x="0" y="48"/>
                    <a:pt x="0" y="48"/>
                  </a:cubicBezTo>
                  <a:cubicBezTo>
                    <a:pt x="0" y="48"/>
                    <a:pt x="0" y="48"/>
                    <a:pt x="0" y="48"/>
                  </a:cubicBezTo>
                  <a:cubicBezTo>
                    <a:pt x="0" y="48"/>
                    <a:pt x="0" y="48"/>
                    <a:pt x="0" y="48"/>
                  </a:cubicBezTo>
                  <a:cubicBezTo>
                    <a:pt x="0" y="48"/>
                    <a:pt x="0" y="48"/>
                    <a:pt x="0" y="48"/>
                  </a:cubicBezTo>
                  <a:cubicBezTo>
                    <a:pt x="8" y="39"/>
                    <a:pt x="14" y="30"/>
                    <a:pt x="20" y="20"/>
                  </a:cubicBezTo>
                  <a:cubicBezTo>
                    <a:pt x="23" y="13"/>
                    <a:pt x="26" y="7"/>
                    <a:pt x="2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8" name="Freeform 77"/>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25757A"/>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89" name="Oval 78"/>
            <p:cNvSpPr>
              <a:spLocks noChangeArrowheads="1"/>
            </p:cNvSpPr>
            <p:nvPr/>
          </p:nvSpPr>
          <p:spPr bwMode="auto">
            <a:xfrm>
              <a:off x="7175498" y="5345311"/>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0" name="Freeform 79"/>
            <p:cNvSpPr/>
            <p:nvPr/>
          </p:nvSpPr>
          <p:spPr bwMode="auto">
            <a:xfrm>
              <a:off x="6843710" y="5521524"/>
              <a:ext cx="111125" cy="160339"/>
            </a:xfrm>
            <a:custGeom>
              <a:avLst/>
              <a:gdLst>
                <a:gd name="T0" fmla="*/ 23 w 23"/>
                <a:gd name="T1" fmla="*/ 0 h 33"/>
                <a:gd name="T2" fmla="*/ 3 w 23"/>
                <a:gd name="T3" fmla="*/ 9 h 33"/>
                <a:gd name="T4" fmla="*/ 0 w 23"/>
                <a:gd name="T5" fmla="*/ 33 h 33"/>
                <a:gd name="T6" fmla="*/ 16 w 23"/>
                <a:gd name="T7" fmla="*/ 29 h 33"/>
                <a:gd name="T8" fmla="*/ 23 w 23"/>
                <a:gd name="T9" fmla="*/ 0 h 33"/>
              </a:gdLst>
              <a:ahLst/>
              <a:cxnLst>
                <a:cxn ang="0">
                  <a:pos x="T0" y="T1"/>
                </a:cxn>
                <a:cxn ang="0">
                  <a:pos x="T2" y="T3"/>
                </a:cxn>
                <a:cxn ang="0">
                  <a:pos x="T4" y="T5"/>
                </a:cxn>
                <a:cxn ang="0">
                  <a:pos x="T6" y="T7"/>
                </a:cxn>
                <a:cxn ang="0">
                  <a:pos x="T8" y="T9"/>
                </a:cxn>
              </a:cxnLst>
              <a:rect l="0" t="0" r="r" b="b"/>
              <a:pathLst>
                <a:path w="23" h="33">
                  <a:moveTo>
                    <a:pt x="23" y="0"/>
                  </a:moveTo>
                  <a:cubicBezTo>
                    <a:pt x="17" y="4"/>
                    <a:pt x="10" y="7"/>
                    <a:pt x="3" y="9"/>
                  </a:cubicBezTo>
                  <a:cubicBezTo>
                    <a:pt x="2" y="17"/>
                    <a:pt x="0" y="25"/>
                    <a:pt x="0" y="33"/>
                  </a:cubicBezTo>
                  <a:cubicBezTo>
                    <a:pt x="6" y="32"/>
                    <a:pt x="11" y="31"/>
                    <a:pt x="16" y="29"/>
                  </a:cubicBezTo>
                  <a:cubicBezTo>
                    <a:pt x="17" y="19"/>
                    <a:pt x="20" y="9"/>
                    <a:pt x="2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1" name="Freeform 80"/>
            <p:cNvSpPr/>
            <p:nvPr/>
          </p:nvSpPr>
          <p:spPr bwMode="auto">
            <a:xfrm>
              <a:off x="6921498" y="5427862"/>
              <a:ext cx="169863" cy="234951"/>
            </a:xfrm>
            <a:custGeom>
              <a:avLst/>
              <a:gdLst>
                <a:gd name="T0" fmla="*/ 35 w 35"/>
                <a:gd name="T1" fmla="*/ 0 h 48"/>
                <a:gd name="T2" fmla="*/ 7 w 35"/>
                <a:gd name="T3" fmla="*/ 19 h 48"/>
                <a:gd name="T4" fmla="*/ 0 w 35"/>
                <a:gd name="T5" fmla="*/ 48 h 48"/>
                <a:gd name="T6" fmla="*/ 17 w 35"/>
                <a:gd name="T7" fmla="*/ 41 h 48"/>
                <a:gd name="T8" fmla="*/ 35 w 35"/>
                <a:gd name="T9" fmla="*/ 0 h 48"/>
              </a:gdLst>
              <a:ahLst/>
              <a:cxnLst>
                <a:cxn ang="0">
                  <a:pos x="T0" y="T1"/>
                </a:cxn>
                <a:cxn ang="0">
                  <a:pos x="T2" y="T3"/>
                </a:cxn>
                <a:cxn ang="0">
                  <a:pos x="T4" y="T5"/>
                </a:cxn>
                <a:cxn ang="0">
                  <a:pos x="T6" y="T7"/>
                </a:cxn>
                <a:cxn ang="0">
                  <a:pos x="T8" y="T9"/>
                </a:cxn>
              </a:cxnLst>
              <a:rect l="0" t="0" r="r" b="b"/>
              <a:pathLst>
                <a:path w="35" h="48">
                  <a:moveTo>
                    <a:pt x="35" y="0"/>
                  </a:moveTo>
                  <a:cubicBezTo>
                    <a:pt x="26" y="7"/>
                    <a:pt x="17" y="14"/>
                    <a:pt x="7" y="19"/>
                  </a:cubicBezTo>
                  <a:cubicBezTo>
                    <a:pt x="4" y="28"/>
                    <a:pt x="1" y="38"/>
                    <a:pt x="0" y="48"/>
                  </a:cubicBezTo>
                  <a:cubicBezTo>
                    <a:pt x="6" y="46"/>
                    <a:pt x="12" y="44"/>
                    <a:pt x="17" y="41"/>
                  </a:cubicBezTo>
                  <a:cubicBezTo>
                    <a:pt x="20" y="26"/>
                    <a:pt x="26" y="12"/>
                    <a:pt x="3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2" name="Freeform 81"/>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3" name="Freeform 82"/>
            <p:cNvSpPr/>
            <p:nvPr/>
          </p:nvSpPr>
          <p:spPr bwMode="auto">
            <a:xfrm>
              <a:off x="6857998" y="5427862"/>
              <a:ext cx="233363" cy="136525"/>
            </a:xfrm>
            <a:custGeom>
              <a:avLst/>
              <a:gdLst>
                <a:gd name="T0" fmla="*/ 48 w 48"/>
                <a:gd name="T1" fmla="*/ 0 h 28"/>
                <a:gd name="T2" fmla="*/ 0 w 48"/>
                <a:gd name="T3" fmla="*/ 28 h 28"/>
                <a:gd name="T4" fmla="*/ 0 w 48"/>
                <a:gd name="T5" fmla="*/ 28 h 28"/>
                <a:gd name="T6" fmla="*/ 20 w 48"/>
                <a:gd name="T7" fmla="*/ 19 h 28"/>
                <a:gd name="T8" fmla="*/ 48 w 48"/>
                <a:gd name="T9" fmla="*/ 0 h 28"/>
                <a:gd name="T10" fmla="*/ 48 w 48"/>
                <a:gd name="T11" fmla="*/ 0 h 28"/>
                <a:gd name="T12" fmla="*/ 48 w 48"/>
                <a:gd name="T13" fmla="*/ 0 h 28"/>
                <a:gd name="T14" fmla="*/ 48 w 48"/>
                <a:gd name="T15" fmla="*/ 0 h 28"/>
                <a:gd name="T16" fmla="*/ 48 w 4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8" y="0"/>
                  </a:moveTo>
                  <a:cubicBezTo>
                    <a:pt x="34" y="12"/>
                    <a:pt x="18" y="22"/>
                    <a:pt x="0" y="28"/>
                  </a:cubicBezTo>
                  <a:cubicBezTo>
                    <a:pt x="0" y="28"/>
                    <a:pt x="0" y="28"/>
                    <a:pt x="0" y="28"/>
                  </a:cubicBezTo>
                  <a:cubicBezTo>
                    <a:pt x="7" y="26"/>
                    <a:pt x="14" y="23"/>
                    <a:pt x="20" y="19"/>
                  </a:cubicBezTo>
                  <a:cubicBezTo>
                    <a:pt x="30" y="14"/>
                    <a:pt x="39" y="7"/>
                    <a:pt x="48" y="0"/>
                  </a:cubicBezTo>
                  <a:cubicBezTo>
                    <a:pt x="48" y="0"/>
                    <a:pt x="48" y="0"/>
                    <a:pt x="48" y="0"/>
                  </a:cubicBezTo>
                  <a:cubicBezTo>
                    <a:pt x="48" y="0"/>
                    <a:pt x="48" y="0"/>
                    <a:pt x="48" y="0"/>
                  </a:cubicBezTo>
                  <a:cubicBezTo>
                    <a:pt x="48" y="0"/>
                    <a:pt x="48" y="0"/>
                    <a:pt x="48" y="0"/>
                  </a:cubicBezTo>
                  <a:cubicBezTo>
                    <a:pt x="48" y="0"/>
                    <a:pt x="48" y="0"/>
                    <a:pt x="4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4" name="Freeform 83"/>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25757A"/>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sp>
          <p:nvSpPr>
            <p:cNvPr id="195" name="Oval 84"/>
            <p:cNvSpPr>
              <a:spLocks noChangeArrowheads="1"/>
            </p:cNvSpPr>
            <p:nvPr/>
          </p:nvSpPr>
          <p:spPr bwMode="auto">
            <a:xfrm>
              <a:off x="7091361" y="5427862"/>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zh-CN" altLang="en-US"/>
            </a:p>
          </p:txBody>
        </p:sp>
      </p:grpSp>
      <p:sp>
        <p:nvSpPr>
          <p:cNvPr id="213" name="TextBox 212"/>
          <p:cNvSpPr txBox="1"/>
          <p:nvPr/>
        </p:nvSpPr>
        <p:spPr>
          <a:xfrm>
            <a:off x="815908" y="4413662"/>
            <a:ext cx="1829109" cy="420829"/>
          </a:xfrm>
          <a:prstGeom prst="rect">
            <a:avLst/>
          </a:prstGeom>
          <a:noFill/>
        </p:spPr>
        <p:txBody>
          <a:bodyPr wrap="none" lIns="91428" tIns="45714" rIns="91428" bIns="45714" rtlCol="0">
            <a:spAutoFit/>
          </a:bodyPr>
          <a:lstStyle/>
          <a:p>
            <a:r>
              <a:rPr lang="zh-CN" altLang="en-US" sz="2135" b="1" dirty="0">
                <a:latin typeface="微软雅黑" panose="020B0503020204020204" charset="-122"/>
                <a:ea typeface="微软雅黑" panose="020B0503020204020204" charset="-122"/>
              </a:rPr>
              <a:t>点击添加文本</a:t>
            </a:r>
          </a:p>
        </p:txBody>
      </p:sp>
      <p:sp>
        <p:nvSpPr>
          <p:cNvPr id="214" name="Rectangle 111"/>
          <p:cNvSpPr/>
          <p:nvPr/>
        </p:nvSpPr>
        <p:spPr>
          <a:xfrm>
            <a:off x="798216" y="4900778"/>
            <a:ext cx="4158542" cy="1599357"/>
          </a:xfrm>
          <a:prstGeom prst="rect">
            <a:avLst/>
          </a:prstGeom>
        </p:spPr>
        <p:txBody>
          <a:bodyPr wrap="square" lIns="91428" tIns="45714" rIns="91428" bIns="45714">
            <a:spAutoFit/>
          </a:bodyPr>
          <a:lstStyle/>
          <a:p>
            <a:r>
              <a:rPr sz="14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a:t>
            </a:r>
          </a:p>
        </p:txBody>
      </p:sp>
      <p:sp>
        <p:nvSpPr>
          <p:cNvPr id="75" name="TextBox 74"/>
          <p:cNvSpPr txBox="1"/>
          <p:nvPr/>
        </p:nvSpPr>
        <p:spPr>
          <a:xfrm>
            <a:off x="6026594" y="1646959"/>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76" name="TextBox 75"/>
          <p:cNvSpPr txBox="1"/>
          <p:nvPr/>
        </p:nvSpPr>
        <p:spPr>
          <a:xfrm>
            <a:off x="6026594" y="1960933"/>
            <a:ext cx="2779297"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77" name="TextBox 76"/>
          <p:cNvSpPr txBox="1"/>
          <p:nvPr/>
        </p:nvSpPr>
        <p:spPr>
          <a:xfrm>
            <a:off x="7135801" y="2912854"/>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78" name="TextBox 77"/>
          <p:cNvSpPr txBox="1"/>
          <p:nvPr/>
        </p:nvSpPr>
        <p:spPr>
          <a:xfrm>
            <a:off x="7135802" y="3226828"/>
            <a:ext cx="2779297"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79" name="TextBox 78"/>
          <p:cNvSpPr txBox="1"/>
          <p:nvPr/>
        </p:nvSpPr>
        <p:spPr>
          <a:xfrm>
            <a:off x="7971988" y="4020542"/>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80" name="TextBox 79"/>
          <p:cNvSpPr txBox="1"/>
          <p:nvPr/>
        </p:nvSpPr>
        <p:spPr>
          <a:xfrm>
            <a:off x="7971989" y="4334516"/>
            <a:ext cx="2779297"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81" name="TextBox 80"/>
          <p:cNvSpPr txBox="1"/>
          <p:nvPr/>
        </p:nvSpPr>
        <p:spPr>
          <a:xfrm>
            <a:off x="8805891" y="5391931"/>
            <a:ext cx="1415588" cy="338510"/>
          </a:xfrm>
          <a:prstGeom prst="rect">
            <a:avLst/>
          </a:prstGeom>
          <a:noFill/>
        </p:spPr>
        <p:txBody>
          <a:bodyPr wrap="none" rtlCol="0">
            <a:spAutoFit/>
          </a:bodyPr>
          <a:lstStyle/>
          <a:p>
            <a:r>
              <a:rPr lang="zh-CN" altLang="en-US" sz="1600" b="1" dirty="0">
                <a:latin typeface="微软雅黑" panose="020B0503020204020204" charset="-122"/>
                <a:ea typeface="微软雅黑" panose="020B0503020204020204" charset="-122"/>
              </a:rPr>
              <a:t>点击添加文本</a:t>
            </a:r>
          </a:p>
        </p:txBody>
      </p:sp>
      <p:sp>
        <p:nvSpPr>
          <p:cNvPr id="82" name="TextBox 81"/>
          <p:cNvSpPr txBox="1"/>
          <p:nvPr/>
        </p:nvSpPr>
        <p:spPr>
          <a:xfrm>
            <a:off x="8805892" y="5705905"/>
            <a:ext cx="2779297" cy="652695"/>
          </a:xfrm>
          <a:prstGeom prst="rect">
            <a:avLst/>
          </a:prstGeom>
          <a:noFill/>
        </p:spPr>
        <p:txBody>
          <a:bodyPr wrap="square" rtlCol="0">
            <a:spAutoFit/>
          </a:bodyPr>
          <a:lstStyle/>
          <a:p>
            <a:r>
              <a:rPr sz="12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3" name="文本占位符 2"/>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478316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fade">
                                      <p:cBhvr>
                                        <p:cTn id="7" dur="1000"/>
                                        <p:tgtEl>
                                          <p:spTgt spid="143"/>
                                        </p:tgtEl>
                                      </p:cBhvr>
                                    </p:animEffect>
                                    <p:anim calcmode="lin" valueType="num">
                                      <p:cBhvr>
                                        <p:cTn id="8" dur="1000" fill="hold"/>
                                        <p:tgtEl>
                                          <p:spTgt spid="143"/>
                                        </p:tgtEl>
                                        <p:attrNameLst>
                                          <p:attrName>ppt_x</p:attrName>
                                        </p:attrNameLst>
                                      </p:cBhvr>
                                      <p:tavLst>
                                        <p:tav tm="0">
                                          <p:val>
                                            <p:strVal val="#ppt_x"/>
                                          </p:val>
                                        </p:tav>
                                        <p:tav tm="100000">
                                          <p:val>
                                            <p:strVal val="#ppt_x"/>
                                          </p:val>
                                        </p:tav>
                                      </p:tavLst>
                                    </p:anim>
                                    <p:anim calcmode="lin" valueType="num">
                                      <p:cBhvr>
                                        <p:cTn id="9" dur="1000" fill="hold"/>
                                        <p:tgtEl>
                                          <p:spTgt spid="1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13"/>
                                        </p:tgtEl>
                                        <p:attrNameLst>
                                          <p:attrName>style.visibility</p:attrName>
                                        </p:attrNameLst>
                                      </p:cBhvr>
                                      <p:to>
                                        <p:strVal val="visible"/>
                                      </p:to>
                                    </p:set>
                                    <p:animEffect transition="in" filter="wipe(left)">
                                      <p:cBhvr>
                                        <p:cTn id="13" dur="500"/>
                                        <p:tgtEl>
                                          <p:spTgt spid="21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4"/>
                                        </p:tgtEl>
                                        <p:attrNameLst>
                                          <p:attrName>style.visibility</p:attrName>
                                        </p:attrNameLst>
                                      </p:cBhvr>
                                      <p:to>
                                        <p:strVal val="visible"/>
                                      </p:to>
                                    </p:set>
                                    <p:animEffect transition="in" filter="wipe(left)">
                                      <p:cBhvr>
                                        <p:cTn id="17" dur="500"/>
                                        <p:tgtEl>
                                          <p:spTgt spid="214"/>
                                        </p:tgtEl>
                                      </p:cBhvr>
                                    </p:animEffect>
                                  </p:childTnLst>
                                </p:cTn>
                              </p:par>
                            </p:childTnLst>
                          </p:cTn>
                        </p:par>
                        <p:par>
                          <p:cTn id="18" fill="hold">
                            <p:stCondLst>
                              <p:cond delay="2000"/>
                            </p:stCondLst>
                            <p:childTnLst>
                              <p:par>
                                <p:cTn id="19" presetID="2" presetClass="entr" presetSubtype="2"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250" fill="hold"/>
                                        <p:tgtEl>
                                          <p:spTgt spid="75"/>
                                        </p:tgtEl>
                                        <p:attrNameLst>
                                          <p:attrName>ppt_x</p:attrName>
                                        </p:attrNameLst>
                                      </p:cBhvr>
                                      <p:tavLst>
                                        <p:tav tm="0">
                                          <p:val>
                                            <p:strVal val="1+#ppt_w/2"/>
                                          </p:val>
                                        </p:tav>
                                        <p:tav tm="100000">
                                          <p:val>
                                            <p:strVal val="#ppt_x"/>
                                          </p:val>
                                        </p:tav>
                                      </p:tavLst>
                                    </p:anim>
                                    <p:anim calcmode="lin" valueType="num">
                                      <p:cBhvr additive="base">
                                        <p:cTn id="22" dur="250" fill="hold"/>
                                        <p:tgtEl>
                                          <p:spTgt spid="75"/>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wipe(up)">
                                      <p:cBhvr>
                                        <p:cTn id="26" dur="500"/>
                                        <p:tgtEl>
                                          <p:spTgt spid="76"/>
                                        </p:tgtEl>
                                      </p:cBhvr>
                                    </p:animEffect>
                                  </p:childTnLst>
                                </p:cTn>
                              </p:par>
                            </p:childTnLst>
                          </p:cTn>
                        </p:par>
                        <p:par>
                          <p:cTn id="27" fill="hold">
                            <p:stCondLst>
                              <p:cond delay="3000"/>
                            </p:stCondLst>
                            <p:childTnLst>
                              <p:par>
                                <p:cTn id="28" presetID="2" presetClass="entr" presetSubtype="2" fill="hold" grpId="0" nodeType="afterEffect">
                                  <p:stCondLst>
                                    <p:cond delay="0"/>
                                  </p:stCondLst>
                                  <p:childTnLst>
                                    <p:set>
                                      <p:cBhvr>
                                        <p:cTn id="29" dur="1" fill="hold">
                                          <p:stCondLst>
                                            <p:cond delay="0"/>
                                          </p:stCondLst>
                                        </p:cTn>
                                        <p:tgtEl>
                                          <p:spTgt spid="77"/>
                                        </p:tgtEl>
                                        <p:attrNameLst>
                                          <p:attrName>style.visibility</p:attrName>
                                        </p:attrNameLst>
                                      </p:cBhvr>
                                      <p:to>
                                        <p:strVal val="visible"/>
                                      </p:to>
                                    </p:set>
                                    <p:anim calcmode="lin" valueType="num">
                                      <p:cBhvr additive="base">
                                        <p:cTn id="30" dur="250" fill="hold"/>
                                        <p:tgtEl>
                                          <p:spTgt spid="77"/>
                                        </p:tgtEl>
                                        <p:attrNameLst>
                                          <p:attrName>ppt_x</p:attrName>
                                        </p:attrNameLst>
                                      </p:cBhvr>
                                      <p:tavLst>
                                        <p:tav tm="0">
                                          <p:val>
                                            <p:strVal val="1+#ppt_w/2"/>
                                          </p:val>
                                        </p:tav>
                                        <p:tav tm="100000">
                                          <p:val>
                                            <p:strVal val="#ppt_x"/>
                                          </p:val>
                                        </p:tav>
                                      </p:tavLst>
                                    </p:anim>
                                    <p:anim calcmode="lin" valueType="num">
                                      <p:cBhvr additive="base">
                                        <p:cTn id="31" dur="250" fill="hold"/>
                                        <p:tgtEl>
                                          <p:spTgt spid="77"/>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up)">
                                      <p:cBhvr>
                                        <p:cTn id="35" dur="500"/>
                                        <p:tgtEl>
                                          <p:spTgt spid="78"/>
                                        </p:tgtEl>
                                      </p:cBhvr>
                                    </p:animEffect>
                                  </p:childTnLst>
                                </p:cTn>
                              </p:par>
                            </p:childTnLst>
                          </p:cTn>
                        </p:par>
                        <p:par>
                          <p:cTn id="36" fill="hold">
                            <p:stCondLst>
                              <p:cond delay="4000"/>
                            </p:stCondLst>
                            <p:childTnLst>
                              <p:par>
                                <p:cTn id="37" presetID="2" presetClass="entr" presetSubtype="2"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 calcmode="lin" valueType="num">
                                      <p:cBhvr additive="base">
                                        <p:cTn id="39" dur="250" fill="hold"/>
                                        <p:tgtEl>
                                          <p:spTgt spid="79"/>
                                        </p:tgtEl>
                                        <p:attrNameLst>
                                          <p:attrName>ppt_x</p:attrName>
                                        </p:attrNameLst>
                                      </p:cBhvr>
                                      <p:tavLst>
                                        <p:tav tm="0">
                                          <p:val>
                                            <p:strVal val="1+#ppt_w/2"/>
                                          </p:val>
                                        </p:tav>
                                        <p:tav tm="100000">
                                          <p:val>
                                            <p:strVal val="#ppt_x"/>
                                          </p:val>
                                        </p:tav>
                                      </p:tavLst>
                                    </p:anim>
                                    <p:anim calcmode="lin" valueType="num">
                                      <p:cBhvr additive="base">
                                        <p:cTn id="40" dur="250" fill="hold"/>
                                        <p:tgtEl>
                                          <p:spTgt spid="79"/>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wipe(up)">
                                      <p:cBhvr>
                                        <p:cTn id="44" dur="500"/>
                                        <p:tgtEl>
                                          <p:spTgt spid="80"/>
                                        </p:tgtEl>
                                      </p:cBhvr>
                                    </p:animEffect>
                                  </p:childTnLst>
                                </p:cTn>
                              </p:par>
                            </p:childTnLst>
                          </p:cTn>
                        </p:par>
                        <p:par>
                          <p:cTn id="45" fill="hold">
                            <p:stCondLst>
                              <p:cond delay="5000"/>
                            </p:stCondLst>
                            <p:childTnLst>
                              <p:par>
                                <p:cTn id="46" presetID="2" presetClass="entr" presetSubtype="2" fill="hold" grpId="0" nodeType="afterEffect">
                                  <p:stCondLst>
                                    <p:cond delay="0"/>
                                  </p:stCondLst>
                                  <p:childTnLst>
                                    <p:set>
                                      <p:cBhvr>
                                        <p:cTn id="47" dur="1" fill="hold">
                                          <p:stCondLst>
                                            <p:cond delay="0"/>
                                          </p:stCondLst>
                                        </p:cTn>
                                        <p:tgtEl>
                                          <p:spTgt spid="81"/>
                                        </p:tgtEl>
                                        <p:attrNameLst>
                                          <p:attrName>style.visibility</p:attrName>
                                        </p:attrNameLst>
                                      </p:cBhvr>
                                      <p:to>
                                        <p:strVal val="visible"/>
                                      </p:to>
                                    </p:set>
                                    <p:anim calcmode="lin" valueType="num">
                                      <p:cBhvr additive="base">
                                        <p:cTn id="48" dur="250" fill="hold"/>
                                        <p:tgtEl>
                                          <p:spTgt spid="81"/>
                                        </p:tgtEl>
                                        <p:attrNameLst>
                                          <p:attrName>ppt_x</p:attrName>
                                        </p:attrNameLst>
                                      </p:cBhvr>
                                      <p:tavLst>
                                        <p:tav tm="0">
                                          <p:val>
                                            <p:strVal val="1+#ppt_w/2"/>
                                          </p:val>
                                        </p:tav>
                                        <p:tav tm="100000">
                                          <p:val>
                                            <p:strVal val="#ppt_x"/>
                                          </p:val>
                                        </p:tav>
                                      </p:tavLst>
                                    </p:anim>
                                    <p:anim calcmode="lin" valueType="num">
                                      <p:cBhvr additive="base">
                                        <p:cTn id="49" dur="250" fill="hold"/>
                                        <p:tgtEl>
                                          <p:spTgt spid="81"/>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wipe(up)">
                                      <p:cBhvr>
                                        <p:cTn id="5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p:bldP spid="214" grpId="0"/>
      <p:bldP spid="75" grpId="0"/>
      <p:bldP spid="76" grpId="0"/>
      <p:bldP spid="77" grpId="0"/>
      <p:bldP spid="78" grpId="0"/>
      <p:bldP spid="79" grpId="0"/>
      <p:bldP spid="80" grpId="0"/>
      <p:bldP spid="81" grpId="0"/>
      <p:bldP spid="8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Administrator\Desktop\线稿长城00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471" y="91162"/>
            <a:ext cx="12233883" cy="6806111"/>
          </a:xfrm>
          <a:prstGeom prst="rect">
            <a:avLst/>
          </a:prstGeom>
          <a:noFill/>
          <a:extLst>
            <a:ext uri="{909E8E84-426E-40DD-AFC4-6F175D3DCCD1}">
              <a14:hiddenFill xmlns:a14="http://schemas.microsoft.com/office/drawing/2010/main">
                <a:solidFill>
                  <a:srgbClr val="FFFFFF"/>
                </a:solidFill>
              </a14:hiddenFill>
            </a:ext>
          </a:extLst>
        </p:spPr>
      </p:pic>
      <p:sp>
        <p:nvSpPr>
          <p:cNvPr id="20" name="Round Same Side Corner Rectangle 21"/>
          <p:cNvSpPr/>
          <p:nvPr/>
        </p:nvSpPr>
        <p:spPr>
          <a:xfrm rot="16200000" flipH="1">
            <a:off x="5278676" y="-1394595"/>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bg-BG"/>
          </a:p>
        </p:txBody>
      </p:sp>
      <p:sp>
        <p:nvSpPr>
          <p:cNvPr id="21" name="Round Same Side Corner Rectangle 7"/>
          <p:cNvSpPr/>
          <p:nvPr/>
        </p:nvSpPr>
        <p:spPr>
          <a:xfrm rot="16200000" flipH="1">
            <a:off x="5399516" y="-1253551"/>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anchor="ctr"/>
          <a:lstStyle/>
          <a:p>
            <a:pPr algn="ctr" defTabSz="950595">
              <a:defRPr/>
            </a:pPr>
            <a:endParaRPr lang="bg-BG" sz="1900"/>
          </a:p>
        </p:txBody>
      </p:sp>
      <p:sp>
        <p:nvSpPr>
          <p:cNvPr id="16" name="标题 4"/>
          <p:cNvSpPr txBox="1"/>
          <p:nvPr/>
        </p:nvSpPr>
        <p:spPr>
          <a:xfrm>
            <a:off x="4175244" y="2264666"/>
            <a:ext cx="5476720" cy="1139274"/>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3600" b="1" dirty="0" smtClean="0">
                <a:solidFill>
                  <a:schemeClr val="accent1"/>
                </a:solidFill>
                <a:latin typeface="微软雅黑" panose="020B0503020204020204" pitchFamily="34" charset="-122"/>
                <a:ea typeface="微软雅黑" panose="020B0503020204020204" pitchFamily="34" charset="-122"/>
                <a:cs typeface="+mn-cs"/>
              </a:rPr>
              <a:t>“点击输入标题</a:t>
            </a:r>
            <a:endParaRPr lang="zh-CN" altLang="en-US" sz="3600" b="1" dirty="0">
              <a:solidFill>
                <a:schemeClr val="accent1"/>
              </a:solidFill>
              <a:latin typeface="微软雅黑" panose="020B0503020204020204" pitchFamily="34" charset="-122"/>
              <a:ea typeface="微软雅黑" panose="020B0503020204020204" pitchFamily="34" charset="-122"/>
              <a:cs typeface="+mn-cs"/>
            </a:endParaRPr>
          </a:p>
        </p:txBody>
      </p:sp>
      <p:sp>
        <p:nvSpPr>
          <p:cNvPr id="23" name="文本框 8"/>
          <p:cNvSpPr txBox="1"/>
          <p:nvPr/>
        </p:nvSpPr>
        <p:spPr>
          <a:xfrm>
            <a:off x="5596850" y="1991282"/>
            <a:ext cx="1906917" cy="369418"/>
          </a:xfrm>
          <a:prstGeom prst="rect">
            <a:avLst/>
          </a:prstGeom>
          <a:noFill/>
        </p:spPr>
        <p:txBody>
          <a:bodyPr wrap="square" lIns="121891" tIns="60945" rIns="121891" bIns="60945" rtlCol="0">
            <a:spAutoFit/>
          </a:bodyPr>
          <a:lstStyle/>
          <a:p>
            <a:pPr algn="ctr"/>
            <a:r>
              <a:rPr lang="zh-CN" altLang="en-US" sz="1600" b="1" spc="800" dirty="0" smtClean="0">
                <a:solidFill>
                  <a:schemeClr val="accent1"/>
                </a:solidFill>
                <a:latin typeface="微软雅黑" panose="020B0503020204020204" pitchFamily="34" charset="-122"/>
                <a:ea typeface="微软雅黑" panose="020B0503020204020204" pitchFamily="34" charset="-122"/>
              </a:rPr>
              <a:t>学雷锋</a:t>
            </a:r>
            <a:endParaRPr lang="zh-CN" altLang="en-US" sz="1600" b="1" spc="8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3580889"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459666"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286894" y="2318986"/>
            <a:ext cx="1294352" cy="1036417"/>
            <a:chOff x="2465492" y="2108424"/>
            <a:chExt cx="970890" cy="777133"/>
          </a:xfrm>
        </p:grpSpPr>
        <p:sp>
          <p:nvSpPr>
            <p:cNvPr id="14" name="椭圆 13"/>
            <p:cNvSpPr/>
            <p:nvPr/>
          </p:nvSpPr>
          <p:spPr>
            <a:xfrm>
              <a:off x="2585913" y="2162254"/>
              <a:ext cx="669475" cy="6694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4"/>
            <p:cNvSpPr txBox="1"/>
            <p:nvPr/>
          </p:nvSpPr>
          <p:spPr>
            <a:xfrm>
              <a:off x="2465492"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rgbClr val="FDDDC3"/>
                  </a:solidFill>
                  <a:latin typeface="Impact" panose="020B0806030902050204" pitchFamily="34" charset="0"/>
                  <a:ea typeface="微软雅黑" panose="020B0503020204020204" pitchFamily="34" charset="-122"/>
                  <a:cs typeface="+mn-cs"/>
                </a:rPr>
                <a:t>  </a:t>
              </a:r>
              <a:r>
                <a:rPr lang="en-US" altLang="zh-CN" sz="4800" dirty="0" smtClean="0">
                  <a:solidFill>
                    <a:srgbClr val="FDDDC3"/>
                  </a:solidFill>
                  <a:latin typeface="Impact" panose="020B0806030902050204" pitchFamily="34" charset="0"/>
                  <a:ea typeface="微软雅黑" panose="020B0503020204020204" pitchFamily="34" charset="-122"/>
                  <a:cs typeface="+mn-cs"/>
                </a:rPr>
                <a:t>02</a:t>
              </a:r>
              <a:endParaRPr lang="zh-CN" altLang="en-US" sz="4800" dirty="0">
                <a:solidFill>
                  <a:srgbClr val="FDDDC3"/>
                </a:solidFill>
                <a:latin typeface="Impact" panose="020B0806030902050204" pitchFamily="34" charset="0"/>
                <a:ea typeface="微软雅黑" panose="020B0503020204020204" pitchFamily="34" charset="-122"/>
                <a:cs typeface="+mn-cs"/>
              </a:endParaRPr>
            </a:p>
          </p:txBody>
        </p:sp>
      </p:grpSp>
      <p:pic>
        <p:nvPicPr>
          <p:cNvPr id="12"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158850" y="70256"/>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89898" y="2360697"/>
            <a:ext cx="1319312" cy="1123199"/>
          </a:xfrm>
          <a:prstGeom prst="rect">
            <a:avLst/>
          </a:prstGeom>
        </p:spPr>
      </p:pic>
    </p:spTree>
    <p:extLst>
      <p:ext uri="{BB962C8B-B14F-4D97-AF65-F5344CB8AC3E}">
        <p14:creationId xmlns:p14="http://schemas.microsoft.com/office/powerpoint/2010/main" val="25924724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100"/>
                                        <p:tgtEl>
                                          <p:spTgt spid="17"/>
                                        </p:tgtEl>
                                      </p:cBhvr>
                                    </p:animEffect>
                                  </p:childTnLst>
                                </p:cTn>
                              </p:par>
                              <p:par>
                                <p:cTn id="8" presetID="2" presetClass="entr" presetSubtype="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1100" fill="hold"/>
                                        <p:tgtEl>
                                          <p:spTgt spid="12"/>
                                        </p:tgtEl>
                                        <p:attrNameLst>
                                          <p:attrName>ppt_x</p:attrName>
                                        </p:attrNameLst>
                                      </p:cBhvr>
                                      <p:tavLst>
                                        <p:tav tm="0">
                                          <p:val>
                                            <p:strVal val="1+#ppt_w/2"/>
                                          </p:val>
                                        </p:tav>
                                        <p:tav tm="100000">
                                          <p:val>
                                            <p:strVal val="#ppt_x"/>
                                          </p:val>
                                        </p:tav>
                                      </p:tavLst>
                                    </p:anim>
                                    <p:anim calcmode="lin" valueType="num">
                                      <p:cBhvr additive="base">
                                        <p:cTn id="11" dur="1100" fill="hold"/>
                                        <p:tgtEl>
                                          <p:spTgt spid="12"/>
                                        </p:tgtEl>
                                        <p:attrNameLst>
                                          <p:attrName>ppt_y</p:attrName>
                                        </p:attrNameLst>
                                      </p:cBhvr>
                                      <p:tavLst>
                                        <p:tav tm="0">
                                          <p:val>
                                            <p:strVal val="1+#ppt_h/2"/>
                                          </p:val>
                                        </p:tav>
                                        <p:tav tm="100000">
                                          <p:val>
                                            <p:strVal val="#ppt_y"/>
                                          </p:val>
                                        </p:tav>
                                      </p:tavLst>
                                    </p:anim>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900" fill="hold"/>
                                        <p:tgtEl>
                                          <p:spTgt spid="21"/>
                                        </p:tgtEl>
                                        <p:attrNameLst>
                                          <p:attrName>ppt_w</p:attrName>
                                        </p:attrNameLst>
                                      </p:cBhvr>
                                      <p:tavLst>
                                        <p:tav tm="0">
                                          <p:val>
                                            <p:fltVal val="0"/>
                                          </p:val>
                                        </p:tav>
                                        <p:tav tm="100000">
                                          <p:val>
                                            <p:strVal val="#ppt_w"/>
                                          </p:val>
                                        </p:tav>
                                      </p:tavLst>
                                    </p:anim>
                                    <p:anim calcmode="lin" valueType="num">
                                      <p:cBhvr>
                                        <p:cTn id="16" dur="900" fill="hold"/>
                                        <p:tgtEl>
                                          <p:spTgt spid="21"/>
                                        </p:tgtEl>
                                        <p:attrNameLst>
                                          <p:attrName>ppt_h</p:attrName>
                                        </p:attrNameLst>
                                      </p:cBhvr>
                                      <p:tavLst>
                                        <p:tav tm="0">
                                          <p:val>
                                            <p:fltVal val="0"/>
                                          </p:val>
                                        </p:tav>
                                        <p:tav tm="100000">
                                          <p:val>
                                            <p:strVal val="#ppt_h"/>
                                          </p:val>
                                        </p:tav>
                                      </p:tavLst>
                                    </p:anim>
                                    <p:animEffect transition="in" filter="fade">
                                      <p:cBhvr>
                                        <p:cTn id="17" dur="900"/>
                                        <p:tgtEl>
                                          <p:spTgt spid="21"/>
                                        </p:tgtEl>
                                      </p:cBhvr>
                                    </p:animEffect>
                                  </p:childTnLst>
                                </p:cTn>
                              </p:par>
                              <p:par>
                                <p:cTn id="18" presetID="53" presetClass="entr" presetSubtype="16"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900" fill="hold"/>
                                        <p:tgtEl>
                                          <p:spTgt spid="20"/>
                                        </p:tgtEl>
                                        <p:attrNameLst>
                                          <p:attrName>ppt_w</p:attrName>
                                        </p:attrNameLst>
                                      </p:cBhvr>
                                      <p:tavLst>
                                        <p:tav tm="0">
                                          <p:val>
                                            <p:fltVal val="0"/>
                                          </p:val>
                                        </p:tav>
                                        <p:tav tm="100000">
                                          <p:val>
                                            <p:strVal val="#ppt_w"/>
                                          </p:val>
                                        </p:tav>
                                      </p:tavLst>
                                    </p:anim>
                                    <p:anim calcmode="lin" valueType="num">
                                      <p:cBhvr>
                                        <p:cTn id="21" dur="900" fill="hold"/>
                                        <p:tgtEl>
                                          <p:spTgt spid="20"/>
                                        </p:tgtEl>
                                        <p:attrNameLst>
                                          <p:attrName>ppt_h</p:attrName>
                                        </p:attrNameLst>
                                      </p:cBhvr>
                                      <p:tavLst>
                                        <p:tav tm="0">
                                          <p:val>
                                            <p:fltVal val="0"/>
                                          </p:val>
                                        </p:tav>
                                        <p:tav tm="100000">
                                          <p:val>
                                            <p:strVal val="#ppt_h"/>
                                          </p:val>
                                        </p:tav>
                                      </p:tavLst>
                                    </p:anim>
                                    <p:animEffect transition="in" filter="fade">
                                      <p:cBhvr>
                                        <p:cTn id="22" dur="900"/>
                                        <p:tgtEl>
                                          <p:spTgt spid="20"/>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1550"/>
                                        <p:tgtEl>
                                          <p:spTgt spid="23"/>
                                        </p:tgtEl>
                                      </p:cBhvr>
                                    </p:animEffect>
                                  </p:childTnLst>
                                </p:cTn>
                              </p:par>
                            </p:childTnLst>
                          </p:cTn>
                        </p:par>
                        <p:par>
                          <p:cTn id="31" fill="hold">
                            <p:stCondLst>
                              <p:cond delay="5000"/>
                            </p:stCondLst>
                            <p:childTnLst>
                              <p:par>
                                <p:cTn id="32" presetID="22" presetClass="entr" presetSubtype="8"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53" presetClass="entr" presetSubtype="16"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1250" fill="hold"/>
                                        <p:tgtEl>
                                          <p:spTgt spid="13"/>
                                        </p:tgtEl>
                                        <p:attrNameLst>
                                          <p:attrName>ppt_w</p:attrName>
                                        </p:attrNameLst>
                                      </p:cBhvr>
                                      <p:tavLst>
                                        <p:tav tm="0">
                                          <p:val>
                                            <p:fltVal val="0"/>
                                          </p:val>
                                        </p:tav>
                                        <p:tav tm="100000">
                                          <p:val>
                                            <p:strVal val="#ppt_w"/>
                                          </p:val>
                                        </p:tav>
                                      </p:tavLst>
                                    </p:anim>
                                    <p:anim calcmode="lin" valueType="num">
                                      <p:cBhvr>
                                        <p:cTn id="50" dur="1250" fill="hold"/>
                                        <p:tgtEl>
                                          <p:spTgt spid="13"/>
                                        </p:tgtEl>
                                        <p:attrNameLst>
                                          <p:attrName>ppt_h</p:attrName>
                                        </p:attrNameLst>
                                      </p:cBhvr>
                                      <p:tavLst>
                                        <p:tav tm="0">
                                          <p:val>
                                            <p:fltVal val="0"/>
                                          </p:val>
                                        </p:tav>
                                        <p:tav tm="100000">
                                          <p:val>
                                            <p:strVal val="#ppt_h"/>
                                          </p:val>
                                        </p:tav>
                                      </p:tavLst>
                                    </p:anim>
                                    <p:animEffect transition="in" filter="fade">
                                      <p:cBhvr>
                                        <p:cTn id="51" dur="1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352653" y="4609584"/>
            <a:ext cx="1347761" cy="1345054"/>
            <a:chOff x="5186121" y="3507044"/>
            <a:chExt cx="1010953" cy="1008922"/>
          </a:xfrm>
        </p:grpSpPr>
        <p:sp>
          <p:nvSpPr>
            <p:cNvPr id="47" name="Freeform 12"/>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13"/>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14"/>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15"/>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16"/>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17"/>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18"/>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19"/>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20"/>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close/>
                  <a:moveTo>
                    <a:pt x="21" y="0"/>
                  </a:moveTo>
                  <a:lnTo>
                    <a:pt x="21" y="0"/>
                  </a:lnTo>
                  <a:lnTo>
                    <a:pt x="24" y="4"/>
                  </a:lnTo>
                  <a:lnTo>
                    <a:pt x="2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21"/>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moveTo>
                    <a:pt x="21" y="0"/>
                  </a:moveTo>
                  <a:lnTo>
                    <a:pt x="21" y="0"/>
                  </a:lnTo>
                  <a:lnTo>
                    <a:pt x="24" y="4"/>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22"/>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23"/>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24"/>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close/>
                  <a:moveTo>
                    <a:pt x="160" y="0"/>
                  </a:moveTo>
                  <a:lnTo>
                    <a:pt x="160" y="0"/>
                  </a:lnTo>
                  <a:lnTo>
                    <a:pt x="163" y="4"/>
                  </a:lnTo>
                  <a:lnTo>
                    <a:pt x="16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25"/>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moveTo>
                    <a:pt x="160" y="0"/>
                  </a:moveTo>
                  <a:lnTo>
                    <a:pt x="160" y="0"/>
                  </a:lnTo>
                  <a:lnTo>
                    <a:pt x="163" y="4"/>
                  </a:lnTo>
                  <a:lnTo>
                    <a:pt x="1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26"/>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Freeform 27"/>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3" name="Freeform 28"/>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close/>
                  <a:moveTo>
                    <a:pt x="159" y="0"/>
                  </a:moveTo>
                  <a:lnTo>
                    <a:pt x="159" y="0"/>
                  </a:lnTo>
                  <a:lnTo>
                    <a:pt x="161" y="2"/>
                  </a:lnTo>
                  <a:lnTo>
                    <a:pt x="159"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4" name="Freeform 29"/>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moveTo>
                    <a:pt x="159" y="0"/>
                  </a:moveTo>
                  <a:lnTo>
                    <a:pt x="159" y="0"/>
                  </a:lnTo>
                  <a:lnTo>
                    <a:pt x="161" y="2"/>
                  </a:lnTo>
                  <a:lnTo>
                    <a:pt x="15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5" name="Freeform 30"/>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6" name="Freeform 31"/>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7" name="Freeform 32"/>
            <p:cNvSpPr/>
            <p:nvPr/>
          </p:nvSpPr>
          <p:spPr bwMode="auto">
            <a:xfrm flipH="1">
              <a:off x="5329743" y="3507044"/>
              <a:ext cx="867331" cy="865323"/>
            </a:xfrm>
            <a:custGeom>
              <a:avLst/>
              <a:gdLst>
                <a:gd name="T0" fmla="*/ 81 w 507"/>
                <a:gd name="T1" fmla="*/ 31 h 506"/>
                <a:gd name="T2" fmla="*/ 81 w 507"/>
                <a:gd name="T3" fmla="*/ 31 h 506"/>
                <a:gd name="T4" fmla="*/ 0 w 507"/>
                <a:gd name="T5" fmla="*/ 0 h 506"/>
                <a:gd name="T6" fmla="*/ 37 w 507"/>
                <a:gd name="T7" fmla="*/ 79 h 506"/>
                <a:gd name="T8" fmla="*/ 37 w 507"/>
                <a:gd name="T9" fmla="*/ 79 h 506"/>
                <a:gd name="T10" fmla="*/ 888 w 507"/>
                <a:gd name="T11" fmla="*/ 928 h 506"/>
                <a:gd name="T12" fmla="*/ 930 w 507"/>
                <a:gd name="T13" fmla="*/ 884 h 506"/>
                <a:gd name="T14" fmla="*/ 81 w 507"/>
                <a:gd name="T15" fmla="*/ 31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7"/>
                  </a:moveTo>
                  <a:cubicBezTo>
                    <a:pt x="44" y="17"/>
                    <a:pt x="44" y="17"/>
                    <a:pt x="44" y="17"/>
                  </a:cubicBezTo>
                  <a:cubicBezTo>
                    <a:pt x="41" y="14"/>
                    <a:pt x="0" y="0"/>
                    <a:pt x="0" y="0"/>
                  </a:cubicBezTo>
                  <a:cubicBezTo>
                    <a:pt x="0" y="0"/>
                    <a:pt x="16" y="40"/>
                    <a:pt x="20" y="43"/>
                  </a:cubicBezTo>
                  <a:cubicBezTo>
                    <a:pt x="20" y="43"/>
                    <a:pt x="20" y="43"/>
                    <a:pt x="20" y="43"/>
                  </a:cubicBezTo>
                  <a:cubicBezTo>
                    <a:pt x="484" y="506"/>
                    <a:pt x="484" y="506"/>
                    <a:pt x="484" y="506"/>
                  </a:cubicBezTo>
                  <a:cubicBezTo>
                    <a:pt x="507" y="482"/>
                    <a:pt x="507" y="482"/>
                    <a:pt x="507" y="482"/>
                  </a:cubicBezTo>
                  <a:lnTo>
                    <a:pt x="44" y="17"/>
                  </a:lnTo>
                  <a:close/>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8" name="组合 7"/>
          <p:cNvGrpSpPr/>
          <p:nvPr/>
        </p:nvGrpSpPr>
        <p:grpSpPr>
          <a:xfrm>
            <a:off x="6681109" y="2982321"/>
            <a:ext cx="1347763" cy="1343810"/>
            <a:chOff x="5107781" y="2781590"/>
            <a:chExt cx="1010954" cy="1007989"/>
          </a:xfrm>
        </p:grpSpPr>
        <p:sp>
          <p:nvSpPr>
            <p:cNvPr id="40" name="Freeform 5"/>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6"/>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2" name="Freeform 7"/>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Freeform 8"/>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4" name="Freeform 9"/>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10"/>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11"/>
            <p:cNvSpPr/>
            <p:nvPr/>
          </p:nvSpPr>
          <p:spPr bwMode="auto">
            <a:xfrm flipH="1">
              <a:off x="5251404" y="2781590"/>
              <a:ext cx="867331" cy="864391"/>
            </a:xfrm>
            <a:custGeom>
              <a:avLst/>
              <a:gdLst>
                <a:gd name="T0" fmla="*/ 79 w 507"/>
                <a:gd name="T1" fmla="*/ 31 h 505"/>
                <a:gd name="T2" fmla="*/ 79 w 507"/>
                <a:gd name="T3" fmla="*/ 31 h 505"/>
                <a:gd name="T4" fmla="*/ 0 w 507"/>
                <a:gd name="T5" fmla="*/ 0 h 505"/>
                <a:gd name="T6" fmla="*/ 35 w 507"/>
                <a:gd name="T7" fmla="*/ 79 h 505"/>
                <a:gd name="T8" fmla="*/ 35 w 507"/>
                <a:gd name="T9" fmla="*/ 79 h 505"/>
                <a:gd name="T10" fmla="*/ 886 w 507"/>
                <a:gd name="T11" fmla="*/ 927 h 505"/>
                <a:gd name="T12" fmla="*/ 930 w 507"/>
                <a:gd name="T13" fmla="*/ 885 h 505"/>
                <a:gd name="T14" fmla="*/ 79 w 507"/>
                <a:gd name="T15" fmla="*/ 31 h 50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5">
                  <a:moveTo>
                    <a:pt x="43" y="17"/>
                  </a:moveTo>
                  <a:cubicBezTo>
                    <a:pt x="43" y="17"/>
                    <a:pt x="43" y="17"/>
                    <a:pt x="43" y="17"/>
                  </a:cubicBezTo>
                  <a:cubicBezTo>
                    <a:pt x="40" y="14"/>
                    <a:pt x="0" y="0"/>
                    <a:pt x="0" y="0"/>
                  </a:cubicBezTo>
                  <a:cubicBezTo>
                    <a:pt x="0" y="0"/>
                    <a:pt x="15" y="40"/>
                    <a:pt x="19" y="43"/>
                  </a:cubicBezTo>
                  <a:cubicBezTo>
                    <a:pt x="19" y="43"/>
                    <a:pt x="19" y="43"/>
                    <a:pt x="19" y="43"/>
                  </a:cubicBezTo>
                  <a:cubicBezTo>
                    <a:pt x="483" y="505"/>
                    <a:pt x="483" y="505"/>
                    <a:pt x="483" y="505"/>
                  </a:cubicBezTo>
                  <a:cubicBezTo>
                    <a:pt x="507" y="482"/>
                    <a:pt x="507" y="482"/>
                    <a:pt x="507" y="482"/>
                  </a:cubicBezTo>
                  <a:cubicBezTo>
                    <a:pt x="43" y="17"/>
                    <a:pt x="43" y="17"/>
                    <a:pt x="43" y="17"/>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8" name="Freeform 33"/>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9" name="Freeform 34"/>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0" name="Freeform 35"/>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1" name="Freeform 36"/>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 name="Freeform 37"/>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3" name="Freeform 38"/>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4" name="Freeform 39"/>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5" name="Freeform 40"/>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6" name="Freeform 41"/>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7" name="Freeform 42"/>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8" name="Freeform 43"/>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close/>
                  <a:moveTo>
                    <a:pt x="152" y="0"/>
                  </a:moveTo>
                  <a:lnTo>
                    <a:pt x="152" y="0"/>
                  </a:lnTo>
                  <a:lnTo>
                    <a:pt x="156" y="2"/>
                  </a:lnTo>
                  <a:lnTo>
                    <a:pt x="152"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9" name="Freeform 44"/>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moveTo>
                    <a:pt x="152" y="0"/>
                  </a:moveTo>
                  <a:lnTo>
                    <a:pt x="152" y="0"/>
                  </a:lnTo>
                  <a:lnTo>
                    <a:pt x="156" y="2"/>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0" name="Freeform 45"/>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1" name="Freeform 46"/>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2" name="Freeform 47"/>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3" name="Freeform 48"/>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 name="组合 1"/>
          <p:cNvGrpSpPr/>
          <p:nvPr/>
        </p:nvGrpSpPr>
        <p:grpSpPr>
          <a:xfrm>
            <a:off x="8008109" y="4618578"/>
            <a:ext cx="1347761" cy="1346297"/>
            <a:chOff x="6073970" y="3409136"/>
            <a:chExt cx="1010953" cy="1009854"/>
          </a:xfrm>
        </p:grpSpPr>
        <p:sp>
          <p:nvSpPr>
            <p:cNvPr id="84" name="Freeform 49"/>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5" name="Freeform 50"/>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6" name="Freeform 51"/>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7" name="Freeform 52"/>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8" name="Freeform 53"/>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9" name="Freeform 54"/>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0" name="Freeform 55"/>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1" name="Freeform 56"/>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 name="Freeform 57"/>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close/>
                  <a:moveTo>
                    <a:pt x="21" y="0"/>
                  </a:moveTo>
                  <a:lnTo>
                    <a:pt x="21" y="0"/>
                  </a:lnTo>
                  <a:lnTo>
                    <a:pt x="22" y="3"/>
                  </a:lnTo>
                  <a:lnTo>
                    <a:pt x="2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3" name="Freeform 58"/>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moveTo>
                    <a:pt x="21" y="0"/>
                  </a:moveTo>
                  <a:lnTo>
                    <a:pt x="21" y="0"/>
                  </a:lnTo>
                  <a:lnTo>
                    <a:pt x="22" y="3"/>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4" name="Freeform 59"/>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5" name="Freeform 60"/>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6" name="Freeform 61"/>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close/>
                  <a:moveTo>
                    <a:pt x="160" y="0"/>
                  </a:moveTo>
                  <a:lnTo>
                    <a:pt x="160" y="0"/>
                  </a:lnTo>
                  <a:lnTo>
                    <a:pt x="162" y="2"/>
                  </a:lnTo>
                  <a:lnTo>
                    <a:pt x="16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7" name="Freeform 62"/>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moveTo>
                    <a:pt x="160" y="0"/>
                  </a:moveTo>
                  <a:lnTo>
                    <a:pt x="160" y="0"/>
                  </a:lnTo>
                  <a:lnTo>
                    <a:pt x="162" y="2"/>
                  </a:lnTo>
                  <a:lnTo>
                    <a:pt x="1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8" name="Freeform 63"/>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9" name="Freeform 64"/>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0" name="Freeform 65"/>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close/>
                  <a:moveTo>
                    <a:pt x="161" y="0"/>
                  </a:moveTo>
                  <a:lnTo>
                    <a:pt x="16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1" name="Freeform 66"/>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moveTo>
                    <a:pt x="161" y="0"/>
                  </a:moveTo>
                  <a:lnTo>
                    <a:pt x="1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 name="Freeform 67"/>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3" name="Freeform 68"/>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4" name="Freeform 69"/>
            <p:cNvSpPr/>
            <p:nvPr/>
          </p:nvSpPr>
          <p:spPr bwMode="auto">
            <a:xfrm flipH="1">
              <a:off x="6217592" y="3409136"/>
              <a:ext cx="867331" cy="865323"/>
            </a:xfrm>
            <a:custGeom>
              <a:avLst/>
              <a:gdLst>
                <a:gd name="T0" fmla="*/ 81 w 507"/>
                <a:gd name="T1" fmla="*/ 33 h 506"/>
                <a:gd name="T2" fmla="*/ 81 w 507"/>
                <a:gd name="T3" fmla="*/ 33 h 506"/>
                <a:gd name="T4" fmla="*/ 0 w 507"/>
                <a:gd name="T5" fmla="*/ 0 h 506"/>
                <a:gd name="T6" fmla="*/ 35 w 507"/>
                <a:gd name="T7" fmla="*/ 81 h 506"/>
                <a:gd name="T8" fmla="*/ 35 w 507"/>
                <a:gd name="T9" fmla="*/ 81 h 506"/>
                <a:gd name="T10" fmla="*/ 886 w 507"/>
                <a:gd name="T11" fmla="*/ 928 h 506"/>
                <a:gd name="T12" fmla="*/ 930 w 507"/>
                <a:gd name="T13" fmla="*/ 884 h 506"/>
                <a:gd name="T14" fmla="*/ 81 w 507"/>
                <a:gd name="T15" fmla="*/ 33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8"/>
                  </a:moveTo>
                  <a:cubicBezTo>
                    <a:pt x="44" y="18"/>
                    <a:pt x="44" y="18"/>
                    <a:pt x="44" y="18"/>
                  </a:cubicBezTo>
                  <a:cubicBezTo>
                    <a:pt x="40" y="14"/>
                    <a:pt x="0" y="0"/>
                    <a:pt x="0" y="0"/>
                  </a:cubicBezTo>
                  <a:cubicBezTo>
                    <a:pt x="0" y="0"/>
                    <a:pt x="16" y="40"/>
                    <a:pt x="19" y="44"/>
                  </a:cubicBezTo>
                  <a:cubicBezTo>
                    <a:pt x="19" y="44"/>
                    <a:pt x="19" y="44"/>
                    <a:pt x="19" y="44"/>
                  </a:cubicBezTo>
                  <a:cubicBezTo>
                    <a:pt x="483" y="506"/>
                    <a:pt x="483" y="506"/>
                    <a:pt x="483" y="506"/>
                  </a:cubicBezTo>
                  <a:cubicBezTo>
                    <a:pt x="507" y="482"/>
                    <a:pt x="507" y="482"/>
                    <a:pt x="507" y="482"/>
                  </a:cubicBezTo>
                  <a:lnTo>
                    <a:pt x="44" y="18"/>
                  </a:lnTo>
                  <a:close/>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05" name="Oval 70"/>
          <p:cNvSpPr>
            <a:spLocks noChangeArrowheads="1"/>
          </p:cNvSpPr>
          <p:nvPr/>
        </p:nvSpPr>
        <p:spPr bwMode="auto">
          <a:xfrm flipH="1">
            <a:off x="8118390" y="1486849"/>
            <a:ext cx="2873322" cy="2870361"/>
          </a:xfrm>
          <a:prstGeom prst="ellipse">
            <a:avLst/>
          </a:prstGeom>
          <a:solidFill>
            <a:srgbClr val="C00000"/>
          </a:solidFill>
          <a:ln>
            <a:noFill/>
          </a:ln>
        </p:spPr>
        <p:txBody>
          <a:bodyPr/>
          <a:lstStyle/>
          <a:p>
            <a:pPr eaLnBrk="1" hangingPunct="1"/>
            <a:endParaRPr lang="zh-CN" altLang="zh-CN"/>
          </a:p>
        </p:txBody>
      </p:sp>
      <p:sp>
        <p:nvSpPr>
          <p:cNvPr id="106" name="Oval 71"/>
          <p:cNvSpPr>
            <a:spLocks noChangeArrowheads="1"/>
          </p:cNvSpPr>
          <p:nvPr/>
        </p:nvSpPr>
        <p:spPr bwMode="auto">
          <a:xfrm flipH="1">
            <a:off x="8413060" y="1781468"/>
            <a:ext cx="2285229" cy="228236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sp>
        <p:nvSpPr>
          <p:cNvPr id="107" name="Freeform 72"/>
          <p:cNvSpPr>
            <a:spLocks noEditPoints="1"/>
          </p:cNvSpPr>
          <p:nvPr/>
        </p:nvSpPr>
        <p:spPr bwMode="auto">
          <a:xfrm flipH="1">
            <a:off x="8359595" y="1726771"/>
            <a:ext cx="2390913" cy="2391761"/>
          </a:xfrm>
          <a:custGeom>
            <a:avLst/>
            <a:gdLst>
              <a:gd name="T0" fmla="*/ 524 w 1048"/>
              <a:gd name="T1" fmla="*/ 0 h 1049"/>
              <a:gd name="T2" fmla="*/ 0 w 1048"/>
              <a:gd name="T3" fmla="*/ 525 h 1049"/>
              <a:gd name="T4" fmla="*/ 506 w 1048"/>
              <a:gd name="T5" fmla="*/ 1049 h 1049"/>
              <a:gd name="T6" fmla="*/ 524 w 1048"/>
              <a:gd name="T7" fmla="*/ 1049 h 1049"/>
              <a:gd name="T8" fmla="*/ 547 w 1048"/>
              <a:gd name="T9" fmla="*/ 1048 h 1049"/>
              <a:gd name="T10" fmla="*/ 1048 w 1048"/>
              <a:gd name="T11" fmla="*/ 525 h 1049"/>
              <a:gd name="T12" fmla="*/ 524 w 1048"/>
              <a:gd name="T13" fmla="*/ 0 h 1049"/>
              <a:gd name="T14" fmla="*/ 547 w 1048"/>
              <a:gd name="T15" fmla="*/ 1001 h 1049"/>
              <a:gd name="T16" fmla="*/ 524 w 1048"/>
              <a:gd name="T17" fmla="*/ 1002 h 1049"/>
              <a:gd name="T18" fmla="*/ 506 w 1048"/>
              <a:gd name="T19" fmla="*/ 1002 h 1049"/>
              <a:gd name="T20" fmla="*/ 47 w 1048"/>
              <a:gd name="T21" fmla="*/ 525 h 1049"/>
              <a:gd name="T22" fmla="*/ 524 w 1048"/>
              <a:gd name="T23" fmla="*/ 47 h 1049"/>
              <a:gd name="T24" fmla="*/ 1002 w 1048"/>
              <a:gd name="T25" fmla="*/ 525 h 1049"/>
              <a:gd name="T26" fmla="*/ 547 w 1048"/>
              <a:gd name="T27" fmla="*/ 100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8" h="1049">
                <a:moveTo>
                  <a:pt x="524" y="0"/>
                </a:moveTo>
                <a:cubicBezTo>
                  <a:pt x="235" y="0"/>
                  <a:pt x="0" y="235"/>
                  <a:pt x="0" y="525"/>
                </a:cubicBezTo>
                <a:cubicBezTo>
                  <a:pt x="0" y="808"/>
                  <a:pt x="225" y="1039"/>
                  <a:pt x="506" y="1049"/>
                </a:cubicBezTo>
                <a:cubicBezTo>
                  <a:pt x="512" y="1049"/>
                  <a:pt x="518" y="1049"/>
                  <a:pt x="524" y="1049"/>
                </a:cubicBezTo>
                <a:cubicBezTo>
                  <a:pt x="532" y="1049"/>
                  <a:pt x="539" y="1049"/>
                  <a:pt x="547" y="1048"/>
                </a:cubicBezTo>
                <a:cubicBezTo>
                  <a:pt x="826" y="1036"/>
                  <a:pt x="1048" y="806"/>
                  <a:pt x="1048" y="525"/>
                </a:cubicBezTo>
                <a:cubicBezTo>
                  <a:pt x="1048" y="235"/>
                  <a:pt x="813" y="0"/>
                  <a:pt x="524" y="0"/>
                </a:cubicBezTo>
                <a:moveTo>
                  <a:pt x="547" y="1001"/>
                </a:moveTo>
                <a:cubicBezTo>
                  <a:pt x="539" y="1002"/>
                  <a:pt x="532" y="1002"/>
                  <a:pt x="524" y="1002"/>
                </a:cubicBezTo>
                <a:cubicBezTo>
                  <a:pt x="518" y="1002"/>
                  <a:pt x="512" y="1002"/>
                  <a:pt x="506" y="1002"/>
                </a:cubicBezTo>
                <a:cubicBezTo>
                  <a:pt x="251" y="992"/>
                  <a:pt x="47" y="782"/>
                  <a:pt x="47" y="525"/>
                </a:cubicBezTo>
                <a:cubicBezTo>
                  <a:pt x="47" y="261"/>
                  <a:pt x="261" y="47"/>
                  <a:pt x="524" y="47"/>
                </a:cubicBezTo>
                <a:cubicBezTo>
                  <a:pt x="788" y="47"/>
                  <a:pt x="1002" y="261"/>
                  <a:pt x="1002" y="525"/>
                </a:cubicBezTo>
                <a:cubicBezTo>
                  <a:pt x="1002" y="780"/>
                  <a:pt x="800" y="989"/>
                  <a:pt x="547" y="1001"/>
                </a:cubicBezTo>
              </a:path>
            </a:pathLst>
          </a:custGeom>
          <a:solidFill>
            <a:srgbClr val="C00000"/>
          </a:solidFill>
          <a:ln>
            <a:noFill/>
          </a:ln>
        </p:spPr>
        <p:txBody>
          <a:bodyPr/>
          <a:lstStyle/>
          <a:p>
            <a:pPr>
              <a:defRPr/>
            </a:pPr>
            <a:endParaRPr lang="en-US"/>
          </a:p>
        </p:txBody>
      </p:sp>
      <p:sp>
        <p:nvSpPr>
          <p:cNvPr id="108" name="Freeform 73"/>
          <p:cNvSpPr>
            <a:spLocks noEditPoints="1"/>
          </p:cNvSpPr>
          <p:nvPr/>
        </p:nvSpPr>
        <p:spPr bwMode="auto">
          <a:xfrm flipH="1">
            <a:off x="8629398" y="2000256"/>
            <a:ext cx="1851310" cy="1844788"/>
          </a:xfrm>
          <a:custGeom>
            <a:avLst/>
            <a:gdLst>
              <a:gd name="T0" fmla="*/ 745 w 812"/>
              <a:gd name="T1" fmla="*/ 0 h 809"/>
              <a:gd name="T2" fmla="*/ 0 w 812"/>
              <a:gd name="T3" fmla="*/ 743 h 809"/>
              <a:gd name="T4" fmla="*/ 745 w 812"/>
              <a:gd name="T5" fmla="*/ 1484 h 809"/>
              <a:gd name="T6" fmla="*/ 1489 w 812"/>
              <a:gd name="T7" fmla="*/ 743 h 809"/>
              <a:gd name="T8" fmla="*/ 745 w 812"/>
              <a:gd name="T9" fmla="*/ 0 h 809"/>
              <a:gd name="T10" fmla="*/ 745 w 812"/>
              <a:gd name="T11" fmla="*/ 1398 h 809"/>
              <a:gd name="T12" fmla="*/ 86 w 812"/>
              <a:gd name="T13" fmla="*/ 743 h 809"/>
              <a:gd name="T14" fmla="*/ 745 w 812"/>
              <a:gd name="T15" fmla="*/ 86 h 809"/>
              <a:gd name="T16" fmla="*/ 1405 w 812"/>
              <a:gd name="T17" fmla="*/ 743 h 809"/>
              <a:gd name="T18" fmla="*/ 745 w 812"/>
              <a:gd name="T19" fmla="*/ 1398 h 80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2" h="809">
                <a:moveTo>
                  <a:pt x="406" y="0"/>
                </a:moveTo>
                <a:cubicBezTo>
                  <a:pt x="182" y="0"/>
                  <a:pt x="0" y="182"/>
                  <a:pt x="0" y="405"/>
                </a:cubicBezTo>
                <a:cubicBezTo>
                  <a:pt x="0" y="627"/>
                  <a:pt x="182" y="809"/>
                  <a:pt x="406" y="809"/>
                </a:cubicBezTo>
                <a:cubicBezTo>
                  <a:pt x="630" y="809"/>
                  <a:pt x="812" y="627"/>
                  <a:pt x="812" y="405"/>
                </a:cubicBezTo>
                <a:cubicBezTo>
                  <a:pt x="812" y="182"/>
                  <a:pt x="630" y="0"/>
                  <a:pt x="406" y="0"/>
                </a:cubicBezTo>
                <a:moveTo>
                  <a:pt x="406" y="762"/>
                </a:moveTo>
                <a:cubicBezTo>
                  <a:pt x="208" y="762"/>
                  <a:pt x="47" y="602"/>
                  <a:pt x="47" y="405"/>
                </a:cubicBezTo>
                <a:cubicBezTo>
                  <a:pt x="47" y="207"/>
                  <a:pt x="208" y="47"/>
                  <a:pt x="406" y="47"/>
                </a:cubicBezTo>
                <a:cubicBezTo>
                  <a:pt x="604" y="47"/>
                  <a:pt x="766" y="207"/>
                  <a:pt x="766" y="405"/>
                </a:cubicBezTo>
                <a:cubicBezTo>
                  <a:pt x="766" y="602"/>
                  <a:pt x="604" y="762"/>
                  <a:pt x="406" y="762"/>
                </a:cubicBezTo>
              </a:path>
            </a:pathLst>
          </a:custGeom>
          <a:solidFill>
            <a:srgbClr val="C00000"/>
          </a:solidFill>
          <a:ln>
            <a:noFill/>
          </a:ln>
        </p:spPr>
        <p:txBody>
          <a:bodyPr/>
          <a:lstStyle/>
          <a:p>
            <a:endParaRPr lang="zh-CN" altLang="en-US"/>
          </a:p>
        </p:txBody>
      </p:sp>
      <p:sp>
        <p:nvSpPr>
          <p:cNvPr id="109" name="Freeform 74"/>
          <p:cNvSpPr>
            <a:spLocks noEditPoints="1"/>
          </p:cNvSpPr>
          <p:nvPr/>
        </p:nvSpPr>
        <p:spPr bwMode="auto">
          <a:xfrm flipH="1">
            <a:off x="8897955" y="2276228"/>
            <a:ext cx="1314193" cy="1292844"/>
          </a:xfrm>
          <a:custGeom>
            <a:avLst/>
            <a:gdLst>
              <a:gd name="T0" fmla="*/ 529 w 576"/>
              <a:gd name="T1" fmla="*/ 0 h 567"/>
              <a:gd name="T2" fmla="*/ 0 w 576"/>
              <a:gd name="T3" fmla="*/ 521 h 567"/>
              <a:gd name="T4" fmla="*/ 529 w 576"/>
              <a:gd name="T5" fmla="*/ 1040 h 567"/>
              <a:gd name="T6" fmla="*/ 1057 w 576"/>
              <a:gd name="T7" fmla="*/ 521 h 567"/>
              <a:gd name="T8" fmla="*/ 529 w 576"/>
              <a:gd name="T9" fmla="*/ 0 h 567"/>
              <a:gd name="T10" fmla="*/ 529 w 576"/>
              <a:gd name="T11" fmla="*/ 956 h 567"/>
              <a:gd name="T12" fmla="*/ 86 w 576"/>
              <a:gd name="T13" fmla="*/ 521 h 567"/>
              <a:gd name="T14" fmla="*/ 529 w 576"/>
              <a:gd name="T15" fmla="*/ 84 h 567"/>
              <a:gd name="T16" fmla="*/ 971 w 576"/>
              <a:gd name="T17" fmla="*/ 521 h 567"/>
              <a:gd name="T18" fmla="*/ 529 w 576"/>
              <a:gd name="T19" fmla="*/ 956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6" h="567">
                <a:moveTo>
                  <a:pt x="288" y="0"/>
                </a:moveTo>
                <a:cubicBezTo>
                  <a:pt x="129" y="0"/>
                  <a:pt x="0" y="127"/>
                  <a:pt x="0" y="284"/>
                </a:cubicBezTo>
                <a:cubicBezTo>
                  <a:pt x="0" y="440"/>
                  <a:pt x="129" y="567"/>
                  <a:pt x="288" y="567"/>
                </a:cubicBezTo>
                <a:cubicBezTo>
                  <a:pt x="447" y="567"/>
                  <a:pt x="576" y="440"/>
                  <a:pt x="576" y="284"/>
                </a:cubicBezTo>
                <a:cubicBezTo>
                  <a:pt x="576" y="127"/>
                  <a:pt x="447" y="0"/>
                  <a:pt x="288" y="0"/>
                </a:cubicBezTo>
                <a:moveTo>
                  <a:pt x="288" y="521"/>
                </a:moveTo>
                <a:cubicBezTo>
                  <a:pt x="155" y="521"/>
                  <a:pt x="47" y="414"/>
                  <a:pt x="47" y="284"/>
                </a:cubicBezTo>
                <a:cubicBezTo>
                  <a:pt x="47" y="153"/>
                  <a:pt x="155" y="46"/>
                  <a:pt x="288" y="46"/>
                </a:cubicBezTo>
                <a:cubicBezTo>
                  <a:pt x="421" y="46"/>
                  <a:pt x="529" y="153"/>
                  <a:pt x="529" y="284"/>
                </a:cubicBezTo>
                <a:cubicBezTo>
                  <a:pt x="529" y="414"/>
                  <a:pt x="421" y="521"/>
                  <a:pt x="288" y="521"/>
                </a:cubicBezTo>
              </a:path>
            </a:pathLst>
          </a:custGeom>
          <a:solidFill>
            <a:srgbClr val="C00000"/>
          </a:solidFill>
          <a:ln>
            <a:noFill/>
          </a:ln>
        </p:spPr>
        <p:txBody>
          <a:bodyPr/>
          <a:lstStyle/>
          <a:p>
            <a:endParaRPr lang="zh-CN" altLang="en-US"/>
          </a:p>
        </p:txBody>
      </p:sp>
      <p:sp>
        <p:nvSpPr>
          <p:cNvPr id="110" name="Freeform 75"/>
          <p:cNvSpPr>
            <a:spLocks noEditPoints="1"/>
          </p:cNvSpPr>
          <p:nvPr/>
        </p:nvSpPr>
        <p:spPr bwMode="auto">
          <a:xfrm flipH="1">
            <a:off x="9167757" y="2549716"/>
            <a:ext cx="774591" cy="745871"/>
          </a:xfrm>
          <a:custGeom>
            <a:avLst/>
            <a:gdLst>
              <a:gd name="T0" fmla="*/ 312 w 340"/>
              <a:gd name="T1" fmla="*/ 0 h 327"/>
              <a:gd name="T2" fmla="*/ 0 w 340"/>
              <a:gd name="T3" fmla="*/ 301 h 327"/>
              <a:gd name="T4" fmla="*/ 312 w 340"/>
              <a:gd name="T5" fmla="*/ 600 h 327"/>
              <a:gd name="T6" fmla="*/ 623 w 340"/>
              <a:gd name="T7" fmla="*/ 301 h 327"/>
              <a:gd name="T8" fmla="*/ 312 w 340"/>
              <a:gd name="T9" fmla="*/ 0 h 327"/>
              <a:gd name="T10" fmla="*/ 312 w 340"/>
              <a:gd name="T11" fmla="*/ 516 h 327"/>
              <a:gd name="T12" fmla="*/ 86 w 340"/>
              <a:gd name="T13" fmla="*/ 301 h 327"/>
              <a:gd name="T14" fmla="*/ 312 w 340"/>
              <a:gd name="T15" fmla="*/ 86 h 327"/>
              <a:gd name="T16" fmla="*/ 537 w 340"/>
              <a:gd name="T17" fmla="*/ 301 h 327"/>
              <a:gd name="T18" fmla="*/ 312 w 340"/>
              <a:gd name="T19" fmla="*/ 516 h 3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0" h="327">
                <a:moveTo>
                  <a:pt x="170" y="0"/>
                </a:moveTo>
                <a:cubicBezTo>
                  <a:pt x="76" y="0"/>
                  <a:pt x="0" y="73"/>
                  <a:pt x="0" y="164"/>
                </a:cubicBezTo>
                <a:cubicBezTo>
                  <a:pt x="0" y="254"/>
                  <a:pt x="76" y="327"/>
                  <a:pt x="170" y="327"/>
                </a:cubicBezTo>
                <a:cubicBezTo>
                  <a:pt x="264" y="327"/>
                  <a:pt x="340" y="254"/>
                  <a:pt x="340" y="164"/>
                </a:cubicBezTo>
                <a:cubicBezTo>
                  <a:pt x="340" y="73"/>
                  <a:pt x="264" y="0"/>
                  <a:pt x="170" y="0"/>
                </a:cubicBezTo>
                <a:moveTo>
                  <a:pt x="170" y="281"/>
                </a:moveTo>
                <a:cubicBezTo>
                  <a:pt x="102" y="281"/>
                  <a:pt x="47" y="228"/>
                  <a:pt x="47" y="164"/>
                </a:cubicBezTo>
                <a:cubicBezTo>
                  <a:pt x="47" y="99"/>
                  <a:pt x="102" y="47"/>
                  <a:pt x="170" y="47"/>
                </a:cubicBezTo>
                <a:cubicBezTo>
                  <a:pt x="238" y="47"/>
                  <a:pt x="293" y="99"/>
                  <a:pt x="293" y="164"/>
                </a:cubicBezTo>
                <a:cubicBezTo>
                  <a:pt x="293" y="228"/>
                  <a:pt x="238" y="281"/>
                  <a:pt x="170" y="281"/>
                </a:cubicBezTo>
              </a:path>
            </a:pathLst>
          </a:custGeom>
          <a:solidFill>
            <a:srgbClr val="FFC000"/>
          </a:solidFill>
          <a:ln>
            <a:noFill/>
          </a:ln>
        </p:spPr>
        <p:txBody>
          <a:bodyPr/>
          <a:lstStyle/>
          <a:p>
            <a:endParaRPr lang="zh-CN" altLang="en-US"/>
          </a:p>
        </p:txBody>
      </p:sp>
      <p:sp>
        <p:nvSpPr>
          <p:cNvPr id="111" name="Oval 76"/>
          <p:cNvSpPr>
            <a:spLocks noChangeArrowheads="1"/>
          </p:cNvSpPr>
          <p:nvPr/>
        </p:nvSpPr>
        <p:spPr bwMode="auto">
          <a:xfrm flipH="1">
            <a:off x="9405231" y="2782179"/>
            <a:ext cx="284722" cy="279703"/>
          </a:xfrm>
          <a:prstGeom prst="ellipse">
            <a:avLst/>
          </a:prstGeom>
          <a:solidFill>
            <a:srgbClr val="C00000"/>
          </a:solidFill>
          <a:ln>
            <a:noFill/>
          </a:ln>
        </p:spPr>
        <p:txBody>
          <a:bodyPr/>
          <a:lstStyle/>
          <a:p>
            <a:pPr eaLnBrk="1" hangingPunct="1"/>
            <a:endParaRPr lang="zh-CN" altLang="zh-CN"/>
          </a:p>
        </p:txBody>
      </p:sp>
      <p:grpSp>
        <p:nvGrpSpPr>
          <p:cNvPr id="10" name="组合 9"/>
          <p:cNvGrpSpPr/>
          <p:nvPr/>
        </p:nvGrpSpPr>
        <p:grpSpPr>
          <a:xfrm>
            <a:off x="8273807" y="2882871"/>
            <a:ext cx="1315436" cy="1315220"/>
            <a:chOff x="6598099" y="2161504"/>
            <a:chExt cx="986705" cy="986543"/>
          </a:xfrm>
        </p:grpSpPr>
        <p:sp>
          <p:nvSpPr>
            <p:cNvPr id="112" name="Freeform 77"/>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 name="Freeform 78"/>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4" name="Freeform 79"/>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5" name="Freeform 80"/>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6" name="Freeform 81"/>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7" name="Freeform 82"/>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8" name="Freeform 83"/>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9" name="Freeform 84"/>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0" name="Freeform 85"/>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1" name="Freeform 86"/>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2" name="Freeform 87"/>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 name="Freeform 88"/>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4" name="Freeform 89"/>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close/>
                </a:path>
              </a:pathLst>
            </a:custGeom>
            <a:solidFill>
              <a:srgbClr val="00496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5" name="Freeform 90"/>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6" name="Freeform 91"/>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7" name="Freeform 92"/>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8" name="Freeform 93"/>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9" name="Freeform 94"/>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0" name="Freeform 95"/>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1" name="Freeform 96"/>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2" name="Freeform 97"/>
            <p:cNvSpPr/>
            <p:nvPr/>
          </p:nvSpPr>
          <p:spPr bwMode="auto">
            <a:xfrm flipH="1">
              <a:off x="6741721" y="2161504"/>
              <a:ext cx="843083" cy="842944"/>
            </a:xfrm>
            <a:custGeom>
              <a:avLst/>
              <a:gdLst>
                <a:gd name="T0" fmla="*/ 55 w 493"/>
                <a:gd name="T1" fmla="*/ 9 h 493"/>
                <a:gd name="T2" fmla="*/ 55 w 493"/>
                <a:gd name="T3" fmla="*/ 9 h 493"/>
                <a:gd name="T4" fmla="*/ 31 w 493"/>
                <a:gd name="T5" fmla="*/ 0 h 493"/>
                <a:gd name="T6" fmla="*/ 0 w 493"/>
                <a:gd name="T7" fmla="*/ 31 h 493"/>
                <a:gd name="T8" fmla="*/ 11 w 493"/>
                <a:gd name="T9" fmla="*/ 57 h 493"/>
                <a:gd name="T10" fmla="*/ 11 w 493"/>
                <a:gd name="T11" fmla="*/ 57 h 493"/>
                <a:gd name="T12" fmla="*/ 862 w 493"/>
                <a:gd name="T13" fmla="*/ 904 h 493"/>
                <a:gd name="T14" fmla="*/ 904 w 493"/>
                <a:gd name="T15" fmla="*/ 860 h 493"/>
                <a:gd name="T16" fmla="*/ 55 w 493"/>
                <a:gd name="T17" fmla="*/ 9 h 4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3" h="493">
                  <a:moveTo>
                    <a:pt x="30" y="5"/>
                  </a:moveTo>
                  <a:cubicBezTo>
                    <a:pt x="30" y="5"/>
                    <a:pt x="30" y="5"/>
                    <a:pt x="30" y="5"/>
                  </a:cubicBezTo>
                  <a:cubicBezTo>
                    <a:pt x="27" y="2"/>
                    <a:pt x="22" y="0"/>
                    <a:pt x="17" y="0"/>
                  </a:cubicBezTo>
                  <a:cubicBezTo>
                    <a:pt x="8" y="0"/>
                    <a:pt x="0" y="8"/>
                    <a:pt x="0" y="17"/>
                  </a:cubicBezTo>
                  <a:cubicBezTo>
                    <a:pt x="0" y="23"/>
                    <a:pt x="2" y="28"/>
                    <a:pt x="6" y="31"/>
                  </a:cubicBezTo>
                  <a:cubicBezTo>
                    <a:pt x="6" y="31"/>
                    <a:pt x="6" y="31"/>
                    <a:pt x="6" y="31"/>
                  </a:cubicBezTo>
                  <a:cubicBezTo>
                    <a:pt x="470" y="493"/>
                    <a:pt x="470" y="493"/>
                    <a:pt x="470" y="493"/>
                  </a:cubicBezTo>
                  <a:cubicBezTo>
                    <a:pt x="493" y="469"/>
                    <a:pt x="493" y="469"/>
                    <a:pt x="493" y="469"/>
                  </a:cubicBezTo>
                  <a:cubicBezTo>
                    <a:pt x="30" y="5"/>
                    <a:pt x="30" y="5"/>
                    <a:pt x="30" y="5"/>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33" name="Freeform 98"/>
          <p:cNvSpPr/>
          <p:nvPr/>
        </p:nvSpPr>
        <p:spPr bwMode="auto">
          <a:xfrm flipH="1">
            <a:off x="10531684" y="3908444"/>
            <a:ext cx="72114" cy="73343"/>
          </a:xfrm>
          <a:custGeom>
            <a:avLst/>
            <a:gdLst>
              <a:gd name="T0" fmla="*/ 5 w 32"/>
              <a:gd name="T1" fmla="*/ 0 h 32"/>
              <a:gd name="T2" fmla="*/ 0 w 32"/>
              <a:gd name="T3" fmla="*/ 6 h 32"/>
              <a:gd name="T4" fmla="*/ 24 w 32"/>
              <a:gd name="T5" fmla="*/ 31 h 32"/>
              <a:gd name="T6" fmla="*/ 53 w 32"/>
              <a:gd name="T7" fmla="*/ 59 h 32"/>
              <a:gd name="T8" fmla="*/ 58 w 32"/>
              <a:gd name="T9" fmla="*/ 53 h 32"/>
              <a:gd name="T10" fmla="*/ 5 w 32"/>
              <a:gd name="T11" fmla="*/ 0 h 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2">
                <a:moveTo>
                  <a:pt x="3" y="0"/>
                </a:moveTo>
                <a:cubicBezTo>
                  <a:pt x="0" y="3"/>
                  <a:pt x="0" y="3"/>
                  <a:pt x="0" y="3"/>
                </a:cubicBezTo>
                <a:cubicBezTo>
                  <a:pt x="4" y="8"/>
                  <a:pt x="8" y="12"/>
                  <a:pt x="13" y="17"/>
                </a:cubicBezTo>
                <a:cubicBezTo>
                  <a:pt x="18" y="22"/>
                  <a:pt x="24" y="27"/>
                  <a:pt x="29" y="32"/>
                </a:cubicBezTo>
                <a:cubicBezTo>
                  <a:pt x="32" y="29"/>
                  <a:pt x="32" y="29"/>
                  <a:pt x="32" y="29"/>
                </a:cubicBezTo>
                <a:cubicBezTo>
                  <a:pt x="22" y="20"/>
                  <a:pt x="12" y="10"/>
                  <a:pt x="3" y="0"/>
                </a:cubicBezTo>
              </a:path>
            </a:pathLst>
          </a:custGeom>
          <a:solidFill>
            <a:srgbClr val="C9C8C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4" name="Freeform 106"/>
          <p:cNvSpPr/>
          <p:nvPr/>
        </p:nvSpPr>
        <p:spPr bwMode="auto">
          <a:xfrm flipH="1">
            <a:off x="9528321" y="2905246"/>
            <a:ext cx="60923" cy="77074"/>
          </a:xfrm>
          <a:custGeom>
            <a:avLst/>
            <a:gdLst>
              <a:gd name="T0" fmla="*/ 4 w 27"/>
              <a:gd name="T1" fmla="*/ 0 h 34"/>
              <a:gd name="T2" fmla="*/ 0 w 27"/>
              <a:gd name="T3" fmla="*/ 4 h 34"/>
              <a:gd name="T4" fmla="*/ 0 w 27"/>
              <a:gd name="T5" fmla="*/ 13 h 34"/>
              <a:gd name="T6" fmla="*/ 11 w 27"/>
              <a:gd name="T7" fmla="*/ 38 h 34"/>
              <a:gd name="T8" fmla="*/ 11 w 27"/>
              <a:gd name="T9" fmla="*/ 38 h 34"/>
              <a:gd name="T10" fmla="*/ 34 w 27"/>
              <a:gd name="T11" fmla="*/ 62 h 34"/>
              <a:gd name="T12" fmla="*/ 49 w 27"/>
              <a:gd name="T13" fmla="*/ 46 h 34"/>
              <a:gd name="T14" fmla="*/ 27 w 27"/>
              <a:gd name="T15" fmla="*/ 27 h 34"/>
              <a:gd name="T16" fmla="*/ 4 w 27"/>
              <a:gd name="T17" fmla="*/ 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34">
                <a:moveTo>
                  <a:pt x="2" y="0"/>
                </a:moveTo>
                <a:cubicBezTo>
                  <a:pt x="0" y="2"/>
                  <a:pt x="0" y="2"/>
                  <a:pt x="0" y="2"/>
                </a:cubicBezTo>
                <a:cubicBezTo>
                  <a:pt x="0" y="3"/>
                  <a:pt x="0" y="5"/>
                  <a:pt x="0" y="7"/>
                </a:cubicBezTo>
                <a:cubicBezTo>
                  <a:pt x="0" y="13"/>
                  <a:pt x="2" y="18"/>
                  <a:pt x="6" y="21"/>
                </a:cubicBezTo>
                <a:cubicBezTo>
                  <a:pt x="6" y="21"/>
                  <a:pt x="6" y="21"/>
                  <a:pt x="6" y="21"/>
                </a:cubicBezTo>
                <a:cubicBezTo>
                  <a:pt x="19" y="34"/>
                  <a:pt x="19" y="34"/>
                  <a:pt x="19" y="34"/>
                </a:cubicBezTo>
                <a:cubicBezTo>
                  <a:pt x="27" y="25"/>
                  <a:pt x="27" y="25"/>
                  <a:pt x="27" y="25"/>
                </a:cubicBezTo>
                <a:cubicBezTo>
                  <a:pt x="15" y="15"/>
                  <a:pt x="15" y="15"/>
                  <a:pt x="15" y="15"/>
                </a:cubicBezTo>
                <a:cubicBezTo>
                  <a:pt x="2" y="0"/>
                  <a:pt x="2" y="0"/>
                  <a:pt x="2" y="0"/>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4" name="组合 3"/>
          <p:cNvGrpSpPr/>
          <p:nvPr/>
        </p:nvGrpSpPr>
        <p:grpSpPr>
          <a:xfrm>
            <a:off x="913827" y="2019981"/>
            <a:ext cx="487300" cy="584124"/>
            <a:chOff x="685009" y="1514252"/>
            <a:chExt cx="365522" cy="438150"/>
          </a:xfrm>
        </p:grpSpPr>
        <p:sp>
          <p:nvSpPr>
            <p:cNvPr id="141" name="Flowchart: Off-page Connector 108"/>
            <p:cNvSpPr/>
            <p:nvPr/>
          </p:nvSpPr>
          <p:spPr bwMode="auto">
            <a:xfrm>
              <a:off x="704059" y="1529730"/>
              <a:ext cx="317898" cy="422672"/>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5">
                <a:solidFill>
                  <a:srgbClr val="FFFFFF"/>
                </a:solidFill>
                <a:latin typeface="Arial" panose="020B0604020202020204" pitchFamily="34" charset="0"/>
                <a:cs typeface="Arial" panose="020B0604020202020204" pitchFamily="34" charset="0"/>
              </a:endParaRPr>
            </a:p>
          </p:txBody>
        </p:sp>
        <p:sp>
          <p:nvSpPr>
            <p:cNvPr id="144" name="Oval 111"/>
            <p:cNvSpPr/>
            <p:nvPr/>
          </p:nvSpPr>
          <p:spPr bwMode="auto">
            <a:xfrm>
              <a:off x="685009" y="1514252"/>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1</a:t>
              </a:r>
              <a:endParaRPr lang="en-US" altLang="zh-CN" dirty="0">
                <a:solidFill>
                  <a:schemeClr val="bg1"/>
                </a:solidFill>
                <a:latin typeface="Arial" panose="020B0604020202020204" pitchFamily="34" charset="0"/>
                <a:cs typeface="Arial" panose="020B0604020202020204" pitchFamily="34" charset="0"/>
              </a:endParaRPr>
            </a:p>
          </p:txBody>
        </p:sp>
      </p:grpSp>
      <p:grpSp>
        <p:nvGrpSpPr>
          <p:cNvPr id="5" name="组合 4"/>
          <p:cNvGrpSpPr/>
          <p:nvPr/>
        </p:nvGrpSpPr>
        <p:grpSpPr>
          <a:xfrm>
            <a:off x="913827" y="3016801"/>
            <a:ext cx="487300" cy="601583"/>
            <a:chOff x="685009" y="2261965"/>
            <a:chExt cx="365522" cy="451246"/>
          </a:xfrm>
        </p:grpSpPr>
        <p:sp>
          <p:nvSpPr>
            <p:cNvPr id="142" name="Flowchart: Off-page Connector 109"/>
            <p:cNvSpPr/>
            <p:nvPr/>
          </p:nvSpPr>
          <p:spPr bwMode="auto">
            <a:xfrm>
              <a:off x="704059" y="2290540"/>
              <a:ext cx="317898" cy="422671"/>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5">
                <a:solidFill>
                  <a:srgbClr val="FFFFFF"/>
                </a:solidFill>
                <a:latin typeface="Arial" panose="020B0604020202020204" pitchFamily="34" charset="0"/>
                <a:cs typeface="Arial" panose="020B0604020202020204" pitchFamily="34" charset="0"/>
              </a:endParaRPr>
            </a:p>
          </p:txBody>
        </p:sp>
        <p:sp>
          <p:nvSpPr>
            <p:cNvPr id="145" name="Oval 112"/>
            <p:cNvSpPr/>
            <p:nvPr/>
          </p:nvSpPr>
          <p:spPr bwMode="auto">
            <a:xfrm>
              <a:off x="685009" y="2261965"/>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2</a:t>
              </a:r>
              <a:endParaRPr lang="en-US" altLang="zh-CN" dirty="0">
                <a:solidFill>
                  <a:schemeClr val="bg1"/>
                </a:solidFill>
                <a:latin typeface="Arial" panose="020B0604020202020204" pitchFamily="34" charset="0"/>
                <a:cs typeface="Arial" panose="020B0604020202020204" pitchFamily="34" charset="0"/>
              </a:endParaRPr>
            </a:p>
          </p:txBody>
        </p:sp>
      </p:grpSp>
      <p:grpSp>
        <p:nvGrpSpPr>
          <p:cNvPr id="7" name="组合 6"/>
          <p:cNvGrpSpPr/>
          <p:nvPr/>
        </p:nvGrpSpPr>
        <p:grpSpPr>
          <a:xfrm>
            <a:off x="907477" y="4029495"/>
            <a:ext cx="487300" cy="601583"/>
            <a:chOff x="680246" y="3021584"/>
            <a:chExt cx="365522" cy="451246"/>
          </a:xfrm>
        </p:grpSpPr>
        <p:sp>
          <p:nvSpPr>
            <p:cNvPr id="143" name="Flowchart: Off-page Connector 110"/>
            <p:cNvSpPr/>
            <p:nvPr/>
          </p:nvSpPr>
          <p:spPr bwMode="auto">
            <a:xfrm>
              <a:off x="704059" y="3050159"/>
              <a:ext cx="317898" cy="422671"/>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5">
                <a:solidFill>
                  <a:srgbClr val="FFFFFF"/>
                </a:solidFill>
                <a:latin typeface="Arial" panose="020B0604020202020204" pitchFamily="34" charset="0"/>
                <a:cs typeface="Arial" panose="020B0604020202020204" pitchFamily="34" charset="0"/>
              </a:endParaRPr>
            </a:p>
          </p:txBody>
        </p:sp>
        <p:sp>
          <p:nvSpPr>
            <p:cNvPr id="146" name="Oval 113"/>
            <p:cNvSpPr/>
            <p:nvPr/>
          </p:nvSpPr>
          <p:spPr bwMode="auto">
            <a:xfrm>
              <a:off x="680246" y="3021584"/>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3</a:t>
              </a:r>
              <a:endParaRPr lang="en-US" altLang="zh-CN" dirty="0">
                <a:solidFill>
                  <a:schemeClr val="bg1"/>
                </a:solidFill>
                <a:latin typeface="Arial" panose="020B0604020202020204" pitchFamily="34" charset="0"/>
                <a:cs typeface="Arial" panose="020B0604020202020204" pitchFamily="34" charset="0"/>
              </a:endParaRPr>
            </a:p>
          </p:txBody>
        </p:sp>
      </p:grpSp>
      <p:sp>
        <p:nvSpPr>
          <p:cNvPr id="154" name="Rectangle 1436"/>
          <p:cNvSpPr>
            <a:spLocks noChangeArrowheads="1"/>
          </p:cNvSpPr>
          <p:nvPr/>
        </p:nvSpPr>
        <p:spPr bwMode="auto">
          <a:xfrm>
            <a:off x="1685995" y="1992997"/>
            <a:ext cx="1641261" cy="24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r>
              <a:rPr lang="zh-CN" altLang="en-US" sz="1600" b="1" dirty="0">
                <a:latin typeface="微软雅黑" panose="020B0503020204020204" charset="-122"/>
                <a:ea typeface="微软雅黑" panose="020B0503020204020204" charset="-122"/>
                <a:cs typeface="Arial" panose="020B0604020202020204" pitchFamily="34" charset="0"/>
              </a:rPr>
              <a:t>单击此处添加标题</a:t>
            </a:r>
          </a:p>
        </p:txBody>
      </p:sp>
      <p:sp>
        <p:nvSpPr>
          <p:cNvPr id="155" name="Content Placeholder 2"/>
          <p:cNvSpPr txBox="1"/>
          <p:nvPr/>
        </p:nvSpPr>
        <p:spPr bwMode="auto">
          <a:xfrm>
            <a:off x="1586838" y="2202520"/>
            <a:ext cx="4298391" cy="60634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1065"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52" name="Rectangle 1436"/>
          <p:cNvSpPr>
            <a:spLocks noChangeArrowheads="1"/>
          </p:cNvSpPr>
          <p:nvPr/>
        </p:nvSpPr>
        <p:spPr bwMode="auto">
          <a:xfrm>
            <a:off x="1717696" y="2998841"/>
            <a:ext cx="1641261" cy="24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zh-CN" altLang="en-US" sz="1600" b="1" dirty="0">
                <a:latin typeface="微软雅黑" panose="020B0503020204020204" charset="-122"/>
                <a:ea typeface="微软雅黑" panose="020B0503020204020204" charset="-122"/>
                <a:cs typeface="Arial" panose="020B0604020202020204" pitchFamily="34" charset="0"/>
              </a:rPr>
              <a:t>单击此处添加标题</a:t>
            </a:r>
          </a:p>
        </p:txBody>
      </p:sp>
      <p:sp>
        <p:nvSpPr>
          <p:cNvPr id="153" name="Content Placeholder 2"/>
          <p:cNvSpPr txBox="1"/>
          <p:nvPr/>
        </p:nvSpPr>
        <p:spPr bwMode="auto">
          <a:xfrm>
            <a:off x="1618585" y="3208863"/>
            <a:ext cx="4298391" cy="60634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1065"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50" name="Rectangle 1436"/>
          <p:cNvSpPr>
            <a:spLocks noChangeArrowheads="1"/>
          </p:cNvSpPr>
          <p:nvPr/>
        </p:nvSpPr>
        <p:spPr bwMode="auto">
          <a:xfrm>
            <a:off x="1685995" y="3981826"/>
            <a:ext cx="1641261" cy="24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zh-CN" altLang="en-US" sz="1600" b="1" dirty="0">
                <a:latin typeface="微软雅黑" panose="020B0503020204020204" charset="-122"/>
                <a:ea typeface="微软雅黑" panose="020B0503020204020204" charset="-122"/>
                <a:cs typeface="Arial" panose="020B0604020202020204" pitchFamily="34" charset="0"/>
              </a:rPr>
              <a:t>单击此处添加标题</a:t>
            </a:r>
          </a:p>
        </p:txBody>
      </p:sp>
      <p:sp>
        <p:nvSpPr>
          <p:cNvPr id="151" name="Content Placeholder 2"/>
          <p:cNvSpPr txBox="1"/>
          <p:nvPr/>
        </p:nvSpPr>
        <p:spPr bwMode="auto">
          <a:xfrm>
            <a:off x="1586838" y="4191399"/>
            <a:ext cx="4298391" cy="60634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1065"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38" name="Rectangle 1436"/>
          <p:cNvSpPr>
            <a:spLocks noChangeArrowheads="1"/>
          </p:cNvSpPr>
          <p:nvPr/>
        </p:nvSpPr>
        <p:spPr bwMode="auto">
          <a:xfrm>
            <a:off x="1717696" y="5008257"/>
            <a:ext cx="1641261" cy="24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zh-CN" altLang="en-US" sz="1600" b="1" dirty="0">
                <a:latin typeface="微软雅黑" panose="020B0503020204020204" charset="-122"/>
                <a:ea typeface="微软雅黑" panose="020B0503020204020204" charset="-122"/>
                <a:cs typeface="Arial" panose="020B0604020202020204" pitchFamily="34" charset="0"/>
              </a:rPr>
              <a:t>单击此处添加标题</a:t>
            </a:r>
          </a:p>
        </p:txBody>
      </p:sp>
      <p:sp>
        <p:nvSpPr>
          <p:cNvPr id="139" name="Content Placeholder 2"/>
          <p:cNvSpPr txBox="1"/>
          <p:nvPr/>
        </p:nvSpPr>
        <p:spPr bwMode="auto">
          <a:xfrm>
            <a:off x="1618585" y="5277107"/>
            <a:ext cx="4298391" cy="54761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1065"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grpSp>
        <p:nvGrpSpPr>
          <p:cNvPr id="9" name="组合 8"/>
          <p:cNvGrpSpPr/>
          <p:nvPr/>
        </p:nvGrpSpPr>
        <p:grpSpPr>
          <a:xfrm>
            <a:off x="939224" y="5081868"/>
            <a:ext cx="488887" cy="576189"/>
            <a:chOff x="704059" y="3810967"/>
            <a:chExt cx="366713" cy="432198"/>
          </a:xfrm>
        </p:grpSpPr>
        <p:sp>
          <p:nvSpPr>
            <p:cNvPr id="137" name="Flowchart: Off-page Connector 104"/>
            <p:cNvSpPr/>
            <p:nvPr/>
          </p:nvSpPr>
          <p:spPr bwMode="auto">
            <a:xfrm>
              <a:off x="727871" y="3862165"/>
              <a:ext cx="317898" cy="381000"/>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5">
                <a:solidFill>
                  <a:srgbClr val="FFFFFF"/>
                </a:solidFill>
                <a:latin typeface="Arial" panose="020B0604020202020204" pitchFamily="34" charset="0"/>
                <a:cs typeface="Arial" panose="020B0604020202020204" pitchFamily="34" charset="0"/>
              </a:endParaRPr>
            </a:p>
          </p:txBody>
        </p:sp>
        <p:sp>
          <p:nvSpPr>
            <p:cNvPr id="140" name="Oval 107"/>
            <p:cNvSpPr/>
            <p:nvPr/>
          </p:nvSpPr>
          <p:spPr bwMode="auto">
            <a:xfrm>
              <a:off x="704059" y="3810967"/>
              <a:ext cx="366713"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4</a:t>
              </a:r>
              <a:endParaRPr lang="en-US" altLang="zh-CN" dirty="0">
                <a:solidFill>
                  <a:schemeClr val="bg1"/>
                </a:solidFill>
                <a:latin typeface="Arial" panose="020B0604020202020204" pitchFamily="34" charset="0"/>
                <a:cs typeface="Arial" panose="020B0604020202020204" pitchFamily="34" charset="0"/>
              </a:endParaRPr>
            </a:p>
          </p:txBody>
        </p:sp>
      </p:grpSp>
      <p:sp>
        <p:nvSpPr>
          <p:cNvPr id="13" name="文本占位符 12"/>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4096365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06"/>
                                        </p:tgtEl>
                                        <p:attrNameLst>
                                          <p:attrName>style.visibility</p:attrName>
                                        </p:attrNameLst>
                                      </p:cBhvr>
                                      <p:to>
                                        <p:strVal val="visible"/>
                                      </p:to>
                                    </p:set>
                                    <p:anim calcmode="lin" valueType="num">
                                      <p:cBhvr>
                                        <p:cTn id="12" dur="500" fill="hold"/>
                                        <p:tgtEl>
                                          <p:spTgt spid="106"/>
                                        </p:tgtEl>
                                        <p:attrNameLst>
                                          <p:attrName>ppt_w</p:attrName>
                                        </p:attrNameLst>
                                      </p:cBhvr>
                                      <p:tavLst>
                                        <p:tav tm="0">
                                          <p:val>
                                            <p:fltVal val="0"/>
                                          </p:val>
                                        </p:tav>
                                        <p:tav tm="100000">
                                          <p:val>
                                            <p:strVal val="#ppt_w"/>
                                          </p:val>
                                        </p:tav>
                                      </p:tavLst>
                                    </p:anim>
                                    <p:anim calcmode="lin" valueType="num">
                                      <p:cBhvr>
                                        <p:cTn id="13" dur="500" fill="hold"/>
                                        <p:tgtEl>
                                          <p:spTgt spid="106"/>
                                        </p:tgtEl>
                                        <p:attrNameLst>
                                          <p:attrName>ppt_h</p:attrName>
                                        </p:attrNameLst>
                                      </p:cBhvr>
                                      <p:tavLst>
                                        <p:tav tm="0">
                                          <p:val>
                                            <p:fltVal val="0"/>
                                          </p:val>
                                        </p:tav>
                                        <p:tav tm="100000">
                                          <p:val>
                                            <p:strVal val="#ppt_h"/>
                                          </p:val>
                                        </p:tav>
                                      </p:tavLst>
                                    </p:anim>
                                    <p:animEffect transition="in" filter="fade">
                                      <p:cBhvr>
                                        <p:cTn id="14" dur="500"/>
                                        <p:tgtEl>
                                          <p:spTgt spid="10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07"/>
                                        </p:tgtEl>
                                        <p:attrNameLst>
                                          <p:attrName>style.visibility</p:attrName>
                                        </p:attrNameLst>
                                      </p:cBhvr>
                                      <p:to>
                                        <p:strVal val="visible"/>
                                      </p:to>
                                    </p:set>
                                    <p:anim calcmode="lin" valueType="num">
                                      <p:cBhvr>
                                        <p:cTn id="17" dur="500" fill="hold"/>
                                        <p:tgtEl>
                                          <p:spTgt spid="107"/>
                                        </p:tgtEl>
                                        <p:attrNameLst>
                                          <p:attrName>ppt_w</p:attrName>
                                        </p:attrNameLst>
                                      </p:cBhvr>
                                      <p:tavLst>
                                        <p:tav tm="0">
                                          <p:val>
                                            <p:fltVal val="0"/>
                                          </p:val>
                                        </p:tav>
                                        <p:tav tm="100000">
                                          <p:val>
                                            <p:strVal val="#ppt_w"/>
                                          </p:val>
                                        </p:tav>
                                      </p:tavLst>
                                    </p:anim>
                                    <p:anim calcmode="lin" valueType="num">
                                      <p:cBhvr>
                                        <p:cTn id="18" dur="500" fill="hold"/>
                                        <p:tgtEl>
                                          <p:spTgt spid="107"/>
                                        </p:tgtEl>
                                        <p:attrNameLst>
                                          <p:attrName>ppt_h</p:attrName>
                                        </p:attrNameLst>
                                      </p:cBhvr>
                                      <p:tavLst>
                                        <p:tav tm="0">
                                          <p:val>
                                            <p:fltVal val="0"/>
                                          </p:val>
                                        </p:tav>
                                        <p:tav tm="100000">
                                          <p:val>
                                            <p:strVal val="#ppt_h"/>
                                          </p:val>
                                        </p:tav>
                                      </p:tavLst>
                                    </p:anim>
                                    <p:animEffect transition="in" filter="fade">
                                      <p:cBhvr>
                                        <p:cTn id="19" dur="500"/>
                                        <p:tgtEl>
                                          <p:spTgt spid="10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08"/>
                                        </p:tgtEl>
                                        <p:attrNameLst>
                                          <p:attrName>style.visibility</p:attrName>
                                        </p:attrNameLst>
                                      </p:cBhvr>
                                      <p:to>
                                        <p:strVal val="visible"/>
                                      </p:to>
                                    </p:set>
                                    <p:anim calcmode="lin" valueType="num">
                                      <p:cBhvr>
                                        <p:cTn id="22" dur="500" fill="hold"/>
                                        <p:tgtEl>
                                          <p:spTgt spid="108"/>
                                        </p:tgtEl>
                                        <p:attrNameLst>
                                          <p:attrName>ppt_w</p:attrName>
                                        </p:attrNameLst>
                                      </p:cBhvr>
                                      <p:tavLst>
                                        <p:tav tm="0">
                                          <p:val>
                                            <p:fltVal val="0"/>
                                          </p:val>
                                        </p:tav>
                                        <p:tav tm="100000">
                                          <p:val>
                                            <p:strVal val="#ppt_w"/>
                                          </p:val>
                                        </p:tav>
                                      </p:tavLst>
                                    </p:anim>
                                    <p:anim calcmode="lin" valueType="num">
                                      <p:cBhvr>
                                        <p:cTn id="23" dur="500" fill="hold"/>
                                        <p:tgtEl>
                                          <p:spTgt spid="108"/>
                                        </p:tgtEl>
                                        <p:attrNameLst>
                                          <p:attrName>ppt_h</p:attrName>
                                        </p:attrNameLst>
                                      </p:cBhvr>
                                      <p:tavLst>
                                        <p:tav tm="0">
                                          <p:val>
                                            <p:fltVal val="0"/>
                                          </p:val>
                                        </p:tav>
                                        <p:tav tm="100000">
                                          <p:val>
                                            <p:strVal val="#ppt_h"/>
                                          </p:val>
                                        </p:tav>
                                      </p:tavLst>
                                    </p:anim>
                                    <p:animEffect transition="in" filter="fade">
                                      <p:cBhvr>
                                        <p:cTn id="24" dur="500"/>
                                        <p:tgtEl>
                                          <p:spTgt spid="10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109"/>
                                        </p:tgtEl>
                                        <p:attrNameLst>
                                          <p:attrName>style.visibility</p:attrName>
                                        </p:attrNameLst>
                                      </p:cBhvr>
                                      <p:to>
                                        <p:strVal val="visible"/>
                                      </p:to>
                                    </p:set>
                                    <p:anim calcmode="lin" valueType="num">
                                      <p:cBhvr>
                                        <p:cTn id="27" dur="500" fill="hold"/>
                                        <p:tgtEl>
                                          <p:spTgt spid="109"/>
                                        </p:tgtEl>
                                        <p:attrNameLst>
                                          <p:attrName>ppt_w</p:attrName>
                                        </p:attrNameLst>
                                      </p:cBhvr>
                                      <p:tavLst>
                                        <p:tav tm="0">
                                          <p:val>
                                            <p:fltVal val="0"/>
                                          </p:val>
                                        </p:tav>
                                        <p:tav tm="100000">
                                          <p:val>
                                            <p:strVal val="#ppt_w"/>
                                          </p:val>
                                        </p:tav>
                                      </p:tavLst>
                                    </p:anim>
                                    <p:anim calcmode="lin" valueType="num">
                                      <p:cBhvr>
                                        <p:cTn id="28" dur="500" fill="hold"/>
                                        <p:tgtEl>
                                          <p:spTgt spid="109"/>
                                        </p:tgtEl>
                                        <p:attrNameLst>
                                          <p:attrName>ppt_h</p:attrName>
                                        </p:attrNameLst>
                                      </p:cBhvr>
                                      <p:tavLst>
                                        <p:tav tm="0">
                                          <p:val>
                                            <p:fltVal val="0"/>
                                          </p:val>
                                        </p:tav>
                                        <p:tav tm="100000">
                                          <p:val>
                                            <p:strVal val="#ppt_h"/>
                                          </p:val>
                                        </p:tav>
                                      </p:tavLst>
                                    </p:anim>
                                    <p:animEffect transition="in" filter="fade">
                                      <p:cBhvr>
                                        <p:cTn id="29" dur="500"/>
                                        <p:tgtEl>
                                          <p:spTgt spid="109"/>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10"/>
                                        </p:tgtEl>
                                        <p:attrNameLst>
                                          <p:attrName>style.visibility</p:attrName>
                                        </p:attrNameLst>
                                      </p:cBhvr>
                                      <p:to>
                                        <p:strVal val="visible"/>
                                      </p:to>
                                    </p:set>
                                    <p:anim calcmode="lin" valueType="num">
                                      <p:cBhvr>
                                        <p:cTn id="32" dur="500" fill="hold"/>
                                        <p:tgtEl>
                                          <p:spTgt spid="110"/>
                                        </p:tgtEl>
                                        <p:attrNameLst>
                                          <p:attrName>ppt_w</p:attrName>
                                        </p:attrNameLst>
                                      </p:cBhvr>
                                      <p:tavLst>
                                        <p:tav tm="0">
                                          <p:val>
                                            <p:fltVal val="0"/>
                                          </p:val>
                                        </p:tav>
                                        <p:tav tm="100000">
                                          <p:val>
                                            <p:strVal val="#ppt_w"/>
                                          </p:val>
                                        </p:tav>
                                      </p:tavLst>
                                    </p:anim>
                                    <p:anim calcmode="lin" valueType="num">
                                      <p:cBhvr>
                                        <p:cTn id="33" dur="500" fill="hold"/>
                                        <p:tgtEl>
                                          <p:spTgt spid="110"/>
                                        </p:tgtEl>
                                        <p:attrNameLst>
                                          <p:attrName>ppt_h</p:attrName>
                                        </p:attrNameLst>
                                      </p:cBhvr>
                                      <p:tavLst>
                                        <p:tav tm="0">
                                          <p:val>
                                            <p:fltVal val="0"/>
                                          </p:val>
                                        </p:tav>
                                        <p:tav tm="100000">
                                          <p:val>
                                            <p:strVal val="#ppt_h"/>
                                          </p:val>
                                        </p:tav>
                                      </p:tavLst>
                                    </p:anim>
                                    <p:animEffect transition="in" filter="fade">
                                      <p:cBhvr>
                                        <p:cTn id="34" dur="500"/>
                                        <p:tgtEl>
                                          <p:spTgt spid="11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11"/>
                                        </p:tgtEl>
                                        <p:attrNameLst>
                                          <p:attrName>style.visibility</p:attrName>
                                        </p:attrNameLst>
                                      </p:cBhvr>
                                      <p:to>
                                        <p:strVal val="visible"/>
                                      </p:to>
                                    </p:set>
                                    <p:anim calcmode="lin" valueType="num">
                                      <p:cBhvr>
                                        <p:cTn id="37" dur="500" fill="hold"/>
                                        <p:tgtEl>
                                          <p:spTgt spid="111"/>
                                        </p:tgtEl>
                                        <p:attrNameLst>
                                          <p:attrName>ppt_w</p:attrName>
                                        </p:attrNameLst>
                                      </p:cBhvr>
                                      <p:tavLst>
                                        <p:tav tm="0">
                                          <p:val>
                                            <p:fltVal val="0"/>
                                          </p:val>
                                        </p:tav>
                                        <p:tav tm="100000">
                                          <p:val>
                                            <p:strVal val="#ppt_w"/>
                                          </p:val>
                                        </p:tav>
                                      </p:tavLst>
                                    </p:anim>
                                    <p:anim calcmode="lin" valueType="num">
                                      <p:cBhvr>
                                        <p:cTn id="38" dur="500" fill="hold"/>
                                        <p:tgtEl>
                                          <p:spTgt spid="111"/>
                                        </p:tgtEl>
                                        <p:attrNameLst>
                                          <p:attrName>ppt_h</p:attrName>
                                        </p:attrNameLst>
                                      </p:cBhvr>
                                      <p:tavLst>
                                        <p:tav tm="0">
                                          <p:val>
                                            <p:fltVal val="0"/>
                                          </p:val>
                                        </p:tav>
                                        <p:tav tm="100000">
                                          <p:val>
                                            <p:strVal val="#ppt_h"/>
                                          </p:val>
                                        </p:tav>
                                      </p:tavLst>
                                    </p:anim>
                                    <p:animEffect transition="in" filter="fade">
                                      <p:cBhvr>
                                        <p:cTn id="39" dur="500"/>
                                        <p:tgtEl>
                                          <p:spTgt spid="111"/>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33"/>
                                        </p:tgtEl>
                                        <p:attrNameLst>
                                          <p:attrName>style.visibility</p:attrName>
                                        </p:attrNameLst>
                                      </p:cBhvr>
                                      <p:to>
                                        <p:strVal val="visible"/>
                                      </p:to>
                                    </p:set>
                                    <p:anim calcmode="lin" valueType="num">
                                      <p:cBhvr>
                                        <p:cTn id="42" dur="500" fill="hold"/>
                                        <p:tgtEl>
                                          <p:spTgt spid="133"/>
                                        </p:tgtEl>
                                        <p:attrNameLst>
                                          <p:attrName>ppt_w</p:attrName>
                                        </p:attrNameLst>
                                      </p:cBhvr>
                                      <p:tavLst>
                                        <p:tav tm="0">
                                          <p:val>
                                            <p:fltVal val="0"/>
                                          </p:val>
                                        </p:tav>
                                        <p:tav tm="100000">
                                          <p:val>
                                            <p:strVal val="#ppt_w"/>
                                          </p:val>
                                        </p:tav>
                                      </p:tavLst>
                                    </p:anim>
                                    <p:anim calcmode="lin" valueType="num">
                                      <p:cBhvr>
                                        <p:cTn id="43" dur="500" fill="hold"/>
                                        <p:tgtEl>
                                          <p:spTgt spid="133"/>
                                        </p:tgtEl>
                                        <p:attrNameLst>
                                          <p:attrName>ppt_h</p:attrName>
                                        </p:attrNameLst>
                                      </p:cBhvr>
                                      <p:tavLst>
                                        <p:tav tm="0">
                                          <p:val>
                                            <p:fltVal val="0"/>
                                          </p:val>
                                        </p:tav>
                                        <p:tav tm="100000">
                                          <p:val>
                                            <p:strVal val="#ppt_h"/>
                                          </p:val>
                                        </p:tav>
                                      </p:tavLst>
                                    </p:anim>
                                    <p:animEffect transition="in" filter="fade">
                                      <p:cBhvr>
                                        <p:cTn id="44" dur="500"/>
                                        <p:tgtEl>
                                          <p:spTgt spid="133"/>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4"/>
                                        </p:tgtEl>
                                        <p:attrNameLst>
                                          <p:attrName>style.visibility</p:attrName>
                                        </p:attrNameLst>
                                      </p:cBhvr>
                                      <p:to>
                                        <p:strVal val="visible"/>
                                      </p:to>
                                    </p:set>
                                    <p:anim calcmode="lin" valueType="num">
                                      <p:cBhvr>
                                        <p:cTn id="47" dur="500" fill="hold"/>
                                        <p:tgtEl>
                                          <p:spTgt spid="134"/>
                                        </p:tgtEl>
                                        <p:attrNameLst>
                                          <p:attrName>ppt_w</p:attrName>
                                        </p:attrNameLst>
                                      </p:cBhvr>
                                      <p:tavLst>
                                        <p:tav tm="0">
                                          <p:val>
                                            <p:fltVal val="0"/>
                                          </p:val>
                                        </p:tav>
                                        <p:tav tm="100000">
                                          <p:val>
                                            <p:strVal val="#ppt_w"/>
                                          </p:val>
                                        </p:tav>
                                      </p:tavLst>
                                    </p:anim>
                                    <p:anim calcmode="lin" valueType="num">
                                      <p:cBhvr>
                                        <p:cTn id="48" dur="500" fill="hold"/>
                                        <p:tgtEl>
                                          <p:spTgt spid="134"/>
                                        </p:tgtEl>
                                        <p:attrNameLst>
                                          <p:attrName>ppt_h</p:attrName>
                                        </p:attrNameLst>
                                      </p:cBhvr>
                                      <p:tavLst>
                                        <p:tav tm="0">
                                          <p:val>
                                            <p:fltVal val="0"/>
                                          </p:val>
                                        </p:tav>
                                        <p:tav tm="100000">
                                          <p:val>
                                            <p:strVal val="#ppt_h"/>
                                          </p:val>
                                        </p:tav>
                                      </p:tavLst>
                                    </p:anim>
                                    <p:animEffect transition="in" filter="fade">
                                      <p:cBhvr>
                                        <p:cTn id="49" dur="500"/>
                                        <p:tgtEl>
                                          <p:spTgt spid="134"/>
                                        </p:tgtEl>
                                      </p:cBhvr>
                                    </p:animEffect>
                                  </p:childTnLst>
                                </p:cTn>
                              </p:par>
                              <p:par>
                                <p:cTn id="50" presetID="2" presetClass="entr" presetSubtype="12" fill="hold" nodeType="withEffect">
                                  <p:stCondLst>
                                    <p:cond delay="200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0-#ppt_w/2"/>
                                          </p:val>
                                        </p:tav>
                                        <p:tav tm="100000">
                                          <p:val>
                                            <p:strVal val="#ppt_x"/>
                                          </p:val>
                                        </p:tav>
                                      </p:tavLst>
                                    </p:anim>
                                    <p:anim calcmode="lin" valueType="num">
                                      <p:cBhvr additive="base">
                                        <p:cTn id="53" dur="500" fill="hold"/>
                                        <p:tgtEl>
                                          <p:spTgt spid="10"/>
                                        </p:tgtEl>
                                        <p:attrNameLst>
                                          <p:attrName>ppt_y</p:attrName>
                                        </p:attrNameLst>
                                      </p:cBhvr>
                                      <p:tavLst>
                                        <p:tav tm="0">
                                          <p:val>
                                            <p:strVal val="1+#ppt_h/2"/>
                                          </p:val>
                                        </p:tav>
                                        <p:tav tm="100000">
                                          <p:val>
                                            <p:strVal val="#ppt_y"/>
                                          </p:val>
                                        </p:tav>
                                      </p:tavLst>
                                    </p:anim>
                                  </p:childTnLst>
                                </p:cTn>
                              </p:par>
                            </p:childTnLst>
                          </p:cTn>
                        </p:par>
                        <p:par>
                          <p:cTn id="54" fill="hold">
                            <p:stCondLst>
                              <p:cond delay="500"/>
                            </p:stCondLst>
                            <p:childTnLst>
                              <p:par>
                                <p:cTn id="55" presetID="2" presetClass="entr" presetSubtype="12"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additive="base">
                                        <p:cTn id="57" dur="500" fill="hold"/>
                                        <p:tgtEl>
                                          <p:spTgt spid="2"/>
                                        </p:tgtEl>
                                        <p:attrNameLst>
                                          <p:attrName>ppt_x</p:attrName>
                                        </p:attrNameLst>
                                      </p:cBhvr>
                                      <p:tavLst>
                                        <p:tav tm="0">
                                          <p:val>
                                            <p:strVal val="0-#ppt_w/2"/>
                                          </p:val>
                                        </p:tav>
                                        <p:tav tm="100000">
                                          <p:val>
                                            <p:strVal val="#ppt_x"/>
                                          </p:val>
                                        </p:tav>
                                      </p:tavLst>
                                    </p:anim>
                                    <p:anim calcmode="lin" valueType="num">
                                      <p:cBhvr additive="base">
                                        <p:cTn id="58" dur="500" fill="hold"/>
                                        <p:tgtEl>
                                          <p:spTgt spid="2"/>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0-#ppt_w/2"/>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par>
                                <p:cTn id="63" presetID="2" presetClass="entr" presetSubtype="12" fill="hold" nodeType="with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additive="base">
                                        <p:cTn id="65" dur="500" fill="hold"/>
                                        <p:tgtEl>
                                          <p:spTgt spid="6"/>
                                        </p:tgtEl>
                                        <p:attrNameLst>
                                          <p:attrName>ppt_x</p:attrName>
                                        </p:attrNameLst>
                                      </p:cBhvr>
                                      <p:tavLst>
                                        <p:tav tm="0">
                                          <p:val>
                                            <p:strVal val="0-#ppt_w/2"/>
                                          </p:val>
                                        </p:tav>
                                        <p:tav tm="100000">
                                          <p:val>
                                            <p:strVal val="#ppt_x"/>
                                          </p:val>
                                        </p:tav>
                                      </p:tavLst>
                                    </p:anim>
                                    <p:anim calcmode="lin" valueType="num">
                                      <p:cBhvr additive="base">
                                        <p:cTn id="66" dur="500" fill="hold"/>
                                        <p:tgtEl>
                                          <p:spTgt spid="6"/>
                                        </p:tgtEl>
                                        <p:attrNameLst>
                                          <p:attrName>ppt_y</p:attrName>
                                        </p:attrNameLst>
                                      </p:cBhvr>
                                      <p:tavLst>
                                        <p:tav tm="0">
                                          <p:val>
                                            <p:strVal val="1+#ppt_h/2"/>
                                          </p:val>
                                        </p:tav>
                                        <p:tav tm="100000">
                                          <p:val>
                                            <p:strVal val="#ppt_y"/>
                                          </p:val>
                                        </p:tav>
                                      </p:tavLst>
                                    </p:anim>
                                  </p:childTnLst>
                                </p:cTn>
                              </p:par>
                            </p:childTnLst>
                          </p:cTn>
                        </p:par>
                        <p:par>
                          <p:cTn id="67" fill="hold">
                            <p:stCondLst>
                              <p:cond delay="1000"/>
                            </p:stCondLst>
                            <p:childTnLst>
                              <p:par>
                                <p:cTn id="68" presetID="47" presetClass="entr" presetSubtype="0" fill="hold" nodeType="after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750"/>
                                        <p:tgtEl>
                                          <p:spTgt spid="4"/>
                                        </p:tgtEl>
                                      </p:cBhvr>
                                    </p:animEffect>
                                    <p:anim calcmode="lin" valueType="num">
                                      <p:cBhvr>
                                        <p:cTn id="71" dur="750" fill="hold"/>
                                        <p:tgtEl>
                                          <p:spTgt spid="4"/>
                                        </p:tgtEl>
                                        <p:attrNameLst>
                                          <p:attrName>ppt_x</p:attrName>
                                        </p:attrNameLst>
                                      </p:cBhvr>
                                      <p:tavLst>
                                        <p:tav tm="0">
                                          <p:val>
                                            <p:strVal val="#ppt_x"/>
                                          </p:val>
                                        </p:tav>
                                        <p:tav tm="100000">
                                          <p:val>
                                            <p:strVal val="#ppt_x"/>
                                          </p:val>
                                        </p:tav>
                                      </p:tavLst>
                                    </p:anim>
                                    <p:anim calcmode="lin" valueType="num">
                                      <p:cBhvr>
                                        <p:cTn id="72" dur="750" fill="hold"/>
                                        <p:tgtEl>
                                          <p:spTgt spid="4"/>
                                        </p:tgtEl>
                                        <p:attrNameLst>
                                          <p:attrName>ppt_y</p:attrName>
                                        </p:attrNameLst>
                                      </p:cBhvr>
                                      <p:tavLst>
                                        <p:tav tm="0">
                                          <p:val>
                                            <p:strVal val="#ppt_y-.1"/>
                                          </p:val>
                                        </p:tav>
                                        <p:tav tm="100000">
                                          <p:val>
                                            <p:strVal val="#ppt_y"/>
                                          </p:val>
                                        </p:tav>
                                      </p:tavLst>
                                    </p:anim>
                                  </p:childTnLst>
                                </p:cTn>
                              </p:par>
                            </p:childTnLst>
                          </p:cTn>
                        </p:par>
                        <p:par>
                          <p:cTn id="73" fill="hold">
                            <p:stCondLst>
                              <p:cond delay="2000"/>
                            </p:stCondLst>
                            <p:childTnLst>
                              <p:par>
                                <p:cTn id="74" presetID="22" presetClass="entr" presetSubtype="8" fill="hold" grpId="0" nodeType="afterEffect">
                                  <p:stCondLst>
                                    <p:cond delay="0"/>
                                  </p:stCondLst>
                                  <p:childTnLst>
                                    <p:set>
                                      <p:cBhvr>
                                        <p:cTn id="75" dur="1" fill="hold">
                                          <p:stCondLst>
                                            <p:cond delay="0"/>
                                          </p:stCondLst>
                                        </p:cTn>
                                        <p:tgtEl>
                                          <p:spTgt spid="154"/>
                                        </p:tgtEl>
                                        <p:attrNameLst>
                                          <p:attrName>style.visibility</p:attrName>
                                        </p:attrNameLst>
                                      </p:cBhvr>
                                      <p:to>
                                        <p:strVal val="visible"/>
                                      </p:to>
                                    </p:set>
                                    <p:animEffect transition="in" filter="wipe(left)">
                                      <p:cBhvr>
                                        <p:cTn id="76" dur="500"/>
                                        <p:tgtEl>
                                          <p:spTgt spid="154"/>
                                        </p:tgtEl>
                                      </p:cBhvr>
                                    </p:animEffect>
                                  </p:childTnLst>
                                </p:cTn>
                              </p:par>
                            </p:childTnLst>
                          </p:cTn>
                        </p:par>
                        <p:par>
                          <p:cTn id="77" fill="hold">
                            <p:stCondLst>
                              <p:cond delay="2500"/>
                            </p:stCondLst>
                            <p:childTnLst>
                              <p:par>
                                <p:cTn id="78" presetID="22" presetClass="entr" presetSubtype="1" fill="hold" grpId="0" nodeType="afterEffect">
                                  <p:stCondLst>
                                    <p:cond delay="0"/>
                                  </p:stCondLst>
                                  <p:childTnLst>
                                    <p:set>
                                      <p:cBhvr>
                                        <p:cTn id="79" dur="1" fill="hold">
                                          <p:stCondLst>
                                            <p:cond delay="0"/>
                                          </p:stCondLst>
                                        </p:cTn>
                                        <p:tgtEl>
                                          <p:spTgt spid="155"/>
                                        </p:tgtEl>
                                        <p:attrNameLst>
                                          <p:attrName>style.visibility</p:attrName>
                                        </p:attrNameLst>
                                      </p:cBhvr>
                                      <p:to>
                                        <p:strVal val="visible"/>
                                      </p:to>
                                    </p:set>
                                    <p:animEffect transition="in" filter="wipe(up)">
                                      <p:cBhvr>
                                        <p:cTn id="80" dur="500"/>
                                        <p:tgtEl>
                                          <p:spTgt spid="155"/>
                                        </p:tgtEl>
                                      </p:cBhvr>
                                    </p:animEffect>
                                  </p:childTnLst>
                                </p:cTn>
                              </p:par>
                            </p:childTnLst>
                          </p:cTn>
                        </p:par>
                        <p:par>
                          <p:cTn id="81" fill="hold">
                            <p:stCondLst>
                              <p:cond delay="3000"/>
                            </p:stCondLst>
                            <p:childTnLst>
                              <p:par>
                                <p:cTn id="82" presetID="47" presetClass="entr" presetSubtype="0" fill="hold" nodeType="afterEffect">
                                  <p:stCondLst>
                                    <p:cond delay="0"/>
                                  </p:stCondLst>
                                  <p:childTnLst>
                                    <p:set>
                                      <p:cBhvr>
                                        <p:cTn id="83" dur="1" fill="hold">
                                          <p:stCondLst>
                                            <p:cond delay="0"/>
                                          </p:stCondLst>
                                        </p:cTn>
                                        <p:tgtEl>
                                          <p:spTgt spid="5"/>
                                        </p:tgtEl>
                                        <p:attrNameLst>
                                          <p:attrName>style.visibility</p:attrName>
                                        </p:attrNameLst>
                                      </p:cBhvr>
                                      <p:to>
                                        <p:strVal val="visible"/>
                                      </p:to>
                                    </p:set>
                                    <p:animEffect transition="in" filter="fade">
                                      <p:cBhvr>
                                        <p:cTn id="84" dur="750"/>
                                        <p:tgtEl>
                                          <p:spTgt spid="5"/>
                                        </p:tgtEl>
                                      </p:cBhvr>
                                    </p:animEffect>
                                    <p:anim calcmode="lin" valueType="num">
                                      <p:cBhvr>
                                        <p:cTn id="85" dur="750" fill="hold"/>
                                        <p:tgtEl>
                                          <p:spTgt spid="5"/>
                                        </p:tgtEl>
                                        <p:attrNameLst>
                                          <p:attrName>ppt_x</p:attrName>
                                        </p:attrNameLst>
                                      </p:cBhvr>
                                      <p:tavLst>
                                        <p:tav tm="0">
                                          <p:val>
                                            <p:strVal val="#ppt_x"/>
                                          </p:val>
                                        </p:tav>
                                        <p:tav tm="100000">
                                          <p:val>
                                            <p:strVal val="#ppt_x"/>
                                          </p:val>
                                        </p:tav>
                                      </p:tavLst>
                                    </p:anim>
                                    <p:anim calcmode="lin" valueType="num">
                                      <p:cBhvr>
                                        <p:cTn id="86" dur="750" fill="hold"/>
                                        <p:tgtEl>
                                          <p:spTgt spid="5"/>
                                        </p:tgtEl>
                                        <p:attrNameLst>
                                          <p:attrName>ppt_y</p:attrName>
                                        </p:attrNameLst>
                                      </p:cBhvr>
                                      <p:tavLst>
                                        <p:tav tm="0">
                                          <p:val>
                                            <p:strVal val="#ppt_y-.1"/>
                                          </p:val>
                                        </p:tav>
                                        <p:tav tm="100000">
                                          <p:val>
                                            <p:strVal val="#ppt_y"/>
                                          </p:val>
                                        </p:tav>
                                      </p:tavLst>
                                    </p:anim>
                                  </p:childTnLst>
                                </p:cTn>
                              </p:par>
                            </p:childTnLst>
                          </p:cTn>
                        </p:par>
                        <p:par>
                          <p:cTn id="87" fill="hold">
                            <p:stCondLst>
                              <p:cond delay="4000"/>
                            </p:stCondLst>
                            <p:childTnLst>
                              <p:par>
                                <p:cTn id="88" presetID="22" presetClass="entr" presetSubtype="8" fill="hold" grpId="0" nodeType="afterEffect">
                                  <p:stCondLst>
                                    <p:cond delay="0"/>
                                  </p:stCondLst>
                                  <p:childTnLst>
                                    <p:set>
                                      <p:cBhvr>
                                        <p:cTn id="89" dur="1" fill="hold">
                                          <p:stCondLst>
                                            <p:cond delay="0"/>
                                          </p:stCondLst>
                                        </p:cTn>
                                        <p:tgtEl>
                                          <p:spTgt spid="152"/>
                                        </p:tgtEl>
                                        <p:attrNameLst>
                                          <p:attrName>style.visibility</p:attrName>
                                        </p:attrNameLst>
                                      </p:cBhvr>
                                      <p:to>
                                        <p:strVal val="visible"/>
                                      </p:to>
                                    </p:set>
                                    <p:animEffect transition="in" filter="wipe(left)">
                                      <p:cBhvr>
                                        <p:cTn id="90" dur="500"/>
                                        <p:tgtEl>
                                          <p:spTgt spid="152"/>
                                        </p:tgtEl>
                                      </p:cBhvr>
                                    </p:animEffect>
                                  </p:childTnLst>
                                </p:cTn>
                              </p:par>
                            </p:childTnLst>
                          </p:cTn>
                        </p:par>
                        <p:par>
                          <p:cTn id="91" fill="hold">
                            <p:stCondLst>
                              <p:cond delay="4500"/>
                            </p:stCondLst>
                            <p:childTnLst>
                              <p:par>
                                <p:cTn id="92" presetID="22" presetClass="entr" presetSubtype="1" fill="hold" grpId="0" nodeType="afterEffect">
                                  <p:stCondLst>
                                    <p:cond delay="0"/>
                                  </p:stCondLst>
                                  <p:childTnLst>
                                    <p:set>
                                      <p:cBhvr>
                                        <p:cTn id="93" dur="1" fill="hold">
                                          <p:stCondLst>
                                            <p:cond delay="0"/>
                                          </p:stCondLst>
                                        </p:cTn>
                                        <p:tgtEl>
                                          <p:spTgt spid="153"/>
                                        </p:tgtEl>
                                        <p:attrNameLst>
                                          <p:attrName>style.visibility</p:attrName>
                                        </p:attrNameLst>
                                      </p:cBhvr>
                                      <p:to>
                                        <p:strVal val="visible"/>
                                      </p:to>
                                    </p:set>
                                    <p:animEffect transition="in" filter="wipe(up)">
                                      <p:cBhvr>
                                        <p:cTn id="94" dur="500"/>
                                        <p:tgtEl>
                                          <p:spTgt spid="153"/>
                                        </p:tgtEl>
                                      </p:cBhvr>
                                    </p:animEffect>
                                  </p:childTnLst>
                                </p:cTn>
                              </p:par>
                            </p:childTnLst>
                          </p:cTn>
                        </p:par>
                        <p:par>
                          <p:cTn id="95" fill="hold">
                            <p:stCondLst>
                              <p:cond delay="5000"/>
                            </p:stCondLst>
                            <p:childTnLst>
                              <p:par>
                                <p:cTn id="96" presetID="47" presetClass="entr" presetSubtype="0" fill="hold" nodeType="afterEffect">
                                  <p:stCondLst>
                                    <p:cond delay="0"/>
                                  </p:stCondLst>
                                  <p:childTnLst>
                                    <p:set>
                                      <p:cBhvr>
                                        <p:cTn id="97" dur="1" fill="hold">
                                          <p:stCondLst>
                                            <p:cond delay="0"/>
                                          </p:stCondLst>
                                        </p:cTn>
                                        <p:tgtEl>
                                          <p:spTgt spid="7"/>
                                        </p:tgtEl>
                                        <p:attrNameLst>
                                          <p:attrName>style.visibility</p:attrName>
                                        </p:attrNameLst>
                                      </p:cBhvr>
                                      <p:to>
                                        <p:strVal val="visible"/>
                                      </p:to>
                                    </p:set>
                                    <p:animEffect transition="in" filter="fade">
                                      <p:cBhvr>
                                        <p:cTn id="98" dur="750"/>
                                        <p:tgtEl>
                                          <p:spTgt spid="7"/>
                                        </p:tgtEl>
                                      </p:cBhvr>
                                    </p:animEffect>
                                    <p:anim calcmode="lin" valueType="num">
                                      <p:cBhvr>
                                        <p:cTn id="99" dur="750" fill="hold"/>
                                        <p:tgtEl>
                                          <p:spTgt spid="7"/>
                                        </p:tgtEl>
                                        <p:attrNameLst>
                                          <p:attrName>ppt_x</p:attrName>
                                        </p:attrNameLst>
                                      </p:cBhvr>
                                      <p:tavLst>
                                        <p:tav tm="0">
                                          <p:val>
                                            <p:strVal val="#ppt_x"/>
                                          </p:val>
                                        </p:tav>
                                        <p:tav tm="100000">
                                          <p:val>
                                            <p:strVal val="#ppt_x"/>
                                          </p:val>
                                        </p:tav>
                                      </p:tavLst>
                                    </p:anim>
                                    <p:anim calcmode="lin" valueType="num">
                                      <p:cBhvr>
                                        <p:cTn id="100" dur="750" fill="hold"/>
                                        <p:tgtEl>
                                          <p:spTgt spid="7"/>
                                        </p:tgtEl>
                                        <p:attrNameLst>
                                          <p:attrName>ppt_y</p:attrName>
                                        </p:attrNameLst>
                                      </p:cBhvr>
                                      <p:tavLst>
                                        <p:tav tm="0">
                                          <p:val>
                                            <p:strVal val="#ppt_y-.1"/>
                                          </p:val>
                                        </p:tav>
                                        <p:tav tm="100000">
                                          <p:val>
                                            <p:strVal val="#ppt_y"/>
                                          </p:val>
                                        </p:tav>
                                      </p:tavLst>
                                    </p:anim>
                                  </p:childTnLst>
                                </p:cTn>
                              </p:par>
                            </p:childTnLst>
                          </p:cTn>
                        </p:par>
                        <p:par>
                          <p:cTn id="101" fill="hold">
                            <p:stCondLst>
                              <p:cond delay="6000"/>
                            </p:stCondLst>
                            <p:childTnLst>
                              <p:par>
                                <p:cTn id="102" presetID="22" presetClass="entr" presetSubtype="8" fill="hold" grpId="0" nodeType="afterEffect">
                                  <p:stCondLst>
                                    <p:cond delay="0"/>
                                  </p:stCondLst>
                                  <p:childTnLst>
                                    <p:set>
                                      <p:cBhvr>
                                        <p:cTn id="103" dur="1" fill="hold">
                                          <p:stCondLst>
                                            <p:cond delay="0"/>
                                          </p:stCondLst>
                                        </p:cTn>
                                        <p:tgtEl>
                                          <p:spTgt spid="150"/>
                                        </p:tgtEl>
                                        <p:attrNameLst>
                                          <p:attrName>style.visibility</p:attrName>
                                        </p:attrNameLst>
                                      </p:cBhvr>
                                      <p:to>
                                        <p:strVal val="visible"/>
                                      </p:to>
                                    </p:set>
                                    <p:animEffect transition="in" filter="wipe(left)">
                                      <p:cBhvr>
                                        <p:cTn id="104" dur="500"/>
                                        <p:tgtEl>
                                          <p:spTgt spid="150"/>
                                        </p:tgtEl>
                                      </p:cBhvr>
                                    </p:animEffect>
                                  </p:childTnLst>
                                </p:cTn>
                              </p:par>
                            </p:childTnLst>
                          </p:cTn>
                        </p:par>
                        <p:par>
                          <p:cTn id="105" fill="hold">
                            <p:stCondLst>
                              <p:cond delay="6500"/>
                            </p:stCondLst>
                            <p:childTnLst>
                              <p:par>
                                <p:cTn id="106" presetID="22" presetClass="entr" presetSubtype="1" fill="hold" grpId="0" nodeType="afterEffect">
                                  <p:stCondLst>
                                    <p:cond delay="0"/>
                                  </p:stCondLst>
                                  <p:childTnLst>
                                    <p:set>
                                      <p:cBhvr>
                                        <p:cTn id="107" dur="1" fill="hold">
                                          <p:stCondLst>
                                            <p:cond delay="0"/>
                                          </p:stCondLst>
                                        </p:cTn>
                                        <p:tgtEl>
                                          <p:spTgt spid="151"/>
                                        </p:tgtEl>
                                        <p:attrNameLst>
                                          <p:attrName>style.visibility</p:attrName>
                                        </p:attrNameLst>
                                      </p:cBhvr>
                                      <p:to>
                                        <p:strVal val="visible"/>
                                      </p:to>
                                    </p:set>
                                    <p:animEffect transition="in" filter="wipe(up)">
                                      <p:cBhvr>
                                        <p:cTn id="108" dur="500"/>
                                        <p:tgtEl>
                                          <p:spTgt spid="151"/>
                                        </p:tgtEl>
                                      </p:cBhvr>
                                    </p:animEffect>
                                  </p:childTnLst>
                                </p:cTn>
                              </p:par>
                            </p:childTnLst>
                          </p:cTn>
                        </p:par>
                        <p:par>
                          <p:cTn id="109" fill="hold">
                            <p:stCondLst>
                              <p:cond delay="7000"/>
                            </p:stCondLst>
                            <p:childTnLst>
                              <p:par>
                                <p:cTn id="110" presetID="47" presetClass="entr" presetSubtype="0" fill="hold" nodeType="afterEffect">
                                  <p:stCondLst>
                                    <p:cond delay="0"/>
                                  </p:stCondLst>
                                  <p:childTnLst>
                                    <p:set>
                                      <p:cBhvr>
                                        <p:cTn id="111" dur="1" fill="hold">
                                          <p:stCondLst>
                                            <p:cond delay="0"/>
                                          </p:stCondLst>
                                        </p:cTn>
                                        <p:tgtEl>
                                          <p:spTgt spid="9"/>
                                        </p:tgtEl>
                                        <p:attrNameLst>
                                          <p:attrName>style.visibility</p:attrName>
                                        </p:attrNameLst>
                                      </p:cBhvr>
                                      <p:to>
                                        <p:strVal val="visible"/>
                                      </p:to>
                                    </p:set>
                                    <p:animEffect transition="in" filter="fade">
                                      <p:cBhvr>
                                        <p:cTn id="112" dur="750"/>
                                        <p:tgtEl>
                                          <p:spTgt spid="9"/>
                                        </p:tgtEl>
                                      </p:cBhvr>
                                    </p:animEffect>
                                    <p:anim calcmode="lin" valueType="num">
                                      <p:cBhvr>
                                        <p:cTn id="113" dur="750" fill="hold"/>
                                        <p:tgtEl>
                                          <p:spTgt spid="9"/>
                                        </p:tgtEl>
                                        <p:attrNameLst>
                                          <p:attrName>ppt_x</p:attrName>
                                        </p:attrNameLst>
                                      </p:cBhvr>
                                      <p:tavLst>
                                        <p:tav tm="0">
                                          <p:val>
                                            <p:strVal val="#ppt_x"/>
                                          </p:val>
                                        </p:tav>
                                        <p:tav tm="100000">
                                          <p:val>
                                            <p:strVal val="#ppt_x"/>
                                          </p:val>
                                        </p:tav>
                                      </p:tavLst>
                                    </p:anim>
                                    <p:anim calcmode="lin" valueType="num">
                                      <p:cBhvr>
                                        <p:cTn id="114" dur="750" fill="hold"/>
                                        <p:tgtEl>
                                          <p:spTgt spid="9"/>
                                        </p:tgtEl>
                                        <p:attrNameLst>
                                          <p:attrName>ppt_y</p:attrName>
                                        </p:attrNameLst>
                                      </p:cBhvr>
                                      <p:tavLst>
                                        <p:tav tm="0">
                                          <p:val>
                                            <p:strVal val="#ppt_y-.1"/>
                                          </p:val>
                                        </p:tav>
                                        <p:tav tm="100000">
                                          <p:val>
                                            <p:strVal val="#ppt_y"/>
                                          </p:val>
                                        </p:tav>
                                      </p:tavLst>
                                    </p:anim>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38"/>
                                        </p:tgtEl>
                                        <p:attrNameLst>
                                          <p:attrName>style.visibility</p:attrName>
                                        </p:attrNameLst>
                                      </p:cBhvr>
                                      <p:to>
                                        <p:strVal val="visible"/>
                                      </p:to>
                                    </p:set>
                                    <p:animEffect transition="in" filter="wipe(left)">
                                      <p:cBhvr>
                                        <p:cTn id="118" dur="500"/>
                                        <p:tgtEl>
                                          <p:spTgt spid="138"/>
                                        </p:tgtEl>
                                      </p:cBhvr>
                                    </p:animEffect>
                                  </p:childTnLst>
                                </p:cTn>
                              </p:par>
                            </p:childTnLst>
                          </p:cTn>
                        </p:par>
                        <p:par>
                          <p:cTn id="119" fill="hold">
                            <p:stCondLst>
                              <p:cond delay="8500"/>
                            </p:stCondLst>
                            <p:childTnLst>
                              <p:par>
                                <p:cTn id="120" presetID="22" presetClass="entr" presetSubtype="1" fill="hold" grpId="0" nodeType="afterEffect">
                                  <p:stCondLst>
                                    <p:cond delay="0"/>
                                  </p:stCondLst>
                                  <p:childTnLst>
                                    <p:set>
                                      <p:cBhvr>
                                        <p:cTn id="121" dur="1" fill="hold">
                                          <p:stCondLst>
                                            <p:cond delay="0"/>
                                          </p:stCondLst>
                                        </p:cTn>
                                        <p:tgtEl>
                                          <p:spTgt spid="139"/>
                                        </p:tgtEl>
                                        <p:attrNameLst>
                                          <p:attrName>style.visibility</p:attrName>
                                        </p:attrNameLst>
                                      </p:cBhvr>
                                      <p:to>
                                        <p:strVal val="visible"/>
                                      </p:to>
                                    </p:set>
                                    <p:animEffect transition="in" filter="wipe(up)">
                                      <p:cBhvr>
                                        <p:cTn id="122"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bldLvl="0" animBg="1"/>
      <p:bldP spid="107" grpId="0" bldLvl="0" animBg="1"/>
      <p:bldP spid="108" grpId="0" bldLvl="0" animBg="1"/>
      <p:bldP spid="109" grpId="0" bldLvl="0" animBg="1"/>
      <p:bldP spid="110" grpId="0" bldLvl="0" animBg="1"/>
      <p:bldP spid="111" grpId="0" bldLvl="0" animBg="1"/>
      <p:bldP spid="133" grpId="0" bldLvl="0" animBg="1"/>
      <p:bldP spid="134" grpId="0" bldLvl="0" animBg="1"/>
      <p:bldP spid="154" grpId="0"/>
      <p:bldP spid="155" grpId="0"/>
      <p:bldP spid="152" grpId="0"/>
      <p:bldP spid="153" grpId="0"/>
      <p:bldP spid="150" grpId="0"/>
      <p:bldP spid="151" grpId="0"/>
      <p:bldP spid="138" grpId="0"/>
      <p:bldP spid="139" grpId="0"/>
    </p:bldLst>
  </p:timing>
</p:sld>
</file>

<file path=ppt/theme/theme1.xml><?xml version="1.0" encoding="utf-8"?>
<a:theme xmlns:a="http://schemas.openxmlformats.org/drawingml/2006/main" name="第一PPT，www.1ppt.com">
  <a:themeElements>
    <a:clrScheme name="自定义 5">
      <a:dk1>
        <a:srgbClr val="000000"/>
      </a:dk1>
      <a:lt1>
        <a:srgbClr val="FFFFFF"/>
      </a:lt1>
      <a:dk2>
        <a:srgbClr val="000000"/>
      </a:dk2>
      <a:lt2>
        <a:srgbClr val="FFFFFF"/>
      </a:lt2>
      <a:accent1>
        <a:srgbClr val="9B0D13"/>
      </a:accent1>
      <a:accent2>
        <a:srgbClr val="FFBE00"/>
      </a:accent2>
      <a:accent3>
        <a:srgbClr val="D03F56"/>
      </a:accent3>
      <a:accent4>
        <a:srgbClr val="7030A0"/>
      </a:accent4>
      <a:accent5>
        <a:srgbClr val="EEECE1"/>
      </a:accent5>
      <a:accent6>
        <a:srgbClr val="F79646"/>
      </a:accent6>
      <a:hlink>
        <a:srgbClr val="0000FF"/>
      </a:hlink>
      <a:folHlink>
        <a:srgbClr val="800080"/>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1394</Words>
  <Application>Microsoft Office PowerPoint</Application>
  <PresentationFormat>自定义</PresentationFormat>
  <Paragraphs>195</Paragraphs>
  <Slides>23</Slides>
  <Notes>8</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学习雷锋</dc:title>
  <dc:creator>第一PPT</dc:creator>
  <cp:keywords>www.1ppt.com</cp:keywords>
  <cp:lastModifiedBy>Windows User</cp:lastModifiedBy>
  <cp:revision>286</cp:revision>
  <dcterms:created xsi:type="dcterms:W3CDTF">2016-02-23T04:18:00Z</dcterms:created>
  <dcterms:modified xsi:type="dcterms:W3CDTF">2019-06-06T02:44:00Z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