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7" r:id="rId13"/>
    <p:sldId id="266" r:id="rId14"/>
    <p:sldId id="268" r:id="rId15"/>
    <p:sldId id="269" r:id="rId16"/>
    <p:sldId id="270" r:id="rId17"/>
    <p:sldId id="271" r:id="rId18"/>
    <p:sldId id="272" r:id="rId19"/>
    <p:sldId id="274" r:id="rId20"/>
    <p:sldId id="273" r:id="rId21"/>
    <p:sldId id="275" r:id="rId22"/>
    <p:sldId id="277" r:id="rId23"/>
    <p:sldId id="276" r:id="rId24"/>
    <p:sldId id="279" r:id="rId25"/>
    <p:sldId id="278"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642F"/>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2019/6/5</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71732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558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9762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405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1789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1410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420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1565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868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99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558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6922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10186734"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64000">
              <a:srgbClr val="C5E5A7"/>
            </a:gs>
            <a:gs pos="0">
              <a:schemeClr val="accent1">
                <a:lumMod val="5000"/>
                <a:lumOff val="95000"/>
              </a:schemeClr>
            </a:gs>
            <a:gs pos="100000">
              <a:srgbClr val="92D050"/>
            </a:gs>
          </a:gsLst>
          <a:lin ang="135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0637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rapidesign.cn/" TargetMode="External"/><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5" Type="http://schemas.openxmlformats.org/officeDocument/2006/relationships/image" Target="../media/image41.jpeg"/><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2993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5062220" y="2880995"/>
            <a:ext cx="7122795" cy="4008755"/>
          </a:xfrm>
          <a:prstGeom prst="rect">
            <a:avLst/>
          </a:prstGeom>
        </p:spPr>
      </p:pic>
      <p:pic>
        <p:nvPicPr>
          <p:cNvPr id="4" name="图片 3" descr="55d33f2819603c381a24c653bcc073b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8265" y="972820"/>
            <a:ext cx="5471160" cy="5474970"/>
          </a:xfrm>
          <a:prstGeom prst="rect">
            <a:avLst/>
          </a:prstGeom>
        </p:spPr>
      </p:pic>
      <p:pic>
        <p:nvPicPr>
          <p:cNvPr id="9" name="图片 8" descr="299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4268470"/>
            <a:ext cx="12186285" cy="2621280"/>
          </a:xfrm>
          <a:prstGeom prst="rect">
            <a:avLst/>
          </a:prstGeom>
        </p:spPr>
      </p:pic>
      <p:pic>
        <p:nvPicPr>
          <p:cNvPr id="11" name="图片 10" descr="ed04d15dd28f67389ddb93053d39838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sp>
        <p:nvSpPr>
          <p:cNvPr id="42" name="Rectangle 3"/>
          <p:cNvSpPr txBox="1">
            <a:spLocks noChangeArrowheads="1"/>
          </p:cNvSpPr>
          <p:nvPr/>
        </p:nvSpPr>
        <p:spPr bwMode="auto">
          <a:xfrm>
            <a:off x="866048" y="3449866"/>
            <a:ext cx="5650954" cy="710067"/>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altLang="en-US" sz="4000" b="0" dirty="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精致</a:t>
            </a:r>
            <a:r>
              <a:rPr lang="en-US" altLang="ko-KR" sz="4000" b="0" dirty="0" err="1"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果汁饮料</a:t>
            </a:r>
            <a:r>
              <a:rPr lang="en-US" altLang="zh-CN" sz="4000" b="0" dirty="0" err="1"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PPT</a:t>
            </a:r>
            <a:r>
              <a:rPr lang="zh-CN" altLang="ko-KR" sz="4000" b="0" dirty="0" smtClean="0">
                <a:solidFill>
                  <a:srgbClr val="EB642F"/>
                </a:solidFill>
                <a:effectLst>
                  <a:innerShdw blurRad="50800" dist="38100" dir="16200000">
                    <a:prstClr val="black">
                      <a:alpha val="59000"/>
                    </a:prstClr>
                  </a:innerShdw>
                </a:effectLst>
                <a:latin typeface="方正正大黑简体" panose="02000000000000000000" pitchFamily="2" charset="-122"/>
                <a:ea typeface="方正正大黑简体" panose="02000000000000000000" pitchFamily="2" charset="-122"/>
              </a:rPr>
              <a:t>模板</a:t>
            </a:r>
          </a:p>
        </p:txBody>
      </p:sp>
      <p:grpSp>
        <p:nvGrpSpPr>
          <p:cNvPr id="46" name="Group 45"/>
          <p:cNvGrpSpPr/>
          <p:nvPr/>
        </p:nvGrpSpPr>
        <p:grpSpPr>
          <a:xfrm>
            <a:off x="1003935" y="4060974"/>
            <a:ext cx="5307965" cy="445121"/>
            <a:chOff x="3445861" y="3961890"/>
            <a:chExt cx="5475840" cy="445394"/>
          </a:xfrm>
        </p:grpSpPr>
        <p:sp>
          <p:nvSpPr>
            <p:cNvPr id="47" name="Rectangle 3"/>
            <p:cNvSpPr txBox="1">
              <a:spLocks noChangeArrowheads="1"/>
            </p:cNvSpPr>
            <p:nvPr/>
          </p:nvSpPr>
          <p:spPr bwMode="auto">
            <a:xfrm>
              <a:off x="3445861" y="3977774"/>
              <a:ext cx="5475840" cy="4295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dirty="0">
                  <a:solidFill>
                    <a:srgbClr val="EB642F"/>
                  </a:solidFill>
                  <a:effectLst/>
                  <a:latin typeface="Calibri" panose="020F0502020204030204" charset="0"/>
                </a:rPr>
                <a:t>Powerpoint is a complete presentation graphic package it gives you everything you need to produce a professional-looking presentation</a:t>
              </a: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12" name="图片 11" descr="8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595" y="4174128"/>
            <a:ext cx="1282065" cy="1176020"/>
          </a:xfrm>
          <a:prstGeom prst="rect">
            <a:avLst/>
          </a:prstGeom>
        </p:spPr>
      </p:pic>
      <p:pic>
        <p:nvPicPr>
          <p:cNvPr id="7" name="图片 6" descr="795cf5de0e2b02caa172d8177234d8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73125" y="1737995"/>
            <a:ext cx="5758180" cy="1688465"/>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dirty="0" err="1"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endParaRPr lang="en-US" altLang="ko-KR" sz="4000" dirty="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p:nvPr/>
        </p:nvSpPr>
        <p:spPr bwMode="auto">
          <a:xfrm>
            <a:off x="53320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724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63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70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93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70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85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61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85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839"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90819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1735839"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676183"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50383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7676183"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400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15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158" y="341200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51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601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7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9335" y="3281816"/>
            <a:ext cx="1034530" cy="848995"/>
          </a:xfrm>
          <a:prstGeom prst="rect">
            <a:avLst/>
          </a:prstGeom>
          <a:noFill/>
        </p:spPr>
        <p:txBody>
          <a:bodyPr wrap="square" rtlCol="0">
            <a:spAutoFit/>
          </a:bodyPr>
          <a:lstStyle/>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标题</a:t>
            </a: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500"/>
                                        <p:tgtEl>
                                          <p:spTgt spid="13"/>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
                                        </p:tgtEl>
                                        <p:attrNameLst>
                                          <p:attrName>style.visibility</p:attrName>
                                        </p:attrNameLst>
                                      </p:cBhvr>
                                      <p:to>
                                        <p:strVal val="visible"/>
                                      </p:to>
                                    </p:set>
                                    <p:animEffect transition="in" filter="wipe(left)">
                                      <p:cBhvr>
                                        <p:cTn id="86" dur="500"/>
                                        <p:tgtEl>
                                          <p:spTgt spid="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wipe(left)">
                                      <p:cBhvr>
                                        <p:cTn id="102" dur="500"/>
                                        <p:tgtEl>
                                          <p:spTgt spid="17"/>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right)">
                                      <p:cBhvr>
                                        <p:cTn id="110" dur="500"/>
                                        <p:tgtEl>
                                          <p:spTgt spid="15"/>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3" grpId="0"/>
      <p:bldP spid="17" grpId="0"/>
      <p:bldP spid="18" grpId="0"/>
      <p:bldP spid="26" grpId="0" bldLvl="0" animBg="1"/>
      <p:bldP spid="27" grpId="0" bldLvl="0" animBg="1"/>
      <p:bldP spid="28" grpId="0" bldLvl="0" animBg="1"/>
      <p:bldP spid="29" grpId="0" bldLvl="0" animBg="1"/>
      <p:bldP spid="34" grpId="0" bldLvl="0" animBg="1"/>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Pie 45"/>
          <p:cNvSpPr/>
          <p:nvPr/>
        </p:nvSpPr>
        <p:spPr>
          <a:xfrm>
            <a:off x="4491313" y="1994889"/>
            <a:ext cx="1571126" cy="1571534"/>
          </a:xfrm>
          <a:prstGeom prst="pieWedg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Pie 48"/>
          <p:cNvSpPr/>
          <p:nvPr/>
        </p:nvSpPr>
        <p:spPr>
          <a:xfrm rot="5400000">
            <a:off x="6130556" y="1984840"/>
            <a:ext cx="1571534" cy="1571126"/>
          </a:xfrm>
          <a:prstGeom prst="pieWedg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Pie 51"/>
          <p:cNvSpPr/>
          <p:nvPr/>
        </p:nvSpPr>
        <p:spPr>
          <a:xfrm rot="16200000">
            <a:off x="4491109" y="3624762"/>
            <a:ext cx="1571534" cy="1571126"/>
          </a:xfrm>
          <a:prstGeom prst="pieWedge">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
        <p:nvSpPr>
          <p:cNvPr id="7" name="Pie 54"/>
          <p:cNvSpPr/>
          <p:nvPr/>
        </p:nvSpPr>
        <p:spPr>
          <a:xfrm rot="10800000">
            <a:off x="6130761" y="3624557"/>
            <a:ext cx="1571126" cy="1571534"/>
          </a:xfrm>
          <a:prstGeom prst="pieWedge">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cxnSp>
        <p:nvCxnSpPr>
          <p:cNvPr id="8" name="Straight Arrow Connector 98"/>
          <p:cNvCxnSpPr/>
          <p:nvPr/>
        </p:nvCxnSpPr>
        <p:spPr>
          <a:xfrm>
            <a:off x="1671080"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7510" y="2397418"/>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 name="文本框 9"/>
          <p:cNvSpPr txBox="1"/>
          <p:nvPr/>
        </p:nvSpPr>
        <p:spPr>
          <a:xfrm>
            <a:off x="1547510" y="1858081"/>
            <a:ext cx="1980000" cy="417830"/>
          </a:xfrm>
          <a:prstGeom prst="rect">
            <a:avLst/>
          </a:prstGeom>
          <a:noFill/>
        </p:spPr>
        <p:txBody>
          <a:bodyPr wrap="square" rtlCol="0">
            <a:spAutoFit/>
          </a:bodyPr>
          <a:lstStyle/>
          <a:p>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1" name="Straight Arrow Connector 98"/>
          <p:cNvCxnSpPr/>
          <p:nvPr/>
        </p:nvCxnSpPr>
        <p:spPr>
          <a:xfrm>
            <a:off x="1671080"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7510" y="4501620"/>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3" name="文本框 12"/>
          <p:cNvSpPr txBox="1"/>
          <p:nvPr/>
        </p:nvSpPr>
        <p:spPr>
          <a:xfrm>
            <a:off x="1547510" y="3962283"/>
            <a:ext cx="1980000" cy="417830"/>
          </a:xfrm>
          <a:prstGeom prst="rect">
            <a:avLst/>
          </a:prstGeom>
          <a:noFill/>
        </p:spPr>
        <p:txBody>
          <a:bodyPr wrap="square" rtlCol="0">
            <a:spAutoFit/>
          </a:bodyPr>
          <a:lstStyle/>
          <a:p>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4" name="Straight Arrow Connector 98"/>
          <p:cNvCxnSpPr/>
          <p:nvPr/>
        </p:nvCxnSpPr>
        <p:spPr>
          <a:xfrm flipH="1">
            <a:off x="7735056"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flipH="1">
            <a:off x="7805525" y="2397418"/>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 name="文本框 2"/>
          <p:cNvSpPr txBox="1"/>
          <p:nvPr/>
        </p:nvSpPr>
        <p:spPr>
          <a:xfrm flipH="1">
            <a:off x="8666279" y="1858081"/>
            <a:ext cx="1980000" cy="417830"/>
          </a:xfrm>
          <a:prstGeom prst="rect">
            <a:avLst/>
          </a:prstGeom>
          <a:noFill/>
        </p:spPr>
        <p:txBody>
          <a:bodyPr wrap="square" rtlCol="0">
            <a:spAutoFit/>
          </a:bodyPr>
          <a:lstStyle/>
          <a:p>
            <a:pPr algn="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7" name="Straight Arrow Connector 98"/>
          <p:cNvCxnSpPr/>
          <p:nvPr/>
        </p:nvCxnSpPr>
        <p:spPr>
          <a:xfrm flipH="1">
            <a:off x="7735056"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5525" y="4501620"/>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9" name="文本框 18"/>
          <p:cNvSpPr txBox="1"/>
          <p:nvPr/>
        </p:nvSpPr>
        <p:spPr>
          <a:xfrm flipH="1">
            <a:off x="8666279" y="3962283"/>
            <a:ext cx="1980000" cy="417830"/>
          </a:xfrm>
          <a:prstGeom prst="rect">
            <a:avLst/>
          </a:prstGeom>
          <a:noFill/>
        </p:spPr>
        <p:txBody>
          <a:bodyPr wrap="square" rtlCol="0">
            <a:spAutoFit/>
          </a:bodyPr>
          <a:lstStyle/>
          <a:p>
            <a:pPr algn="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grpSp>
        <p:nvGrpSpPr>
          <p:cNvPr id="20" name="组合 19"/>
          <p:cNvGrpSpPr/>
          <p:nvPr/>
        </p:nvGrpSpPr>
        <p:grpSpPr>
          <a:xfrm>
            <a:off x="769711" y="4219842"/>
            <a:ext cx="764860" cy="765060"/>
            <a:chOff x="769746" y="4058478"/>
            <a:chExt cx="764860" cy="765060"/>
          </a:xfrm>
        </p:grpSpPr>
        <p:sp>
          <p:nvSpPr>
            <p:cNvPr id="21" name="Oval 76"/>
            <p:cNvSpPr/>
            <p:nvPr/>
          </p:nvSpPr>
          <p:spPr bwMode="auto">
            <a:xfrm>
              <a:off x="769746" y="4058478"/>
              <a:ext cx="764860" cy="765060"/>
            </a:xfrm>
            <a:prstGeom prst="ellipse">
              <a:avLst/>
            </a:prstGeom>
            <a:solidFill>
              <a:srgbClr val="E68900"/>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2" name="Freeform 184"/>
            <p:cNvSpPr>
              <a:spLocks noChangeAspect="1"/>
            </p:cNvSpPr>
            <p:nvPr/>
          </p:nvSpPr>
          <p:spPr bwMode="auto">
            <a:xfrm>
              <a:off x="936176" y="4254342"/>
              <a:ext cx="432000" cy="373333"/>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8583" y="4219842"/>
            <a:ext cx="764860" cy="765060"/>
            <a:chOff x="10657983" y="4058478"/>
            <a:chExt cx="764860" cy="765060"/>
          </a:xfrm>
        </p:grpSpPr>
        <p:sp>
          <p:nvSpPr>
            <p:cNvPr id="24" name="Oval 76"/>
            <p:cNvSpPr/>
            <p:nvPr/>
          </p:nvSpPr>
          <p:spPr bwMode="auto">
            <a:xfrm flipH="1">
              <a:off x="10657983" y="4058478"/>
              <a:ext cx="764860" cy="765060"/>
            </a:xfrm>
            <a:prstGeom prst="ellipse">
              <a:avLst/>
            </a:prstGeom>
            <a:solidFill>
              <a:srgbClr val="E68900"/>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5" name="Freeform 185"/>
            <p:cNvSpPr>
              <a:spLocks noChangeAspect="1" noEditPoints="1"/>
            </p:cNvSpPr>
            <p:nvPr/>
          </p:nvSpPr>
          <p:spPr bwMode="auto">
            <a:xfrm>
              <a:off x="10879484" y="4244618"/>
              <a:ext cx="396000" cy="392780"/>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8583" y="2115640"/>
            <a:ext cx="764860" cy="765060"/>
            <a:chOff x="10657983" y="1954276"/>
            <a:chExt cx="764860" cy="765060"/>
          </a:xfrm>
        </p:grpSpPr>
        <p:sp>
          <p:nvSpPr>
            <p:cNvPr id="27" name="Oval 76"/>
            <p:cNvSpPr/>
            <p:nvPr/>
          </p:nvSpPr>
          <p:spPr bwMode="auto">
            <a:xfrm flipH="1">
              <a:off x="10657983" y="1954276"/>
              <a:ext cx="764860" cy="765060"/>
            </a:xfrm>
            <a:prstGeom prst="ellipse">
              <a:avLst/>
            </a:prstGeom>
            <a:solidFill>
              <a:srgbClr val="EB642F"/>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8" name="Freeform 36"/>
            <p:cNvSpPr>
              <a:spLocks noChangeAspect="1" noEditPoints="1"/>
            </p:cNvSpPr>
            <p:nvPr/>
          </p:nvSpPr>
          <p:spPr bwMode="auto">
            <a:xfrm>
              <a:off x="10842413" y="2141893"/>
              <a:ext cx="396000" cy="389827"/>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70346" y="2115640"/>
            <a:ext cx="764860" cy="765060"/>
            <a:chOff x="769746" y="1954276"/>
            <a:chExt cx="764860" cy="765060"/>
          </a:xfrm>
        </p:grpSpPr>
        <p:sp>
          <p:nvSpPr>
            <p:cNvPr id="30" name="Oval 76"/>
            <p:cNvSpPr/>
            <p:nvPr/>
          </p:nvSpPr>
          <p:spPr bwMode="auto">
            <a:xfrm>
              <a:off x="769746" y="1954276"/>
              <a:ext cx="764860" cy="765060"/>
            </a:xfrm>
            <a:prstGeom prst="ellipse">
              <a:avLst/>
            </a:prstGeom>
            <a:solidFill>
              <a:srgbClr val="EB642F"/>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1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3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45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250" fill="hold"/>
                                        <p:tgtEl>
                                          <p:spTgt spid="29"/>
                                        </p:tgtEl>
                                        <p:attrNameLst>
                                          <p:attrName>ppt_w</p:attrName>
                                        </p:attrNameLst>
                                      </p:cBhvr>
                                      <p:tavLst>
                                        <p:tav tm="0">
                                          <p:val>
                                            <p:fltVal val="0"/>
                                          </p:val>
                                        </p:tav>
                                        <p:tav tm="100000">
                                          <p:val>
                                            <p:strVal val="#ppt_w"/>
                                          </p:val>
                                        </p:tav>
                                      </p:tavLst>
                                    </p:anim>
                                    <p:anim calcmode="lin" valueType="num">
                                      <p:cBhvr>
                                        <p:cTn id="29" dur="250" fill="hold"/>
                                        <p:tgtEl>
                                          <p:spTgt spid="29"/>
                                        </p:tgtEl>
                                        <p:attrNameLst>
                                          <p:attrName>ppt_h</p:attrName>
                                        </p:attrNameLst>
                                      </p:cBhvr>
                                      <p:tavLst>
                                        <p:tav tm="0">
                                          <p:val>
                                            <p:fltVal val="0"/>
                                          </p:val>
                                        </p:tav>
                                        <p:tav tm="100000">
                                          <p:val>
                                            <p:strVal val="#ppt_h"/>
                                          </p:val>
                                        </p:tav>
                                      </p:tavLst>
                                    </p:anim>
                                    <p:animEffect transition="in" filter="fade">
                                      <p:cBhvr>
                                        <p:cTn id="30" dur="250"/>
                                        <p:tgtEl>
                                          <p:spTgt spid="2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250" fill="hold"/>
                                        <p:tgtEl>
                                          <p:spTgt spid="10"/>
                                        </p:tgtEl>
                                        <p:attrNameLst>
                                          <p:attrName>ppt_w</p:attrName>
                                        </p:attrNameLst>
                                      </p:cBhvr>
                                      <p:tavLst>
                                        <p:tav tm="0">
                                          <p:val>
                                            <p:fltVal val="0"/>
                                          </p:val>
                                        </p:tav>
                                        <p:tav tm="100000">
                                          <p:val>
                                            <p:strVal val="#ppt_w"/>
                                          </p:val>
                                        </p:tav>
                                      </p:tavLst>
                                    </p:anim>
                                    <p:anim calcmode="lin" valueType="num">
                                      <p:cBhvr>
                                        <p:cTn id="35" dur="250" fill="hold"/>
                                        <p:tgtEl>
                                          <p:spTgt spid="10"/>
                                        </p:tgtEl>
                                        <p:attrNameLst>
                                          <p:attrName>ppt_h</p:attrName>
                                        </p:attrNameLst>
                                      </p:cBhvr>
                                      <p:tavLst>
                                        <p:tav tm="0">
                                          <p:val>
                                            <p:fltVal val="0"/>
                                          </p:val>
                                        </p:tav>
                                        <p:tav tm="100000">
                                          <p:val>
                                            <p:strVal val="#ppt_h"/>
                                          </p:val>
                                        </p:tav>
                                      </p:tavLst>
                                    </p:anim>
                                    <p:animEffect transition="in" filter="fade">
                                      <p:cBhvr>
                                        <p:cTn id="36" dur="250"/>
                                        <p:tgtEl>
                                          <p:spTgt spid="10"/>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250"/>
                                        <p:tgtEl>
                                          <p:spTgt spid="8"/>
                                        </p:tgtEl>
                                      </p:cBhvr>
                                    </p:animEffect>
                                  </p:childTnLst>
                                </p:cTn>
                              </p:par>
                            </p:childTnLst>
                          </p:cTn>
                        </p:par>
                        <p:par>
                          <p:cTn id="41" fill="hold">
                            <p:stCondLst>
                              <p:cond delay="200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250" fill="hold"/>
                                        <p:tgtEl>
                                          <p:spTgt spid="9"/>
                                        </p:tgtEl>
                                        <p:attrNameLst>
                                          <p:attrName>ppt_w</p:attrName>
                                        </p:attrNameLst>
                                      </p:cBhvr>
                                      <p:tavLst>
                                        <p:tav tm="0">
                                          <p:val>
                                            <p:fltVal val="0"/>
                                          </p:val>
                                        </p:tav>
                                        <p:tav tm="100000">
                                          <p:val>
                                            <p:strVal val="#ppt_w"/>
                                          </p:val>
                                        </p:tav>
                                      </p:tavLst>
                                    </p:anim>
                                    <p:anim calcmode="lin" valueType="num">
                                      <p:cBhvr>
                                        <p:cTn id="45" dur="250" fill="hold"/>
                                        <p:tgtEl>
                                          <p:spTgt spid="9"/>
                                        </p:tgtEl>
                                        <p:attrNameLst>
                                          <p:attrName>ppt_h</p:attrName>
                                        </p:attrNameLst>
                                      </p:cBhvr>
                                      <p:tavLst>
                                        <p:tav tm="0">
                                          <p:val>
                                            <p:fltVal val="0"/>
                                          </p:val>
                                        </p:tav>
                                        <p:tav tm="100000">
                                          <p:val>
                                            <p:strVal val="#ppt_h"/>
                                          </p:val>
                                        </p:tav>
                                      </p:tavLst>
                                    </p:anim>
                                    <p:animEffect transition="in" filter="fade">
                                      <p:cBhvr>
                                        <p:cTn id="46" dur="250"/>
                                        <p:tgtEl>
                                          <p:spTgt spid="9"/>
                                        </p:tgtEl>
                                      </p:cBhvr>
                                    </p:animEffect>
                                  </p:childTnLst>
                                </p:cTn>
                              </p:par>
                            </p:childTnLst>
                          </p:cTn>
                        </p:par>
                        <p:par>
                          <p:cTn id="47" fill="hold">
                            <p:stCondLst>
                              <p:cond delay="3250"/>
                            </p:stCondLst>
                            <p:childTnLst>
                              <p:par>
                                <p:cTn id="48" presetID="53" presetClass="entr" presetSubtype="16"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250" fill="hold"/>
                                        <p:tgtEl>
                                          <p:spTgt spid="26"/>
                                        </p:tgtEl>
                                        <p:attrNameLst>
                                          <p:attrName>ppt_w</p:attrName>
                                        </p:attrNameLst>
                                      </p:cBhvr>
                                      <p:tavLst>
                                        <p:tav tm="0">
                                          <p:val>
                                            <p:fltVal val="0"/>
                                          </p:val>
                                        </p:tav>
                                        <p:tav tm="100000">
                                          <p:val>
                                            <p:strVal val="#ppt_w"/>
                                          </p:val>
                                        </p:tav>
                                      </p:tavLst>
                                    </p:anim>
                                    <p:anim calcmode="lin" valueType="num">
                                      <p:cBhvr>
                                        <p:cTn id="51" dur="250" fill="hold"/>
                                        <p:tgtEl>
                                          <p:spTgt spid="26"/>
                                        </p:tgtEl>
                                        <p:attrNameLst>
                                          <p:attrName>ppt_h</p:attrName>
                                        </p:attrNameLst>
                                      </p:cBhvr>
                                      <p:tavLst>
                                        <p:tav tm="0">
                                          <p:val>
                                            <p:fltVal val="0"/>
                                          </p:val>
                                        </p:tav>
                                        <p:tav tm="100000">
                                          <p:val>
                                            <p:strVal val="#ppt_h"/>
                                          </p:val>
                                        </p:tav>
                                      </p:tavLst>
                                    </p:anim>
                                    <p:animEffect transition="in" filter="fade">
                                      <p:cBhvr>
                                        <p:cTn id="52" dur="250"/>
                                        <p:tgtEl>
                                          <p:spTgt spid="26"/>
                                        </p:tgtEl>
                                      </p:cBhvr>
                                    </p:animEffect>
                                  </p:childTnLst>
                                </p:cTn>
                              </p:par>
                            </p:childTnLst>
                          </p:cTn>
                        </p:par>
                        <p:par>
                          <p:cTn id="53" fill="hold">
                            <p:stCondLst>
                              <p:cond delay="3750"/>
                            </p:stCondLst>
                            <p:childTnLst>
                              <p:par>
                                <p:cTn id="54" presetID="53" presetClass="entr" presetSubtype="16"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250" fill="hold"/>
                                        <p:tgtEl>
                                          <p:spTgt spid="3"/>
                                        </p:tgtEl>
                                        <p:attrNameLst>
                                          <p:attrName>ppt_w</p:attrName>
                                        </p:attrNameLst>
                                      </p:cBhvr>
                                      <p:tavLst>
                                        <p:tav tm="0">
                                          <p:val>
                                            <p:fltVal val="0"/>
                                          </p:val>
                                        </p:tav>
                                        <p:tav tm="100000">
                                          <p:val>
                                            <p:strVal val="#ppt_w"/>
                                          </p:val>
                                        </p:tav>
                                      </p:tavLst>
                                    </p:anim>
                                    <p:anim calcmode="lin" valueType="num">
                                      <p:cBhvr>
                                        <p:cTn id="57" dur="250" fill="hold"/>
                                        <p:tgtEl>
                                          <p:spTgt spid="3"/>
                                        </p:tgtEl>
                                        <p:attrNameLst>
                                          <p:attrName>ppt_h</p:attrName>
                                        </p:attrNameLst>
                                      </p:cBhvr>
                                      <p:tavLst>
                                        <p:tav tm="0">
                                          <p:val>
                                            <p:fltVal val="0"/>
                                          </p:val>
                                        </p:tav>
                                        <p:tav tm="100000">
                                          <p:val>
                                            <p:strVal val="#ppt_h"/>
                                          </p:val>
                                        </p:tav>
                                      </p:tavLst>
                                    </p:anim>
                                    <p:animEffect transition="in" filter="fade">
                                      <p:cBhvr>
                                        <p:cTn id="58" dur="250"/>
                                        <p:tgtEl>
                                          <p:spTgt spid="3"/>
                                        </p:tgtEl>
                                      </p:cBhvr>
                                    </p:animEffect>
                                  </p:childTnLst>
                                </p:cTn>
                              </p:par>
                            </p:childTnLst>
                          </p:cTn>
                        </p:par>
                        <p:par>
                          <p:cTn id="59" fill="hold">
                            <p:stCondLst>
                              <p:cond delay="4250"/>
                            </p:stCondLst>
                            <p:childTnLst>
                              <p:par>
                                <p:cTn id="60" presetID="22" presetClass="entr" presetSubtype="2"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right)">
                                      <p:cBhvr>
                                        <p:cTn id="62" dur="250"/>
                                        <p:tgtEl>
                                          <p:spTgt spid="14"/>
                                        </p:tgtEl>
                                      </p:cBhvr>
                                    </p:animEffect>
                                  </p:childTnLst>
                                </p:cTn>
                              </p:par>
                            </p:childTnLst>
                          </p:cTn>
                        </p:par>
                        <p:par>
                          <p:cTn id="63" fill="hold">
                            <p:stCondLst>
                              <p:cond delay="47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5"/>
                                        </p:tgtEl>
                                        <p:attrNameLst>
                                          <p:attrName>style.visibility</p:attrName>
                                        </p:attrNameLst>
                                      </p:cBhvr>
                                      <p:to>
                                        <p:strVal val="visible"/>
                                      </p:to>
                                    </p:set>
                                    <p:anim calcmode="lin" valueType="num">
                                      <p:cBhvr>
                                        <p:cTn id="66" dur="250" fill="hold"/>
                                        <p:tgtEl>
                                          <p:spTgt spid="15"/>
                                        </p:tgtEl>
                                        <p:attrNameLst>
                                          <p:attrName>ppt_w</p:attrName>
                                        </p:attrNameLst>
                                      </p:cBhvr>
                                      <p:tavLst>
                                        <p:tav tm="0">
                                          <p:val>
                                            <p:fltVal val="0"/>
                                          </p:val>
                                        </p:tav>
                                        <p:tav tm="100000">
                                          <p:val>
                                            <p:strVal val="#ppt_w"/>
                                          </p:val>
                                        </p:tav>
                                      </p:tavLst>
                                    </p:anim>
                                    <p:anim calcmode="lin" valueType="num">
                                      <p:cBhvr>
                                        <p:cTn id="67" dur="250" fill="hold"/>
                                        <p:tgtEl>
                                          <p:spTgt spid="15"/>
                                        </p:tgtEl>
                                        <p:attrNameLst>
                                          <p:attrName>ppt_h</p:attrName>
                                        </p:attrNameLst>
                                      </p:cBhvr>
                                      <p:tavLst>
                                        <p:tav tm="0">
                                          <p:val>
                                            <p:fltVal val="0"/>
                                          </p:val>
                                        </p:tav>
                                        <p:tav tm="100000">
                                          <p:val>
                                            <p:strVal val="#ppt_h"/>
                                          </p:val>
                                        </p:tav>
                                      </p:tavLst>
                                    </p:anim>
                                    <p:animEffect transition="in" filter="fade">
                                      <p:cBhvr>
                                        <p:cTn id="68" dur="250"/>
                                        <p:tgtEl>
                                          <p:spTgt spid="15"/>
                                        </p:tgtEl>
                                      </p:cBhvr>
                                    </p:animEffect>
                                  </p:childTnLst>
                                </p:cTn>
                              </p:par>
                            </p:childTnLst>
                          </p:cTn>
                        </p:par>
                        <p:par>
                          <p:cTn id="69" fill="hold">
                            <p:stCondLst>
                              <p:cond delay="5549"/>
                            </p:stCondLst>
                            <p:childTnLst>
                              <p:par>
                                <p:cTn id="70" presetID="53" presetClass="entr" presetSubtype="16"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250" fill="hold"/>
                                        <p:tgtEl>
                                          <p:spTgt spid="20"/>
                                        </p:tgtEl>
                                        <p:attrNameLst>
                                          <p:attrName>ppt_w</p:attrName>
                                        </p:attrNameLst>
                                      </p:cBhvr>
                                      <p:tavLst>
                                        <p:tav tm="0">
                                          <p:val>
                                            <p:fltVal val="0"/>
                                          </p:val>
                                        </p:tav>
                                        <p:tav tm="100000">
                                          <p:val>
                                            <p:strVal val="#ppt_w"/>
                                          </p:val>
                                        </p:tav>
                                      </p:tavLst>
                                    </p:anim>
                                    <p:anim calcmode="lin" valueType="num">
                                      <p:cBhvr>
                                        <p:cTn id="73" dur="250" fill="hold"/>
                                        <p:tgtEl>
                                          <p:spTgt spid="20"/>
                                        </p:tgtEl>
                                        <p:attrNameLst>
                                          <p:attrName>ppt_h</p:attrName>
                                        </p:attrNameLst>
                                      </p:cBhvr>
                                      <p:tavLst>
                                        <p:tav tm="0">
                                          <p:val>
                                            <p:fltVal val="0"/>
                                          </p:val>
                                        </p:tav>
                                        <p:tav tm="100000">
                                          <p:val>
                                            <p:strVal val="#ppt_h"/>
                                          </p:val>
                                        </p:tav>
                                      </p:tavLst>
                                    </p:anim>
                                    <p:animEffect transition="in" filter="fade">
                                      <p:cBhvr>
                                        <p:cTn id="74" dur="250"/>
                                        <p:tgtEl>
                                          <p:spTgt spid="20"/>
                                        </p:tgtEl>
                                      </p:cBhvr>
                                    </p:animEffect>
                                  </p:childTnLst>
                                </p:cTn>
                              </p:par>
                            </p:childTnLst>
                          </p:cTn>
                        </p:par>
                        <p:par>
                          <p:cTn id="75" fill="hold">
                            <p:stCondLst>
                              <p:cond delay="6049"/>
                            </p:stCondLst>
                            <p:childTnLst>
                              <p:par>
                                <p:cTn id="76" presetID="53" presetClass="entr" presetSubtype="16"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250" fill="hold"/>
                                        <p:tgtEl>
                                          <p:spTgt spid="13"/>
                                        </p:tgtEl>
                                        <p:attrNameLst>
                                          <p:attrName>ppt_w</p:attrName>
                                        </p:attrNameLst>
                                      </p:cBhvr>
                                      <p:tavLst>
                                        <p:tav tm="0">
                                          <p:val>
                                            <p:fltVal val="0"/>
                                          </p:val>
                                        </p:tav>
                                        <p:tav tm="100000">
                                          <p:val>
                                            <p:strVal val="#ppt_w"/>
                                          </p:val>
                                        </p:tav>
                                      </p:tavLst>
                                    </p:anim>
                                    <p:anim calcmode="lin" valueType="num">
                                      <p:cBhvr>
                                        <p:cTn id="79" dur="250" fill="hold"/>
                                        <p:tgtEl>
                                          <p:spTgt spid="13"/>
                                        </p:tgtEl>
                                        <p:attrNameLst>
                                          <p:attrName>ppt_h</p:attrName>
                                        </p:attrNameLst>
                                      </p:cBhvr>
                                      <p:tavLst>
                                        <p:tav tm="0">
                                          <p:val>
                                            <p:fltVal val="0"/>
                                          </p:val>
                                        </p:tav>
                                        <p:tav tm="100000">
                                          <p:val>
                                            <p:strVal val="#ppt_h"/>
                                          </p:val>
                                        </p:tav>
                                      </p:tavLst>
                                    </p:anim>
                                    <p:animEffect transition="in" filter="fade">
                                      <p:cBhvr>
                                        <p:cTn id="80" dur="250"/>
                                        <p:tgtEl>
                                          <p:spTgt spid="13"/>
                                        </p:tgtEl>
                                      </p:cBhvr>
                                    </p:animEffect>
                                  </p:childTnLst>
                                </p:cTn>
                              </p:par>
                            </p:childTnLst>
                          </p:cTn>
                        </p:par>
                        <p:par>
                          <p:cTn id="81" fill="hold">
                            <p:stCondLst>
                              <p:cond delay="6549"/>
                            </p:stCondLst>
                            <p:childTnLst>
                              <p:par>
                                <p:cTn id="82" presetID="22" presetClass="entr" presetSubtype="8"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left)">
                                      <p:cBhvr>
                                        <p:cTn id="84" dur="250"/>
                                        <p:tgtEl>
                                          <p:spTgt spid="11"/>
                                        </p:tgtEl>
                                      </p:cBhvr>
                                    </p:animEffect>
                                  </p:childTnLst>
                                </p:cTn>
                              </p:par>
                            </p:childTnLst>
                          </p:cTn>
                        </p:par>
                        <p:par>
                          <p:cTn id="85" fill="hold">
                            <p:stCondLst>
                              <p:cond delay="7049"/>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12"/>
                                        </p:tgtEl>
                                        <p:attrNameLst>
                                          <p:attrName>style.visibility</p:attrName>
                                        </p:attrNameLst>
                                      </p:cBhvr>
                                      <p:to>
                                        <p:strVal val="visible"/>
                                      </p:to>
                                    </p:set>
                                    <p:anim calcmode="lin" valueType="num">
                                      <p:cBhvr>
                                        <p:cTn id="88" dur="250" fill="hold"/>
                                        <p:tgtEl>
                                          <p:spTgt spid="12"/>
                                        </p:tgtEl>
                                        <p:attrNameLst>
                                          <p:attrName>ppt_w</p:attrName>
                                        </p:attrNameLst>
                                      </p:cBhvr>
                                      <p:tavLst>
                                        <p:tav tm="0">
                                          <p:val>
                                            <p:fltVal val="0"/>
                                          </p:val>
                                        </p:tav>
                                        <p:tav tm="100000">
                                          <p:val>
                                            <p:strVal val="#ppt_w"/>
                                          </p:val>
                                        </p:tav>
                                      </p:tavLst>
                                    </p:anim>
                                    <p:anim calcmode="lin" valueType="num">
                                      <p:cBhvr>
                                        <p:cTn id="89" dur="250" fill="hold"/>
                                        <p:tgtEl>
                                          <p:spTgt spid="12"/>
                                        </p:tgtEl>
                                        <p:attrNameLst>
                                          <p:attrName>ppt_h</p:attrName>
                                        </p:attrNameLst>
                                      </p:cBhvr>
                                      <p:tavLst>
                                        <p:tav tm="0">
                                          <p:val>
                                            <p:fltVal val="0"/>
                                          </p:val>
                                        </p:tav>
                                        <p:tav tm="100000">
                                          <p:val>
                                            <p:strVal val="#ppt_h"/>
                                          </p:val>
                                        </p:tav>
                                      </p:tavLst>
                                    </p:anim>
                                    <p:animEffect transition="in" filter="fade">
                                      <p:cBhvr>
                                        <p:cTn id="90" dur="250"/>
                                        <p:tgtEl>
                                          <p:spTgt spid="12"/>
                                        </p:tgtEl>
                                      </p:cBhvr>
                                    </p:animEffect>
                                  </p:childTnLst>
                                </p:cTn>
                              </p:par>
                            </p:childTnLst>
                          </p:cTn>
                        </p:par>
                        <p:par>
                          <p:cTn id="91" fill="hold">
                            <p:stCondLst>
                              <p:cond delay="7849"/>
                            </p:stCondLst>
                            <p:childTnLst>
                              <p:par>
                                <p:cTn id="92" presetID="53" presetClass="entr" presetSubtype="16"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fill="hold"/>
                                        <p:tgtEl>
                                          <p:spTgt spid="23"/>
                                        </p:tgtEl>
                                        <p:attrNameLst>
                                          <p:attrName>ppt_w</p:attrName>
                                        </p:attrNameLst>
                                      </p:cBhvr>
                                      <p:tavLst>
                                        <p:tav tm="0">
                                          <p:val>
                                            <p:fltVal val="0"/>
                                          </p:val>
                                        </p:tav>
                                        <p:tav tm="100000">
                                          <p:val>
                                            <p:strVal val="#ppt_w"/>
                                          </p:val>
                                        </p:tav>
                                      </p:tavLst>
                                    </p:anim>
                                    <p:anim calcmode="lin" valueType="num">
                                      <p:cBhvr>
                                        <p:cTn id="95" dur="250" fill="hold"/>
                                        <p:tgtEl>
                                          <p:spTgt spid="23"/>
                                        </p:tgtEl>
                                        <p:attrNameLst>
                                          <p:attrName>ppt_h</p:attrName>
                                        </p:attrNameLst>
                                      </p:cBhvr>
                                      <p:tavLst>
                                        <p:tav tm="0">
                                          <p:val>
                                            <p:fltVal val="0"/>
                                          </p:val>
                                        </p:tav>
                                        <p:tav tm="100000">
                                          <p:val>
                                            <p:strVal val="#ppt_h"/>
                                          </p:val>
                                        </p:tav>
                                      </p:tavLst>
                                    </p:anim>
                                    <p:animEffect transition="in" filter="fade">
                                      <p:cBhvr>
                                        <p:cTn id="96" dur="250"/>
                                        <p:tgtEl>
                                          <p:spTgt spid="23"/>
                                        </p:tgtEl>
                                      </p:cBhvr>
                                    </p:animEffect>
                                  </p:childTnLst>
                                </p:cTn>
                              </p:par>
                            </p:childTnLst>
                          </p:cTn>
                        </p:par>
                        <p:par>
                          <p:cTn id="97" fill="hold">
                            <p:stCondLst>
                              <p:cond delay="8349"/>
                            </p:stCondLst>
                            <p:childTnLst>
                              <p:par>
                                <p:cTn id="98" presetID="53" presetClass="entr" presetSubtype="16"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 calcmode="lin" valueType="num">
                                      <p:cBhvr>
                                        <p:cTn id="100" dur="250" fill="hold"/>
                                        <p:tgtEl>
                                          <p:spTgt spid="19"/>
                                        </p:tgtEl>
                                        <p:attrNameLst>
                                          <p:attrName>ppt_w</p:attrName>
                                        </p:attrNameLst>
                                      </p:cBhvr>
                                      <p:tavLst>
                                        <p:tav tm="0">
                                          <p:val>
                                            <p:fltVal val="0"/>
                                          </p:val>
                                        </p:tav>
                                        <p:tav tm="100000">
                                          <p:val>
                                            <p:strVal val="#ppt_w"/>
                                          </p:val>
                                        </p:tav>
                                      </p:tavLst>
                                    </p:anim>
                                    <p:anim calcmode="lin" valueType="num">
                                      <p:cBhvr>
                                        <p:cTn id="101" dur="250" fill="hold"/>
                                        <p:tgtEl>
                                          <p:spTgt spid="19"/>
                                        </p:tgtEl>
                                        <p:attrNameLst>
                                          <p:attrName>ppt_h</p:attrName>
                                        </p:attrNameLst>
                                      </p:cBhvr>
                                      <p:tavLst>
                                        <p:tav tm="0">
                                          <p:val>
                                            <p:fltVal val="0"/>
                                          </p:val>
                                        </p:tav>
                                        <p:tav tm="100000">
                                          <p:val>
                                            <p:strVal val="#ppt_h"/>
                                          </p:val>
                                        </p:tav>
                                      </p:tavLst>
                                    </p:anim>
                                    <p:animEffect transition="in" filter="fade">
                                      <p:cBhvr>
                                        <p:cTn id="102" dur="250"/>
                                        <p:tgtEl>
                                          <p:spTgt spid="19"/>
                                        </p:tgtEl>
                                      </p:cBhvr>
                                    </p:animEffect>
                                  </p:childTnLst>
                                </p:cTn>
                              </p:par>
                            </p:childTnLst>
                          </p:cTn>
                        </p:par>
                        <p:par>
                          <p:cTn id="103" fill="hold">
                            <p:stCondLst>
                              <p:cond delay="8849"/>
                            </p:stCondLst>
                            <p:childTnLst>
                              <p:par>
                                <p:cTn id="104" presetID="22" presetClass="entr" presetSubtype="2" fill="hold" nodeType="after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right)">
                                      <p:cBhvr>
                                        <p:cTn id="106" dur="250"/>
                                        <p:tgtEl>
                                          <p:spTgt spid="17"/>
                                        </p:tgtEl>
                                      </p:cBhvr>
                                    </p:animEffect>
                                  </p:childTnLst>
                                </p:cTn>
                              </p:par>
                            </p:childTnLst>
                          </p:cTn>
                        </p:par>
                        <p:par>
                          <p:cTn id="107" fill="hold">
                            <p:stCondLst>
                              <p:cond delay="9349"/>
                            </p:stCondLst>
                            <p:childTnLst>
                              <p:par>
                                <p:cTn id="108" presetID="53" presetClass="entr" presetSubtype="16" fill="hold" grpId="0" nodeType="afterEffect">
                                  <p:stCondLst>
                                    <p:cond delay="0"/>
                                  </p:stCondLst>
                                  <p:iterate type="lt">
                                    <p:tmPct val="10000"/>
                                  </p:iterate>
                                  <p:childTnLst>
                                    <p:set>
                                      <p:cBhvr>
                                        <p:cTn id="109" dur="1" fill="hold">
                                          <p:stCondLst>
                                            <p:cond delay="0"/>
                                          </p:stCondLst>
                                        </p:cTn>
                                        <p:tgtEl>
                                          <p:spTgt spid="18"/>
                                        </p:tgtEl>
                                        <p:attrNameLst>
                                          <p:attrName>style.visibility</p:attrName>
                                        </p:attrNameLst>
                                      </p:cBhvr>
                                      <p:to>
                                        <p:strVal val="visible"/>
                                      </p:to>
                                    </p:set>
                                    <p:anim calcmode="lin" valueType="num">
                                      <p:cBhvr>
                                        <p:cTn id="110" dur="250" fill="hold"/>
                                        <p:tgtEl>
                                          <p:spTgt spid="18"/>
                                        </p:tgtEl>
                                        <p:attrNameLst>
                                          <p:attrName>ppt_w</p:attrName>
                                        </p:attrNameLst>
                                      </p:cBhvr>
                                      <p:tavLst>
                                        <p:tav tm="0">
                                          <p:val>
                                            <p:fltVal val="0"/>
                                          </p:val>
                                        </p:tav>
                                        <p:tav tm="100000">
                                          <p:val>
                                            <p:strVal val="#ppt_w"/>
                                          </p:val>
                                        </p:tav>
                                      </p:tavLst>
                                    </p:anim>
                                    <p:anim calcmode="lin" valueType="num">
                                      <p:cBhvr>
                                        <p:cTn id="111" dur="250" fill="hold"/>
                                        <p:tgtEl>
                                          <p:spTgt spid="18"/>
                                        </p:tgtEl>
                                        <p:attrNameLst>
                                          <p:attrName>ppt_h</p:attrName>
                                        </p:attrNameLst>
                                      </p:cBhvr>
                                      <p:tavLst>
                                        <p:tav tm="0">
                                          <p:val>
                                            <p:fltVal val="0"/>
                                          </p:val>
                                        </p:tav>
                                        <p:tav tm="100000">
                                          <p:val>
                                            <p:strVal val="#ppt_h"/>
                                          </p:val>
                                        </p:tav>
                                      </p:tavLst>
                                    </p:anim>
                                    <p:animEffect transition="in" filter="fade">
                                      <p:cBhvr>
                                        <p:cTn id="11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3"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19"/>
          <p:cNvSpPr/>
          <p:nvPr/>
        </p:nvSpPr>
        <p:spPr bwMode="auto">
          <a:xfrm>
            <a:off x="17317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317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2" cstate="email">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6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15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607" y="3563310"/>
            <a:ext cx="174625" cy="174625"/>
          </a:xfrm>
          <a:prstGeom prst="ellipse">
            <a:avLst/>
          </a:prstGeom>
          <a:solidFill>
            <a:srgbClr val="E68900"/>
          </a:solidFill>
          <a:ln w="36513" cap="flat">
            <a:solidFill>
              <a:schemeClr val="accent1"/>
            </a:solidFill>
            <a:prstDash val="solid"/>
            <a:miter lim="800000"/>
          </a:ln>
          <a:extLst/>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72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6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84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969" y="3563310"/>
            <a:ext cx="174625" cy="174625"/>
          </a:xfrm>
          <a:prstGeom prst="ellipse">
            <a:avLst/>
          </a:prstGeom>
          <a:solidFill>
            <a:srgbClr val="E68900"/>
          </a:solidFill>
          <a:ln w="36513" cap="flat">
            <a:solidFill>
              <a:schemeClr val="accent3"/>
            </a:solidFill>
            <a:prstDash val="solid"/>
            <a:miter lim="800000"/>
          </a:ln>
          <a:extLst/>
        </p:spPr>
        <p:txBody>
          <a:bodyPr vert="horz" wrap="square" lIns="91440" tIns="45720" rIns="91440" bIns="45720" numCol="1" anchor="t" anchorCtr="0" compatLnSpc="1"/>
          <a:lstStyle/>
          <a:p>
            <a:endParaRPr lang="zh-CN" altLang="en-US"/>
          </a:p>
        </p:txBody>
      </p:sp>
      <p:sp>
        <p:nvSpPr>
          <p:cNvPr id="13" name="Freeform 28"/>
          <p:cNvSpPr/>
          <p:nvPr/>
        </p:nvSpPr>
        <p:spPr bwMode="auto">
          <a:xfrm>
            <a:off x="30430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rgbClr val="E68900"/>
          </a:soli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8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rgbClr val="E68900"/>
          </a:solid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59529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73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85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743"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a:t>
            </a:r>
            <a:r>
              <a:rPr lang="zh-CN" altLang="en-US" sz="1200" dirty="0" smtClean="0">
                <a:latin typeface="微软雅黑" panose="020B0503020204020204" charset="-122"/>
                <a:ea typeface="微软雅黑" panose="020B0503020204020204" charset="-122"/>
              </a:rPr>
              <a:t>变形</a:t>
            </a:r>
            <a:endParaRPr lang="zh-CN" altLang="en-US" sz="1200" dirty="0">
              <a:latin typeface="微软雅黑" panose="020B0503020204020204" charset="-122"/>
              <a:ea typeface="微软雅黑" panose="020B0503020204020204" charset="-122"/>
            </a:endParaRPr>
          </a:p>
        </p:txBody>
      </p:sp>
      <p:sp>
        <p:nvSpPr>
          <p:cNvPr id="20" name="矩形 19"/>
          <p:cNvSpPr/>
          <p:nvPr/>
        </p:nvSpPr>
        <p:spPr>
          <a:xfrm>
            <a:off x="1653743" y="2036380"/>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p>
        </p:txBody>
      </p:sp>
      <p:sp>
        <p:nvSpPr>
          <p:cNvPr id="22" name="矩形 21"/>
          <p:cNvSpPr/>
          <p:nvPr/>
        </p:nvSpPr>
        <p:spPr>
          <a:xfrm>
            <a:off x="7762609"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3" name="矩形 22"/>
          <p:cNvSpPr/>
          <p:nvPr/>
        </p:nvSpPr>
        <p:spPr>
          <a:xfrm>
            <a:off x="7762609" y="2036380"/>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p>
        </p:txBody>
      </p:sp>
      <p:sp>
        <p:nvSpPr>
          <p:cNvPr id="24" name="矩形 23"/>
          <p:cNvSpPr/>
          <p:nvPr/>
        </p:nvSpPr>
        <p:spPr>
          <a:xfrm>
            <a:off x="4708181" y="4361773"/>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5" name="矩形 24"/>
          <p:cNvSpPr/>
          <p:nvPr/>
        </p:nvSpPr>
        <p:spPr>
          <a:xfrm>
            <a:off x="4708181" y="4017581"/>
            <a:ext cx="2828419" cy="352425"/>
          </a:xfrm>
          <a:prstGeom prst="rect">
            <a:avLst/>
          </a:prstGeom>
        </p:spPr>
        <p:txBody>
          <a:bodyPr wrap="square">
            <a:spAutoFit/>
          </a:bodyPr>
          <a:lstStyle/>
          <a:p>
            <a:r>
              <a:rPr lang="zh-CN" altLang="en-US" sz="1600" b="1" dirty="0">
                <a:solidFill>
                  <a:srgbClr val="EB642F"/>
                </a:solidFill>
                <a:latin typeface="微软雅黑" panose="020B0503020204020204" charset="-122"/>
                <a:ea typeface="微软雅黑" panose="020B0503020204020204" charset="-122"/>
              </a:rPr>
              <a:t>在这里输入您的文字内容</a:t>
            </a: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 name="矩形 2"/>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50"/>
                                        <p:tgtEl>
                                          <p:spTgt spid="13"/>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anim calcmode="lin" valueType="num">
                                      <p:cBhvr>
                                        <p:cTn id="45" dur="500" fill="hold"/>
                                        <p:tgtEl>
                                          <p:spTgt spid="19"/>
                                        </p:tgtEl>
                                        <p:attrNameLst>
                                          <p:attrName>ppt_x</p:attrName>
                                        </p:attrNameLst>
                                      </p:cBhvr>
                                      <p:tavLst>
                                        <p:tav tm="0">
                                          <p:val>
                                            <p:strVal val="#ppt_x"/>
                                          </p:val>
                                        </p:tav>
                                        <p:tav tm="100000">
                                          <p:val>
                                            <p:strVal val="#ppt_x"/>
                                          </p:val>
                                        </p:tav>
                                      </p:tavLst>
                                    </p:anim>
                                    <p:anim calcmode="lin" valueType="num">
                                      <p:cBhvr>
                                        <p:cTn id="46" dur="500" fill="hold"/>
                                        <p:tgtEl>
                                          <p:spTgt spid="19"/>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5500"/>
                            </p:stCondLst>
                            <p:childTnLst>
                              <p:par>
                                <p:cTn id="59" presetID="47"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anim calcmode="lin" valueType="num">
                                      <p:cBhvr>
                                        <p:cTn id="62" dur="500" fill="hold"/>
                                        <p:tgtEl>
                                          <p:spTgt spid="25"/>
                                        </p:tgtEl>
                                        <p:attrNameLst>
                                          <p:attrName>ppt_x</p:attrName>
                                        </p:attrNameLst>
                                      </p:cBhvr>
                                      <p:tavLst>
                                        <p:tav tm="0">
                                          <p:val>
                                            <p:strVal val="#ppt_x"/>
                                          </p:val>
                                        </p:tav>
                                        <p:tav tm="100000">
                                          <p:val>
                                            <p:strVal val="#ppt_x"/>
                                          </p:val>
                                        </p:tav>
                                      </p:tavLst>
                                    </p:anim>
                                    <p:anim calcmode="lin" valueType="num">
                                      <p:cBhvr>
                                        <p:cTn id="63" dur="500" fill="hold"/>
                                        <p:tgtEl>
                                          <p:spTgt spid="2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anim calcmode="lin" valueType="num">
                                      <p:cBhvr>
                                        <p:cTn id="68" dur="500" fill="hold"/>
                                        <p:tgtEl>
                                          <p:spTgt spid="24"/>
                                        </p:tgtEl>
                                        <p:attrNameLst>
                                          <p:attrName>ppt_x</p:attrName>
                                        </p:attrNameLst>
                                      </p:cBhvr>
                                      <p:tavLst>
                                        <p:tav tm="0">
                                          <p:val>
                                            <p:strVal val="#ppt_x"/>
                                          </p:val>
                                        </p:tav>
                                        <p:tav tm="100000">
                                          <p:val>
                                            <p:strVal val="#ppt_x"/>
                                          </p:val>
                                        </p:tav>
                                      </p:tavLst>
                                    </p:anim>
                                    <p:anim calcmode="lin" valueType="num">
                                      <p:cBhvr>
                                        <p:cTn id="69" dur="500" fill="hold"/>
                                        <p:tgtEl>
                                          <p:spTgt spid="24"/>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1"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250"/>
                                        <p:tgtEl>
                                          <p:spTgt spid="14"/>
                                        </p:tgtEl>
                                      </p:cBhvr>
                                    </p:animEffect>
                                  </p:childTnLst>
                                </p:cTn>
                              </p:par>
                            </p:childTnLst>
                          </p:cTn>
                        </p:par>
                        <p:par>
                          <p:cTn id="77" fill="hold">
                            <p:stCondLst>
                              <p:cond delay="7000"/>
                            </p:stCondLst>
                            <p:childTnLst>
                              <p:par>
                                <p:cTn id="78" presetID="22" presetClass="entr" presetSubtype="1"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7500"/>
                            </p:stCondLst>
                            <p:childTnLst>
                              <p:par>
                                <p:cTn id="82" presetID="42"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anim calcmode="lin" valueType="num">
                                      <p:cBhvr>
                                        <p:cTn id="85" dur="500" fill="hold"/>
                                        <p:tgtEl>
                                          <p:spTgt spid="23"/>
                                        </p:tgtEl>
                                        <p:attrNameLst>
                                          <p:attrName>ppt_x</p:attrName>
                                        </p:attrNameLst>
                                      </p:cBhvr>
                                      <p:tavLst>
                                        <p:tav tm="0">
                                          <p:val>
                                            <p:strVal val="#ppt_x"/>
                                          </p:val>
                                        </p:tav>
                                        <p:tav tm="100000">
                                          <p:val>
                                            <p:strVal val="#ppt_x"/>
                                          </p:val>
                                        </p:tav>
                                      </p:tavLst>
                                    </p:anim>
                                    <p:anim calcmode="lin" valueType="num">
                                      <p:cBhvr>
                                        <p:cTn id="86" dur="500" fill="hold"/>
                                        <p:tgtEl>
                                          <p:spTgt spid="23"/>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anim calcmode="lin" valueType="num">
                                      <p:cBhvr>
                                        <p:cTn id="91" dur="500" fill="hold"/>
                                        <p:tgtEl>
                                          <p:spTgt spid="22"/>
                                        </p:tgtEl>
                                        <p:attrNameLst>
                                          <p:attrName>ppt_x</p:attrName>
                                        </p:attrNameLst>
                                      </p:cBhvr>
                                      <p:tavLst>
                                        <p:tav tm="0">
                                          <p:val>
                                            <p:strVal val="#ppt_x"/>
                                          </p:val>
                                        </p:tav>
                                        <p:tav tm="100000">
                                          <p:val>
                                            <p:strVal val="#ppt_x"/>
                                          </p:val>
                                        </p:tav>
                                      </p:tavLst>
                                    </p:anim>
                                    <p:anim calcmode="lin" valueType="num">
                                      <p:cBhvr>
                                        <p:cTn id="92"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p:bldP spid="20"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3781991" y="321659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7" name="Group 78"/>
          <p:cNvGrpSpPr/>
          <p:nvPr/>
        </p:nvGrpSpPr>
        <p:grpSpPr>
          <a:xfrm>
            <a:off x="1742395" y="317636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 name="Oval 82"/>
            <p:cNvSpPr/>
            <p:nvPr/>
          </p:nvSpPr>
          <p:spPr>
            <a:xfrm>
              <a:off x="5286107" y="5332685"/>
              <a:ext cx="2832537" cy="2833275"/>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0" name="Group 74"/>
          <p:cNvGrpSpPr/>
          <p:nvPr/>
        </p:nvGrpSpPr>
        <p:grpSpPr>
          <a:xfrm>
            <a:off x="7608463" y="317657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77"/>
            <p:cNvSpPr/>
            <p:nvPr/>
          </p:nvSpPr>
          <p:spPr>
            <a:xfrm>
              <a:off x="5286107" y="5332685"/>
              <a:ext cx="2832537" cy="2833275"/>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61"/>
          <p:cNvGrpSpPr/>
          <p:nvPr/>
        </p:nvGrpSpPr>
        <p:grpSpPr>
          <a:xfrm>
            <a:off x="5652608" y="317143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3"/>
            <p:cNvSpPr/>
            <p:nvPr/>
          </p:nvSpPr>
          <p:spPr>
            <a:xfrm>
              <a:off x="5286107" y="5332685"/>
              <a:ext cx="2832537" cy="28332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 name="Group 57"/>
          <p:cNvGrpSpPr/>
          <p:nvPr/>
        </p:nvGrpSpPr>
        <p:grpSpPr>
          <a:xfrm>
            <a:off x="3691834" y="316846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60"/>
            <p:cNvSpPr/>
            <p:nvPr/>
          </p:nvSpPr>
          <p:spPr>
            <a:xfrm>
              <a:off x="5286108" y="5332684"/>
              <a:ext cx="2832536" cy="2833274"/>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组合 18"/>
          <p:cNvGrpSpPr/>
          <p:nvPr/>
        </p:nvGrpSpPr>
        <p:grpSpPr>
          <a:xfrm>
            <a:off x="5740790" y="321659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2" name="组合 21"/>
          <p:cNvGrpSpPr/>
          <p:nvPr/>
        </p:nvGrpSpPr>
        <p:grpSpPr>
          <a:xfrm>
            <a:off x="7696645" y="321659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5" name="组合 24"/>
          <p:cNvGrpSpPr/>
          <p:nvPr/>
        </p:nvGrpSpPr>
        <p:grpSpPr>
          <a:xfrm>
            <a:off x="1823531" y="321659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8" name="Group 108"/>
          <p:cNvGrpSpPr/>
          <p:nvPr/>
        </p:nvGrpSpPr>
        <p:grpSpPr>
          <a:xfrm>
            <a:off x="9520388" y="317642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0" name="Oval 111"/>
            <p:cNvSpPr/>
            <p:nvPr/>
          </p:nvSpPr>
          <p:spPr>
            <a:xfrm>
              <a:off x="5286108" y="5332684"/>
              <a:ext cx="2832536" cy="2833274"/>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1" name="文本框 30"/>
          <p:cNvSpPr txBox="1"/>
          <p:nvPr/>
        </p:nvSpPr>
        <p:spPr>
          <a:xfrm>
            <a:off x="821363"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2" name="文本框 31"/>
          <p:cNvSpPr txBox="1"/>
          <p:nvPr/>
        </p:nvSpPr>
        <p:spPr>
          <a:xfrm>
            <a:off x="1230395"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3" name="文本框 32"/>
          <p:cNvSpPr txBox="1"/>
          <p:nvPr/>
        </p:nvSpPr>
        <p:spPr>
          <a:xfrm>
            <a:off x="4760306"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4" name="文本框 33"/>
          <p:cNvSpPr txBox="1"/>
          <p:nvPr/>
        </p:nvSpPr>
        <p:spPr>
          <a:xfrm>
            <a:off x="5169338"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5" name="文本框 34"/>
          <p:cNvSpPr txBox="1"/>
          <p:nvPr/>
        </p:nvSpPr>
        <p:spPr>
          <a:xfrm>
            <a:off x="8636185"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6" name="文本框 35"/>
          <p:cNvSpPr txBox="1"/>
          <p:nvPr/>
        </p:nvSpPr>
        <p:spPr>
          <a:xfrm>
            <a:off x="9045217" y="432961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7" name="文本框 36"/>
          <p:cNvSpPr txBox="1"/>
          <p:nvPr/>
        </p:nvSpPr>
        <p:spPr>
          <a:xfrm>
            <a:off x="2791479"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8" name="文本框 37"/>
          <p:cNvSpPr txBox="1"/>
          <p:nvPr/>
        </p:nvSpPr>
        <p:spPr>
          <a:xfrm>
            <a:off x="3200511" y="165716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6699706"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0" name="文本框 39"/>
          <p:cNvSpPr txBox="1"/>
          <p:nvPr/>
        </p:nvSpPr>
        <p:spPr>
          <a:xfrm>
            <a:off x="7108738" y="1657162"/>
            <a:ext cx="1980000" cy="41783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2" name="Freeform 182"/>
          <p:cNvSpPr>
            <a:spLocks noChangeAspect="1" noEditPoints="1"/>
          </p:cNvSpPr>
          <p:nvPr/>
        </p:nvSpPr>
        <p:spPr bwMode="auto">
          <a:xfrm>
            <a:off x="4020889" y="347127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 name="Freeform 172"/>
          <p:cNvSpPr>
            <a:spLocks noChangeAspect="1" noEditPoints="1"/>
          </p:cNvSpPr>
          <p:nvPr/>
        </p:nvSpPr>
        <p:spPr bwMode="auto">
          <a:xfrm>
            <a:off x="5972416" y="347975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130"/>
          <p:cNvSpPr>
            <a:spLocks noChangeAspect="1" noEditPoints="1"/>
          </p:cNvSpPr>
          <p:nvPr/>
        </p:nvSpPr>
        <p:spPr bwMode="auto">
          <a:xfrm>
            <a:off x="9876196" y="351245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8" name="组合 47"/>
          <p:cNvGrpSpPr>
            <a:grpSpLocks noChangeAspect="1"/>
          </p:cNvGrpSpPr>
          <p:nvPr/>
        </p:nvGrpSpPr>
        <p:grpSpPr>
          <a:xfrm>
            <a:off x="7910271" y="3477173"/>
            <a:ext cx="396000" cy="398677"/>
            <a:chOff x="5042691" y="2273920"/>
            <a:chExt cx="702937" cy="707692"/>
          </a:xfrm>
          <a:solidFill>
            <a:schemeClr val="bg1"/>
          </a:solidFill>
        </p:grpSpPr>
        <p:sp>
          <p:nvSpPr>
            <p:cNvPr id="49"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Freeform 67"/>
          <p:cNvSpPr>
            <a:spLocks noChangeAspect="1" noEditPoints="1"/>
          </p:cNvSpPr>
          <p:nvPr/>
        </p:nvSpPr>
        <p:spPr bwMode="auto">
          <a:xfrm>
            <a:off x="2044203" y="353783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2" name="矩形 5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3" name="矩形 52"/>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1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3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4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60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p:tgtEl>
                                          <p:spTgt spid="25"/>
                                        </p:tgtEl>
                                        <p:attrNameLst>
                                          <p:attrName>ppt_x</p:attrName>
                                        </p:attrNameLst>
                                      </p:cBhvr>
                                      <p:tavLst>
                                        <p:tav tm="0">
                                          <p:val>
                                            <p:strVal val="#ppt_x-#ppt_w*1.125000"/>
                                          </p:val>
                                        </p:tav>
                                        <p:tav tm="100000">
                                          <p:val>
                                            <p:strVal val="#ppt_x"/>
                                          </p:val>
                                        </p:tav>
                                      </p:tavLst>
                                    </p:anim>
                                    <p:animEffect transition="in" filter="wipe(right)">
                                      <p:cBhvr>
                                        <p:cTn id="34" dur="500"/>
                                        <p:tgtEl>
                                          <p:spTgt spid="25"/>
                                        </p:tgtEl>
                                      </p:cBhvr>
                                    </p:animEffect>
                                  </p:childTnLst>
                                </p:cTn>
                              </p:par>
                              <p:par>
                                <p:cTn id="35" presetID="12" presetClass="entr" presetSubtype="8" fill="hold" nodeType="withEffect">
                                  <p:stCondLst>
                                    <p:cond delay="15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200"/>
                                        <p:tgtEl>
                                          <p:spTgt spid="4"/>
                                        </p:tgtEl>
                                        <p:attrNameLst>
                                          <p:attrName>ppt_x</p:attrName>
                                        </p:attrNameLst>
                                      </p:cBhvr>
                                      <p:tavLst>
                                        <p:tav tm="0">
                                          <p:val>
                                            <p:strVal val="#ppt_x-#ppt_w*1.125000"/>
                                          </p:val>
                                        </p:tav>
                                        <p:tav tm="100000">
                                          <p:val>
                                            <p:strVal val="#ppt_x"/>
                                          </p:val>
                                        </p:tav>
                                      </p:tavLst>
                                    </p:anim>
                                    <p:animEffect transition="in" filter="wipe(right)">
                                      <p:cBhvr>
                                        <p:cTn id="38" dur="200"/>
                                        <p:tgtEl>
                                          <p:spTgt spid="4"/>
                                        </p:tgtEl>
                                      </p:cBhvr>
                                    </p:animEffect>
                                  </p:childTnLst>
                                </p:cTn>
                              </p:par>
                              <p:par>
                                <p:cTn id="39" presetID="12" presetClass="entr" presetSubtype="8" fill="hold" nodeType="withEffect">
                                  <p:stCondLst>
                                    <p:cond delay="3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p:tgtEl>
                                          <p:spTgt spid="19"/>
                                        </p:tgtEl>
                                        <p:attrNameLst>
                                          <p:attrName>ppt_x</p:attrName>
                                        </p:attrNameLst>
                                      </p:cBhvr>
                                      <p:tavLst>
                                        <p:tav tm="0">
                                          <p:val>
                                            <p:strVal val="#ppt_x-#ppt_w*1.125000"/>
                                          </p:val>
                                        </p:tav>
                                        <p:tav tm="100000">
                                          <p:val>
                                            <p:strVal val="#ppt_x"/>
                                          </p:val>
                                        </p:tav>
                                      </p:tavLst>
                                    </p:anim>
                                    <p:animEffect transition="in" filter="wipe(right)">
                                      <p:cBhvr>
                                        <p:cTn id="42" dur="500"/>
                                        <p:tgtEl>
                                          <p:spTgt spid="19"/>
                                        </p:tgtEl>
                                      </p:cBhvr>
                                    </p:animEffect>
                                  </p:childTnLst>
                                </p:cTn>
                              </p:par>
                              <p:par>
                                <p:cTn id="43" presetID="12" presetClass="entr" presetSubtype="8" fill="hold" nodeType="withEffect">
                                  <p:stCondLst>
                                    <p:cond delay="45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p:tgtEl>
                                          <p:spTgt spid="22"/>
                                        </p:tgtEl>
                                        <p:attrNameLst>
                                          <p:attrName>ppt_x</p:attrName>
                                        </p:attrNameLst>
                                      </p:cBhvr>
                                      <p:tavLst>
                                        <p:tav tm="0">
                                          <p:val>
                                            <p:strVal val="#ppt_x-#ppt_w*1.125000"/>
                                          </p:val>
                                        </p:tav>
                                        <p:tav tm="100000">
                                          <p:val>
                                            <p:strVal val="#ppt_x"/>
                                          </p:val>
                                        </p:tav>
                                      </p:tavLst>
                                    </p:anim>
                                    <p:animEffect transition="in" filter="wipe(right)">
                                      <p:cBhvr>
                                        <p:cTn id="46" dur="500"/>
                                        <p:tgtEl>
                                          <p:spTgt spid="22"/>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250" fill="hold"/>
                                        <p:tgtEl>
                                          <p:spTgt spid="51"/>
                                        </p:tgtEl>
                                        <p:attrNameLst>
                                          <p:attrName>ppt_w</p:attrName>
                                        </p:attrNameLst>
                                      </p:cBhvr>
                                      <p:tavLst>
                                        <p:tav tm="0">
                                          <p:val>
                                            <p:fltVal val="0"/>
                                          </p:val>
                                        </p:tav>
                                        <p:tav tm="100000">
                                          <p:val>
                                            <p:strVal val="#ppt_w"/>
                                          </p:val>
                                        </p:tav>
                                      </p:tavLst>
                                    </p:anim>
                                    <p:anim calcmode="lin" valueType="num">
                                      <p:cBhvr>
                                        <p:cTn id="51" dur="250" fill="hold"/>
                                        <p:tgtEl>
                                          <p:spTgt spid="51"/>
                                        </p:tgtEl>
                                        <p:attrNameLst>
                                          <p:attrName>ppt_h</p:attrName>
                                        </p:attrNameLst>
                                      </p:cBhvr>
                                      <p:tavLst>
                                        <p:tav tm="0">
                                          <p:val>
                                            <p:fltVal val="0"/>
                                          </p:val>
                                        </p:tav>
                                        <p:tav tm="100000">
                                          <p:val>
                                            <p:strVal val="#ppt_h"/>
                                          </p:val>
                                        </p:tav>
                                      </p:tavLst>
                                    </p:anim>
                                    <p:animEffect transition="in" filter="fade">
                                      <p:cBhvr>
                                        <p:cTn id="52" dur="250"/>
                                        <p:tgtEl>
                                          <p:spTgt spid="51"/>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1"/>
                                        </p:tgtEl>
                                        <p:attrNameLst>
                                          <p:attrName>style.visibility</p:attrName>
                                        </p:attrNameLst>
                                      </p:cBhvr>
                                      <p:to>
                                        <p:strVal val="visible"/>
                                      </p:to>
                                    </p:set>
                                    <p:anim calcmode="lin" valueType="num">
                                      <p:cBhvr>
                                        <p:cTn id="62" dur="250" fill="hold"/>
                                        <p:tgtEl>
                                          <p:spTgt spid="31"/>
                                        </p:tgtEl>
                                        <p:attrNameLst>
                                          <p:attrName>ppt_w</p:attrName>
                                        </p:attrNameLst>
                                      </p:cBhvr>
                                      <p:tavLst>
                                        <p:tav tm="0">
                                          <p:val>
                                            <p:fltVal val="0"/>
                                          </p:val>
                                        </p:tav>
                                        <p:tav tm="100000">
                                          <p:val>
                                            <p:strVal val="#ppt_w"/>
                                          </p:val>
                                        </p:tav>
                                      </p:tavLst>
                                    </p:anim>
                                    <p:anim calcmode="lin" valueType="num">
                                      <p:cBhvr>
                                        <p:cTn id="63" dur="250" fill="hold"/>
                                        <p:tgtEl>
                                          <p:spTgt spid="31"/>
                                        </p:tgtEl>
                                        <p:attrNameLst>
                                          <p:attrName>ppt_h</p:attrName>
                                        </p:attrNameLst>
                                      </p:cBhvr>
                                      <p:tavLst>
                                        <p:tav tm="0">
                                          <p:val>
                                            <p:fltVal val="0"/>
                                          </p:val>
                                        </p:tav>
                                        <p:tav tm="100000">
                                          <p:val>
                                            <p:strVal val="#ppt_h"/>
                                          </p:val>
                                        </p:tav>
                                      </p:tavLst>
                                    </p:anim>
                                    <p:animEffect transition="in" filter="fade">
                                      <p:cBhvr>
                                        <p:cTn id="64" dur="250"/>
                                        <p:tgtEl>
                                          <p:spTgt spid="31"/>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2"/>
                                        </p:tgtEl>
                                        <p:attrNameLst>
                                          <p:attrName>style.visibility</p:attrName>
                                        </p:attrNameLst>
                                      </p:cBhvr>
                                      <p:to>
                                        <p:strVal val="visible"/>
                                      </p:to>
                                    </p:set>
                                    <p:anim calcmode="lin" valueType="num">
                                      <p:cBhvr>
                                        <p:cTn id="68" dur="250" fill="hold"/>
                                        <p:tgtEl>
                                          <p:spTgt spid="2"/>
                                        </p:tgtEl>
                                        <p:attrNameLst>
                                          <p:attrName>ppt_w</p:attrName>
                                        </p:attrNameLst>
                                      </p:cBhvr>
                                      <p:tavLst>
                                        <p:tav tm="0">
                                          <p:val>
                                            <p:fltVal val="0"/>
                                          </p:val>
                                        </p:tav>
                                        <p:tav tm="100000">
                                          <p:val>
                                            <p:strVal val="#ppt_w"/>
                                          </p:val>
                                        </p:tav>
                                      </p:tavLst>
                                    </p:anim>
                                    <p:anim calcmode="lin" valueType="num">
                                      <p:cBhvr>
                                        <p:cTn id="69" dur="250" fill="hold"/>
                                        <p:tgtEl>
                                          <p:spTgt spid="2"/>
                                        </p:tgtEl>
                                        <p:attrNameLst>
                                          <p:attrName>ppt_h</p:attrName>
                                        </p:attrNameLst>
                                      </p:cBhvr>
                                      <p:tavLst>
                                        <p:tav tm="0">
                                          <p:val>
                                            <p:fltVal val="0"/>
                                          </p:val>
                                        </p:tav>
                                        <p:tav tm="100000">
                                          <p:val>
                                            <p:strVal val="#ppt_h"/>
                                          </p:val>
                                        </p:tav>
                                      </p:tavLst>
                                    </p:anim>
                                    <p:animEffect transition="in" filter="fade">
                                      <p:cBhvr>
                                        <p:cTn id="70" dur="250"/>
                                        <p:tgtEl>
                                          <p:spTgt spid="2"/>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250" fill="hold"/>
                                        <p:tgtEl>
                                          <p:spTgt spid="38"/>
                                        </p:tgtEl>
                                        <p:attrNameLst>
                                          <p:attrName>ppt_w</p:attrName>
                                        </p:attrNameLst>
                                      </p:cBhvr>
                                      <p:tavLst>
                                        <p:tav tm="0">
                                          <p:val>
                                            <p:fltVal val="0"/>
                                          </p:val>
                                        </p:tav>
                                        <p:tav tm="100000">
                                          <p:val>
                                            <p:strVal val="#ppt_w"/>
                                          </p:val>
                                        </p:tav>
                                      </p:tavLst>
                                    </p:anim>
                                    <p:anim calcmode="lin" valueType="num">
                                      <p:cBhvr>
                                        <p:cTn id="75" dur="250" fill="hold"/>
                                        <p:tgtEl>
                                          <p:spTgt spid="38"/>
                                        </p:tgtEl>
                                        <p:attrNameLst>
                                          <p:attrName>ppt_h</p:attrName>
                                        </p:attrNameLst>
                                      </p:cBhvr>
                                      <p:tavLst>
                                        <p:tav tm="0">
                                          <p:val>
                                            <p:fltVal val="0"/>
                                          </p:val>
                                        </p:tav>
                                        <p:tav tm="100000">
                                          <p:val>
                                            <p:strVal val="#ppt_h"/>
                                          </p:val>
                                        </p:tav>
                                      </p:tavLst>
                                    </p:anim>
                                    <p:animEffect transition="in" filter="fade">
                                      <p:cBhvr>
                                        <p:cTn id="76" dur="250"/>
                                        <p:tgtEl>
                                          <p:spTgt spid="38"/>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250" fill="hold"/>
                                        <p:tgtEl>
                                          <p:spTgt spid="37"/>
                                        </p:tgtEl>
                                        <p:attrNameLst>
                                          <p:attrName>ppt_w</p:attrName>
                                        </p:attrNameLst>
                                      </p:cBhvr>
                                      <p:tavLst>
                                        <p:tav tm="0">
                                          <p:val>
                                            <p:fltVal val="0"/>
                                          </p:val>
                                        </p:tav>
                                        <p:tav tm="100000">
                                          <p:val>
                                            <p:strVal val="#ppt_w"/>
                                          </p:val>
                                        </p:tav>
                                      </p:tavLst>
                                    </p:anim>
                                    <p:anim calcmode="lin" valueType="num">
                                      <p:cBhvr>
                                        <p:cTn id="81" dur="250" fill="hold"/>
                                        <p:tgtEl>
                                          <p:spTgt spid="37"/>
                                        </p:tgtEl>
                                        <p:attrNameLst>
                                          <p:attrName>ppt_h</p:attrName>
                                        </p:attrNameLst>
                                      </p:cBhvr>
                                      <p:tavLst>
                                        <p:tav tm="0">
                                          <p:val>
                                            <p:fltVal val="0"/>
                                          </p:val>
                                        </p:tav>
                                        <p:tav tm="100000">
                                          <p:val>
                                            <p:strVal val="#ppt_h"/>
                                          </p:val>
                                        </p:tav>
                                      </p:tavLst>
                                    </p:anim>
                                    <p:animEffect transition="in" filter="fade">
                                      <p:cBhvr>
                                        <p:cTn id="82" dur="250"/>
                                        <p:tgtEl>
                                          <p:spTgt spid="37"/>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250" fill="hold"/>
                                        <p:tgtEl>
                                          <p:spTgt spid="16"/>
                                        </p:tgtEl>
                                        <p:attrNameLst>
                                          <p:attrName>ppt_w</p:attrName>
                                        </p:attrNameLst>
                                      </p:cBhvr>
                                      <p:tavLst>
                                        <p:tav tm="0">
                                          <p:val>
                                            <p:fltVal val="0"/>
                                          </p:val>
                                        </p:tav>
                                        <p:tav tm="100000">
                                          <p:val>
                                            <p:strVal val="#ppt_w"/>
                                          </p:val>
                                        </p:tav>
                                      </p:tavLst>
                                    </p:anim>
                                    <p:anim calcmode="lin" valueType="num">
                                      <p:cBhvr>
                                        <p:cTn id="87" dur="250" fill="hold"/>
                                        <p:tgtEl>
                                          <p:spTgt spid="16"/>
                                        </p:tgtEl>
                                        <p:attrNameLst>
                                          <p:attrName>ppt_h</p:attrName>
                                        </p:attrNameLst>
                                      </p:cBhvr>
                                      <p:tavLst>
                                        <p:tav tm="0">
                                          <p:val>
                                            <p:fltVal val="0"/>
                                          </p:val>
                                        </p:tav>
                                        <p:tav tm="100000">
                                          <p:val>
                                            <p:strVal val="#ppt_h"/>
                                          </p:val>
                                        </p:tav>
                                      </p:tavLst>
                                    </p:anim>
                                    <p:animEffect transition="in" filter="fade">
                                      <p:cBhvr>
                                        <p:cTn id="88" dur="250"/>
                                        <p:tgtEl>
                                          <p:spTgt spid="16"/>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250" fill="hold"/>
                                        <p:tgtEl>
                                          <p:spTgt spid="34"/>
                                        </p:tgtEl>
                                        <p:attrNameLst>
                                          <p:attrName>ppt_w</p:attrName>
                                        </p:attrNameLst>
                                      </p:cBhvr>
                                      <p:tavLst>
                                        <p:tav tm="0">
                                          <p:val>
                                            <p:fltVal val="0"/>
                                          </p:val>
                                        </p:tav>
                                        <p:tav tm="100000">
                                          <p:val>
                                            <p:strVal val="#ppt_w"/>
                                          </p:val>
                                        </p:tav>
                                      </p:tavLst>
                                    </p:anim>
                                    <p:anim calcmode="lin" valueType="num">
                                      <p:cBhvr>
                                        <p:cTn id="93" dur="250" fill="hold"/>
                                        <p:tgtEl>
                                          <p:spTgt spid="34"/>
                                        </p:tgtEl>
                                        <p:attrNameLst>
                                          <p:attrName>ppt_h</p:attrName>
                                        </p:attrNameLst>
                                      </p:cBhvr>
                                      <p:tavLst>
                                        <p:tav tm="0">
                                          <p:val>
                                            <p:fltVal val="0"/>
                                          </p:val>
                                        </p:tav>
                                        <p:tav tm="100000">
                                          <p:val>
                                            <p:strVal val="#ppt_h"/>
                                          </p:val>
                                        </p:tav>
                                      </p:tavLst>
                                    </p:anim>
                                    <p:animEffect transition="in" filter="fade">
                                      <p:cBhvr>
                                        <p:cTn id="94" dur="250"/>
                                        <p:tgtEl>
                                          <p:spTgt spid="34"/>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3"/>
                                        </p:tgtEl>
                                        <p:attrNameLst>
                                          <p:attrName>style.visibility</p:attrName>
                                        </p:attrNameLst>
                                      </p:cBhvr>
                                      <p:to>
                                        <p:strVal val="visible"/>
                                      </p:to>
                                    </p:set>
                                    <p:anim calcmode="lin" valueType="num">
                                      <p:cBhvr>
                                        <p:cTn id="98" dur="250" fill="hold"/>
                                        <p:tgtEl>
                                          <p:spTgt spid="33"/>
                                        </p:tgtEl>
                                        <p:attrNameLst>
                                          <p:attrName>ppt_w</p:attrName>
                                        </p:attrNameLst>
                                      </p:cBhvr>
                                      <p:tavLst>
                                        <p:tav tm="0">
                                          <p:val>
                                            <p:fltVal val="0"/>
                                          </p:val>
                                        </p:tav>
                                        <p:tav tm="100000">
                                          <p:val>
                                            <p:strVal val="#ppt_w"/>
                                          </p:val>
                                        </p:tav>
                                      </p:tavLst>
                                    </p:anim>
                                    <p:anim calcmode="lin" valueType="num">
                                      <p:cBhvr>
                                        <p:cTn id="99" dur="250" fill="hold"/>
                                        <p:tgtEl>
                                          <p:spTgt spid="33"/>
                                        </p:tgtEl>
                                        <p:attrNameLst>
                                          <p:attrName>ppt_h</p:attrName>
                                        </p:attrNameLst>
                                      </p:cBhvr>
                                      <p:tavLst>
                                        <p:tav tm="0">
                                          <p:val>
                                            <p:fltVal val="0"/>
                                          </p:val>
                                        </p:tav>
                                        <p:tav tm="100000">
                                          <p:val>
                                            <p:strVal val="#ppt_h"/>
                                          </p:val>
                                        </p:tav>
                                      </p:tavLst>
                                    </p:anim>
                                    <p:animEffect transition="in" filter="fade">
                                      <p:cBhvr>
                                        <p:cTn id="100" dur="250"/>
                                        <p:tgtEl>
                                          <p:spTgt spid="33"/>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48"/>
                                        </p:tgtEl>
                                        <p:attrNameLst>
                                          <p:attrName>style.visibility</p:attrName>
                                        </p:attrNameLst>
                                      </p:cBhvr>
                                      <p:to>
                                        <p:strVal val="visible"/>
                                      </p:to>
                                    </p:set>
                                    <p:anim calcmode="lin" valueType="num">
                                      <p:cBhvr>
                                        <p:cTn id="104" dur="250" fill="hold"/>
                                        <p:tgtEl>
                                          <p:spTgt spid="48"/>
                                        </p:tgtEl>
                                        <p:attrNameLst>
                                          <p:attrName>ppt_w</p:attrName>
                                        </p:attrNameLst>
                                      </p:cBhvr>
                                      <p:tavLst>
                                        <p:tav tm="0">
                                          <p:val>
                                            <p:fltVal val="0"/>
                                          </p:val>
                                        </p:tav>
                                        <p:tav tm="100000">
                                          <p:val>
                                            <p:strVal val="#ppt_w"/>
                                          </p:val>
                                        </p:tav>
                                      </p:tavLst>
                                    </p:anim>
                                    <p:anim calcmode="lin" valueType="num">
                                      <p:cBhvr>
                                        <p:cTn id="105" dur="250" fill="hold"/>
                                        <p:tgtEl>
                                          <p:spTgt spid="48"/>
                                        </p:tgtEl>
                                        <p:attrNameLst>
                                          <p:attrName>ppt_h</p:attrName>
                                        </p:attrNameLst>
                                      </p:cBhvr>
                                      <p:tavLst>
                                        <p:tav tm="0">
                                          <p:val>
                                            <p:fltVal val="0"/>
                                          </p:val>
                                        </p:tav>
                                        <p:tav tm="100000">
                                          <p:val>
                                            <p:strVal val="#ppt_h"/>
                                          </p:val>
                                        </p:tav>
                                      </p:tavLst>
                                    </p:anim>
                                    <p:animEffect transition="in" filter="fade">
                                      <p:cBhvr>
                                        <p:cTn id="106" dur="250"/>
                                        <p:tgtEl>
                                          <p:spTgt spid="48"/>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 calcmode="lin" valueType="num">
                                      <p:cBhvr>
                                        <p:cTn id="110" dur="250" fill="hold"/>
                                        <p:tgtEl>
                                          <p:spTgt spid="40"/>
                                        </p:tgtEl>
                                        <p:attrNameLst>
                                          <p:attrName>ppt_w</p:attrName>
                                        </p:attrNameLst>
                                      </p:cBhvr>
                                      <p:tavLst>
                                        <p:tav tm="0">
                                          <p:val>
                                            <p:fltVal val="0"/>
                                          </p:val>
                                        </p:tav>
                                        <p:tav tm="100000">
                                          <p:val>
                                            <p:strVal val="#ppt_w"/>
                                          </p:val>
                                        </p:tav>
                                      </p:tavLst>
                                    </p:anim>
                                    <p:anim calcmode="lin" valueType="num">
                                      <p:cBhvr>
                                        <p:cTn id="111" dur="250" fill="hold"/>
                                        <p:tgtEl>
                                          <p:spTgt spid="40"/>
                                        </p:tgtEl>
                                        <p:attrNameLst>
                                          <p:attrName>ppt_h</p:attrName>
                                        </p:attrNameLst>
                                      </p:cBhvr>
                                      <p:tavLst>
                                        <p:tav tm="0">
                                          <p:val>
                                            <p:fltVal val="0"/>
                                          </p:val>
                                        </p:tav>
                                        <p:tav tm="100000">
                                          <p:val>
                                            <p:strVal val="#ppt_h"/>
                                          </p:val>
                                        </p:tav>
                                      </p:tavLst>
                                    </p:anim>
                                    <p:animEffect transition="in" filter="fade">
                                      <p:cBhvr>
                                        <p:cTn id="112" dur="250"/>
                                        <p:tgtEl>
                                          <p:spTgt spid="40"/>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39"/>
                                        </p:tgtEl>
                                        <p:attrNameLst>
                                          <p:attrName>style.visibility</p:attrName>
                                        </p:attrNameLst>
                                      </p:cBhvr>
                                      <p:to>
                                        <p:strVal val="visible"/>
                                      </p:to>
                                    </p:set>
                                    <p:anim calcmode="lin" valueType="num">
                                      <p:cBhvr>
                                        <p:cTn id="116" dur="250" fill="hold"/>
                                        <p:tgtEl>
                                          <p:spTgt spid="39"/>
                                        </p:tgtEl>
                                        <p:attrNameLst>
                                          <p:attrName>ppt_w</p:attrName>
                                        </p:attrNameLst>
                                      </p:cBhvr>
                                      <p:tavLst>
                                        <p:tav tm="0">
                                          <p:val>
                                            <p:fltVal val="0"/>
                                          </p:val>
                                        </p:tav>
                                        <p:tav tm="100000">
                                          <p:val>
                                            <p:strVal val="#ppt_w"/>
                                          </p:val>
                                        </p:tav>
                                      </p:tavLst>
                                    </p:anim>
                                    <p:anim calcmode="lin" valueType="num">
                                      <p:cBhvr>
                                        <p:cTn id="117" dur="250" fill="hold"/>
                                        <p:tgtEl>
                                          <p:spTgt spid="39"/>
                                        </p:tgtEl>
                                        <p:attrNameLst>
                                          <p:attrName>ppt_h</p:attrName>
                                        </p:attrNameLst>
                                      </p:cBhvr>
                                      <p:tavLst>
                                        <p:tav tm="0">
                                          <p:val>
                                            <p:fltVal val="0"/>
                                          </p:val>
                                        </p:tav>
                                        <p:tav tm="100000">
                                          <p:val>
                                            <p:strVal val="#ppt_h"/>
                                          </p:val>
                                        </p:tav>
                                      </p:tavLst>
                                    </p:anim>
                                    <p:animEffect transition="in" filter="fade">
                                      <p:cBhvr>
                                        <p:cTn id="118" dur="250"/>
                                        <p:tgtEl>
                                          <p:spTgt spid="39"/>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7"/>
                                        </p:tgtEl>
                                        <p:attrNameLst>
                                          <p:attrName>style.visibility</p:attrName>
                                        </p:attrNameLst>
                                      </p:cBhvr>
                                      <p:to>
                                        <p:strVal val="visible"/>
                                      </p:to>
                                    </p:set>
                                    <p:anim calcmode="lin" valueType="num">
                                      <p:cBhvr>
                                        <p:cTn id="122" dur="250" fill="hold"/>
                                        <p:tgtEl>
                                          <p:spTgt spid="47"/>
                                        </p:tgtEl>
                                        <p:attrNameLst>
                                          <p:attrName>ppt_w</p:attrName>
                                        </p:attrNameLst>
                                      </p:cBhvr>
                                      <p:tavLst>
                                        <p:tav tm="0">
                                          <p:val>
                                            <p:fltVal val="0"/>
                                          </p:val>
                                        </p:tav>
                                        <p:tav tm="100000">
                                          <p:val>
                                            <p:strVal val="#ppt_w"/>
                                          </p:val>
                                        </p:tav>
                                      </p:tavLst>
                                    </p:anim>
                                    <p:anim calcmode="lin" valueType="num">
                                      <p:cBhvr>
                                        <p:cTn id="123" dur="250" fill="hold"/>
                                        <p:tgtEl>
                                          <p:spTgt spid="47"/>
                                        </p:tgtEl>
                                        <p:attrNameLst>
                                          <p:attrName>ppt_h</p:attrName>
                                        </p:attrNameLst>
                                      </p:cBhvr>
                                      <p:tavLst>
                                        <p:tav tm="0">
                                          <p:val>
                                            <p:fltVal val="0"/>
                                          </p:val>
                                        </p:tav>
                                        <p:tav tm="100000">
                                          <p:val>
                                            <p:strVal val="#ppt_h"/>
                                          </p:val>
                                        </p:tav>
                                      </p:tavLst>
                                    </p:anim>
                                    <p:animEffect transition="in" filter="fade">
                                      <p:cBhvr>
                                        <p:cTn id="124" dur="250"/>
                                        <p:tgtEl>
                                          <p:spTgt spid="47"/>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250" fill="hold"/>
                                        <p:tgtEl>
                                          <p:spTgt spid="36"/>
                                        </p:tgtEl>
                                        <p:attrNameLst>
                                          <p:attrName>ppt_w</p:attrName>
                                        </p:attrNameLst>
                                      </p:cBhvr>
                                      <p:tavLst>
                                        <p:tav tm="0">
                                          <p:val>
                                            <p:fltVal val="0"/>
                                          </p:val>
                                        </p:tav>
                                        <p:tav tm="100000">
                                          <p:val>
                                            <p:strVal val="#ppt_w"/>
                                          </p:val>
                                        </p:tav>
                                      </p:tavLst>
                                    </p:anim>
                                    <p:anim calcmode="lin" valueType="num">
                                      <p:cBhvr>
                                        <p:cTn id="129" dur="250" fill="hold"/>
                                        <p:tgtEl>
                                          <p:spTgt spid="36"/>
                                        </p:tgtEl>
                                        <p:attrNameLst>
                                          <p:attrName>ppt_h</p:attrName>
                                        </p:attrNameLst>
                                      </p:cBhvr>
                                      <p:tavLst>
                                        <p:tav tm="0">
                                          <p:val>
                                            <p:fltVal val="0"/>
                                          </p:val>
                                        </p:tav>
                                        <p:tav tm="100000">
                                          <p:val>
                                            <p:strVal val="#ppt_h"/>
                                          </p:val>
                                        </p:tav>
                                      </p:tavLst>
                                    </p:anim>
                                    <p:animEffect transition="in" filter="fade">
                                      <p:cBhvr>
                                        <p:cTn id="130" dur="250"/>
                                        <p:tgtEl>
                                          <p:spTgt spid="36"/>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5"/>
                                        </p:tgtEl>
                                        <p:attrNameLst>
                                          <p:attrName>style.visibility</p:attrName>
                                        </p:attrNameLst>
                                      </p:cBhvr>
                                      <p:to>
                                        <p:strVal val="visible"/>
                                      </p:to>
                                    </p:set>
                                    <p:anim calcmode="lin" valueType="num">
                                      <p:cBhvr>
                                        <p:cTn id="134" dur="250" fill="hold"/>
                                        <p:tgtEl>
                                          <p:spTgt spid="35"/>
                                        </p:tgtEl>
                                        <p:attrNameLst>
                                          <p:attrName>ppt_w</p:attrName>
                                        </p:attrNameLst>
                                      </p:cBhvr>
                                      <p:tavLst>
                                        <p:tav tm="0">
                                          <p:val>
                                            <p:fltVal val="0"/>
                                          </p:val>
                                        </p:tav>
                                        <p:tav tm="100000">
                                          <p:val>
                                            <p:strVal val="#ppt_w"/>
                                          </p:val>
                                        </p:tav>
                                      </p:tavLst>
                                    </p:anim>
                                    <p:anim calcmode="lin" valueType="num">
                                      <p:cBhvr>
                                        <p:cTn id="135" dur="250" fill="hold"/>
                                        <p:tgtEl>
                                          <p:spTgt spid="35"/>
                                        </p:tgtEl>
                                        <p:attrNameLst>
                                          <p:attrName>ppt_h</p:attrName>
                                        </p:attrNameLst>
                                      </p:cBhvr>
                                      <p:tavLst>
                                        <p:tav tm="0">
                                          <p:val>
                                            <p:fltVal val="0"/>
                                          </p:val>
                                        </p:tav>
                                        <p:tav tm="100000">
                                          <p:val>
                                            <p:strVal val="#ppt_h"/>
                                          </p:val>
                                        </p:tav>
                                      </p:tavLst>
                                    </p:anim>
                                    <p:animEffect transition="in" filter="fade">
                                      <p:cBhvr>
                                        <p:cTn id="136"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2" grpId="0" bldLvl="0" animBg="1"/>
      <p:bldP spid="16" grpId="0" bldLvl="0" animBg="1"/>
      <p:bldP spid="47" grpId="0" bldLvl="0" animBg="1"/>
      <p:bldP spid="51"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p>
          <a:p>
            <a:pPr algn="ctr"/>
            <a:r>
              <a:rPr lang="zh-CN" altLang="en-US" b="1" dirty="0">
                <a:solidFill>
                  <a:schemeClr val="bg1"/>
                </a:solidFill>
                <a:latin typeface="微软雅黑" panose="020B0503020204020204" charset="-122"/>
                <a:ea typeface="微软雅黑" panose="020B0503020204020204" charset="-122"/>
              </a:rPr>
              <a:t>第一章</a:t>
            </a:r>
          </a:p>
        </p:txBody>
      </p:sp>
      <p:pic>
        <p:nvPicPr>
          <p:cNvPr id="9" name="图片 8" descr="299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椭圆 3"/>
          <p:cNvSpPr/>
          <p:nvPr/>
        </p:nvSpPr>
        <p:spPr>
          <a:xfrm>
            <a:off x="6578813" y="1765572"/>
            <a:ext cx="650653" cy="650653"/>
          </a:xfrm>
          <a:prstGeom prst="ellipse">
            <a:avLst/>
          </a:pr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7197" y="3309638"/>
            <a:ext cx="650653" cy="650653"/>
          </a:xfrm>
          <a:prstGeom prst="ellipse">
            <a:avLst/>
          </a:pr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812" y="4864275"/>
            <a:ext cx="650653" cy="650653"/>
          </a:xfrm>
          <a:prstGeom prst="ellipse">
            <a:avLst/>
          </a:pr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2363" y="1880450"/>
            <a:ext cx="423553" cy="420897"/>
          </a:xfrm>
          <a:custGeom>
            <a:avLst/>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nvGrpSpPr>
          <p:cNvPr id="8" name="组合 7"/>
          <p:cNvGrpSpPr/>
          <p:nvPr/>
        </p:nvGrpSpPr>
        <p:grpSpPr>
          <a:xfrm>
            <a:off x="6704889" y="342733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0"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1"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2"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3" name="组合 12"/>
          <p:cNvGrpSpPr/>
          <p:nvPr/>
        </p:nvGrpSpPr>
        <p:grpSpPr>
          <a:xfrm>
            <a:off x="6674653" y="497096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5"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7"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8"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9"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0"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1"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cxnSp>
        <p:nvCxnSpPr>
          <p:cNvPr id="22" name="直接连接符 21"/>
          <p:cNvCxnSpPr/>
          <p:nvPr/>
        </p:nvCxnSpPr>
        <p:spPr>
          <a:xfrm>
            <a:off x="6568478" y="281875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8478" y="450445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3016" y="1475086"/>
            <a:ext cx="1696068"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p>
        </p:txBody>
      </p:sp>
      <p:sp>
        <p:nvSpPr>
          <p:cNvPr id="25" name="矩形 24"/>
          <p:cNvSpPr/>
          <p:nvPr/>
        </p:nvSpPr>
        <p:spPr>
          <a:xfrm>
            <a:off x="7343016" y="1885883"/>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6" name="矩形 25"/>
          <p:cNvSpPr/>
          <p:nvPr/>
        </p:nvSpPr>
        <p:spPr>
          <a:xfrm>
            <a:off x="7343016" y="3096713"/>
            <a:ext cx="1696068" cy="483235"/>
          </a:xfrm>
          <a:prstGeom prst="rect">
            <a:avLst/>
          </a:prstGeom>
        </p:spPr>
        <p:txBody>
          <a:bodyPr wrap="square">
            <a:spAutoFit/>
          </a:bodyPr>
          <a:lstStyle/>
          <a:p>
            <a:r>
              <a:rPr lang="zh-CN" altLang="en-US" sz="2400" b="1" dirty="0">
                <a:solidFill>
                  <a:srgbClr val="EB642F"/>
                </a:solidFill>
                <a:latin typeface="微软雅黑" panose="020B0503020204020204" charset="-122"/>
                <a:ea typeface="微软雅黑" panose="020B0503020204020204" charset="-122"/>
              </a:rPr>
              <a:t>添加标题</a:t>
            </a:r>
          </a:p>
        </p:txBody>
      </p:sp>
      <p:sp>
        <p:nvSpPr>
          <p:cNvPr id="27" name="矩形 26"/>
          <p:cNvSpPr/>
          <p:nvPr/>
        </p:nvSpPr>
        <p:spPr>
          <a:xfrm>
            <a:off x="7343016" y="3507510"/>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8" name="矩形 27"/>
          <p:cNvSpPr/>
          <p:nvPr/>
        </p:nvSpPr>
        <p:spPr>
          <a:xfrm>
            <a:off x="7343016" y="4712225"/>
            <a:ext cx="1696068" cy="483235"/>
          </a:xfrm>
          <a:prstGeom prst="rect">
            <a:avLst/>
          </a:prstGeom>
        </p:spPr>
        <p:txBody>
          <a:bodyPr wrap="square">
            <a:spAutoFit/>
          </a:bodyPr>
          <a:lstStyle/>
          <a:p>
            <a:r>
              <a:rPr lang="zh-CN" altLang="en-US" sz="2400" b="1" dirty="0">
                <a:solidFill>
                  <a:srgbClr val="EB642F"/>
                </a:solidFill>
                <a:latin typeface="微软雅黑" panose="020B0503020204020204" charset="-122"/>
                <a:ea typeface="微软雅黑" panose="020B0503020204020204" charset="-122"/>
              </a:rPr>
              <a:t>添加标题</a:t>
            </a:r>
          </a:p>
        </p:txBody>
      </p:sp>
      <p:sp>
        <p:nvSpPr>
          <p:cNvPr id="29" name="矩形 28"/>
          <p:cNvSpPr/>
          <p:nvPr/>
        </p:nvSpPr>
        <p:spPr>
          <a:xfrm>
            <a:off x="7343016" y="5123022"/>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grpSp>
        <p:nvGrpSpPr>
          <p:cNvPr id="30" name="组合 29"/>
          <p:cNvGrpSpPr/>
          <p:nvPr/>
        </p:nvGrpSpPr>
        <p:grpSpPr>
          <a:xfrm>
            <a:off x="1001838" y="191519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avLst/>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avLst/>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avLst/>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9" name="矩形 23"/>
              <p:cNvSpPr>
                <a:spLocks noChangeArrowheads="1"/>
              </p:cNvSpPr>
              <p:nvPr/>
            </p:nvSpPr>
            <p:spPr bwMode="auto">
              <a:xfrm>
                <a:off x="3626335" y="1946385"/>
                <a:ext cx="2172018" cy="3144842"/>
              </a:xfrm>
              <a:custGeom>
                <a:avLst/>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7736" y="2144342"/>
              <a:ext cx="4384118" cy="2318242"/>
            </a:xfrm>
            <a:prstGeom prst="rect">
              <a:avLst/>
            </a:prstGeom>
          </p:spPr>
        </p:pic>
      </p:grpSp>
      <p:pic>
        <p:nvPicPr>
          <p:cNvPr id="40" name="图片 39" descr="C:\Users\Administrator\Desktop\QQ截图20170224150326.jpgQQ截图2017022415032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271588" y="2112010"/>
            <a:ext cx="4258310" cy="2392680"/>
          </a:xfrm>
          <a:prstGeom prst="rect">
            <a:avLst/>
          </a:prstGeom>
        </p:spPr>
      </p:pic>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42" presetClass="path" presetSubtype="0" accel="50000" decel="50000" fill="hold" nodeType="withEffect">
                                  <p:stCondLst>
                                    <p:cond delay="0"/>
                                  </p:stCondLst>
                                  <p:childTnLst>
                                    <p:animMotion origin="layout" path="M 3.75E-6 3.7037E-7 L -0.07826 0.09028 " pathEditMode="relative" rAng="0" ptsTypes="AA">
                                      <p:cBhvr>
                                        <p:cTn id="9" dur="1000" spd="-100000" fill="hold"/>
                                        <p:tgtEl>
                                          <p:spTgt spid="30"/>
                                        </p:tgtEl>
                                        <p:attrNameLst>
                                          <p:attrName>ppt_x</p:attrName>
                                          <p:attrName>ppt_y</p:attrName>
                                        </p:attrNameLst>
                                      </p:cBhvr>
                                      <p:rCtr x="-3919" y="4514"/>
                                    </p:animMotion>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23" presetClass="entr" presetSubtype="3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strVal val="(6*min(max(#ppt_w*#ppt_h,.3),1)-7.4)/-.7*#ppt_w"/>
                                          </p:val>
                                        </p:tav>
                                        <p:tav tm="100000">
                                          <p:val>
                                            <p:strVal val="#ppt_w"/>
                                          </p:val>
                                        </p:tav>
                                      </p:tavLst>
                                    </p:anim>
                                    <p:anim calcmode="lin" valueType="num">
                                      <p:cBhvr>
                                        <p:cTn id="27" dur="500" fill="hold"/>
                                        <p:tgtEl>
                                          <p:spTgt spid="24"/>
                                        </p:tgtEl>
                                        <p:attrNameLst>
                                          <p:attrName>ppt_h</p:attrName>
                                        </p:attrNameLst>
                                      </p:cBhvr>
                                      <p:tavLst>
                                        <p:tav tm="0">
                                          <p:val>
                                            <p:strVal val="(6*min(max(#ppt_w*#ppt_h,.3),1)-7.4)/-.7*#ppt_h"/>
                                          </p:val>
                                        </p:tav>
                                        <p:tav tm="100000">
                                          <p:val>
                                            <p:strVal val="#ppt_h"/>
                                          </p:val>
                                        </p:tav>
                                      </p:tavLst>
                                    </p:anim>
                                    <p:anim calcmode="lin" valueType="num">
                                      <p:cBhvr>
                                        <p:cTn id="28" dur="500" fill="hold"/>
                                        <p:tgtEl>
                                          <p:spTgt spid="24"/>
                                        </p:tgtEl>
                                        <p:attrNameLst>
                                          <p:attrName>ppt_x</p:attrName>
                                        </p:attrNameLst>
                                      </p:cBhvr>
                                      <p:tavLst>
                                        <p:tav tm="0">
                                          <p:val>
                                            <p:fltVal val="0.5"/>
                                          </p:val>
                                        </p:tav>
                                        <p:tav tm="100000">
                                          <p:val>
                                            <p:strVal val="#ppt_x"/>
                                          </p:val>
                                        </p:tav>
                                      </p:tavLst>
                                    </p:anim>
                                    <p:anim calcmode="lin" valueType="num">
                                      <p:cBhvr>
                                        <p:cTn id="29"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5"/>
                                        </p:tgtEl>
                                        <p:attrNameLst>
                                          <p:attrName>style.visibility</p:attrName>
                                        </p:attrNameLst>
                                      </p:cBhvr>
                                      <p:to>
                                        <p:strVal val="visible"/>
                                      </p:to>
                                    </p:set>
                                    <p:anim calcmode="lin" valueType="num">
                                      <p:cBhvr>
                                        <p:cTn id="33" dur="100" fill="hold"/>
                                        <p:tgtEl>
                                          <p:spTgt spid="25"/>
                                        </p:tgtEl>
                                        <p:attrNameLst>
                                          <p:attrName>ppt_w</p:attrName>
                                        </p:attrNameLst>
                                      </p:cBhvr>
                                      <p:tavLst>
                                        <p:tav tm="0">
                                          <p:val>
                                            <p:fltVal val="0"/>
                                          </p:val>
                                        </p:tav>
                                        <p:tav tm="100000">
                                          <p:val>
                                            <p:strVal val="#ppt_w"/>
                                          </p:val>
                                        </p:tav>
                                      </p:tavLst>
                                    </p:anim>
                                    <p:anim calcmode="lin" valueType="num">
                                      <p:cBhvr>
                                        <p:cTn id="34" dur="100" fill="hold"/>
                                        <p:tgtEl>
                                          <p:spTgt spid="25"/>
                                        </p:tgtEl>
                                        <p:attrNameLst>
                                          <p:attrName>ppt_h</p:attrName>
                                        </p:attrNameLst>
                                      </p:cBhvr>
                                      <p:tavLst>
                                        <p:tav tm="0">
                                          <p:val>
                                            <p:fltVal val="0"/>
                                          </p:val>
                                        </p:tav>
                                        <p:tav tm="100000">
                                          <p:val>
                                            <p:strVal val="#ppt_h"/>
                                          </p:val>
                                        </p:tav>
                                      </p:tavLst>
                                    </p:anim>
                                    <p:animEffect transition="in" filter="fade">
                                      <p:cBhvr>
                                        <p:cTn id="35" dur="100"/>
                                        <p:tgtEl>
                                          <p:spTgt spid="25"/>
                                        </p:tgtEl>
                                      </p:cBhvr>
                                    </p:animEffect>
                                  </p:childTnLst>
                                </p:cTn>
                              </p:par>
                            </p:childTnLst>
                          </p:cTn>
                        </p:par>
                        <p:par>
                          <p:cTn id="36" fill="hold">
                            <p:stCondLst>
                              <p:cond delay="3110"/>
                            </p:stCondLst>
                            <p:childTnLst>
                              <p:par>
                                <p:cTn id="37" presetID="10"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361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4110"/>
                            </p:stCondLst>
                            <p:childTnLst>
                              <p:par>
                                <p:cTn id="48" presetID="23" presetClass="entr" presetSubtype="36"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strVal val="(6*min(max(#ppt_w*#ppt_h,.3),1)-7.4)/-.7*#ppt_w"/>
                                          </p:val>
                                        </p:tav>
                                        <p:tav tm="100000">
                                          <p:val>
                                            <p:strVal val="#ppt_w"/>
                                          </p:val>
                                        </p:tav>
                                      </p:tavLst>
                                    </p:anim>
                                    <p:anim calcmode="lin" valueType="num">
                                      <p:cBhvr>
                                        <p:cTn id="51" dur="500" fill="hold"/>
                                        <p:tgtEl>
                                          <p:spTgt spid="26"/>
                                        </p:tgtEl>
                                        <p:attrNameLst>
                                          <p:attrName>ppt_h</p:attrName>
                                        </p:attrNameLst>
                                      </p:cBhvr>
                                      <p:tavLst>
                                        <p:tav tm="0">
                                          <p:val>
                                            <p:strVal val="(6*min(max(#ppt_w*#ppt_h,.3),1)-7.4)/-.7*#ppt_h"/>
                                          </p:val>
                                        </p:tav>
                                        <p:tav tm="100000">
                                          <p:val>
                                            <p:strVal val="#ppt_h"/>
                                          </p:val>
                                        </p:tav>
                                      </p:tavLst>
                                    </p:anim>
                                    <p:anim calcmode="lin" valueType="num">
                                      <p:cBhvr>
                                        <p:cTn id="52" dur="500" fill="hold"/>
                                        <p:tgtEl>
                                          <p:spTgt spid="26"/>
                                        </p:tgtEl>
                                        <p:attrNameLst>
                                          <p:attrName>ppt_x</p:attrName>
                                        </p:attrNameLst>
                                      </p:cBhvr>
                                      <p:tavLst>
                                        <p:tav tm="0">
                                          <p:val>
                                            <p:fltVal val="0.5"/>
                                          </p:val>
                                        </p:tav>
                                        <p:tav tm="100000">
                                          <p:val>
                                            <p:strVal val="#ppt_x"/>
                                          </p:val>
                                        </p:tav>
                                      </p:tavLst>
                                    </p:anim>
                                    <p:anim calcmode="lin" valueType="num">
                                      <p:cBhvr>
                                        <p:cTn id="53"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461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27"/>
                                        </p:tgtEl>
                                        <p:attrNameLst>
                                          <p:attrName>style.visibility</p:attrName>
                                        </p:attrNameLst>
                                      </p:cBhvr>
                                      <p:to>
                                        <p:strVal val="visible"/>
                                      </p:to>
                                    </p:set>
                                    <p:anim calcmode="lin" valueType="num">
                                      <p:cBhvr>
                                        <p:cTn id="57" dur="100" fill="hold"/>
                                        <p:tgtEl>
                                          <p:spTgt spid="27"/>
                                        </p:tgtEl>
                                        <p:attrNameLst>
                                          <p:attrName>ppt_w</p:attrName>
                                        </p:attrNameLst>
                                      </p:cBhvr>
                                      <p:tavLst>
                                        <p:tav tm="0">
                                          <p:val>
                                            <p:fltVal val="0"/>
                                          </p:val>
                                        </p:tav>
                                        <p:tav tm="100000">
                                          <p:val>
                                            <p:strVal val="#ppt_w"/>
                                          </p:val>
                                        </p:tav>
                                      </p:tavLst>
                                    </p:anim>
                                    <p:anim calcmode="lin" valueType="num">
                                      <p:cBhvr>
                                        <p:cTn id="58" dur="100" fill="hold"/>
                                        <p:tgtEl>
                                          <p:spTgt spid="27"/>
                                        </p:tgtEl>
                                        <p:attrNameLst>
                                          <p:attrName>ppt_h</p:attrName>
                                        </p:attrNameLst>
                                      </p:cBhvr>
                                      <p:tavLst>
                                        <p:tav tm="0">
                                          <p:val>
                                            <p:fltVal val="0"/>
                                          </p:val>
                                        </p:tav>
                                        <p:tav tm="100000">
                                          <p:val>
                                            <p:strVal val="#ppt_h"/>
                                          </p:val>
                                        </p:tav>
                                      </p:tavLst>
                                    </p:anim>
                                    <p:animEffect transition="in" filter="fade">
                                      <p:cBhvr>
                                        <p:cTn id="59" dur="100"/>
                                        <p:tgtEl>
                                          <p:spTgt spid="27"/>
                                        </p:tgtEl>
                                      </p:cBhvr>
                                    </p:animEffect>
                                  </p:childTnLst>
                                </p:cTn>
                              </p:par>
                            </p:childTnLst>
                          </p:cTn>
                        </p:par>
                        <p:par>
                          <p:cTn id="60" fill="hold">
                            <p:stCondLst>
                              <p:cond delay="522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5720"/>
                            </p:stCondLst>
                            <p:childTnLst>
                              <p:par>
                                <p:cTn id="65" presetID="10" presetClass="entr" presetSubtype="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par>
                          <p:cTn id="71" fill="hold">
                            <p:stCondLst>
                              <p:cond delay="6220"/>
                            </p:stCondLst>
                            <p:childTnLst>
                              <p:par>
                                <p:cTn id="72" presetID="23" presetClass="entr" presetSubtype="36"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strVal val="(6*min(max(#ppt_w*#ppt_h,.3),1)-7.4)/-.7*#ppt_w"/>
                                          </p:val>
                                        </p:tav>
                                        <p:tav tm="100000">
                                          <p:val>
                                            <p:strVal val="#ppt_w"/>
                                          </p:val>
                                        </p:tav>
                                      </p:tavLst>
                                    </p:anim>
                                    <p:anim calcmode="lin" valueType="num">
                                      <p:cBhvr>
                                        <p:cTn id="75" dur="500" fill="hold"/>
                                        <p:tgtEl>
                                          <p:spTgt spid="28"/>
                                        </p:tgtEl>
                                        <p:attrNameLst>
                                          <p:attrName>ppt_h</p:attrName>
                                        </p:attrNameLst>
                                      </p:cBhvr>
                                      <p:tavLst>
                                        <p:tav tm="0">
                                          <p:val>
                                            <p:strVal val="(6*min(max(#ppt_w*#ppt_h,.3),1)-7.4)/-.7*#ppt_h"/>
                                          </p:val>
                                        </p:tav>
                                        <p:tav tm="100000">
                                          <p:val>
                                            <p:strVal val="#ppt_h"/>
                                          </p:val>
                                        </p:tav>
                                      </p:tavLst>
                                    </p:anim>
                                    <p:anim calcmode="lin" valueType="num">
                                      <p:cBhvr>
                                        <p:cTn id="76" dur="500" fill="hold"/>
                                        <p:tgtEl>
                                          <p:spTgt spid="28"/>
                                        </p:tgtEl>
                                        <p:attrNameLst>
                                          <p:attrName>ppt_x</p:attrName>
                                        </p:attrNameLst>
                                      </p:cBhvr>
                                      <p:tavLst>
                                        <p:tav tm="0">
                                          <p:val>
                                            <p:fltVal val="0.5"/>
                                          </p:val>
                                        </p:tav>
                                        <p:tav tm="100000">
                                          <p:val>
                                            <p:strVal val="#ppt_x"/>
                                          </p:val>
                                        </p:tav>
                                      </p:tavLst>
                                    </p:anim>
                                    <p:anim calcmode="lin" valueType="num">
                                      <p:cBhvr>
                                        <p:cTn id="77"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672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29"/>
                                        </p:tgtEl>
                                        <p:attrNameLst>
                                          <p:attrName>style.visibility</p:attrName>
                                        </p:attrNameLst>
                                      </p:cBhvr>
                                      <p:to>
                                        <p:strVal val="visible"/>
                                      </p:to>
                                    </p:set>
                                    <p:anim calcmode="lin" valueType="num">
                                      <p:cBhvr>
                                        <p:cTn id="81" dur="100" fill="hold"/>
                                        <p:tgtEl>
                                          <p:spTgt spid="29"/>
                                        </p:tgtEl>
                                        <p:attrNameLst>
                                          <p:attrName>ppt_w</p:attrName>
                                        </p:attrNameLst>
                                      </p:cBhvr>
                                      <p:tavLst>
                                        <p:tav tm="0">
                                          <p:val>
                                            <p:fltVal val="0"/>
                                          </p:val>
                                        </p:tav>
                                        <p:tav tm="100000">
                                          <p:val>
                                            <p:strVal val="#ppt_w"/>
                                          </p:val>
                                        </p:tav>
                                      </p:tavLst>
                                    </p:anim>
                                    <p:anim calcmode="lin" valueType="num">
                                      <p:cBhvr>
                                        <p:cTn id="82" dur="100" fill="hold"/>
                                        <p:tgtEl>
                                          <p:spTgt spid="29"/>
                                        </p:tgtEl>
                                        <p:attrNameLst>
                                          <p:attrName>ppt_h</p:attrName>
                                        </p:attrNameLst>
                                      </p:cBhvr>
                                      <p:tavLst>
                                        <p:tav tm="0">
                                          <p:val>
                                            <p:fltVal val="0"/>
                                          </p:val>
                                        </p:tav>
                                        <p:tav tm="100000">
                                          <p:val>
                                            <p:strVal val="#ppt_h"/>
                                          </p:val>
                                        </p:tav>
                                      </p:tavLst>
                                    </p:anim>
                                    <p:animEffect transition="in" filter="fade">
                                      <p:cBhvr>
                                        <p:cTn id="83"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24" grpId="0"/>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4" name="任意形状 64"/>
          <p:cNvSpPr/>
          <p:nvPr/>
        </p:nvSpPr>
        <p:spPr>
          <a:xfrm flipV="1">
            <a:off x="87775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3469"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p>
        </p:txBody>
      </p:sp>
      <p:sp>
        <p:nvSpPr>
          <p:cNvPr id="26" name="矩形 25"/>
          <p:cNvSpPr/>
          <p:nvPr/>
        </p:nvSpPr>
        <p:spPr>
          <a:xfrm>
            <a:off x="1092869"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27" name="矩形 26"/>
          <p:cNvSpPr/>
          <p:nvPr/>
        </p:nvSpPr>
        <p:spPr>
          <a:xfrm>
            <a:off x="5096544"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p>
        </p:txBody>
      </p:sp>
      <p:sp>
        <p:nvSpPr>
          <p:cNvPr id="28" name="矩形 27"/>
          <p:cNvSpPr/>
          <p:nvPr/>
        </p:nvSpPr>
        <p:spPr>
          <a:xfrm>
            <a:off x="4995944"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29" name="矩形 28"/>
          <p:cNvSpPr/>
          <p:nvPr/>
        </p:nvSpPr>
        <p:spPr>
          <a:xfrm>
            <a:off x="8958060" y="4657282"/>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p>
        </p:txBody>
      </p:sp>
      <p:sp>
        <p:nvSpPr>
          <p:cNvPr id="30" name="矩形 29"/>
          <p:cNvSpPr/>
          <p:nvPr/>
        </p:nvSpPr>
        <p:spPr>
          <a:xfrm>
            <a:off x="8857460" y="5002251"/>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1" name="矩形 30"/>
          <p:cNvSpPr/>
          <p:nvPr/>
        </p:nvSpPr>
        <p:spPr>
          <a:xfrm>
            <a:off x="3141331" y="1415514"/>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p>
        </p:txBody>
      </p:sp>
      <p:sp>
        <p:nvSpPr>
          <p:cNvPr id="32" name="矩形 31"/>
          <p:cNvSpPr/>
          <p:nvPr/>
        </p:nvSpPr>
        <p:spPr>
          <a:xfrm>
            <a:off x="3040731" y="1760483"/>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3" name="矩形 32"/>
          <p:cNvSpPr/>
          <p:nvPr/>
        </p:nvSpPr>
        <p:spPr>
          <a:xfrm>
            <a:off x="6985473" y="1415514"/>
            <a:ext cx="1922787" cy="417830"/>
          </a:xfrm>
          <a:prstGeom prst="rect">
            <a:avLst/>
          </a:prstGeom>
        </p:spPr>
        <p:txBody>
          <a:bodyPr wrap="square">
            <a:spAutoFit/>
          </a:bodyPr>
          <a:lstStyle/>
          <a:p>
            <a:pPr algn="ctr"/>
            <a:r>
              <a:rPr lang="zh-CN" altLang="en-US" sz="2000" b="1" dirty="0" smtClean="0">
                <a:solidFill>
                  <a:srgbClr val="EB642F"/>
                </a:solidFill>
                <a:latin typeface="微软雅黑" panose="020B0503020204020204" charset="-122"/>
                <a:ea typeface="微软雅黑" panose="020B0503020204020204" charset="-122"/>
              </a:rPr>
              <a:t>添加标题</a:t>
            </a:r>
          </a:p>
        </p:txBody>
      </p:sp>
      <p:sp>
        <p:nvSpPr>
          <p:cNvPr id="34" name="矩形 33"/>
          <p:cNvSpPr/>
          <p:nvPr/>
        </p:nvSpPr>
        <p:spPr>
          <a:xfrm>
            <a:off x="6884873" y="1760483"/>
            <a:ext cx="2123987" cy="738664"/>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35" name="任意形状 65"/>
          <p:cNvSpPr/>
          <p:nvPr/>
        </p:nvSpPr>
        <p:spPr>
          <a:xfrm>
            <a:off x="68432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12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9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9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8459" y="3080633"/>
            <a:ext cx="1221172" cy="1221172"/>
          </a:xfrm>
          <a:prstGeom prst="ellipse">
            <a:avLst/>
          </a:prstGeom>
          <a:blipFill rotWithShape="1">
            <a:blip r:embed="rId2" cstate="email">
              <a:extLst>
                <a:ext uri="{28A0092B-C50C-407E-A947-70E740481C1C}">
                  <a14:useLocalDpi xmlns:a14="http://schemas.microsoft.com/office/drawing/2010/main"/>
                </a:ext>
              </a:extLst>
            </a:blip>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0" name="椭圆 39"/>
          <p:cNvSpPr/>
          <p:nvPr/>
        </p:nvSpPr>
        <p:spPr>
          <a:xfrm flipV="1">
            <a:off x="3480449" y="3028396"/>
            <a:ext cx="1221172" cy="1221172"/>
          </a:xfrm>
          <a:prstGeom prst="ellipse">
            <a:avLst/>
          </a:prstGeom>
          <a:blipFill rotWithShape="1">
            <a:blip r:embed="rId2" cstate="email">
              <a:extLst>
                <a:ext uri="{28A0092B-C50C-407E-A947-70E740481C1C}">
                  <a14:useLocalDpi xmlns:a14="http://schemas.microsoft.com/office/drawing/2010/main"/>
                </a:ext>
              </a:extLst>
            </a:blip>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2" name="椭圆 1"/>
          <p:cNvSpPr/>
          <p:nvPr/>
        </p:nvSpPr>
        <p:spPr>
          <a:xfrm>
            <a:off x="5414760" y="3066718"/>
            <a:ext cx="1221172" cy="1221172"/>
          </a:xfrm>
          <a:prstGeom prst="ellipse">
            <a:avLst/>
          </a:prstGeom>
          <a:blipFill rotWithShape="1">
            <a:blip r:embed="rId2" cstate="email">
              <a:extLst>
                <a:ext uri="{28A0092B-C50C-407E-A947-70E740481C1C}">
                  <a14:useLocalDpi xmlns:a14="http://schemas.microsoft.com/office/drawing/2010/main"/>
                </a:ext>
              </a:extLst>
            </a:blip>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3" name="椭圆 2"/>
          <p:cNvSpPr/>
          <p:nvPr/>
        </p:nvSpPr>
        <p:spPr>
          <a:xfrm flipV="1">
            <a:off x="7346750" y="3014480"/>
            <a:ext cx="1221172" cy="1221172"/>
          </a:xfrm>
          <a:prstGeom prst="ellipse">
            <a:avLst/>
          </a:prstGeom>
          <a:blipFill rotWithShape="1">
            <a:blip r:embed="rId2" cstate="email">
              <a:extLst>
                <a:ext uri="{28A0092B-C50C-407E-A947-70E740481C1C}">
                  <a14:useLocalDpi xmlns:a14="http://schemas.microsoft.com/office/drawing/2010/main"/>
                </a:ext>
              </a:extLst>
            </a:blip>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4" name="椭圆 3"/>
          <p:cNvSpPr/>
          <p:nvPr/>
        </p:nvSpPr>
        <p:spPr>
          <a:xfrm>
            <a:off x="9281060" y="3045078"/>
            <a:ext cx="1221172" cy="1221172"/>
          </a:xfrm>
          <a:prstGeom prst="ellipse">
            <a:avLst/>
          </a:prstGeom>
          <a:blipFill rotWithShape="1">
            <a:blip r:embed="rId2" cstate="email">
              <a:extLst>
                <a:ext uri="{28A0092B-C50C-407E-A947-70E740481C1C}">
                  <a14:useLocalDpi xmlns:a14="http://schemas.microsoft.com/office/drawing/2010/main"/>
                </a:ext>
              </a:extLst>
            </a:blip>
            <a:stretch>
              <a:fillRect/>
            </a:stretch>
          </a:blip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8" name="矩形 7"/>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矩形 8"/>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25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250"/>
                                        <p:tgtEl>
                                          <p:spTgt spid="3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250"/>
                                        <p:tgtEl>
                                          <p:spTgt spid="2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par>
                          <p:cTn id="56" fill="hold">
                            <p:stCondLst>
                              <p:cond delay="35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6"/>
                                        </p:tgtEl>
                                        <p:attrNameLst>
                                          <p:attrName>style.visibility</p:attrName>
                                        </p:attrNameLst>
                                      </p:cBhvr>
                                      <p:to>
                                        <p:strVal val="visible"/>
                                      </p:to>
                                    </p:set>
                                    <p:anim calcmode="lin" valueType="num">
                                      <p:cBhvr>
                                        <p:cTn id="59" dur="100" fill="hold"/>
                                        <p:tgtEl>
                                          <p:spTgt spid="26"/>
                                        </p:tgtEl>
                                        <p:attrNameLst>
                                          <p:attrName>ppt_w</p:attrName>
                                        </p:attrNameLst>
                                      </p:cBhvr>
                                      <p:tavLst>
                                        <p:tav tm="0">
                                          <p:val>
                                            <p:fltVal val="0"/>
                                          </p:val>
                                        </p:tav>
                                        <p:tav tm="100000">
                                          <p:val>
                                            <p:strVal val="#ppt_w"/>
                                          </p:val>
                                        </p:tav>
                                      </p:tavLst>
                                    </p:anim>
                                    <p:anim calcmode="lin" valueType="num">
                                      <p:cBhvr>
                                        <p:cTn id="60" dur="100" fill="hold"/>
                                        <p:tgtEl>
                                          <p:spTgt spid="26"/>
                                        </p:tgtEl>
                                        <p:attrNameLst>
                                          <p:attrName>ppt_h</p:attrName>
                                        </p:attrNameLst>
                                      </p:cBhvr>
                                      <p:tavLst>
                                        <p:tav tm="0">
                                          <p:val>
                                            <p:fltVal val="0"/>
                                          </p:val>
                                        </p:tav>
                                        <p:tav tm="100000">
                                          <p:val>
                                            <p:strVal val="#ppt_h"/>
                                          </p:val>
                                        </p:tav>
                                      </p:tavLst>
                                    </p:anim>
                                    <p:animEffect transition="in" filter="fade">
                                      <p:cBhvr>
                                        <p:cTn id="61" dur="100"/>
                                        <p:tgtEl>
                                          <p:spTgt spid="26"/>
                                        </p:tgtEl>
                                      </p:cBhvr>
                                    </p:animEffect>
                                  </p:childTnLst>
                                </p:cTn>
                              </p:par>
                            </p:childTnLst>
                          </p:cTn>
                        </p:par>
                        <p:par>
                          <p:cTn id="62" fill="hold">
                            <p:stCondLst>
                              <p:cond delay="3860"/>
                            </p:stCondLst>
                            <p:childTnLst>
                              <p:par>
                                <p:cTn id="63" presetID="53" presetClass="entr" presetSubtype="16"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childTnLst>
                          </p:cTn>
                        </p:par>
                        <p:par>
                          <p:cTn id="68" fill="hold">
                            <p:stCondLst>
                              <p:cond delay="436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32"/>
                                        </p:tgtEl>
                                        <p:attrNameLst>
                                          <p:attrName>style.visibility</p:attrName>
                                        </p:attrNameLst>
                                      </p:cBhvr>
                                      <p:to>
                                        <p:strVal val="visible"/>
                                      </p:to>
                                    </p:set>
                                    <p:anim calcmode="lin" valueType="num">
                                      <p:cBhvr>
                                        <p:cTn id="71" dur="100" fill="hold"/>
                                        <p:tgtEl>
                                          <p:spTgt spid="32"/>
                                        </p:tgtEl>
                                        <p:attrNameLst>
                                          <p:attrName>ppt_w</p:attrName>
                                        </p:attrNameLst>
                                      </p:cBhvr>
                                      <p:tavLst>
                                        <p:tav tm="0">
                                          <p:val>
                                            <p:fltVal val="0"/>
                                          </p:val>
                                        </p:tav>
                                        <p:tav tm="100000">
                                          <p:val>
                                            <p:strVal val="#ppt_w"/>
                                          </p:val>
                                        </p:tav>
                                      </p:tavLst>
                                    </p:anim>
                                    <p:anim calcmode="lin" valueType="num">
                                      <p:cBhvr>
                                        <p:cTn id="72" dur="100" fill="hold"/>
                                        <p:tgtEl>
                                          <p:spTgt spid="32"/>
                                        </p:tgtEl>
                                        <p:attrNameLst>
                                          <p:attrName>ppt_h</p:attrName>
                                        </p:attrNameLst>
                                      </p:cBhvr>
                                      <p:tavLst>
                                        <p:tav tm="0">
                                          <p:val>
                                            <p:fltVal val="0"/>
                                          </p:val>
                                        </p:tav>
                                        <p:tav tm="100000">
                                          <p:val>
                                            <p:strVal val="#ppt_h"/>
                                          </p:val>
                                        </p:tav>
                                      </p:tavLst>
                                    </p:anim>
                                    <p:animEffect transition="in" filter="fade">
                                      <p:cBhvr>
                                        <p:cTn id="73" dur="100"/>
                                        <p:tgtEl>
                                          <p:spTgt spid="32"/>
                                        </p:tgtEl>
                                      </p:cBhvr>
                                    </p:animEffect>
                                  </p:childTnLst>
                                </p:cTn>
                              </p:par>
                            </p:childTnLst>
                          </p:cTn>
                        </p:par>
                        <p:par>
                          <p:cTn id="74" fill="hold">
                            <p:stCondLst>
                              <p:cond delay="4720"/>
                            </p:stCondLst>
                            <p:childTnLst>
                              <p:par>
                                <p:cTn id="75" presetID="53" presetClass="entr" presetSubtype="16" fill="hold" nodeType="afterEffect">
                                  <p:stCondLst>
                                    <p:cond delay="0"/>
                                  </p:stCondLst>
                                  <p:childTnLst>
                                    <p:set>
                                      <p:cBhvr>
                                        <p:cTn id="76" dur="1" fill="hold">
                                          <p:stCondLst>
                                            <p:cond delay="0"/>
                                          </p:stCondLst>
                                        </p:cTn>
                                        <p:tgtEl>
                                          <p:spTgt spid="27">
                                            <p:txEl>
                                              <p:pRg st="0" end="0"/>
                                            </p:txEl>
                                          </p:spTgt>
                                        </p:tgtEl>
                                        <p:attrNameLst>
                                          <p:attrName>style.visibility</p:attrName>
                                        </p:attrNameLst>
                                      </p:cBhvr>
                                      <p:to>
                                        <p:strVal val="visible"/>
                                      </p:to>
                                    </p:set>
                                    <p:anim calcmode="lin" valueType="num">
                                      <p:cBhvr>
                                        <p:cTn id="77"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27">
                                            <p:txEl>
                                              <p:pRg st="0" end="0"/>
                                            </p:txEl>
                                          </p:spTgt>
                                        </p:tgtEl>
                                      </p:cBhvr>
                                    </p:animEffect>
                                  </p:childTnLst>
                                </p:cTn>
                              </p:par>
                            </p:childTnLst>
                          </p:cTn>
                        </p:par>
                        <p:par>
                          <p:cTn id="80" fill="hold">
                            <p:stCondLst>
                              <p:cond delay="522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28"/>
                                        </p:tgtEl>
                                        <p:attrNameLst>
                                          <p:attrName>style.visibility</p:attrName>
                                        </p:attrNameLst>
                                      </p:cBhvr>
                                      <p:to>
                                        <p:strVal val="visible"/>
                                      </p:to>
                                    </p:set>
                                    <p:anim calcmode="lin" valueType="num">
                                      <p:cBhvr>
                                        <p:cTn id="83" dur="100" fill="hold"/>
                                        <p:tgtEl>
                                          <p:spTgt spid="28"/>
                                        </p:tgtEl>
                                        <p:attrNameLst>
                                          <p:attrName>ppt_w</p:attrName>
                                        </p:attrNameLst>
                                      </p:cBhvr>
                                      <p:tavLst>
                                        <p:tav tm="0">
                                          <p:val>
                                            <p:fltVal val="0"/>
                                          </p:val>
                                        </p:tav>
                                        <p:tav tm="100000">
                                          <p:val>
                                            <p:strVal val="#ppt_w"/>
                                          </p:val>
                                        </p:tav>
                                      </p:tavLst>
                                    </p:anim>
                                    <p:anim calcmode="lin" valueType="num">
                                      <p:cBhvr>
                                        <p:cTn id="84" dur="100" fill="hold"/>
                                        <p:tgtEl>
                                          <p:spTgt spid="28"/>
                                        </p:tgtEl>
                                        <p:attrNameLst>
                                          <p:attrName>ppt_h</p:attrName>
                                        </p:attrNameLst>
                                      </p:cBhvr>
                                      <p:tavLst>
                                        <p:tav tm="0">
                                          <p:val>
                                            <p:fltVal val="0"/>
                                          </p:val>
                                        </p:tav>
                                        <p:tav tm="100000">
                                          <p:val>
                                            <p:strVal val="#ppt_h"/>
                                          </p:val>
                                        </p:tav>
                                      </p:tavLst>
                                    </p:anim>
                                    <p:animEffect transition="in" filter="fade">
                                      <p:cBhvr>
                                        <p:cTn id="85" dur="100"/>
                                        <p:tgtEl>
                                          <p:spTgt spid="28"/>
                                        </p:tgtEl>
                                      </p:cBhvr>
                                    </p:animEffect>
                                  </p:childTnLst>
                                </p:cTn>
                              </p:par>
                            </p:childTnLst>
                          </p:cTn>
                        </p:par>
                        <p:par>
                          <p:cTn id="86" fill="hold">
                            <p:stCondLst>
                              <p:cond delay="5580"/>
                            </p:stCondLst>
                            <p:childTnLst>
                              <p:par>
                                <p:cTn id="87" presetID="53" presetClass="entr" presetSubtype="16"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ppt_w</p:attrName>
                                        </p:attrNameLst>
                                      </p:cBhvr>
                                      <p:tavLst>
                                        <p:tav tm="0">
                                          <p:val>
                                            <p:fltVal val="0"/>
                                          </p:val>
                                        </p:tav>
                                        <p:tav tm="100000">
                                          <p:val>
                                            <p:strVal val="#ppt_w"/>
                                          </p:val>
                                        </p:tav>
                                      </p:tavLst>
                                    </p:anim>
                                    <p:anim calcmode="lin" valueType="num">
                                      <p:cBhvr>
                                        <p:cTn id="90" dur="500" fill="hold"/>
                                        <p:tgtEl>
                                          <p:spTgt spid="33"/>
                                        </p:tgtEl>
                                        <p:attrNameLst>
                                          <p:attrName>ppt_h</p:attrName>
                                        </p:attrNameLst>
                                      </p:cBhvr>
                                      <p:tavLst>
                                        <p:tav tm="0">
                                          <p:val>
                                            <p:fltVal val="0"/>
                                          </p:val>
                                        </p:tav>
                                        <p:tav tm="100000">
                                          <p:val>
                                            <p:strVal val="#ppt_h"/>
                                          </p:val>
                                        </p:tav>
                                      </p:tavLst>
                                    </p:anim>
                                    <p:animEffect transition="in" filter="fade">
                                      <p:cBhvr>
                                        <p:cTn id="91" dur="500"/>
                                        <p:tgtEl>
                                          <p:spTgt spid="33"/>
                                        </p:tgtEl>
                                      </p:cBhvr>
                                    </p:animEffect>
                                  </p:childTnLst>
                                </p:cTn>
                              </p:par>
                            </p:childTnLst>
                          </p:cTn>
                        </p:par>
                        <p:par>
                          <p:cTn id="92" fill="hold">
                            <p:stCondLst>
                              <p:cond delay="608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34"/>
                                        </p:tgtEl>
                                        <p:attrNameLst>
                                          <p:attrName>style.visibility</p:attrName>
                                        </p:attrNameLst>
                                      </p:cBhvr>
                                      <p:to>
                                        <p:strVal val="visible"/>
                                      </p:to>
                                    </p:set>
                                    <p:anim calcmode="lin" valueType="num">
                                      <p:cBhvr>
                                        <p:cTn id="95" dur="100" fill="hold"/>
                                        <p:tgtEl>
                                          <p:spTgt spid="34"/>
                                        </p:tgtEl>
                                        <p:attrNameLst>
                                          <p:attrName>ppt_w</p:attrName>
                                        </p:attrNameLst>
                                      </p:cBhvr>
                                      <p:tavLst>
                                        <p:tav tm="0">
                                          <p:val>
                                            <p:fltVal val="0"/>
                                          </p:val>
                                        </p:tav>
                                        <p:tav tm="100000">
                                          <p:val>
                                            <p:strVal val="#ppt_w"/>
                                          </p:val>
                                        </p:tav>
                                      </p:tavLst>
                                    </p:anim>
                                    <p:anim calcmode="lin" valueType="num">
                                      <p:cBhvr>
                                        <p:cTn id="96" dur="100" fill="hold"/>
                                        <p:tgtEl>
                                          <p:spTgt spid="34"/>
                                        </p:tgtEl>
                                        <p:attrNameLst>
                                          <p:attrName>ppt_h</p:attrName>
                                        </p:attrNameLst>
                                      </p:cBhvr>
                                      <p:tavLst>
                                        <p:tav tm="0">
                                          <p:val>
                                            <p:fltVal val="0"/>
                                          </p:val>
                                        </p:tav>
                                        <p:tav tm="100000">
                                          <p:val>
                                            <p:strVal val="#ppt_h"/>
                                          </p:val>
                                        </p:tav>
                                      </p:tavLst>
                                    </p:anim>
                                    <p:animEffect transition="in" filter="fade">
                                      <p:cBhvr>
                                        <p:cTn id="97" dur="100"/>
                                        <p:tgtEl>
                                          <p:spTgt spid="34"/>
                                        </p:tgtEl>
                                      </p:cBhvr>
                                    </p:animEffect>
                                  </p:childTnLst>
                                </p:cTn>
                              </p:par>
                            </p:childTnLst>
                          </p:cTn>
                        </p:par>
                        <p:par>
                          <p:cTn id="98" fill="hold">
                            <p:stCondLst>
                              <p:cond delay="6440"/>
                            </p:stCondLst>
                            <p:childTnLst>
                              <p:par>
                                <p:cTn id="99" presetID="53" presetClass="entr" presetSubtype="16"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 calcmode="lin" valueType="num">
                                      <p:cBhvr>
                                        <p:cTn id="101" dur="500" fill="hold"/>
                                        <p:tgtEl>
                                          <p:spTgt spid="29"/>
                                        </p:tgtEl>
                                        <p:attrNameLst>
                                          <p:attrName>ppt_w</p:attrName>
                                        </p:attrNameLst>
                                      </p:cBhvr>
                                      <p:tavLst>
                                        <p:tav tm="0">
                                          <p:val>
                                            <p:fltVal val="0"/>
                                          </p:val>
                                        </p:tav>
                                        <p:tav tm="100000">
                                          <p:val>
                                            <p:strVal val="#ppt_w"/>
                                          </p:val>
                                        </p:tav>
                                      </p:tavLst>
                                    </p:anim>
                                    <p:anim calcmode="lin" valueType="num">
                                      <p:cBhvr>
                                        <p:cTn id="102" dur="500" fill="hold"/>
                                        <p:tgtEl>
                                          <p:spTgt spid="29"/>
                                        </p:tgtEl>
                                        <p:attrNameLst>
                                          <p:attrName>ppt_h</p:attrName>
                                        </p:attrNameLst>
                                      </p:cBhvr>
                                      <p:tavLst>
                                        <p:tav tm="0">
                                          <p:val>
                                            <p:fltVal val="0"/>
                                          </p:val>
                                        </p:tav>
                                        <p:tav tm="100000">
                                          <p:val>
                                            <p:strVal val="#ppt_h"/>
                                          </p:val>
                                        </p:tav>
                                      </p:tavLst>
                                    </p:anim>
                                    <p:animEffect transition="in" filter="fade">
                                      <p:cBhvr>
                                        <p:cTn id="103" dur="500"/>
                                        <p:tgtEl>
                                          <p:spTgt spid="29"/>
                                        </p:tgtEl>
                                      </p:cBhvr>
                                    </p:animEffect>
                                  </p:childTnLst>
                                </p:cTn>
                              </p:par>
                            </p:childTnLst>
                          </p:cTn>
                        </p:par>
                        <p:par>
                          <p:cTn id="104" fill="hold">
                            <p:stCondLst>
                              <p:cond delay="6940"/>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30"/>
                                        </p:tgtEl>
                                        <p:attrNameLst>
                                          <p:attrName>style.visibility</p:attrName>
                                        </p:attrNameLst>
                                      </p:cBhvr>
                                      <p:to>
                                        <p:strVal val="visible"/>
                                      </p:to>
                                    </p:set>
                                    <p:anim calcmode="lin" valueType="num">
                                      <p:cBhvr>
                                        <p:cTn id="107" dur="100" fill="hold"/>
                                        <p:tgtEl>
                                          <p:spTgt spid="30"/>
                                        </p:tgtEl>
                                        <p:attrNameLst>
                                          <p:attrName>ppt_w</p:attrName>
                                        </p:attrNameLst>
                                      </p:cBhvr>
                                      <p:tavLst>
                                        <p:tav tm="0">
                                          <p:val>
                                            <p:fltVal val="0"/>
                                          </p:val>
                                        </p:tav>
                                        <p:tav tm="100000">
                                          <p:val>
                                            <p:strVal val="#ppt_w"/>
                                          </p:val>
                                        </p:tav>
                                      </p:tavLst>
                                    </p:anim>
                                    <p:anim calcmode="lin" valueType="num">
                                      <p:cBhvr>
                                        <p:cTn id="108" dur="100" fill="hold"/>
                                        <p:tgtEl>
                                          <p:spTgt spid="30"/>
                                        </p:tgtEl>
                                        <p:attrNameLst>
                                          <p:attrName>ppt_h</p:attrName>
                                        </p:attrNameLst>
                                      </p:cBhvr>
                                      <p:tavLst>
                                        <p:tav tm="0">
                                          <p:val>
                                            <p:fltVal val="0"/>
                                          </p:val>
                                        </p:tav>
                                        <p:tav tm="100000">
                                          <p:val>
                                            <p:strVal val="#ppt_h"/>
                                          </p:val>
                                        </p:tav>
                                      </p:tavLst>
                                    </p:anim>
                                    <p:animEffect transition="in" filter="fade">
                                      <p:cBhvr>
                                        <p:cTn id="109"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p:bldP spid="26" grpId="0"/>
      <p:bldP spid="28" grpId="0"/>
      <p:bldP spid="29" grpId="0"/>
      <p:bldP spid="30" grpId="0"/>
      <p:bldP spid="31" grpId="0"/>
      <p:bldP spid="32" grpId="0"/>
      <p:bldP spid="33" grpId="0"/>
      <p:bldP spid="34" grpId="0"/>
      <p:bldP spid="35" grpId="0" bldLvl="0" animBg="1"/>
      <p:bldP spid="36" grpId="0" bldLvl="0" animBg="1"/>
      <p:bldP spid="37" grpId="0" bldLvl="0" animBg="1"/>
      <p:bldP spid="38" grpId="0" bldLvl="0" animBg="1"/>
      <p:bldP spid="39" grpId="0" bldLvl="0" animBg="1"/>
      <p:bldP spid="40" grpId="0" bldLvl="0" animBg="1"/>
      <p:bldP spid="2" grpId="0" bldLvl="0" animBg="1"/>
      <p:bldP spid="3" grpId="0" bldLvl="0" animBg="1"/>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a:spLocks noEditPoints="1"/>
          </p:cNvSpPr>
          <p:nvPr/>
        </p:nvSpPr>
        <p:spPr bwMode="auto">
          <a:xfrm>
            <a:off x="5390650" y="2973018"/>
            <a:ext cx="1411902" cy="1411902"/>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charset="-122"/>
            </a:endParaRPr>
          </a:p>
        </p:txBody>
      </p:sp>
      <p:sp>
        <p:nvSpPr>
          <p:cNvPr id="5" name="Freeform 6"/>
          <p:cNvSpPr/>
          <p:nvPr/>
        </p:nvSpPr>
        <p:spPr bwMode="auto">
          <a:xfrm>
            <a:off x="4674557" y="2250752"/>
            <a:ext cx="1358107" cy="135810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E689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674557" y="3742905"/>
            <a:ext cx="1358107" cy="135810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66711" y="2250752"/>
            <a:ext cx="1351933" cy="135810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EB642F"/>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66711" y="3742905"/>
            <a:ext cx="1351933" cy="135810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35592" y="3198829"/>
            <a:ext cx="1095243" cy="975360"/>
          </a:xfrm>
          <a:prstGeom prst="rect">
            <a:avLst/>
          </a:prstGeom>
        </p:spPr>
        <p:txBody>
          <a:bodyPr wrap="square">
            <a:spAutoFit/>
          </a:bodyPr>
          <a:lstStyle/>
          <a:p>
            <a:pPr algn="ctr"/>
            <a:r>
              <a:rPr lang="zh-CN" altLang="en-US" sz="2800" b="1" kern="100" dirty="0" smtClean="0">
                <a:solidFill>
                  <a:srgbClr val="EB642F"/>
                </a:solidFill>
                <a:latin typeface="微软雅黑" panose="020B0503020204020204" charset="-122"/>
                <a:ea typeface="微软雅黑" panose="020B0503020204020204" charset="-122"/>
                <a:cs typeface="Times New Roman" panose="02020603050405020304" pitchFamily="18" charset="0"/>
                <a:sym typeface="Impact" panose="020B0806030902050204" pitchFamily="34" charset="0"/>
              </a:rPr>
              <a:t>添加标题</a:t>
            </a:r>
          </a:p>
        </p:txBody>
      </p:sp>
      <p:sp>
        <p:nvSpPr>
          <p:cNvPr id="10" name="TextBox 17"/>
          <p:cNvSpPr txBox="1"/>
          <p:nvPr/>
        </p:nvSpPr>
        <p:spPr>
          <a:xfrm>
            <a:off x="5026157" y="2598651"/>
            <a:ext cx="471805"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A</a:t>
            </a:r>
            <a:endParaRPr lang="zh-CN" altLang="en-US" sz="3600" dirty="0">
              <a:solidFill>
                <a:schemeClr val="bg1"/>
              </a:solidFill>
              <a:latin typeface="微软雅黑" panose="020B0503020204020204" charset="-122"/>
              <a:ea typeface="微软雅黑" panose="020B0503020204020204" charset="-122"/>
            </a:endParaRPr>
          </a:p>
        </p:txBody>
      </p:sp>
      <p:sp>
        <p:nvSpPr>
          <p:cNvPr id="11" name="TextBox 18"/>
          <p:cNvSpPr txBox="1"/>
          <p:nvPr/>
        </p:nvSpPr>
        <p:spPr>
          <a:xfrm>
            <a:off x="6715296" y="2598652"/>
            <a:ext cx="43688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B</a:t>
            </a:r>
            <a:endParaRPr lang="zh-CN" altLang="en-US" sz="3600" dirty="0">
              <a:solidFill>
                <a:schemeClr val="bg1"/>
              </a:solidFill>
              <a:latin typeface="微软雅黑" panose="020B0503020204020204" charset="-122"/>
              <a:ea typeface="微软雅黑" panose="020B0503020204020204" charset="-122"/>
            </a:endParaRPr>
          </a:p>
        </p:txBody>
      </p:sp>
      <p:sp>
        <p:nvSpPr>
          <p:cNvPr id="12" name="TextBox 19"/>
          <p:cNvSpPr txBox="1"/>
          <p:nvPr/>
        </p:nvSpPr>
        <p:spPr>
          <a:xfrm>
            <a:off x="5031522" y="4112729"/>
            <a:ext cx="45593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C</a:t>
            </a:r>
            <a:endParaRPr lang="zh-CN" altLang="en-US" sz="3600" dirty="0">
              <a:solidFill>
                <a:schemeClr val="bg1"/>
              </a:solidFill>
              <a:latin typeface="微软雅黑" panose="020B0503020204020204" charset="-122"/>
              <a:ea typeface="微软雅黑" panose="020B0503020204020204" charset="-122"/>
            </a:endParaRPr>
          </a:p>
        </p:txBody>
      </p:sp>
      <p:sp>
        <p:nvSpPr>
          <p:cNvPr id="13" name="TextBox 19"/>
          <p:cNvSpPr txBox="1"/>
          <p:nvPr/>
        </p:nvSpPr>
        <p:spPr>
          <a:xfrm>
            <a:off x="6684749" y="4112729"/>
            <a:ext cx="497840" cy="662305"/>
          </a:xfrm>
          <a:prstGeom prst="rect">
            <a:avLst/>
          </a:prstGeom>
          <a:noFill/>
        </p:spPr>
        <p:txBody>
          <a:bodyPr wrap="none" lIns="75493" tIns="37746" rIns="75493" bIns="37746" rtlCol="0" anchor="ctr">
            <a:spAutoFit/>
          </a:bodyPr>
          <a:lstStyle/>
          <a:p>
            <a:r>
              <a:rPr lang="en-US" altLang="zh-CN" sz="3600" dirty="0" smtClean="0">
                <a:solidFill>
                  <a:schemeClr val="bg1"/>
                </a:solidFill>
                <a:latin typeface="微软雅黑" panose="020B0503020204020204" charset="-122"/>
                <a:ea typeface="微软雅黑" panose="020B0503020204020204" charset="-122"/>
              </a:rPr>
              <a:t>D</a:t>
            </a:r>
            <a:endParaRPr lang="zh-CN" altLang="en-US" sz="36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1444492" y="1809750"/>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p>
        </p:txBody>
      </p:sp>
      <p:sp>
        <p:nvSpPr>
          <p:cNvPr id="15" name="矩形 14"/>
          <p:cNvSpPr/>
          <p:nvPr/>
        </p:nvSpPr>
        <p:spPr>
          <a:xfrm>
            <a:off x="144449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749112" y="1809750"/>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p>
        </p:txBody>
      </p:sp>
      <p:sp>
        <p:nvSpPr>
          <p:cNvPr id="17" name="矩形 16"/>
          <p:cNvSpPr/>
          <p:nvPr/>
        </p:nvSpPr>
        <p:spPr>
          <a:xfrm>
            <a:off x="774911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1444492" y="4041498"/>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p>
        </p:txBody>
      </p:sp>
      <p:sp>
        <p:nvSpPr>
          <p:cNvPr id="19" name="矩形 18"/>
          <p:cNvSpPr/>
          <p:nvPr/>
        </p:nvSpPr>
        <p:spPr>
          <a:xfrm>
            <a:off x="144449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20" name="矩形 19"/>
          <p:cNvSpPr/>
          <p:nvPr/>
        </p:nvSpPr>
        <p:spPr>
          <a:xfrm>
            <a:off x="7749112" y="4041498"/>
            <a:ext cx="3054265" cy="483235"/>
          </a:xfrm>
          <a:prstGeom prst="rect">
            <a:avLst/>
          </a:prstGeom>
        </p:spPr>
        <p:txBody>
          <a:bodyPr wrap="square">
            <a:spAutoFit/>
          </a:bodyPr>
          <a:lstStyle/>
          <a:p>
            <a:r>
              <a:rPr lang="zh-CN" altLang="en-US" sz="2400" b="1" dirty="0" smtClean="0">
                <a:solidFill>
                  <a:srgbClr val="EB642F"/>
                </a:solidFill>
                <a:latin typeface="微软雅黑" panose="020B0503020204020204" charset="-122"/>
                <a:ea typeface="微软雅黑" panose="020B0503020204020204" charset="-122"/>
              </a:rPr>
              <a:t>添加标题</a:t>
            </a:r>
          </a:p>
        </p:txBody>
      </p:sp>
      <p:sp>
        <p:nvSpPr>
          <p:cNvPr id="21" name="矩形 20"/>
          <p:cNvSpPr/>
          <p:nvPr/>
        </p:nvSpPr>
        <p:spPr>
          <a:xfrm>
            <a:off x="774911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矩形 1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50" fill="hold"/>
                                        <p:tgtEl>
                                          <p:spTgt spid="4"/>
                                        </p:tgtEl>
                                        <p:attrNameLst>
                                          <p:attrName>ppt_w</p:attrName>
                                        </p:attrNameLst>
                                      </p:cBhvr>
                                      <p:tavLst>
                                        <p:tav tm="0">
                                          <p:val>
                                            <p:fltVal val="0"/>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animEffect transition="in" filter="fade">
                                      <p:cBhvr>
                                        <p:cTn id="16" dur="250"/>
                                        <p:tgtEl>
                                          <p:spTgt spid="4"/>
                                        </p:tgtEl>
                                      </p:cBhvr>
                                    </p:animEffect>
                                  </p:childTnLst>
                                </p:cTn>
                              </p:par>
                            </p:childTnLst>
                          </p:cTn>
                        </p:par>
                        <p:par>
                          <p:cTn id="17" fill="hold">
                            <p:stCondLst>
                              <p:cond delay="1000"/>
                            </p:stCondLst>
                            <p:childTnLst>
                              <p:par>
                                <p:cTn id="18" presetID="6" presetClass="emph" presetSubtype="0" decel="100000" fill="hold" grpId="1" nodeType="afterEffect">
                                  <p:stCondLst>
                                    <p:cond delay="0"/>
                                  </p:stCondLst>
                                  <p:childTnLst>
                                    <p:animScale>
                                      <p:cBhvr>
                                        <p:cTn id="19" dur="250" fill="hold"/>
                                        <p:tgtEl>
                                          <p:spTgt spid="4"/>
                                        </p:tgtEl>
                                      </p:cBhvr>
                                      <p:by x="110000" y="110000"/>
                                    </p:animScale>
                                  </p:childTnLst>
                                </p:cTn>
                              </p:par>
                            </p:childTnLst>
                          </p:cTn>
                        </p:par>
                        <p:par>
                          <p:cTn id="20" fill="hold">
                            <p:stCondLst>
                              <p:cond delay="1500"/>
                            </p:stCondLst>
                            <p:childTnLst>
                              <p:par>
                                <p:cTn id="21" presetID="6" presetClass="emph" presetSubtype="0" decel="100000" fill="hold" grpId="2" nodeType="afterEffect">
                                  <p:stCondLst>
                                    <p:cond delay="0"/>
                                  </p:stCondLst>
                                  <p:childTnLst>
                                    <p:animScale>
                                      <p:cBhvr>
                                        <p:cTn id="22" dur="250" fill="hold"/>
                                        <p:tgtEl>
                                          <p:spTgt spid="4"/>
                                        </p:tgtEl>
                                      </p:cBhvr>
                                      <p:by x="91000" y="91000"/>
                                    </p:animScale>
                                  </p:childTnLst>
                                </p:cTn>
                              </p:par>
                            </p:childTnLst>
                          </p:cTn>
                        </p:par>
                        <p:par>
                          <p:cTn id="23" fill="hold">
                            <p:stCondLst>
                              <p:cond delay="2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5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75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ppt_x</p:attrName>
                                        </p:attrNameLst>
                                      </p:cBhvr>
                                      <p:tavLst>
                                        <p:tav tm="0">
                                          <p:val>
                                            <p:fltVal val="0.5"/>
                                          </p:val>
                                        </p:tav>
                                        <p:tav tm="100000">
                                          <p:val>
                                            <p:strVal val="#ppt_x"/>
                                          </p:val>
                                        </p:tav>
                                      </p:tavLst>
                                    </p:anim>
                                    <p:anim calcmode="lin" valueType="num">
                                      <p:cBhvr>
                                        <p:cTn id="47" dur="500" fill="hold"/>
                                        <p:tgtEl>
                                          <p:spTgt spid="6"/>
                                        </p:tgtEl>
                                        <p:attrNameLst>
                                          <p:attrName>ppt_y</p:attrName>
                                        </p:attrNameLst>
                                      </p:cBhvr>
                                      <p:tavLst>
                                        <p:tav tm="0">
                                          <p:val>
                                            <p:fltVal val="0.5"/>
                                          </p:val>
                                        </p:tav>
                                        <p:tav tm="100000">
                                          <p:val>
                                            <p:strVal val="#ppt_y"/>
                                          </p:val>
                                        </p:tav>
                                      </p:tavLst>
                                    </p:anim>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p:stCondLst>
                              <p:cond delay="35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15"/>
                                        </p:tgtEl>
                                        <p:attrNameLst>
                                          <p:attrName>style.visibility</p:attrName>
                                        </p:attrNameLst>
                                      </p:cBhvr>
                                      <p:to>
                                        <p:strVal val="visible"/>
                                      </p:to>
                                    </p:set>
                                    <p:anim calcmode="lin" valueType="num">
                                      <p:cBhvr>
                                        <p:cTn id="63" dur="100" fill="hold"/>
                                        <p:tgtEl>
                                          <p:spTgt spid="15"/>
                                        </p:tgtEl>
                                        <p:attrNameLst>
                                          <p:attrName>ppt_w</p:attrName>
                                        </p:attrNameLst>
                                      </p:cBhvr>
                                      <p:tavLst>
                                        <p:tav tm="0">
                                          <p:val>
                                            <p:fltVal val="0"/>
                                          </p:val>
                                        </p:tav>
                                        <p:tav tm="100000">
                                          <p:val>
                                            <p:strVal val="#ppt_w"/>
                                          </p:val>
                                        </p:tav>
                                      </p:tavLst>
                                    </p:anim>
                                    <p:anim calcmode="lin" valueType="num">
                                      <p:cBhvr>
                                        <p:cTn id="64" dur="100" fill="hold"/>
                                        <p:tgtEl>
                                          <p:spTgt spid="15"/>
                                        </p:tgtEl>
                                        <p:attrNameLst>
                                          <p:attrName>ppt_h</p:attrName>
                                        </p:attrNameLst>
                                      </p:cBhvr>
                                      <p:tavLst>
                                        <p:tav tm="0">
                                          <p:val>
                                            <p:fltVal val="0"/>
                                          </p:val>
                                        </p:tav>
                                        <p:tav tm="100000">
                                          <p:val>
                                            <p:strVal val="#ppt_h"/>
                                          </p:val>
                                        </p:tav>
                                      </p:tavLst>
                                    </p:anim>
                                    <p:animEffect transition="in" filter="fade">
                                      <p:cBhvr>
                                        <p:cTn id="65" dur="100"/>
                                        <p:tgtEl>
                                          <p:spTgt spid="15"/>
                                        </p:tgtEl>
                                      </p:cBhvr>
                                    </p:animEffect>
                                  </p:childTnLst>
                                </p:cTn>
                              </p:par>
                            </p:childTnLst>
                          </p:cTn>
                        </p:par>
                        <p:par>
                          <p:cTn id="66" fill="hold">
                            <p:stCondLst>
                              <p:cond delay="4349"/>
                            </p:stCondLst>
                            <p:childTnLst>
                              <p:par>
                                <p:cTn id="67" presetID="53" presetClass="entr" presetSubtype="16"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500" fill="hold"/>
                                        <p:tgtEl>
                                          <p:spTgt spid="11"/>
                                        </p:tgtEl>
                                        <p:attrNameLst>
                                          <p:attrName>ppt_w</p:attrName>
                                        </p:attrNameLst>
                                      </p:cBhvr>
                                      <p:tavLst>
                                        <p:tav tm="0">
                                          <p:val>
                                            <p:fltVal val="0"/>
                                          </p:val>
                                        </p:tav>
                                        <p:tav tm="100000">
                                          <p:val>
                                            <p:strVal val="#ppt_w"/>
                                          </p:val>
                                        </p:tav>
                                      </p:tavLst>
                                    </p:anim>
                                    <p:anim calcmode="lin" valueType="num">
                                      <p:cBhvr>
                                        <p:cTn id="70" dur="500" fill="hold"/>
                                        <p:tgtEl>
                                          <p:spTgt spid="11"/>
                                        </p:tgtEl>
                                        <p:attrNameLst>
                                          <p:attrName>ppt_h</p:attrName>
                                        </p:attrNameLst>
                                      </p:cBhvr>
                                      <p:tavLst>
                                        <p:tav tm="0">
                                          <p:val>
                                            <p:fltVal val="0"/>
                                          </p:val>
                                        </p:tav>
                                        <p:tav tm="100000">
                                          <p:val>
                                            <p:strVal val="#ppt_h"/>
                                          </p:val>
                                        </p:tav>
                                      </p:tavLst>
                                    </p:anim>
                                    <p:animEffect transition="in" filter="fade">
                                      <p:cBhvr>
                                        <p:cTn id="71" dur="500"/>
                                        <p:tgtEl>
                                          <p:spTgt spid="11"/>
                                        </p:tgtEl>
                                      </p:cBhvr>
                                    </p:animEffect>
                                  </p:childTnLst>
                                </p:cTn>
                              </p:par>
                            </p:childTnLst>
                          </p:cTn>
                        </p:par>
                        <p:par>
                          <p:cTn id="72" fill="hold">
                            <p:stCondLst>
                              <p:cond delay="4849"/>
                            </p:stCondLst>
                            <p:childTnLst>
                              <p:par>
                                <p:cTn id="73" presetID="53" presetClass="entr" presetSubtype="16"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childTnLst>
                          </p:cTn>
                        </p:par>
                        <p:par>
                          <p:cTn id="78" fill="hold">
                            <p:stCondLst>
                              <p:cond delay="5349"/>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7"/>
                                        </p:tgtEl>
                                        <p:attrNameLst>
                                          <p:attrName>style.visibility</p:attrName>
                                        </p:attrNameLst>
                                      </p:cBhvr>
                                      <p:to>
                                        <p:strVal val="visible"/>
                                      </p:to>
                                    </p:set>
                                    <p:anim calcmode="lin" valueType="num">
                                      <p:cBhvr>
                                        <p:cTn id="81" dur="100" fill="hold"/>
                                        <p:tgtEl>
                                          <p:spTgt spid="17"/>
                                        </p:tgtEl>
                                        <p:attrNameLst>
                                          <p:attrName>ppt_w</p:attrName>
                                        </p:attrNameLst>
                                      </p:cBhvr>
                                      <p:tavLst>
                                        <p:tav tm="0">
                                          <p:val>
                                            <p:fltVal val="0"/>
                                          </p:val>
                                        </p:tav>
                                        <p:tav tm="100000">
                                          <p:val>
                                            <p:strVal val="#ppt_w"/>
                                          </p:val>
                                        </p:tav>
                                      </p:tavLst>
                                    </p:anim>
                                    <p:anim calcmode="lin" valueType="num">
                                      <p:cBhvr>
                                        <p:cTn id="82" dur="100" fill="hold"/>
                                        <p:tgtEl>
                                          <p:spTgt spid="17"/>
                                        </p:tgtEl>
                                        <p:attrNameLst>
                                          <p:attrName>ppt_h</p:attrName>
                                        </p:attrNameLst>
                                      </p:cBhvr>
                                      <p:tavLst>
                                        <p:tav tm="0">
                                          <p:val>
                                            <p:fltVal val="0"/>
                                          </p:val>
                                        </p:tav>
                                        <p:tav tm="100000">
                                          <p:val>
                                            <p:strVal val="#ppt_h"/>
                                          </p:val>
                                        </p:tav>
                                      </p:tavLst>
                                    </p:anim>
                                    <p:animEffect transition="in" filter="fade">
                                      <p:cBhvr>
                                        <p:cTn id="83" dur="100"/>
                                        <p:tgtEl>
                                          <p:spTgt spid="17"/>
                                        </p:tgtEl>
                                      </p:cBhvr>
                                    </p:animEffect>
                                  </p:childTnLst>
                                </p:cTn>
                              </p:par>
                            </p:childTnLst>
                          </p:cTn>
                        </p:par>
                        <p:par>
                          <p:cTn id="84" fill="hold">
                            <p:stCondLst>
                              <p:cond delay="6199"/>
                            </p:stCondLst>
                            <p:childTnLst>
                              <p:par>
                                <p:cTn id="85" presetID="53" presetClass="entr" presetSubtype="16"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Effect transition="in" filter="fade">
                                      <p:cBhvr>
                                        <p:cTn id="89" dur="500"/>
                                        <p:tgtEl>
                                          <p:spTgt spid="12"/>
                                        </p:tgtEl>
                                      </p:cBhvr>
                                    </p:animEffect>
                                  </p:childTnLst>
                                </p:cTn>
                              </p:par>
                            </p:childTnLst>
                          </p:cTn>
                        </p:par>
                        <p:par>
                          <p:cTn id="90" fill="hold">
                            <p:stCondLst>
                              <p:cond delay="6699"/>
                            </p:stCondLst>
                            <p:childTnLst>
                              <p:par>
                                <p:cTn id="91" presetID="53" presetClass="entr" presetSubtype="16"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childTnLst>
                          </p:cTn>
                        </p:par>
                        <p:par>
                          <p:cTn id="96" fill="hold">
                            <p:stCondLst>
                              <p:cond delay="7199"/>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19"/>
                                        </p:tgtEl>
                                        <p:attrNameLst>
                                          <p:attrName>style.visibility</p:attrName>
                                        </p:attrNameLst>
                                      </p:cBhvr>
                                      <p:to>
                                        <p:strVal val="visible"/>
                                      </p:to>
                                    </p:set>
                                    <p:anim calcmode="lin" valueType="num">
                                      <p:cBhvr>
                                        <p:cTn id="99" dur="100" fill="hold"/>
                                        <p:tgtEl>
                                          <p:spTgt spid="19"/>
                                        </p:tgtEl>
                                        <p:attrNameLst>
                                          <p:attrName>ppt_w</p:attrName>
                                        </p:attrNameLst>
                                      </p:cBhvr>
                                      <p:tavLst>
                                        <p:tav tm="0">
                                          <p:val>
                                            <p:fltVal val="0"/>
                                          </p:val>
                                        </p:tav>
                                        <p:tav tm="100000">
                                          <p:val>
                                            <p:strVal val="#ppt_w"/>
                                          </p:val>
                                        </p:tav>
                                      </p:tavLst>
                                    </p:anim>
                                    <p:anim calcmode="lin" valueType="num">
                                      <p:cBhvr>
                                        <p:cTn id="100" dur="100" fill="hold"/>
                                        <p:tgtEl>
                                          <p:spTgt spid="19"/>
                                        </p:tgtEl>
                                        <p:attrNameLst>
                                          <p:attrName>ppt_h</p:attrName>
                                        </p:attrNameLst>
                                      </p:cBhvr>
                                      <p:tavLst>
                                        <p:tav tm="0">
                                          <p:val>
                                            <p:fltVal val="0"/>
                                          </p:val>
                                        </p:tav>
                                        <p:tav tm="100000">
                                          <p:val>
                                            <p:strVal val="#ppt_h"/>
                                          </p:val>
                                        </p:tav>
                                      </p:tavLst>
                                    </p:anim>
                                    <p:animEffect transition="in" filter="fade">
                                      <p:cBhvr>
                                        <p:cTn id="101" dur="100"/>
                                        <p:tgtEl>
                                          <p:spTgt spid="19"/>
                                        </p:tgtEl>
                                      </p:cBhvr>
                                    </p:animEffect>
                                  </p:childTnLst>
                                </p:cTn>
                              </p:par>
                            </p:childTnLst>
                          </p:cTn>
                        </p:par>
                        <p:par>
                          <p:cTn id="102" fill="hold">
                            <p:stCondLst>
                              <p:cond delay="8050"/>
                            </p:stCondLst>
                            <p:childTnLst>
                              <p:par>
                                <p:cTn id="103" presetID="53" presetClass="entr" presetSubtype="16" fill="hold" grpId="0"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500" fill="hold"/>
                                        <p:tgtEl>
                                          <p:spTgt spid="13"/>
                                        </p:tgtEl>
                                        <p:attrNameLst>
                                          <p:attrName>ppt_w</p:attrName>
                                        </p:attrNameLst>
                                      </p:cBhvr>
                                      <p:tavLst>
                                        <p:tav tm="0">
                                          <p:val>
                                            <p:fltVal val="0"/>
                                          </p:val>
                                        </p:tav>
                                        <p:tav tm="100000">
                                          <p:val>
                                            <p:strVal val="#ppt_w"/>
                                          </p:val>
                                        </p:tav>
                                      </p:tavLst>
                                    </p:anim>
                                    <p:anim calcmode="lin" valueType="num">
                                      <p:cBhvr>
                                        <p:cTn id="106" dur="500" fill="hold"/>
                                        <p:tgtEl>
                                          <p:spTgt spid="13"/>
                                        </p:tgtEl>
                                        <p:attrNameLst>
                                          <p:attrName>ppt_h</p:attrName>
                                        </p:attrNameLst>
                                      </p:cBhvr>
                                      <p:tavLst>
                                        <p:tav tm="0">
                                          <p:val>
                                            <p:fltVal val="0"/>
                                          </p:val>
                                        </p:tav>
                                        <p:tav tm="100000">
                                          <p:val>
                                            <p:strVal val="#ppt_h"/>
                                          </p:val>
                                        </p:tav>
                                      </p:tavLst>
                                    </p:anim>
                                    <p:animEffect transition="in" filter="fade">
                                      <p:cBhvr>
                                        <p:cTn id="107" dur="500"/>
                                        <p:tgtEl>
                                          <p:spTgt spid="13"/>
                                        </p:tgtEl>
                                      </p:cBhvr>
                                    </p:animEffect>
                                  </p:childTnLst>
                                </p:cTn>
                              </p:par>
                            </p:childTnLst>
                          </p:cTn>
                        </p:par>
                        <p:par>
                          <p:cTn id="108" fill="hold">
                            <p:stCondLst>
                              <p:cond delay="8550"/>
                            </p:stCondLst>
                            <p:childTnLst>
                              <p:par>
                                <p:cTn id="109" presetID="53" presetClass="entr" presetSubtype="16"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500" fill="hold"/>
                                        <p:tgtEl>
                                          <p:spTgt spid="20"/>
                                        </p:tgtEl>
                                        <p:attrNameLst>
                                          <p:attrName>ppt_w</p:attrName>
                                        </p:attrNameLst>
                                      </p:cBhvr>
                                      <p:tavLst>
                                        <p:tav tm="0">
                                          <p:val>
                                            <p:fltVal val="0"/>
                                          </p:val>
                                        </p:tav>
                                        <p:tav tm="100000">
                                          <p:val>
                                            <p:strVal val="#ppt_w"/>
                                          </p:val>
                                        </p:tav>
                                      </p:tavLst>
                                    </p:anim>
                                    <p:anim calcmode="lin" valueType="num">
                                      <p:cBhvr>
                                        <p:cTn id="112" dur="500" fill="hold"/>
                                        <p:tgtEl>
                                          <p:spTgt spid="20"/>
                                        </p:tgtEl>
                                        <p:attrNameLst>
                                          <p:attrName>ppt_h</p:attrName>
                                        </p:attrNameLst>
                                      </p:cBhvr>
                                      <p:tavLst>
                                        <p:tav tm="0">
                                          <p:val>
                                            <p:fltVal val="0"/>
                                          </p:val>
                                        </p:tav>
                                        <p:tav tm="100000">
                                          <p:val>
                                            <p:strVal val="#ppt_h"/>
                                          </p:val>
                                        </p:tav>
                                      </p:tavLst>
                                    </p:anim>
                                    <p:animEffect transition="in" filter="fade">
                                      <p:cBhvr>
                                        <p:cTn id="113" dur="500"/>
                                        <p:tgtEl>
                                          <p:spTgt spid="20"/>
                                        </p:tgtEl>
                                      </p:cBhvr>
                                    </p:animEffect>
                                  </p:childTnLst>
                                </p:cTn>
                              </p:par>
                            </p:childTnLst>
                          </p:cTn>
                        </p:par>
                        <p:par>
                          <p:cTn id="114" fill="hold">
                            <p:stCondLst>
                              <p:cond delay="9050"/>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21"/>
                                        </p:tgtEl>
                                        <p:attrNameLst>
                                          <p:attrName>style.visibility</p:attrName>
                                        </p:attrNameLst>
                                      </p:cBhvr>
                                      <p:to>
                                        <p:strVal val="visible"/>
                                      </p:to>
                                    </p:set>
                                    <p:anim calcmode="lin" valueType="num">
                                      <p:cBhvr>
                                        <p:cTn id="117" dur="100" fill="hold"/>
                                        <p:tgtEl>
                                          <p:spTgt spid="21"/>
                                        </p:tgtEl>
                                        <p:attrNameLst>
                                          <p:attrName>ppt_w</p:attrName>
                                        </p:attrNameLst>
                                      </p:cBhvr>
                                      <p:tavLst>
                                        <p:tav tm="0">
                                          <p:val>
                                            <p:fltVal val="0"/>
                                          </p:val>
                                        </p:tav>
                                        <p:tav tm="100000">
                                          <p:val>
                                            <p:strVal val="#ppt_w"/>
                                          </p:val>
                                        </p:tav>
                                      </p:tavLst>
                                    </p:anim>
                                    <p:anim calcmode="lin" valueType="num">
                                      <p:cBhvr>
                                        <p:cTn id="118" dur="100" fill="hold"/>
                                        <p:tgtEl>
                                          <p:spTgt spid="21"/>
                                        </p:tgtEl>
                                        <p:attrNameLst>
                                          <p:attrName>ppt_h</p:attrName>
                                        </p:attrNameLst>
                                      </p:cBhvr>
                                      <p:tavLst>
                                        <p:tav tm="0">
                                          <p:val>
                                            <p:fltVal val="0"/>
                                          </p:val>
                                        </p:tav>
                                        <p:tav tm="100000">
                                          <p:val>
                                            <p:strVal val="#ppt_h"/>
                                          </p:val>
                                        </p:tav>
                                      </p:tavLst>
                                    </p:anim>
                                    <p:animEffect transition="in" filter="fade">
                                      <p:cBhvr>
                                        <p:cTn id="119"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5" grpId="0" bldLvl="0" animBg="1"/>
      <p:bldP spid="6" grpId="0" bldLvl="0" animBg="1"/>
      <p:bldP spid="7" grpId="0" bldLvl="0" animBg="1"/>
      <p:bldP spid="8" grpId="0" bldLvl="0" animBg="1"/>
      <p:bldP spid="9" grpId="0"/>
      <p:bldP spid="10" grpId="0"/>
      <p:bldP spid="11" grpId="0"/>
      <p:bldP spid="12" grpId="0"/>
      <p:bldP spid="13" grpId="0"/>
      <p:bldP spid="14" grpId="0"/>
      <p:bldP spid="15" grpId="0"/>
      <p:bldP spid="3" grpId="0"/>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a:off x="2640216" y="1545886"/>
            <a:ext cx="759023" cy="75902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082014" y="5290969"/>
            <a:ext cx="463304" cy="463304"/>
            <a:chOff x="304800" y="673100"/>
            <a:chExt cx="4000500" cy="4000500"/>
          </a:xfrm>
          <a:solidFill>
            <a:srgbClr val="FFC000"/>
          </a:solidFill>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82640" y="3161983"/>
            <a:ext cx="399635" cy="399635"/>
            <a:chOff x="304800" y="673100"/>
            <a:chExt cx="4000500" cy="4000500"/>
          </a:xfrm>
          <a:solidFill>
            <a:srgbClr val="FFC000"/>
          </a:solidFill>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364026" y="1752672"/>
            <a:ext cx="463305" cy="463305"/>
            <a:chOff x="304800" y="673100"/>
            <a:chExt cx="4000500" cy="4000500"/>
          </a:xfrm>
          <a:solidFill>
            <a:srgbClr val="FFC000"/>
          </a:solidFill>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227456" y="5522621"/>
            <a:ext cx="379513" cy="379513"/>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219861" y="2074044"/>
            <a:ext cx="4864650" cy="3384550"/>
            <a:chOff x="872897" y="2205038"/>
            <a:chExt cx="4864650" cy="3384550"/>
          </a:xfrm>
          <a:effectLst>
            <a:outerShdw blurRad="431800" dist="88900" dir="2700000" algn="tl" rotWithShape="0">
              <a:prstClr val="black">
                <a:alpha val="40000"/>
              </a:prstClr>
            </a:outerShdw>
          </a:effectLst>
        </p:grpSpPr>
        <p:sp>
          <p:nvSpPr>
            <p:cNvPr id="27" name="矩形 26"/>
            <p:cNvSpPr/>
            <p:nvPr/>
          </p:nvSpPr>
          <p:spPr>
            <a:xfrm>
              <a:off x="872897" y="2205038"/>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27423" y="2323995"/>
              <a:ext cx="4566108" cy="3146637"/>
            </a:xfrm>
            <a:prstGeom prst="rect">
              <a:avLst/>
            </a:prstGeom>
            <a:blipFill rotWithShape="1">
              <a:blip r:embed="rId2" cstate="email">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a:spLocks noChangeArrowheads="1"/>
          </p:cNvSpPr>
          <p:nvPr/>
        </p:nvSpPr>
        <p:spPr bwMode="auto">
          <a:xfrm>
            <a:off x="6744672" y="2045100"/>
            <a:ext cx="4320480"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r>
              <a:rPr lang="zh-CN" altLang="en-US" sz="1400" dirty="0">
                <a:solidFill>
                  <a:schemeClr val="tx1"/>
                </a:solidFill>
                <a:sym typeface="微软雅黑" panose="020B0503020204020204" charset="-122"/>
              </a:rPr>
              <a:t>。在此录入上述图表的综合说明，在此录入上述图表的综合描述</a:t>
            </a:r>
            <a:r>
              <a:rPr lang="zh-CN" altLang="en-US" sz="1400" dirty="0" smtClean="0">
                <a:solidFill>
                  <a:schemeClr val="tx1"/>
                </a:solidFill>
                <a:sym typeface="微软雅黑" panose="020B0503020204020204" charset="-122"/>
              </a:rPr>
              <a:t>说明。</a:t>
            </a:r>
          </a:p>
        </p:txBody>
      </p:sp>
      <p:cxnSp>
        <p:nvCxnSpPr>
          <p:cNvPr id="30" name="直接连接符 29"/>
          <p:cNvCxnSpPr/>
          <p:nvPr/>
        </p:nvCxnSpPr>
        <p:spPr>
          <a:xfrm>
            <a:off x="7267740" y="357431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555772" y="3196899"/>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rPr>
              <a:t>添加文字标题</a:t>
            </a:r>
          </a:p>
        </p:txBody>
      </p:sp>
      <p:sp>
        <p:nvSpPr>
          <p:cNvPr id="32" name="矩形 47"/>
          <p:cNvSpPr>
            <a:spLocks noChangeArrowheads="1"/>
          </p:cNvSpPr>
          <p:nvPr/>
        </p:nvSpPr>
        <p:spPr bwMode="auto">
          <a:xfrm>
            <a:off x="7555772" y="3604905"/>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33" name="组合 32"/>
          <p:cNvGrpSpPr/>
          <p:nvPr/>
        </p:nvGrpSpPr>
        <p:grpSpPr>
          <a:xfrm>
            <a:off x="6662428" y="3161536"/>
            <a:ext cx="812482" cy="81248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6695060" y="3305552"/>
            <a:ext cx="747218" cy="521970"/>
          </a:xfrm>
          <a:prstGeom prst="rect">
            <a:avLst/>
          </a:prstGeom>
          <a:noFill/>
        </p:spPr>
        <p:txBody>
          <a:bodyPr wrap="square" rtlCol="0">
            <a:spAutoFit/>
          </a:bodyPr>
          <a:lstStyle/>
          <a:p>
            <a:pPr algn="ctr"/>
            <a:r>
              <a:rPr lang="en-US" altLang="zh-CN" sz="2800" dirty="0" smtClean="0">
                <a:solidFill>
                  <a:srgbClr val="EB642F"/>
                </a:solidFill>
                <a:latin typeface="Impact MT Std" pitchFamily="34" charset="0"/>
                <a:ea typeface="微软雅黑" panose="020B0503020204020204" charset="-122"/>
              </a:rPr>
              <a:t>01</a:t>
            </a:r>
          </a:p>
        </p:txBody>
      </p:sp>
      <p:cxnSp>
        <p:nvCxnSpPr>
          <p:cNvPr id="37" name="直接连接符 36"/>
          <p:cNvCxnSpPr/>
          <p:nvPr/>
        </p:nvCxnSpPr>
        <p:spPr>
          <a:xfrm>
            <a:off x="7257504" y="495761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545536" y="4580198"/>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EB642F"/>
                </a:solidFill>
                <a:latin typeface="微软雅黑" panose="020B0503020204020204" charset="-122"/>
                <a:ea typeface="微软雅黑" panose="020B0503020204020204" charset="-122"/>
                <a:cs typeface="Arial" panose="020B0604020202020204" pitchFamily="34" charset="0"/>
              </a:rPr>
              <a:t>添加文字标题</a:t>
            </a:r>
          </a:p>
        </p:txBody>
      </p:sp>
      <p:sp>
        <p:nvSpPr>
          <p:cNvPr id="39" name="矩形 47"/>
          <p:cNvSpPr>
            <a:spLocks noChangeArrowheads="1"/>
          </p:cNvSpPr>
          <p:nvPr/>
        </p:nvSpPr>
        <p:spPr bwMode="auto">
          <a:xfrm>
            <a:off x="7545536" y="4988204"/>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40" name="组合 39"/>
          <p:cNvGrpSpPr/>
          <p:nvPr/>
        </p:nvGrpSpPr>
        <p:grpSpPr>
          <a:xfrm>
            <a:off x="6652192" y="4544835"/>
            <a:ext cx="812482" cy="812482"/>
            <a:chOff x="304800" y="673100"/>
            <a:chExt cx="4000500" cy="4000500"/>
          </a:xfrm>
          <a:effectLst>
            <a:outerShdw blurRad="317500" dist="1905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2"/>
          <p:cNvSpPr txBox="1"/>
          <p:nvPr/>
        </p:nvSpPr>
        <p:spPr>
          <a:xfrm>
            <a:off x="6684824" y="4688851"/>
            <a:ext cx="747218" cy="521970"/>
          </a:xfrm>
          <a:prstGeom prst="rect">
            <a:avLst/>
          </a:prstGeom>
          <a:noFill/>
        </p:spPr>
        <p:txBody>
          <a:bodyPr wrap="square" rtlCol="0">
            <a:spAutoFit/>
          </a:bodyPr>
          <a:lstStyle/>
          <a:p>
            <a:pPr algn="ctr"/>
            <a:r>
              <a:rPr lang="en-US" altLang="zh-CN" sz="2800" dirty="0" smtClean="0">
                <a:solidFill>
                  <a:srgbClr val="EB642F"/>
                </a:solidFill>
                <a:latin typeface="Impact MT Std" pitchFamily="34" charset="0"/>
                <a:ea typeface="微软雅黑" panose="020B0503020204020204" charset="-122"/>
              </a:rPr>
              <a:t>02</a:t>
            </a:r>
          </a:p>
        </p:txBody>
      </p:sp>
      <p:sp>
        <p:nvSpPr>
          <p:cNvPr id="6" name="矩形 5"/>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矩形 8"/>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1"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fltVal val="0"/>
                                          </p:val>
                                        </p:tav>
                                        <p:tav tm="100000">
                                          <p:val>
                                            <p:strVal val="#ppt_w"/>
                                          </p:val>
                                        </p:tav>
                                      </p:tavLst>
                                    </p:anim>
                                    <p:anim calcmode="lin" valueType="num">
                                      <p:cBhvr>
                                        <p:cTn id="11" dur="1000" fill="hold"/>
                                        <p:tgtEl>
                                          <p:spTgt spid="11"/>
                                        </p:tgtEl>
                                        <p:attrNameLst>
                                          <p:attrName>ppt_h</p:attrName>
                                        </p:attrNameLst>
                                      </p:cBhvr>
                                      <p:tavLst>
                                        <p:tav tm="0">
                                          <p:val>
                                            <p:fltVal val="0"/>
                                          </p:val>
                                        </p:tav>
                                        <p:tav tm="100000">
                                          <p:val>
                                            <p:strVal val="#ppt_h"/>
                                          </p:val>
                                        </p:tav>
                                      </p:tavLst>
                                    </p:anim>
                                    <p:anim calcmode="lin" valueType="num">
                                      <p:cBhvr>
                                        <p:cTn id="12" dur="1000" fill="hold"/>
                                        <p:tgtEl>
                                          <p:spTgt spid="11"/>
                                        </p:tgtEl>
                                        <p:attrNameLst>
                                          <p:attrName>style.rotation</p:attrName>
                                        </p:attrNameLst>
                                      </p:cBhvr>
                                      <p:tavLst>
                                        <p:tav tm="0">
                                          <p:val>
                                            <p:fltVal val="90"/>
                                          </p:val>
                                        </p:tav>
                                        <p:tav tm="100000">
                                          <p:val>
                                            <p:fltVal val="0"/>
                                          </p:val>
                                        </p:tav>
                                      </p:tavLst>
                                    </p:anim>
                                    <p:animEffect transition="in" filter="fade">
                                      <p:cBhvr>
                                        <p:cTn id="13" dur="1000"/>
                                        <p:tgtEl>
                                          <p:spTgt spid="11"/>
                                        </p:tgtEl>
                                      </p:cBhvr>
                                    </p:animEffect>
                                  </p:childTnLst>
                                </p:cTn>
                              </p:par>
                              <p:par>
                                <p:cTn id="14" presetID="31" presetClass="entr" presetSubtype="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1000" fill="hold"/>
                                        <p:tgtEl>
                                          <p:spTgt spid="20"/>
                                        </p:tgtEl>
                                        <p:attrNameLst>
                                          <p:attrName>ppt_w</p:attrName>
                                        </p:attrNameLst>
                                      </p:cBhvr>
                                      <p:tavLst>
                                        <p:tav tm="0">
                                          <p:val>
                                            <p:fltVal val="0"/>
                                          </p:val>
                                        </p:tav>
                                        <p:tav tm="100000">
                                          <p:val>
                                            <p:strVal val="#ppt_w"/>
                                          </p:val>
                                        </p:tav>
                                      </p:tavLst>
                                    </p:anim>
                                    <p:anim calcmode="lin" valueType="num">
                                      <p:cBhvr>
                                        <p:cTn id="17" dur="1000" fill="hold"/>
                                        <p:tgtEl>
                                          <p:spTgt spid="20"/>
                                        </p:tgtEl>
                                        <p:attrNameLst>
                                          <p:attrName>ppt_h</p:attrName>
                                        </p:attrNameLst>
                                      </p:cBhvr>
                                      <p:tavLst>
                                        <p:tav tm="0">
                                          <p:val>
                                            <p:fltVal val="0"/>
                                          </p:val>
                                        </p:tav>
                                        <p:tav tm="100000">
                                          <p:val>
                                            <p:strVal val="#ppt_h"/>
                                          </p:val>
                                        </p:tav>
                                      </p:tavLst>
                                    </p:anim>
                                    <p:anim calcmode="lin" valueType="num">
                                      <p:cBhvr>
                                        <p:cTn id="18" dur="1000" fill="hold"/>
                                        <p:tgtEl>
                                          <p:spTgt spid="20"/>
                                        </p:tgtEl>
                                        <p:attrNameLst>
                                          <p:attrName>style.rotation</p:attrName>
                                        </p:attrNameLst>
                                      </p:cBhvr>
                                      <p:tavLst>
                                        <p:tav tm="0">
                                          <p:val>
                                            <p:fltVal val="90"/>
                                          </p:val>
                                        </p:tav>
                                        <p:tav tm="100000">
                                          <p:val>
                                            <p:fltVal val="0"/>
                                          </p:val>
                                        </p:tav>
                                      </p:tavLst>
                                    </p:anim>
                                    <p:animEffect transition="in" filter="fade">
                                      <p:cBhvr>
                                        <p:cTn id="19" dur="1000"/>
                                        <p:tgtEl>
                                          <p:spTgt spid="20"/>
                                        </p:tgtEl>
                                      </p:cBhvr>
                                    </p:animEffect>
                                  </p:childTnLst>
                                </p:cTn>
                              </p:par>
                              <p:par>
                                <p:cTn id="20" presetID="31" presetClass="entr" presetSubtype="0" fill="hold"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anim calcmode="lin" valueType="num">
                                      <p:cBhvr>
                                        <p:cTn id="24" dur="1000" fill="hold"/>
                                        <p:tgtEl>
                                          <p:spTgt spid="14"/>
                                        </p:tgtEl>
                                        <p:attrNameLst>
                                          <p:attrName>style.rotation</p:attrName>
                                        </p:attrNameLst>
                                      </p:cBhvr>
                                      <p:tavLst>
                                        <p:tav tm="0">
                                          <p:val>
                                            <p:fltVal val="90"/>
                                          </p:val>
                                        </p:tav>
                                        <p:tav tm="100000">
                                          <p:val>
                                            <p:fltVal val="0"/>
                                          </p:val>
                                        </p:tav>
                                      </p:tavLst>
                                    </p:anim>
                                    <p:animEffect transition="in" filter="fade">
                                      <p:cBhvr>
                                        <p:cTn id="25" dur="1000"/>
                                        <p:tgtEl>
                                          <p:spTgt spid="14"/>
                                        </p:tgtEl>
                                      </p:cBhvr>
                                    </p:animEffect>
                                  </p:childTnLst>
                                </p:cTn>
                              </p:par>
                              <p:par>
                                <p:cTn id="26" presetID="31" presetClass="entr" presetSubtype="0" fill="hold"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1000" fill="hold"/>
                                        <p:tgtEl>
                                          <p:spTgt spid="17"/>
                                        </p:tgtEl>
                                        <p:attrNameLst>
                                          <p:attrName>ppt_w</p:attrName>
                                        </p:attrNameLst>
                                      </p:cBhvr>
                                      <p:tavLst>
                                        <p:tav tm="0">
                                          <p:val>
                                            <p:fltVal val="0"/>
                                          </p:val>
                                        </p:tav>
                                        <p:tav tm="100000">
                                          <p:val>
                                            <p:strVal val="#ppt_w"/>
                                          </p:val>
                                        </p:tav>
                                      </p:tavLst>
                                    </p:anim>
                                    <p:anim calcmode="lin" valueType="num">
                                      <p:cBhvr>
                                        <p:cTn id="29" dur="1000" fill="hold"/>
                                        <p:tgtEl>
                                          <p:spTgt spid="17"/>
                                        </p:tgtEl>
                                        <p:attrNameLst>
                                          <p:attrName>ppt_h</p:attrName>
                                        </p:attrNameLst>
                                      </p:cBhvr>
                                      <p:tavLst>
                                        <p:tav tm="0">
                                          <p:val>
                                            <p:fltVal val="0"/>
                                          </p:val>
                                        </p:tav>
                                        <p:tav tm="100000">
                                          <p:val>
                                            <p:strVal val="#ppt_h"/>
                                          </p:val>
                                        </p:tav>
                                      </p:tavLst>
                                    </p:anim>
                                    <p:anim calcmode="lin" valueType="num">
                                      <p:cBhvr>
                                        <p:cTn id="30" dur="1000" fill="hold"/>
                                        <p:tgtEl>
                                          <p:spTgt spid="17"/>
                                        </p:tgtEl>
                                        <p:attrNameLst>
                                          <p:attrName>style.rotation</p:attrName>
                                        </p:attrNameLst>
                                      </p:cBhvr>
                                      <p:tavLst>
                                        <p:tav tm="0">
                                          <p:val>
                                            <p:fltVal val="90"/>
                                          </p:val>
                                        </p:tav>
                                        <p:tav tm="100000">
                                          <p:val>
                                            <p:fltVal val="0"/>
                                          </p:val>
                                        </p:tav>
                                      </p:tavLst>
                                    </p:anim>
                                    <p:animEffect transition="in" filter="fade">
                                      <p:cBhvr>
                                        <p:cTn id="31" dur="1000"/>
                                        <p:tgtEl>
                                          <p:spTgt spid="17"/>
                                        </p:tgtEl>
                                      </p:cBhvr>
                                    </p:animEffect>
                                  </p:childTnLst>
                                </p:cTn>
                              </p:par>
                              <p:par>
                                <p:cTn id="32" presetID="31" presetClass="entr" presetSubtype="0"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 calcmode="lin" valueType="num">
                                      <p:cBhvr>
                                        <p:cTn id="34" dur="1000" fill="hold"/>
                                        <p:tgtEl>
                                          <p:spTgt spid="23"/>
                                        </p:tgtEl>
                                        <p:attrNameLst>
                                          <p:attrName>ppt_w</p:attrName>
                                        </p:attrNameLst>
                                      </p:cBhvr>
                                      <p:tavLst>
                                        <p:tav tm="0">
                                          <p:val>
                                            <p:fltVal val="0"/>
                                          </p:val>
                                        </p:tav>
                                        <p:tav tm="100000">
                                          <p:val>
                                            <p:strVal val="#ppt_w"/>
                                          </p:val>
                                        </p:tav>
                                      </p:tavLst>
                                    </p:anim>
                                    <p:anim calcmode="lin" valueType="num">
                                      <p:cBhvr>
                                        <p:cTn id="35" dur="1000" fill="hold"/>
                                        <p:tgtEl>
                                          <p:spTgt spid="23"/>
                                        </p:tgtEl>
                                        <p:attrNameLst>
                                          <p:attrName>ppt_h</p:attrName>
                                        </p:attrNameLst>
                                      </p:cBhvr>
                                      <p:tavLst>
                                        <p:tav tm="0">
                                          <p:val>
                                            <p:fltVal val="0"/>
                                          </p:val>
                                        </p:tav>
                                        <p:tav tm="100000">
                                          <p:val>
                                            <p:strVal val="#ppt_h"/>
                                          </p:val>
                                        </p:tav>
                                      </p:tavLst>
                                    </p:anim>
                                    <p:anim calcmode="lin" valueType="num">
                                      <p:cBhvr>
                                        <p:cTn id="36" dur="1000" fill="hold"/>
                                        <p:tgtEl>
                                          <p:spTgt spid="23"/>
                                        </p:tgtEl>
                                        <p:attrNameLst>
                                          <p:attrName>style.rotation</p:attrName>
                                        </p:attrNameLst>
                                      </p:cBhvr>
                                      <p:tavLst>
                                        <p:tav tm="0">
                                          <p:val>
                                            <p:fltVal val="90"/>
                                          </p:val>
                                        </p:tav>
                                        <p:tav tm="100000">
                                          <p:val>
                                            <p:fltVal val="0"/>
                                          </p:val>
                                        </p:tav>
                                      </p:tavLst>
                                    </p:anim>
                                    <p:animEffect transition="in" filter="fade">
                                      <p:cBhvr>
                                        <p:cTn id="37" dur="1000"/>
                                        <p:tgtEl>
                                          <p:spTgt spid="23"/>
                                        </p:tgtEl>
                                      </p:cBhvr>
                                    </p:animEffect>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par>
                                <p:cTn id="44" presetID="31" presetClass="entr" presetSubtype="0" fill="hold" nodeType="withEffect">
                                  <p:stCondLst>
                                    <p:cond delay="500"/>
                                  </p:stCondLst>
                                  <p:childTnLst>
                                    <p:set>
                                      <p:cBhvr>
                                        <p:cTn id="45" dur="1" fill="hold">
                                          <p:stCondLst>
                                            <p:cond delay="0"/>
                                          </p:stCondLst>
                                        </p:cTn>
                                        <p:tgtEl>
                                          <p:spTgt spid="33"/>
                                        </p:tgtEl>
                                        <p:attrNameLst>
                                          <p:attrName>style.visibility</p:attrName>
                                        </p:attrNameLst>
                                      </p:cBhvr>
                                      <p:to>
                                        <p:strVal val="visible"/>
                                      </p:to>
                                    </p:set>
                                    <p:anim calcmode="lin" valueType="num">
                                      <p:cBhvr>
                                        <p:cTn id="46" dur="1000" fill="hold"/>
                                        <p:tgtEl>
                                          <p:spTgt spid="33"/>
                                        </p:tgtEl>
                                        <p:attrNameLst>
                                          <p:attrName>ppt_w</p:attrName>
                                        </p:attrNameLst>
                                      </p:cBhvr>
                                      <p:tavLst>
                                        <p:tav tm="0">
                                          <p:val>
                                            <p:fltVal val="0"/>
                                          </p:val>
                                        </p:tav>
                                        <p:tav tm="100000">
                                          <p:val>
                                            <p:strVal val="#ppt_w"/>
                                          </p:val>
                                        </p:tav>
                                      </p:tavLst>
                                    </p:anim>
                                    <p:anim calcmode="lin" valueType="num">
                                      <p:cBhvr>
                                        <p:cTn id="47" dur="1000" fill="hold"/>
                                        <p:tgtEl>
                                          <p:spTgt spid="33"/>
                                        </p:tgtEl>
                                        <p:attrNameLst>
                                          <p:attrName>ppt_h</p:attrName>
                                        </p:attrNameLst>
                                      </p:cBhvr>
                                      <p:tavLst>
                                        <p:tav tm="0">
                                          <p:val>
                                            <p:fltVal val="0"/>
                                          </p:val>
                                        </p:tav>
                                        <p:tav tm="100000">
                                          <p:val>
                                            <p:strVal val="#ppt_h"/>
                                          </p:val>
                                        </p:tav>
                                      </p:tavLst>
                                    </p:anim>
                                    <p:anim calcmode="lin" valueType="num">
                                      <p:cBhvr>
                                        <p:cTn id="48" dur="1000" fill="hold"/>
                                        <p:tgtEl>
                                          <p:spTgt spid="33"/>
                                        </p:tgtEl>
                                        <p:attrNameLst>
                                          <p:attrName>style.rotation</p:attrName>
                                        </p:attrNameLst>
                                      </p:cBhvr>
                                      <p:tavLst>
                                        <p:tav tm="0">
                                          <p:val>
                                            <p:fltVal val="90"/>
                                          </p:val>
                                        </p:tav>
                                        <p:tav tm="100000">
                                          <p:val>
                                            <p:fltVal val="0"/>
                                          </p:val>
                                        </p:tav>
                                      </p:tavLst>
                                    </p:anim>
                                    <p:animEffect transition="in" filter="fade">
                                      <p:cBhvr>
                                        <p:cTn id="49" dur="1000"/>
                                        <p:tgtEl>
                                          <p:spTgt spid="33"/>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36"/>
                                        </p:tgtEl>
                                        <p:attrNameLst>
                                          <p:attrName>style.visibility</p:attrName>
                                        </p:attrNameLst>
                                      </p:cBhvr>
                                      <p:to>
                                        <p:strVal val="visible"/>
                                      </p:to>
                                    </p:set>
                                    <p:anim calcmode="lin" valueType="num">
                                      <p:cBhvr>
                                        <p:cTn id="52" dur="10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36"/>
                                        </p:tgtEl>
                                        <p:attrNameLst>
                                          <p:attrName>ppt_y</p:attrName>
                                        </p:attrNameLst>
                                      </p:cBhvr>
                                      <p:tavLst>
                                        <p:tav tm="0">
                                          <p:val>
                                            <p:strVal val="#ppt_y"/>
                                          </p:val>
                                        </p:tav>
                                        <p:tav tm="100000">
                                          <p:val>
                                            <p:strVal val="#ppt_y"/>
                                          </p:val>
                                        </p:tav>
                                      </p:tavLst>
                                    </p:anim>
                                    <p:anim calcmode="lin" valueType="num">
                                      <p:cBhvr>
                                        <p:cTn id="54" dur="10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36"/>
                                        </p:tgtEl>
                                      </p:cBhvr>
                                    </p:animEffect>
                                  </p:childTnLst>
                                </p:cTn>
                              </p:par>
                            </p:childTnLst>
                          </p:cTn>
                        </p:par>
                        <p:par>
                          <p:cTn id="57" fill="hold">
                            <p:stCondLst>
                              <p:cond delay="3599"/>
                            </p:stCondLst>
                            <p:childTnLst>
                              <p:par>
                                <p:cTn id="58" presetID="22" presetClass="entr" presetSubtype="8"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par>
                                <p:cTn id="61" presetID="2" presetClass="entr" presetSubtype="2" fill="hold" grpId="0" nodeType="withEffect">
                                  <p:stCondLst>
                                    <p:cond delay="50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1+#ppt_w/2"/>
                                          </p:val>
                                        </p:tav>
                                        <p:tav tm="100000">
                                          <p:val>
                                            <p:strVal val="#ppt_x"/>
                                          </p:val>
                                        </p:tav>
                                      </p:tavLst>
                                    </p:anim>
                                    <p:anim calcmode="lin" valueType="num">
                                      <p:cBhvr additive="base">
                                        <p:cTn id="64" dur="500" fill="hold"/>
                                        <p:tgtEl>
                                          <p:spTgt spid="31"/>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1+#ppt_w/2"/>
                                          </p:val>
                                        </p:tav>
                                        <p:tav tm="100000">
                                          <p:val>
                                            <p:strVal val="#ppt_x"/>
                                          </p:val>
                                        </p:tav>
                                      </p:tavLst>
                                    </p:anim>
                                    <p:anim calcmode="lin" valueType="num">
                                      <p:cBhvr additive="base">
                                        <p:cTn id="68" dur="500" fill="hold"/>
                                        <p:tgtEl>
                                          <p:spTgt spid="32"/>
                                        </p:tgtEl>
                                        <p:attrNameLst>
                                          <p:attrName>ppt_y</p:attrName>
                                        </p:attrNameLst>
                                      </p:cBhvr>
                                      <p:tavLst>
                                        <p:tav tm="0">
                                          <p:val>
                                            <p:strVal val="#ppt_y"/>
                                          </p:val>
                                        </p:tav>
                                        <p:tav tm="100000">
                                          <p:val>
                                            <p:strVal val="#ppt_y"/>
                                          </p:val>
                                        </p:tav>
                                      </p:tavLst>
                                    </p:anim>
                                  </p:childTnLst>
                                </p:cTn>
                              </p:par>
                              <p:par>
                                <p:cTn id="69" presetID="31" presetClass="entr" presetSubtype="0" fill="hold" nodeType="withEffect">
                                  <p:stCondLst>
                                    <p:cond delay="5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1000" fill="hold"/>
                                        <p:tgtEl>
                                          <p:spTgt spid="40"/>
                                        </p:tgtEl>
                                        <p:attrNameLst>
                                          <p:attrName>ppt_w</p:attrName>
                                        </p:attrNameLst>
                                      </p:cBhvr>
                                      <p:tavLst>
                                        <p:tav tm="0">
                                          <p:val>
                                            <p:fltVal val="0"/>
                                          </p:val>
                                        </p:tav>
                                        <p:tav tm="100000">
                                          <p:val>
                                            <p:strVal val="#ppt_w"/>
                                          </p:val>
                                        </p:tav>
                                      </p:tavLst>
                                    </p:anim>
                                    <p:anim calcmode="lin" valueType="num">
                                      <p:cBhvr>
                                        <p:cTn id="72" dur="1000" fill="hold"/>
                                        <p:tgtEl>
                                          <p:spTgt spid="40"/>
                                        </p:tgtEl>
                                        <p:attrNameLst>
                                          <p:attrName>ppt_h</p:attrName>
                                        </p:attrNameLst>
                                      </p:cBhvr>
                                      <p:tavLst>
                                        <p:tav tm="0">
                                          <p:val>
                                            <p:fltVal val="0"/>
                                          </p:val>
                                        </p:tav>
                                        <p:tav tm="100000">
                                          <p:val>
                                            <p:strVal val="#ppt_h"/>
                                          </p:val>
                                        </p:tav>
                                      </p:tavLst>
                                    </p:anim>
                                    <p:anim calcmode="lin" valueType="num">
                                      <p:cBhvr>
                                        <p:cTn id="73" dur="1000" fill="hold"/>
                                        <p:tgtEl>
                                          <p:spTgt spid="40"/>
                                        </p:tgtEl>
                                        <p:attrNameLst>
                                          <p:attrName>style.rotation</p:attrName>
                                        </p:attrNameLst>
                                      </p:cBhvr>
                                      <p:tavLst>
                                        <p:tav tm="0">
                                          <p:val>
                                            <p:fltVal val="90"/>
                                          </p:val>
                                        </p:tav>
                                        <p:tav tm="100000">
                                          <p:val>
                                            <p:fltVal val="0"/>
                                          </p:val>
                                        </p:tav>
                                      </p:tavLst>
                                    </p:anim>
                                    <p:animEffect transition="in" filter="fade">
                                      <p:cBhvr>
                                        <p:cTn id="74" dur="1000"/>
                                        <p:tgtEl>
                                          <p:spTgt spid="40"/>
                                        </p:tgtEl>
                                      </p:cBhvr>
                                    </p:animEffect>
                                  </p:childTnLst>
                                </p:cTn>
                              </p:par>
                              <p:par>
                                <p:cTn id="75" presetID="41" presetClass="entr" presetSubtype="0" fill="hold" grpId="0" nodeType="withEffect">
                                  <p:stCondLst>
                                    <p:cond delay="1000"/>
                                  </p:stCondLst>
                                  <p:iterate type="lt">
                                    <p:tmPct val="10000"/>
                                  </p:iterate>
                                  <p:childTnLst>
                                    <p:set>
                                      <p:cBhvr>
                                        <p:cTn id="76" dur="1" fill="hold">
                                          <p:stCondLst>
                                            <p:cond delay="0"/>
                                          </p:stCondLst>
                                        </p:cTn>
                                        <p:tgtEl>
                                          <p:spTgt spid="5"/>
                                        </p:tgtEl>
                                        <p:attrNameLst>
                                          <p:attrName>style.visibility</p:attrName>
                                        </p:attrNameLst>
                                      </p:cBhvr>
                                      <p:to>
                                        <p:strVal val="visible"/>
                                      </p:to>
                                    </p:set>
                                    <p:anim calcmode="lin" valueType="num">
                                      <p:cBhvr>
                                        <p:cTn id="77"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8" dur="1000" fill="hold"/>
                                        <p:tgtEl>
                                          <p:spTgt spid="5"/>
                                        </p:tgtEl>
                                        <p:attrNameLst>
                                          <p:attrName>ppt_y</p:attrName>
                                        </p:attrNameLst>
                                      </p:cBhvr>
                                      <p:tavLst>
                                        <p:tav tm="0">
                                          <p:val>
                                            <p:strVal val="#ppt_y"/>
                                          </p:val>
                                        </p:tav>
                                        <p:tav tm="100000">
                                          <p:val>
                                            <p:strVal val="#ppt_y"/>
                                          </p:val>
                                        </p:tav>
                                      </p:tavLst>
                                    </p:anim>
                                    <p:anim calcmode="lin" valueType="num">
                                      <p:cBhvr>
                                        <p:cTn id="79"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80"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81" dur="1000" tmFilter="0,0; .5, 1; 1, 1"/>
                                        <p:tgtEl>
                                          <p:spTgt spid="5"/>
                                        </p:tgtEl>
                                      </p:cBhvr>
                                    </p:animEffect>
                                  </p:childTnLst>
                                </p:cTn>
                              </p:par>
                            </p:childTnLst>
                          </p:cTn>
                        </p:par>
                        <p:par>
                          <p:cTn id="82" fill="hold">
                            <p:stCondLst>
                              <p:cond delay="5699"/>
                            </p:stCondLst>
                            <p:childTnLst>
                              <p:par>
                                <p:cTn id="83" presetID="22" presetClass="entr" presetSubtype="8"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500"/>
                                        <p:tgtEl>
                                          <p:spTgt spid="37"/>
                                        </p:tgtEl>
                                      </p:cBhvr>
                                    </p:animEffect>
                                  </p:childTnLst>
                                </p:cTn>
                              </p:par>
                              <p:par>
                                <p:cTn id="86" presetID="2" presetClass="entr" presetSubtype="2"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1+#ppt_w/2"/>
                                          </p:val>
                                        </p:tav>
                                        <p:tav tm="100000">
                                          <p:val>
                                            <p:strVal val="#ppt_x"/>
                                          </p:val>
                                        </p:tav>
                                      </p:tavLst>
                                    </p:anim>
                                    <p:anim calcmode="lin" valueType="num">
                                      <p:cBhvr additive="base">
                                        <p:cTn id="89" dur="500" fill="hold"/>
                                        <p:tgtEl>
                                          <p:spTgt spid="38"/>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fill="hold"/>
                                        <p:tgtEl>
                                          <p:spTgt spid="39"/>
                                        </p:tgtEl>
                                        <p:attrNameLst>
                                          <p:attrName>ppt_x</p:attrName>
                                        </p:attrNameLst>
                                      </p:cBhvr>
                                      <p:tavLst>
                                        <p:tav tm="0">
                                          <p:val>
                                            <p:strVal val="1+#ppt_w/2"/>
                                          </p:val>
                                        </p:tav>
                                        <p:tav tm="100000">
                                          <p:val>
                                            <p:strVal val="#ppt_x"/>
                                          </p:val>
                                        </p:tav>
                                      </p:tavLst>
                                    </p:anim>
                                    <p:anim calcmode="lin" valueType="num">
                                      <p:cBhvr additive="base">
                                        <p:cTn id="93"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P spid="36" grpId="0"/>
      <p:bldP spid="38" grpId="0"/>
      <p:bldP spid="39"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45" name="组合 244"/>
          <p:cNvGrpSpPr/>
          <p:nvPr/>
        </p:nvGrpSpPr>
        <p:grpSpPr>
          <a:xfrm flipH="1">
            <a:off x="6230315" y="2190028"/>
            <a:ext cx="1388067" cy="36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1" name="组合 250"/>
          <p:cNvGrpSpPr/>
          <p:nvPr/>
        </p:nvGrpSpPr>
        <p:grpSpPr>
          <a:xfrm flipH="1">
            <a:off x="7618382" y="4132700"/>
            <a:ext cx="1388067" cy="36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 name="组合 1"/>
          <p:cNvGrpSpPr/>
          <p:nvPr/>
        </p:nvGrpSpPr>
        <p:grpSpPr>
          <a:xfrm>
            <a:off x="2692010" y="2190028"/>
            <a:ext cx="1388067" cy="36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4" name="组合 253"/>
          <p:cNvGrpSpPr/>
          <p:nvPr/>
        </p:nvGrpSpPr>
        <p:grpSpPr>
          <a:xfrm>
            <a:off x="3865087" y="4132700"/>
            <a:ext cx="1388067" cy="36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sp>
        <p:nvSpPr>
          <p:cNvPr id="201" name="等腰三角形 19">
            <a:hlinkClick r:id="rId2"/>
          </p:cNvPr>
          <p:cNvSpPr>
            <a:spLocks noChangeArrowheads="1"/>
          </p:cNvSpPr>
          <p:nvPr/>
        </p:nvSpPr>
        <p:spPr bwMode="auto">
          <a:xfrm flipH="1" flipV="1">
            <a:off x="3538855" y="1969135"/>
            <a:ext cx="2658745" cy="1799590"/>
          </a:xfrm>
          <a:prstGeom prst="triangle">
            <a:avLst>
              <a:gd name="adj" fmla="val 50000"/>
            </a:avLst>
          </a:prstGeom>
          <a:blipFill rotWithShape="1">
            <a:blip r:embed="rId3" cstate="email">
              <a:extLst>
                <a:ext uri="{28A0092B-C50C-407E-A947-70E740481C1C}">
                  <a14:useLocalDpi xmlns:a14="http://schemas.microsoft.com/office/drawing/2010/main"/>
                </a:ext>
              </a:extLst>
            </a:blip>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4" name="等腰三角形 22">
            <a:hlinkClick r:id="rId2"/>
          </p:cNvPr>
          <p:cNvSpPr>
            <a:spLocks noChangeArrowheads="1"/>
          </p:cNvSpPr>
          <p:nvPr/>
        </p:nvSpPr>
        <p:spPr bwMode="auto">
          <a:xfrm>
            <a:off x="4922520" y="1969135"/>
            <a:ext cx="2660650" cy="1799590"/>
          </a:xfrm>
          <a:prstGeom prst="triangle">
            <a:avLst>
              <a:gd name="adj" fmla="val 50000"/>
            </a:avLst>
          </a:prstGeom>
          <a:blipFill rotWithShape="1">
            <a:blip r:embed="rId4" cstate="email">
              <a:extLst>
                <a:ext uri="{28A0092B-C50C-407E-A947-70E740481C1C}">
                  <a14:useLocalDpi xmlns:a14="http://schemas.microsoft.com/office/drawing/2010/main"/>
                </a:ext>
              </a:extLst>
            </a:blip>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7" name="等腰三角形 25">
            <a:hlinkClick r:id="rId2"/>
          </p:cNvPr>
          <p:cNvSpPr>
            <a:spLocks noChangeArrowheads="1"/>
          </p:cNvSpPr>
          <p:nvPr/>
        </p:nvSpPr>
        <p:spPr bwMode="auto">
          <a:xfrm flipH="1" flipV="1">
            <a:off x="4922520" y="3822700"/>
            <a:ext cx="2660650" cy="1799590"/>
          </a:xfrm>
          <a:prstGeom prst="triangle">
            <a:avLst>
              <a:gd name="adj" fmla="val 50000"/>
            </a:avLst>
          </a:prstGeom>
          <a:blipFill rotWithShape="1">
            <a:blip r:embed="rId5" cstate="email">
              <a:extLst>
                <a:ext uri="{28A0092B-C50C-407E-A947-70E740481C1C}">
                  <a14:useLocalDpi xmlns:a14="http://schemas.microsoft.com/office/drawing/2010/main"/>
                </a:ext>
              </a:extLst>
            </a:blip>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10" name="等腰三角形 28">
            <a:hlinkClick r:id="rId2"/>
          </p:cNvPr>
          <p:cNvSpPr>
            <a:spLocks noChangeArrowheads="1"/>
          </p:cNvSpPr>
          <p:nvPr/>
        </p:nvSpPr>
        <p:spPr bwMode="auto">
          <a:xfrm>
            <a:off x="6308090" y="3822700"/>
            <a:ext cx="2658745" cy="1799590"/>
          </a:xfrm>
          <a:prstGeom prst="triangle">
            <a:avLst>
              <a:gd name="adj" fmla="val 50000"/>
            </a:avLst>
          </a:prstGeom>
          <a:blipFill rotWithShape="1">
            <a:blip r:embed="rId6" cstate="email">
              <a:extLst>
                <a:ext uri="{28A0092B-C50C-407E-A947-70E740481C1C}">
                  <a14:useLocalDpi xmlns:a14="http://schemas.microsoft.com/office/drawing/2010/main"/>
                </a:ext>
              </a:extLst>
            </a:blip>
            <a:stretch>
              <a:fillRect/>
            </a:stretch>
          </a:bli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24" name="TextBox 223"/>
          <p:cNvSpPr txBox="1"/>
          <p:nvPr/>
        </p:nvSpPr>
        <p:spPr>
          <a:xfrm>
            <a:off x="1299876" y="256020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3" name="TextBox 232"/>
          <p:cNvSpPr txBox="1"/>
          <p:nvPr/>
        </p:nvSpPr>
        <p:spPr>
          <a:xfrm>
            <a:off x="7682668" y="2574145"/>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6" name="TextBox 235"/>
          <p:cNvSpPr txBox="1"/>
          <p:nvPr/>
        </p:nvSpPr>
        <p:spPr>
          <a:xfrm>
            <a:off x="2479928" y="443382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9" name="TextBox 238"/>
          <p:cNvSpPr txBox="1"/>
          <p:nvPr/>
        </p:nvSpPr>
        <p:spPr>
          <a:xfrm>
            <a:off x="8982892" y="4402269"/>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grpSp>
        <p:nvGrpSpPr>
          <p:cNvPr id="7" name="组合 6"/>
          <p:cNvGrpSpPr/>
          <p:nvPr/>
        </p:nvGrpSpPr>
        <p:grpSpPr>
          <a:xfrm>
            <a:off x="1443774" y="1895416"/>
            <a:ext cx="1323424" cy="590333"/>
            <a:chOff x="1354515" y="2126555"/>
            <a:chExt cx="1323424" cy="590333"/>
          </a:xfrm>
        </p:grpSpPr>
        <p:sp>
          <p:nvSpPr>
            <p:cNvPr id="10" name="圆角矩形 9"/>
            <p:cNvSpPr/>
            <p:nvPr/>
          </p:nvSpPr>
          <p:spPr>
            <a:xfrm>
              <a:off x="1354515" y="2193726"/>
              <a:ext cx="1100328" cy="523162"/>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225" name="TextBox 224"/>
            <p:cNvSpPr txBox="1"/>
            <p:nvPr/>
          </p:nvSpPr>
          <p:spPr>
            <a:xfrm>
              <a:off x="1497885" y="2126555"/>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1" name="组合 10"/>
          <p:cNvGrpSpPr/>
          <p:nvPr/>
        </p:nvGrpSpPr>
        <p:grpSpPr>
          <a:xfrm>
            <a:off x="7815217" y="1933417"/>
            <a:ext cx="1347027" cy="552331"/>
            <a:chOff x="7725958" y="2164557"/>
            <a:chExt cx="1347027" cy="552331"/>
          </a:xfrm>
        </p:grpSpPr>
        <p:sp>
          <p:nvSpPr>
            <p:cNvPr id="87" name="圆角矩形 86"/>
            <p:cNvSpPr/>
            <p:nvPr/>
          </p:nvSpPr>
          <p:spPr>
            <a:xfrm>
              <a:off x="7725958" y="2193726"/>
              <a:ext cx="1100328" cy="523162"/>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88" name="TextBox 87"/>
            <p:cNvSpPr txBox="1"/>
            <p:nvPr/>
          </p:nvSpPr>
          <p:spPr>
            <a:xfrm>
              <a:off x="7892932" y="2164557"/>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2" name="组合 11"/>
          <p:cNvGrpSpPr/>
          <p:nvPr/>
        </p:nvGrpSpPr>
        <p:grpSpPr>
          <a:xfrm>
            <a:off x="9120782" y="3796718"/>
            <a:ext cx="1345880" cy="597563"/>
            <a:chOff x="9031522" y="4027858"/>
            <a:chExt cx="1345880" cy="597563"/>
          </a:xfrm>
        </p:grpSpPr>
        <p:sp>
          <p:nvSpPr>
            <p:cNvPr id="89" name="圆角矩形 88"/>
            <p:cNvSpPr/>
            <p:nvPr/>
          </p:nvSpPr>
          <p:spPr>
            <a:xfrm>
              <a:off x="9031522" y="4102259"/>
              <a:ext cx="1100328" cy="523162"/>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0" name="TextBox 89"/>
            <p:cNvSpPr txBox="1"/>
            <p:nvPr/>
          </p:nvSpPr>
          <p:spPr>
            <a:xfrm>
              <a:off x="9197348" y="4027858"/>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3" name="组合 12"/>
          <p:cNvGrpSpPr/>
          <p:nvPr/>
        </p:nvGrpSpPr>
        <p:grpSpPr>
          <a:xfrm>
            <a:off x="2557239" y="3858206"/>
            <a:ext cx="1379821" cy="588718"/>
            <a:chOff x="2518192" y="4089345"/>
            <a:chExt cx="1379820" cy="588718"/>
          </a:xfrm>
        </p:grpSpPr>
        <p:sp>
          <p:nvSpPr>
            <p:cNvPr id="91" name="圆角矩形 90"/>
            <p:cNvSpPr/>
            <p:nvPr/>
          </p:nvSpPr>
          <p:spPr>
            <a:xfrm>
              <a:off x="2518192" y="4154901"/>
              <a:ext cx="1100328" cy="523162"/>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2" name="TextBox 91"/>
            <p:cNvSpPr txBox="1"/>
            <p:nvPr/>
          </p:nvSpPr>
          <p:spPr>
            <a:xfrm>
              <a:off x="2717959" y="4089345"/>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5"/>
                                        </p:tgtEl>
                                        <p:attrNameLst>
                                          <p:attrName>style.visibility</p:attrName>
                                        </p:attrNameLst>
                                      </p:cBhvr>
                                      <p:to>
                                        <p:strVal val="visible"/>
                                      </p:to>
                                    </p:set>
                                    <p:animEffect transition="in" filter="wipe(left)">
                                      <p:cBhvr>
                                        <p:cTn id="7" dur="500"/>
                                        <p:tgtEl>
                                          <p:spTgt spid="245"/>
                                        </p:tgtEl>
                                      </p:cBhvr>
                                    </p:animEffect>
                                  </p:childTnLst>
                                </p:cTn>
                              </p:par>
                              <p:par>
                                <p:cTn id="8" presetID="22" presetClass="entr" presetSubtype="8" fill="hold" nodeType="withEffect">
                                  <p:stCondLst>
                                    <p:cond delay="0"/>
                                  </p:stCondLst>
                                  <p:childTnLst>
                                    <p:set>
                                      <p:cBhvr>
                                        <p:cTn id="9" dur="1" fill="hold">
                                          <p:stCondLst>
                                            <p:cond delay="0"/>
                                          </p:stCondLst>
                                        </p:cTn>
                                        <p:tgtEl>
                                          <p:spTgt spid="251"/>
                                        </p:tgtEl>
                                        <p:attrNameLst>
                                          <p:attrName>style.visibility</p:attrName>
                                        </p:attrNameLst>
                                      </p:cBhvr>
                                      <p:to>
                                        <p:strVal val="visible"/>
                                      </p:to>
                                    </p:set>
                                    <p:animEffect transition="in" filter="wipe(left)">
                                      <p:cBhvr>
                                        <p:cTn id="10" dur="500"/>
                                        <p:tgtEl>
                                          <p:spTgt spid="251"/>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nodeType="withEffect">
                                  <p:stCondLst>
                                    <p:cond delay="0"/>
                                  </p:stCondLst>
                                  <p:childTnLst>
                                    <p:set>
                                      <p:cBhvr>
                                        <p:cTn id="16" dur="1" fill="hold">
                                          <p:stCondLst>
                                            <p:cond delay="0"/>
                                          </p:stCondLst>
                                        </p:cTn>
                                        <p:tgtEl>
                                          <p:spTgt spid="254"/>
                                        </p:tgtEl>
                                        <p:attrNameLst>
                                          <p:attrName>style.visibility</p:attrName>
                                        </p:attrNameLst>
                                      </p:cBhvr>
                                      <p:to>
                                        <p:strVal val="visible"/>
                                      </p:to>
                                    </p:set>
                                    <p:animEffect transition="in" filter="wipe(right)">
                                      <p:cBhvr>
                                        <p:cTn id="17" dur="500"/>
                                        <p:tgtEl>
                                          <p:spTgt spid="254"/>
                                        </p:tgtEl>
                                      </p:cBhvr>
                                    </p:animEffect>
                                  </p:childTnLst>
                                </p:cTn>
                              </p:par>
                              <p:par>
                                <p:cTn id="18" presetID="2" presetClass="entr" presetSubtype="8"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1000"/>
                            </p:stCondLst>
                            <p:childTnLst>
                              <p:par>
                                <p:cTn id="35" presetID="14" presetClass="entr" presetSubtype="10" fill="hold" grpId="0" nodeType="afterEffect">
                                  <p:stCondLst>
                                    <p:cond delay="0"/>
                                  </p:stCondLst>
                                  <p:childTnLst>
                                    <p:set>
                                      <p:cBhvr>
                                        <p:cTn id="36" dur="1" fill="hold">
                                          <p:stCondLst>
                                            <p:cond delay="0"/>
                                          </p:stCondLst>
                                        </p:cTn>
                                        <p:tgtEl>
                                          <p:spTgt spid="224"/>
                                        </p:tgtEl>
                                        <p:attrNameLst>
                                          <p:attrName>style.visibility</p:attrName>
                                        </p:attrNameLst>
                                      </p:cBhvr>
                                      <p:to>
                                        <p:strVal val="visible"/>
                                      </p:to>
                                    </p:set>
                                    <p:animEffect transition="in" filter="randombar(horizontal)">
                                      <p:cBhvr>
                                        <p:cTn id="37" dur="500"/>
                                        <p:tgtEl>
                                          <p:spTgt spid="22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33"/>
                                        </p:tgtEl>
                                        <p:attrNameLst>
                                          <p:attrName>style.visibility</p:attrName>
                                        </p:attrNameLst>
                                      </p:cBhvr>
                                      <p:to>
                                        <p:strVal val="visible"/>
                                      </p:to>
                                    </p:set>
                                    <p:animEffect transition="in" filter="randombar(horizontal)">
                                      <p:cBhvr>
                                        <p:cTn id="40" dur="500"/>
                                        <p:tgtEl>
                                          <p:spTgt spid="23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36"/>
                                        </p:tgtEl>
                                        <p:attrNameLst>
                                          <p:attrName>style.visibility</p:attrName>
                                        </p:attrNameLst>
                                      </p:cBhvr>
                                      <p:to>
                                        <p:strVal val="visible"/>
                                      </p:to>
                                    </p:set>
                                    <p:animEffect transition="in" filter="randombar(horizontal)">
                                      <p:cBhvr>
                                        <p:cTn id="43" dur="500"/>
                                        <p:tgtEl>
                                          <p:spTgt spid="23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39"/>
                                        </p:tgtEl>
                                        <p:attrNameLst>
                                          <p:attrName>style.visibility</p:attrName>
                                        </p:attrNameLst>
                                      </p:cBhvr>
                                      <p:to>
                                        <p:strVal val="visible"/>
                                      </p:to>
                                    </p:set>
                                    <p:animEffect transition="in" filter="randombar(horizontal)">
                                      <p:cBhvr>
                                        <p:cTn id="4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d04d15dd28f67389ddb93053d39838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pic>
        <p:nvPicPr>
          <p:cNvPr id="2" name="图片 1" descr="299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 y="3686175"/>
            <a:ext cx="12186285" cy="3203575"/>
          </a:xfrm>
          <a:prstGeom prst="rect">
            <a:avLst/>
          </a:prstGeom>
        </p:spPr>
      </p:pic>
      <p:pic>
        <p:nvPicPr>
          <p:cNvPr id="6" name="图片 5" descr="fbd6c54210fac217221341ec6f6497a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08035" y="3101975"/>
            <a:ext cx="3158490" cy="3924300"/>
          </a:xfrm>
          <a:prstGeom prst="rect">
            <a:avLst/>
          </a:prstGeom>
        </p:spPr>
      </p:pic>
      <p:sp>
        <p:nvSpPr>
          <p:cNvPr id="147" name="Rounded Rectangle 4"/>
          <p:cNvSpPr/>
          <p:nvPr/>
        </p:nvSpPr>
        <p:spPr>
          <a:xfrm>
            <a:off x="2420620" y="1630045"/>
            <a:ext cx="914400" cy="914400"/>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3369831" y="163755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5" name="TextBox 64"/>
          <p:cNvSpPr txBox="1"/>
          <p:nvPr/>
        </p:nvSpPr>
        <p:spPr>
          <a:xfrm>
            <a:off x="3369831" y="1951574"/>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66" name="TextBox 65"/>
          <p:cNvSpPr txBox="1"/>
          <p:nvPr/>
        </p:nvSpPr>
        <p:spPr>
          <a:xfrm>
            <a:off x="3369831" y="3012713"/>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7" name="TextBox 66"/>
          <p:cNvSpPr txBox="1"/>
          <p:nvPr/>
        </p:nvSpPr>
        <p:spPr>
          <a:xfrm>
            <a:off x="3369831" y="3326727"/>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70" name="TextBox 69"/>
          <p:cNvSpPr txBox="1"/>
          <p:nvPr/>
        </p:nvSpPr>
        <p:spPr>
          <a:xfrm>
            <a:off x="7601147" y="1624861"/>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71" name="TextBox 70"/>
          <p:cNvSpPr txBox="1"/>
          <p:nvPr/>
        </p:nvSpPr>
        <p:spPr>
          <a:xfrm>
            <a:off x="7601147" y="1938875"/>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72" name="TextBox 71"/>
          <p:cNvSpPr txBox="1"/>
          <p:nvPr/>
        </p:nvSpPr>
        <p:spPr>
          <a:xfrm>
            <a:off x="7601147" y="3000014"/>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73" name="TextBox 72"/>
          <p:cNvSpPr txBox="1"/>
          <p:nvPr/>
        </p:nvSpPr>
        <p:spPr>
          <a:xfrm>
            <a:off x="7601147" y="3314029"/>
            <a:ext cx="2779659" cy="652780"/>
          </a:xfrm>
          <a:prstGeom prst="rect">
            <a:avLst/>
          </a:prstGeom>
          <a:noFill/>
        </p:spPr>
        <p:txBody>
          <a:bodyPr wrap="square" rtlCol="0">
            <a:spAutoFit/>
          </a:bodyPr>
          <a:lstStyle/>
          <a:p>
            <a:r>
              <a:rPr sz="1200" dirty="0">
                <a:solidFill>
                  <a:schemeClr val="tx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94" name="TextBox 93"/>
          <p:cNvSpPr txBox="1"/>
          <p:nvPr/>
        </p:nvSpPr>
        <p:spPr>
          <a:xfrm>
            <a:off x="391748" y="1092842"/>
            <a:ext cx="657860" cy="1270635"/>
          </a:xfrm>
          <a:prstGeom prst="rect">
            <a:avLst/>
          </a:prstGeom>
          <a:noFill/>
        </p:spPr>
        <p:txBody>
          <a:bodyPr wrap="none" rtlCol="0">
            <a:spAutoFit/>
          </a:bodyPr>
          <a:lstStyle/>
          <a:p>
            <a:r>
              <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rPr>
              <a:t>目</a:t>
            </a:r>
          </a:p>
          <a:p>
            <a:r>
              <a:rPr lang="zh-CN" altLang="en-US" sz="3735" b="1" dirty="0">
                <a:solidFill>
                  <a:srgbClr val="EB642F"/>
                </a:solidFill>
                <a:effectLst>
                  <a:outerShdw blurRad="38100" dist="38100" dir="2700000" algn="tl">
                    <a:srgbClr val="000000">
                      <a:alpha val="43137"/>
                    </a:srgbClr>
                  </a:outerShdw>
                </a:effectLst>
                <a:latin typeface="微软雅黑" panose="020B0503020204020204" charset="-122"/>
                <a:ea typeface="微软雅黑" panose="020B0503020204020204" charset="-122"/>
              </a:rPr>
              <a:t>录</a:t>
            </a:r>
          </a:p>
        </p:txBody>
      </p:sp>
      <p:sp>
        <p:nvSpPr>
          <p:cNvPr id="7" name="TextBox 63"/>
          <p:cNvSpPr txBox="1"/>
          <p:nvPr/>
        </p:nvSpPr>
        <p:spPr>
          <a:xfrm>
            <a:off x="244348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p>
          <a:p>
            <a:pPr algn="ctr"/>
            <a:r>
              <a:rPr lang="zh-CN" altLang="en-US" b="1" dirty="0">
                <a:solidFill>
                  <a:schemeClr val="bg1"/>
                </a:solidFill>
                <a:latin typeface="微软雅黑" panose="020B0503020204020204" charset="-122"/>
                <a:ea typeface="微软雅黑" panose="020B0503020204020204" charset="-122"/>
              </a:rPr>
              <a:t>第一章</a:t>
            </a:r>
          </a:p>
        </p:txBody>
      </p:sp>
      <p:sp>
        <p:nvSpPr>
          <p:cNvPr id="8" name="Rounded Rectangle 4"/>
          <p:cNvSpPr/>
          <p:nvPr/>
        </p:nvSpPr>
        <p:spPr>
          <a:xfrm>
            <a:off x="6686550" y="1630045"/>
            <a:ext cx="914400" cy="91440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extBox 63"/>
          <p:cNvSpPr txBox="1"/>
          <p:nvPr/>
        </p:nvSpPr>
        <p:spPr>
          <a:xfrm>
            <a:off x="670941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p>
          <a:p>
            <a:pPr algn="ctr"/>
            <a:r>
              <a:rPr lang="zh-CN" altLang="en-US" b="1" dirty="0">
                <a:solidFill>
                  <a:schemeClr val="bg1"/>
                </a:solidFill>
                <a:latin typeface="微软雅黑" panose="020B0503020204020204" charset="-122"/>
                <a:ea typeface="微软雅黑" panose="020B0503020204020204" charset="-122"/>
              </a:rPr>
              <a:t>第二章</a:t>
            </a:r>
          </a:p>
        </p:txBody>
      </p:sp>
      <p:sp>
        <p:nvSpPr>
          <p:cNvPr id="10" name="Rounded Rectangle 4"/>
          <p:cNvSpPr/>
          <p:nvPr/>
        </p:nvSpPr>
        <p:spPr>
          <a:xfrm>
            <a:off x="2397760" y="3059430"/>
            <a:ext cx="914400" cy="91440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Box 63"/>
          <p:cNvSpPr txBox="1"/>
          <p:nvPr/>
        </p:nvSpPr>
        <p:spPr>
          <a:xfrm>
            <a:off x="242062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p>
          <a:p>
            <a:pPr algn="ctr"/>
            <a:r>
              <a:rPr lang="zh-CN" altLang="en-US" b="1" dirty="0">
                <a:solidFill>
                  <a:schemeClr val="bg1"/>
                </a:solidFill>
                <a:latin typeface="微软雅黑" panose="020B0503020204020204" charset="-122"/>
                <a:ea typeface="微软雅黑" panose="020B0503020204020204" charset="-122"/>
              </a:rPr>
              <a:t>第三章</a:t>
            </a:r>
          </a:p>
        </p:txBody>
      </p:sp>
      <p:sp>
        <p:nvSpPr>
          <p:cNvPr id="12" name="Rounded Rectangle 4"/>
          <p:cNvSpPr/>
          <p:nvPr/>
        </p:nvSpPr>
        <p:spPr>
          <a:xfrm>
            <a:off x="6663690" y="3059430"/>
            <a:ext cx="914400" cy="914400"/>
          </a:xfrm>
          <a:prstGeom prst="round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TextBox 63"/>
          <p:cNvSpPr txBox="1"/>
          <p:nvPr/>
        </p:nvSpPr>
        <p:spPr>
          <a:xfrm>
            <a:off x="668655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p>
          <a:p>
            <a:pPr algn="ctr"/>
            <a:r>
              <a:rPr lang="zh-CN" altLang="en-US" b="1" dirty="0">
                <a:solidFill>
                  <a:schemeClr val="bg1"/>
                </a:solidFill>
                <a:latin typeface="微软雅黑" panose="020B0503020204020204" charset="-122"/>
                <a:ea typeface="微软雅黑" panose="020B0503020204020204" charset="-122"/>
              </a:rPr>
              <a:t>第四章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500"/>
                                        <p:tgtEl>
                                          <p:spTgt spid="6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wipe(left)">
                                      <p:cBhvr>
                                        <p:cTn id="20" dur="500"/>
                                        <p:tgtEl>
                                          <p:spTgt spid="7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left)">
                                      <p:cBhvr>
                                        <p:cTn id="23" dur="500"/>
                                        <p:tgtEl>
                                          <p:spTgt spid="7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70" grpId="0"/>
      <p:bldP spid="71" grpId="0"/>
      <p:bldP spid="72" grpId="0"/>
      <p:bldP spid="73" grpId="0"/>
      <p:bldP spid="94" grpId="0"/>
      <p:bldP spid="7" grpId="0"/>
      <p:bldP spid="9" grpId="0"/>
      <p:bldP spid="11"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p>
          <a:p>
            <a:pPr algn="ctr"/>
            <a:r>
              <a:rPr lang="zh-CN" altLang="en-US" b="1" dirty="0">
                <a:solidFill>
                  <a:schemeClr val="bg1"/>
                </a:solidFill>
                <a:latin typeface="微软雅黑" panose="020B0503020204020204" charset="-122"/>
                <a:ea typeface="微软雅黑" panose="020B0503020204020204" charset="-122"/>
              </a:rPr>
              <a:t>第一章</a:t>
            </a:r>
          </a:p>
        </p:txBody>
      </p:sp>
      <p:pic>
        <p:nvPicPr>
          <p:cNvPr id="9" name="图片 8" descr="299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dirty="0" err="1"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endParaRPr lang="en-US" altLang="ko-KR" sz="4000" dirty="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endParaRP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 name="Freeform 5"/>
          <p:cNvSpPr/>
          <p:nvPr/>
        </p:nvSpPr>
        <p:spPr bwMode="auto">
          <a:xfrm>
            <a:off x="5331454" y="269845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Freeform 5"/>
          <p:cNvSpPr/>
          <p:nvPr/>
        </p:nvSpPr>
        <p:spPr bwMode="auto">
          <a:xfrm>
            <a:off x="5471800" y="285582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Freeform 5"/>
          <p:cNvSpPr/>
          <p:nvPr/>
        </p:nvSpPr>
        <p:spPr bwMode="auto">
          <a:xfrm>
            <a:off x="5555700" y="294989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5"/>
          <p:cNvSpPr/>
          <p:nvPr/>
        </p:nvSpPr>
        <p:spPr bwMode="auto">
          <a:xfrm>
            <a:off x="4516417"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Freeform 5"/>
          <p:cNvSpPr/>
          <p:nvPr/>
        </p:nvSpPr>
        <p:spPr bwMode="auto">
          <a:xfrm>
            <a:off x="3688769"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Freeform 5"/>
          <p:cNvSpPr/>
          <p:nvPr/>
        </p:nvSpPr>
        <p:spPr bwMode="auto">
          <a:xfrm>
            <a:off x="4516417"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Freeform 5"/>
          <p:cNvSpPr/>
          <p:nvPr/>
        </p:nvSpPr>
        <p:spPr bwMode="auto">
          <a:xfrm>
            <a:off x="6847935"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689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Freeform 5"/>
          <p:cNvSpPr/>
          <p:nvPr/>
        </p:nvSpPr>
        <p:spPr bwMode="auto">
          <a:xfrm>
            <a:off x="7675583"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EB642F"/>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Freeform 5"/>
          <p:cNvSpPr/>
          <p:nvPr/>
        </p:nvSpPr>
        <p:spPr bwMode="auto">
          <a:xfrm>
            <a:off x="6847935"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FFC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矩形 29"/>
          <p:cNvSpPr/>
          <p:nvPr/>
        </p:nvSpPr>
        <p:spPr>
          <a:xfrm>
            <a:off x="1735239"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1" name="矩形 30"/>
          <p:cNvSpPr/>
          <p:nvPr/>
        </p:nvSpPr>
        <p:spPr>
          <a:xfrm>
            <a:off x="90759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2" name="矩形 31"/>
          <p:cNvSpPr/>
          <p:nvPr/>
        </p:nvSpPr>
        <p:spPr>
          <a:xfrm>
            <a:off x="1735239"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3" name="矩形 32"/>
          <p:cNvSpPr/>
          <p:nvPr/>
        </p:nvSpPr>
        <p:spPr>
          <a:xfrm>
            <a:off x="7675583"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4" name="矩形 33"/>
          <p:cNvSpPr/>
          <p:nvPr/>
        </p:nvSpPr>
        <p:spPr>
          <a:xfrm>
            <a:off x="850323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5" name="矩形 34"/>
          <p:cNvSpPr/>
          <p:nvPr/>
        </p:nvSpPr>
        <p:spPr>
          <a:xfrm>
            <a:off x="7675583"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6" name="Freeform 9"/>
          <p:cNvSpPr>
            <a:spLocks noEditPoints="1"/>
          </p:cNvSpPr>
          <p:nvPr/>
        </p:nvSpPr>
        <p:spPr bwMode="auto">
          <a:xfrm>
            <a:off x="7039402" y="219312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Gill Sans" charset="0"/>
            </a:endParaRPr>
          </a:p>
        </p:txBody>
      </p:sp>
      <p:sp>
        <p:nvSpPr>
          <p:cNvPr id="37" name="Freeform 36"/>
          <p:cNvSpPr>
            <a:spLocks noEditPoints="1"/>
          </p:cNvSpPr>
          <p:nvPr/>
        </p:nvSpPr>
        <p:spPr bwMode="auto">
          <a:xfrm>
            <a:off x="3840985" y="329818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Freeform 34"/>
          <p:cNvSpPr>
            <a:spLocks noEditPoints="1"/>
          </p:cNvSpPr>
          <p:nvPr/>
        </p:nvSpPr>
        <p:spPr bwMode="auto">
          <a:xfrm>
            <a:off x="7873193" y="326150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KSO_Shape"/>
          <p:cNvSpPr/>
          <p:nvPr/>
        </p:nvSpPr>
        <p:spPr bwMode="auto">
          <a:xfrm>
            <a:off x="4724513" y="453554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0" name="组合 39"/>
          <p:cNvGrpSpPr/>
          <p:nvPr/>
        </p:nvGrpSpPr>
        <p:grpSpPr>
          <a:xfrm>
            <a:off x="4659556" y="2180093"/>
            <a:ext cx="541371" cy="380102"/>
            <a:chOff x="2409665" y="939861"/>
            <a:chExt cx="5638961" cy="3959164"/>
          </a:xfrm>
          <a:solidFill>
            <a:schemeClr val="bg1"/>
          </a:solidFill>
        </p:grpSpPr>
        <p:sp>
          <p:nvSpPr>
            <p:cNvPr id="3"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Freeform 913"/>
          <p:cNvSpPr>
            <a:spLocks noEditPoints="1"/>
          </p:cNvSpPr>
          <p:nvPr/>
        </p:nvSpPr>
        <p:spPr bwMode="auto">
          <a:xfrm>
            <a:off x="7022130" y="453558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5578735" y="3140211"/>
            <a:ext cx="1034530" cy="830997"/>
          </a:xfrm>
          <a:prstGeom prst="rect">
            <a:avLst/>
          </a:prstGeom>
          <a:noFill/>
        </p:spPr>
        <p:txBody>
          <a:bodyPr wrap="square" rtlCol="0">
            <a:spAutoFit/>
          </a:bodyPr>
          <a:lstStyle/>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rgbClr val="EB642F"/>
                </a:solidFill>
                <a:latin typeface="微软雅黑" panose="020B0503020204020204" charset="-122"/>
                <a:ea typeface="微软雅黑" panose="020B0503020204020204" charset="-122"/>
                <a:cs typeface="Aharoni" panose="02010803020104030203" pitchFamily="2" charset="-79"/>
              </a:rPr>
              <a:t>标题</a:t>
            </a:r>
          </a:p>
        </p:txBody>
      </p:sp>
      <p:sp>
        <p:nvSpPr>
          <p:cNvPr id="11" name="矩形 10"/>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矩形 11"/>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250" fill="hold"/>
                                        <p:tgtEl>
                                          <p:spTgt spid="7"/>
                                        </p:tgtEl>
                                        <p:attrNameLst>
                                          <p:attrName>ppt_w</p:attrName>
                                        </p:attrNameLst>
                                      </p:cBhvr>
                                      <p:tavLst>
                                        <p:tav tm="0">
                                          <p:val>
                                            <p:fltVal val="0"/>
                                          </p:val>
                                        </p:tav>
                                        <p:tav tm="100000">
                                          <p:val>
                                            <p:strVal val="#ppt_w"/>
                                          </p:val>
                                        </p:tav>
                                      </p:tavLst>
                                    </p:anim>
                                    <p:anim calcmode="lin" valueType="num">
                                      <p:cBhvr>
                                        <p:cTn id="14" dur="250" fill="hold"/>
                                        <p:tgtEl>
                                          <p:spTgt spid="7"/>
                                        </p:tgtEl>
                                        <p:attrNameLst>
                                          <p:attrName>ppt_h</p:attrName>
                                        </p:attrNameLst>
                                      </p:cBhvr>
                                      <p:tavLst>
                                        <p:tav tm="0">
                                          <p:val>
                                            <p:fltVal val="0"/>
                                          </p:val>
                                        </p:tav>
                                        <p:tav tm="100000">
                                          <p:val>
                                            <p:strVal val="#ppt_h"/>
                                          </p:val>
                                        </p:tav>
                                      </p:tavLst>
                                    </p:anim>
                                    <p:animEffect transition="in" filter="fade">
                                      <p:cBhvr>
                                        <p:cTn id="15" dur="250"/>
                                        <p:tgtEl>
                                          <p:spTgt spid="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50" fill="hold"/>
                                        <p:tgtEl>
                                          <p:spTgt spid="8"/>
                                        </p:tgtEl>
                                        <p:attrNameLst>
                                          <p:attrName>ppt_w</p:attrName>
                                        </p:attrNameLst>
                                      </p:cBhvr>
                                      <p:tavLst>
                                        <p:tav tm="0">
                                          <p:val>
                                            <p:fltVal val="0"/>
                                          </p:val>
                                        </p:tav>
                                        <p:tav tm="100000">
                                          <p:val>
                                            <p:strVal val="#ppt_w"/>
                                          </p:val>
                                        </p:tav>
                                      </p:tavLst>
                                    </p:anim>
                                    <p:anim calcmode="lin" valueType="num">
                                      <p:cBhvr>
                                        <p:cTn id="20" dur="250" fill="hold"/>
                                        <p:tgtEl>
                                          <p:spTgt spid="8"/>
                                        </p:tgtEl>
                                        <p:attrNameLst>
                                          <p:attrName>ppt_h</p:attrName>
                                        </p:attrNameLst>
                                      </p:cBhvr>
                                      <p:tavLst>
                                        <p:tav tm="0">
                                          <p:val>
                                            <p:fltVal val="0"/>
                                          </p:val>
                                        </p:tav>
                                        <p:tav tm="100000">
                                          <p:val>
                                            <p:strVal val="#ppt_h"/>
                                          </p:val>
                                        </p:tav>
                                      </p:tavLst>
                                    </p:anim>
                                    <p:animEffect transition="in" filter="fade">
                                      <p:cBhvr>
                                        <p:cTn id="21" dur="25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anim calcmode="lin" valueType="num">
                                      <p:cBhvr>
                                        <p:cTn id="48" dur="500" fill="hold"/>
                                        <p:tgtEl>
                                          <p:spTgt spid="13"/>
                                        </p:tgtEl>
                                        <p:attrNameLst>
                                          <p:attrName>ppt_x</p:attrName>
                                        </p:attrNameLst>
                                      </p:cBhvr>
                                      <p:tavLst>
                                        <p:tav tm="0">
                                          <p:val>
                                            <p:fltVal val="0.5"/>
                                          </p:val>
                                        </p:tav>
                                        <p:tav tm="100000">
                                          <p:val>
                                            <p:strVal val="#ppt_x"/>
                                          </p:val>
                                        </p:tav>
                                      </p:tavLst>
                                    </p:anim>
                                    <p:anim calcmode="lin" valueType="num">
                                      <p:cBhvr>
                                        <p:cTn id="49" dur="500" fill="hold"/>
                                        <p:tgtEl>
                                          <p:spTgt spid="13"/>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anim calcmode="lin" valueType="num">
                                      <p:cBhvr>
                                        <p:cTn id="55" dur="500" fill="hold"/>
                                        <p:tgtEl>
                                          <p:spTgt spid="28"/>
                                        </p:tgtEl>
                                        <p:attrNameLst>
                                          <p:attrName>ppt_x</p:attrName>
                                        </p:attrNameLst>
                                      </p:cBhvr>
                                      <p:tavLst>
                                        <p:tav tm="0">
                                          <p:val>
                                            <p:fltVal val="0.5"/>
                                          </p:val>
                                        </p:tav>
                                        <p:tav tm="100000">
                                          <p:val>
                                            <p:strVal val="#ppt_x"/>
                                          </p:val>
                                        </p:tav>
                                      </p:tavLst>
                                    </p:anim>
                                    <p:anim calcmode="lin" valueType="num">
                                      <p:cBhvr>
                                        <p:cTn id="56" dur="500" fill="hold"/>
                                        <p:tgtEl>
                                          <p:spTgt spid="28"/>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fltVal val="0.5"/>
                                          </p:val>
                                        </p:tav>
                                        <p:tav tm="100000">
                                          <p:val>
                                            <p:strVal val="#ppt_x"/>
                                          </p:val>
                                        </p:tav>
                                      </p:tavLst>
                                    </p:anim>
                                    <p:anim calcmode="lin" valueType="num">
                                      <p:cBhvr>
                                        <p:cTn id="63" dur="500" fill="hold"/>
                                        <p:tgtEl>
                                          <p:spTgt spid="15"/>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anim calcmode="lin" valueType="num">
                                      <p:cBhvr>
                                        <p:cTn id="69" dur="500" fill="hold"/>
                                        <p:tgtEl>
                                          <p:spTgt spid="29"/>
                                        </p:tgtEl>
                                        <p:attrNameLst>
                                          <p:attrName>ppt_x</p:attrName>
                                        </p:attrNameLst>
                                      </p:cBhvr>
                                      <p:tavLst>
                                        <p:tav tm="0">
                                          <p:val>
                                            <p:fltVal val="0.5"/>
                                          </p:val>
                                        </p:tav>
                                        <p:tav tm="100000">
                                          <p:val>
                                            <p:strVal val="#ppt_x"/>
                                          </p:val>
                                        </p:tav>
                                      </p:tavLst>
                                    </p:anim>
                                    <p:anim calcmode="lin" valueType="num">
                                      <p:cBhvr>
                                        <p:cTn id="70" dur="500" fill="hold"/>
                                        <p:tgtEl>
                                          <p:spTgt spid="29"/>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500"/>
                                        <p:tgtEl>
                                          <p:spTgt spid="3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right)">
                                      <p:cBhvr>
                                        <p:cTn id="94" dur="500"/>
                                        <p:tgtEl>
                                          <p:spTgt spid="31"/>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ipe(left)">
                                      <p:cBhvr>
                                        <p:cTn id="102" dur="500"/>
                                        <p:tgtEl>
                                          <p:spTgt spid="34"/>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right)">
                                      <p:cBhvr>
                                        <p:cTn id="110" dur="500"/>
                                        <p:tgtEl>
                                          <p:spTgt spid="32"/>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fade">
                                      <p:cBhvr>
                                        <p:cTn id="114" dur="500"/>
                                        <p:tgtEl>
                                          <p:spTgt spid="6"/>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left)">
                                      <p:cBhvr>
                                        <p:cTn id="11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10" grpId="0" bldLvl="0" animBg="1"/>
      <p:bldP spid="13" grpId="0" bldLvl="0" animBg="1"/>
      <p:bldP spid="15" grpId="0" bldLvl="0" animBg="1"/>
      <p:bldP spid="27" grpId="0" bldLvl="0" animBg="1"/>
      <p:bldP spid="28" grpId="0" bldLvl="0" animBg="1"/>
      <p:bldP spid="29" grpId="0" bldLvl="0" animBg="1"/>
      <p:bldP spid="30" grpId="0"/>
      <p:bldP spid="31" grpId="0"/>
      <p:bldP spid="32" grpId="0"/>
      <p:bldP spid="33" grpId="0"/>
      <p:bldP spid="34" grpId="0"/>
      <p:bldP spid="35" grpId="0"/>
      <p:bldP spid="36" grpId="0" bldLvl="0" animBg="1"/>
      <p:bldP spid="37" grpId="0" bldLvl="0" animBg="1"/>
      <p:bldP spid="38" grpId="0" bldLvl="0" animBg="1"/>
      <p:bldP spid="39" grpId="0" bldLvl="0" animBg="1"/>
      <p:bldP spid="6" grpId="0" bldLvl="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6" name="Freeform 5"/>
          <p:cNvSpPr/>
          <p:nvPr/>
        </p:nvSpPr>
        <p:spPr bwMode="auto">
          <a:xfrm>
            <a:off x="3479043"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68900"/>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7" name="Freeform 6"/>
          <p:cNvSpPr/>
          <p:nvPr/>
        </p:nvSpPr>
        <p:spPr bwMode="auto">
          <a:xfrm>
            <a:off x="633766" y="1716881"/>
            <a:ext cx="2572333" cy="4119563"/>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EB642F"/>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8" name="Freeform 7"/>
          <p:cNvSpPr/>
          <p:nvPr/>
        </p:nvSpPr>
        <p:spPr bwMode="auto">
          <a:xfrm>
            <a:off x="9168008"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68900"/>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sp>
        <p:nvSpPr>
          <p:cNvPr id="59" name="Freeform 8"/>
          <p:cNvSpPr/>
          <p:nvPr/>
        </p:nvSpPr>
        <p:spPr bwMode="auto">
          <a:xfrm>
            <a:off x="6324320" y="1716881"/>
            <a:ext cx="2569159"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EB642F"/>
          </a:solidFill>
          <a:ln w="10" cap="flat">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16" tIns="45708" rIns="91416" bIns="45708" numCol="1" anchor="t" anchorCtr="0" compatLnSpc="1"/>
          <a:lstStyle/>
          <a:p>
            <a:endParaRPr lang="zh-CN" altLang="en-US" sz="2400"/>
          </a:p>
        </p:txBody>
      </p:sp>
      <p:grpSp>
        <p:nvGrpSpPr>
          <p:cNvPr id="60" name="组合 59"/>
          <p:cNvGrpSpPr/>
          <p:nvPr/>
        </p:nvGrpSpPr>
        <p:grpSpPr>
          <a:xfrm>
            <a:off x="3041064" y="3326607"/>
            <a:ext cx="631579" cy="636588"/>
            <a:chOff x="3041651" y="3326606"/>
            <a:chExt cx="631825" cy="636588"/>
          </a:xfrm>
        </p:grpSpPr>
        <p:sp>
          <p:nvSpPr>
            <p:cNvPr id="61" name="Oval 9"/>
            <p:cNvSpPr>
              <a:spLocks noChangeArrowheads="1"/>
            </p:cNvSpPr>
            <p:nvPr/>
          </p:nvSpPr>
          <p:spPr bwMode="auto">
            <a:xfrm>
              <a:off x="3041651" y="3326606"/>
              <a:ext cx="631825" cy="636588"/>
            </a:xfrm>
            <a:prstGeom prst="ellipse">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6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64" name="组合 63"/>
          <p:cNvGrpSpPr/>
          <p:nvPr/>
        </p:nvGrpSpPr>
        <p:grpSpPr>
          <a:xfrm>
            <a:off x="5865711" y="3326607"/>
            <a:ext cx="633165" cy="636588"/>
            <a:chOff x="5867401" y="3326606"/>
            <a:chExt cx="633413" cy="636588"/>
          </a:xfrm>
        </p:grpSpPr>
        <p:sp>
          <p:nvSpPr>
            <p:cNvPr id="65" name="Oval 12"/>
            <p:cNvSpPr>
              <a:spLocks noChangeArrowheads="1"/>
            </p:cNvSpPr>
            <p:nvPr/>
          </p:nvSpPr>
          <p:spPr bwMode="auto">
            <a:xfrm>
              <a:off x="5867401" y="3326606"/>
              <a:ext cx="633413" cy="636588"/>
            </a:xfrm>
            <a:prstGeom prst="ellipse">
              <a:avLst/>
            </a:prstGeom>
            <a:solidFill>
              <a:srgbClr val="EB64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66" name="Freeform 13"/>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 name="Freeform 14"/>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3" name="组合 2"/>
          <p:cNvGrpSpPr/>
          <p:nvPr/>
        </p:nvGrpSpPr>
        <p:grpSpPr>
          <a:xfrm>
            <a:off x="8725268" y="3326607"/>
            <a:ext cx="633165" cy="636588"/>
            <a:chOff x="8728076" y="3326606"/>
            <a:chExt cx="633413" cy="636588"/>
          </a:xfrm>
        </p:grpSpPr>
        <p:sp>
          <p:nvSpPr>
            <p:cNvPr id="6" name="Oval 15"/>
            <p:cNvSpPr>
              <a:spLocks noChangeArrowheads="1"/>
            </p:cNvSpPr>
            <p:nvPr/>
          </p:nvSpPr>
          <p:spPr bwMode="auto">
            <a:xfrm>
              <a:off x="8728076" y="3326606"/>
              <a:ext cx="633413" cy="636588"/>
            </a:xfrm>
            <a:prstGeom prst="ellipse">
              <a:avLst/>
            </a:prstGeom>
            <a:solidFill>
              <a:srgbClr val="F5CA4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121920" tIns="60960" rIns="121920" bIns="60960" numCol="1" anchor="t" anchorCtr="0" compatLnSpc="1"/>
            <a:lstStyle/>
            <a:p>
              <a:endParaRPr lang="zh-CN" altLang="en-US" sz="2400"/>
            </a:p>
          </p:txBody>
        </p:sp>
        <p:sp>
          <p:nvSpPr>
            <p:cNvPr id="7" name="Freeform 16"/>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17"/>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9" name="组合 8"/>
          <p:cNvGrpSpPr/>
          <p:nvPr/>
        </p:nvGrpSpPr>
        <p:grpSpPr>
          <a:xfrm>
            <a:off x="1454184" y="1939132"/>
            <a:ext cx="929912" cy="938213"/>
            <a:chOff x="1454151" y="1939131"/>
            <a:chExt cx="930275" cy="938213"/>
          </a:xfrm>
          <a:solidFill>
            <a:schemeClr val="bg1"/>
          </a:solidFill>
        </p:grpSpPr>
        <p:sp>
          <p:nvSpPr>
            <p:cNvPr id="10" name="Oval 18"/>
            <p:cNvSpPr>
              <a:spLocks noChangeArrowheads="1"/>
            </p:cNvSpPr>
            <p:nvPr/>
          </p:nvSpPr>
          <p:spPr bwMode="auto">
            <a:xfrm>
              <a:off x="1454151" y="1939131"/>
              <a:ext cx="930275"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11" name="TextBox 73"/>
            <p:cNvSpPr txBox="1"/>
            <p:nvPr/>
          </p:nvSpPr>
          <p:spPr>
            <a:xfrm>
              <a:off x="1586504" y="2115850"/>
              <a:ext cx="684797"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01</a:t>
              </a:r>
            </a:p>
          </p:txBody>
        </p:sp>
      </p:grpSp>
      <p:sp>
        <p:nvSpPr>
          <p:cNvPr id="12" name="矩形 11"/>
          <p:cNvSpPr/>
          <p:nvPr/>
        </p:nvSpPr>
        <p:spPr>
          <a:xfrm>
            <a:off x="862875"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p>
        </p:txBody>
      </p:sp>
      <p:sp>
        <p:nvSpPr>
          <p:cNvPr id="13" name="矩形 12"/>
          <p:cNvSpPr/>
          <p:nvPr/>
        </p:nvSpPr>
        <p:spPr>
          <a:xfrm>
            <a:off x="3700500"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p>
        </p:txBody>
      </p:sp>
      <p:sp>
        <p:nvSpPr>
          <p:cNvPr id="14" name="矩形 13"/>
          <p:cNvSpPr/>
          <p:nvPr/>
        </p:nvSpPr>
        <p:spPr>
          <a:xfrm>
            <a:off x="6578692" y="2919179"/>
            <a:ext cx="2117020"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p>
        </p:txBody>
      </p:sp>
      <p:sp>
        <p:nvSpPr>
          <p:cNvPr id="15" name="矩形 14"/>
          <p:cNvSpPr/>
          <p:nvPr/>
        </p:nvSpPr>
        <p:spPr>
          <a:xfrm>
            <a:off x="9484891" y="2919179"/>
            <a:ext cx="2089249" cy="2067560"/>
          </a:xfrm>
          <a:prstGeom prst="rect">
            <a:avLst/>
          </a:prstGeom>
          <a:noFill/>
          <a:ln>
            <a:noFill/>
          </a:ln>
        </p:spPr>
        <p:txBody>
          <a:bodyPr wrap="square" lIns="91416" tIns="45708" rIns="91416" bIns="45708">
            <a:spAutoFit/>
          </a:bodyPr>
          <a:lstStyle/>
          <a:p>
            <a:pPr algn="just"/>
            <a:r>
              <a:rPr lang="zh-CN" altLang="en-US" sz="2135" dirty="0">
                <a:solidFill>
                  <a:schemeClr val="bg1"/>
                </a:solidFill>
                <a:latin typeface="微软雅黑" panose="020B0503020204020204" charset="-122"/>
                <a:ea typeface="微软雅黑" panose="020B0503020204020204" charset="-122"/>
              </a:rPr>
              <a:t>请在这里输入您的文字；请在这里输入您的文字；请在这里输入您的文字；请在这里输入您的文字。</a:t>
            </a:r>
          </a:p>
        </p:txBody>
      </p:sp>
      <p:grpSp>
        <p:nvGrpSpPr>
          <p:cNvPr id="16" name="组合 15"/>
          <p:cNvGrpSpPr/>
          <p:nvPr/>
        </p:nvGrpSpPr>
        <p:grpSpPr>
          <a:xfrm>
            <a:off x="4299459" y="1939132"/>
            <a:ext cx="929912" cy="938213"/>
            <a:chOff x="4300538" y="1939131"/>
            <a:chExt cx="930275" cy="938213"/>
          </a:xfrm>
          <a:solidFill>
            <a:schemeClr val="bg1"/>
          </a:solidFill>
        </p:grpSpPr>
        <p:sp>
          <p:nvSpPr>
            <p:cNvPr id="17" name="Oval 19"/>
            <p:cNvSpPr>
              <a:spLocks noChangeArrowheads="1"/>
            </p:cNvSpPr>
            <p:nvPr/>
          </p:nvSpPr>
          <p:spPr bwMode="auto">
            <a:xfrm>
              <a:off x="4300538" y="1939131"/>
              <a:ext cx="930275"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81" name="TextBox 80"/>
            <p:cNvSpPr txBox="1"/>
            <p:nvPr/>
          </p:nvSpPr>
          <p:spPr>
            <a:xfrm>
              <a:off x="4425239" y="2115850"/>
              <a:ext cx="684797"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02</a:t>
              </a:r>
            </a:p>
          </p:txBody>
        </p:sp>
      </p:grpSp>
      <p:grpSp>
        <p:nvGrpSpPr>
          <p:cNvPr id="18" name="组合 17"/>
          <p:cNvGrpSpPr/>
          <p:nvPr/>
        </p:nvGrpSpPr>
        <p:grpSpPr>
          <a:xfrm>
            <a:off x="7143150" y="1939132"/>
            <a:ext cx="931499" cy="938213"/>
            <a:chOff x="7145339" y="1939131"/>
            <a:chExt cx="931863" cy="938213"/>
          </a:xfrm>
          <a:solidFill>
            <a:schemeClr val="bg1"/>
          </a:solidFill>
        </p:grpSpPr>
        <p:sp>
          <p:nvSpPr>
            <p:cNvPr id="19" name="Oval 20"/>
            <p:cNvSpPr>
              <a:spLocks noChangeArrowheads="1"/>
            </p:cNvSpPr>
            <p:nvPr/>
          </p:nvSpPr>
          <p:spPr bwMode="auto">
            <a:xfrm>
              <a:off x="7145339" y="1939131"/>
              <a:ext cx="931863"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20" name="TextBox 83"/>
            <p:cNvSpPr txBox="1"/>
            <p:nvPr/>
          </p:nvSpPr>
          <p:spPr>
            <a:xfrm>
              <a:off x="7263972" y="2115850"/>
              <a:ext cx="684798"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03</a:t>
              </a:r>
            </a:p>
          </p:txBody>
        </p:sp>
      </p:grpSp>
      <p:grpSp>
        <p:nvGrpSpPr>
          <p:cNvPr id="21" name="组合 20"/>
          <p:cNvGrpSpPr/>
          <p:nvPr/>
        </p:nvGrpSpPr>
        <p:grpSpPr>
          <a:xfrm>
            <a:off x="9988426" y="1939132"/>
            <a:ext cx="931499" cy="938213"/>
            <a:chOff x="9991726" y="1939131"/>
            <a:chExt cx="931863" cy="938213"/>
          </a:xfrm>
          <a:solidFill>
            <a:schemeClr val="bg1"/>
          </a:solidFill>
        </p:grpSpPr>
        <p:sp>
          <p:nvSpPr>
            <p:cNvPr id="22" name="Oval 21"/>
            <p:cNvSpPr>
              <a:spLocks noChangeArrowheads="1"/>
            </p:cNvSpPr>
            <p:nvPr/>
          </p:nvSpPr>
          <p:spPr bwMode="auto">
            <a:xfrm>
              <a:off x="9991726" y="1939131"/>
              <a:ext cx="931863" cy="938213"/>
            </a:xfrm>
            <a:prstGeom prst="ellipse">
              <a:avLst/>
            </a:prstGeom>
            <a:grpFill/>
            <a:ln>
              <a:noFill/>
            </a:ln>
          </p:spPr>
          <p:txBody>
            <a:bodyPr vert="horz" wrap="square" lIns="121920" tIns="60960" rIns="121920" bIns="60960" numCol="1" anchor="t" anchorCtr="0" compatLnSpc="1"/>
            <a:lstStyle/>
            <a:p>
              <a:endParaRPr lang="zh-CN" altLang="en-US" sz="2400">
                <a:solidFill>
                  <a:srgbClr val="EB642F"/>
                </a:solidFill>
                <a:latin typeface="微软雅黑" panose="020B0503020204020204" charset="-122"/>
                <a:ea typeface="微软雅黑" panose="020B0503020204020204" charset="-122"/>
              </a:endParaRPr>
            </a:p>
          </p:txBody>
        </p:sp>
        <p:sp>
          <p:nvSpPr>
            <p:cNvPr id="23" name="TextBox 86"/>
            <p:cNvSpPr txBox="1"/>
            <p:nvPr/>
          </p:nvSpPr>
          <p:spPr>
            <a:xfrm>
              <a:off x="10130001" y="2115850"/>
              <a:ext cx="684798" cy="613410"/>
            </a:xfrm>
            <a:prstGeom prst="rect">
              <a:avLst/>
            </a:prstGeom>
            <a:noFill/>
          </p:spPr>
          <p:txBody>
            <a:bodyPr wrap="none" rtlCol="0">
              <a:spAutoFit/>
            </a:bodyPr>
            <a:lstStyle/>
            <a:p>
              <a:r>
                <a:rPr lang="en-US" altLang="zh-CN" sz="3200" b="1" dirty="0">
                  <a:solidFill>
                    <a:srgbClr val="EB642F"/>
                  </a:solidFill>
                  <a:latin typeface="微软雅黑" panose="020B0503020204020204" charset="-122"/>
                  <a:ea typeface="微软雅黑" panose="020B0503020204020204" charset="-122"/>
                </a:rPr>
                <a:t>04</a:t>
              </a: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3781391" y="3060383"/>
            <a:ext cx="1790323" cy="932433"/>
            <a:chOff x="3462076" y="3216593"/>
            <a:chExt cx="1790323" cy="932433"/>
          </a:xfrm>
        </p:grpSpPr>
        <p:cxnSp>
          <p:nvCxnSpPr>
            <p:cNvPr id="7"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10" name="Group 78"/>
          <p:cNvGrpSpPr/>
          <p:nvPr/>
        </p:nvGrpSpPr>
        <p:grpSpPr>
          <a:xfrm>
            <a:off x="1741795" y="3020152"/>
            <a:ext cx="999616" cy="999876"/>
            <a:chOff x="5013110" y="5059616"/>
            <a:chExt cx="3378533" cy="3379413"/>
          </a:xfrm>
        </p:grpSpPr>
        <p:sp>
          <p:nvSpPr>
            <p:cNvPr id="11"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2" name="Oval 82"/>
            <p:cNvSpPr/>
            <p:nvPr/>
          </p:nvSpPr>
          <p:spPr>
            <a:xfrm>
              <a:off x="5286107" y="5332685"/>
              <a:ext cx="2832537" cy="2833275"/>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3" name="Group 74"/>
          <p:cNvGrpSpPr/>
          <p:nvPr/>
        </p:nvGrpSpPr>
        <p:grpSpPr>
          <a:xfrm>
            <a:off x="7607863" y="3020363"/>
            <a:ext cx="999616" cy="999876"/>
            <a:chOff x="5013110" y="5059616"/>
            <a:chExt cx="3378533" cy="3379413"/>
          </a:xfrm>
        </p:grpSpPr>
        <p:sp>
          <p:nvSpPr>
            <p:cNvPr id="14"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5" name="Oval 77"/>
            <p:cNvSpPr/>
            <p:nvPr/>
          </p:nvSpPr>
          <p:spPr>
            <a:xfrm>
              <a:off x="5286107" y="5332685"/>
              <a:ext cx="2832537" cy="28332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6" name="Group 61"/>
          <p:cNvGrpSpPr/>
          <p:nvPr/>
        </p:nvGrpSpPr>
        <p:grpSpPr>
          <a:xfrm>
            <a:off x="5652008" y="3015220"/>
            <a:ext cx="999616" cy="999876"/>
            <a:chOff x="5013110" y="5059616"/>
            <a:chExt cx="3378533" cy="3379413"/>
          </a:xfrm>
        </p:grpSpPr>
        <p:sp>
          <p:nvSpPr>
            <p:cNvPr id="17"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8" name="Oval 73"/>
            <p:cNvSpPr/>
            <p:nvPr/>
          </p:nvSpPr>
          <p:spPr>
            <a:xfrm>
              <a:off x="5286107" y="5332685"/>
              <a:ext cx="2832537" cy="2833275"/>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9" name="Group 57"/>
          <p:cNvGrpSpPr/>
          <p:nvPr/>
        </p:nvGrpSpPr>
        <p:grpSpPr>
          <a:xfrm>
            <a:off x="3691234" y="3012258"/>
            <a:ext cx="999616" cy="999876"/>
            <a:chOff x="5013110" y="5059616"/>
            <a:chExt cx="3378533" cy="3379413"/>
          </a:xfrm>
        </p:grpSpPr>
        <p:sp>
          <p:nvSpPr>
            <p:cNvPr id="20"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21" name="Oval 60"/>
            <p:cNvSpPr/>
            <p:nvPr/>
          </p:nvSpPr>
          <p:spPr>
            <a:xfrm>
              <a:off x="5286108" y="5332684"/>
              <a:ext cx="2832536" cy="2833274"/>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25" name="组合 24"/>
          <p:cNvGrpSpPr/>
          <p:nvPr/>
        </p:nvGrpSpPr>
        <p:grpSpPr>
          <a:xfrm>
            <a:off x="5740190" y="3060383"/>
            <a:ext cx="1790323" cy="932433"/>
            <a:chOff x="5420875" y="3216593"/>
            <a:chExt cx="1790323" cy="932433"/>
          </a:xfrm>
        </p:grpSpPr>
        <p:cxnSp>
          <p:nvCxnSpPr>
            <p:cNvPr id="26"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28" name="组合 27"/>
          <p:cNvGrpSpPr/>
          <p:nvPr/>
        </p:nvGrpSpPr>
        <p:grpSpPr>
          <a:xfrm>
            <a:off x="7696045" y="3060383"/>
            <a:ext cx="1790323" cy="932433"/>
            <a:chOff x="7376730" y="3216593"/>
            <a:chExt cx="1790323" cy="932433"/>
          </a:xfrm>
        </p:grpSpPr>
        <p:cxnSp>
          <p:nvCxnSpPr>
            <p:cNvPr id="29"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1" name="组合 30"/>
          <p:cNvGrpSpPr/>
          <p:nvPr/>
        </p:nvGrpSpPr>
        <p:grpSpPr>
          <a:xfrm>
            <a:off x="1822931" y="3060383"/>
            <a:ext cx="1790323" cy="932433"/>
            <a:chOff x="1503616" y="3216593"/>
            <a:chExt cx="1790323" cy="932433"/>
          </a:xfrm>
        </p:grpSpPr>
        <p:cxnSp>
          <p:nvCxnSpPr>
            <p:cNvPr id="32"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3"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4" name="Group 108"/>
          <p:cNvGrpSpPr/>
          <p:nvPr/>
        </p:nvGrpSpPr>
        <p:grpSpPr>
          <a:xfrm>
            <a:off x="9519788" y="3020211"/>
            <a:ext cx="999616" cy="999876"/>
            <a:chOff x="5013110" y="5059616"/>
            <a:chExt cx="3378533" cy="3379413"/>
          </a:xfrm>
        </p:grpSpPr>
        <p:sp>
          <p:nvSpPr>
            <p:cNvPr id="35"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36" name="Oval 111"/>
            <p:cNvSpPr/>
            <p:nvPr/>
          </p:nvSpPr>
          <p:spPr>
            <a:xfrm>
              <a:off x="5286108" y="5332684"/>
              <a:ext cx="2832536" cy="2833274"/>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sp>
        <p:nvSpPr>
          <p:cNvPr id="37" name="文本框 36"/>
          <p:cNvSpPr txBox="1"/>
          <p:nvPr/>
        </p:nvSpPr>
        <p:spPr>
          <a:xfrm>
            <a:off x="820763"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38" name="文本框 37"/>
          <p:cNvSpPr txBox="1"/>
          <p:nvPr/>
        </p:nvSpPr>
        <p:spPr>
          <a:xfrm>
            <a:off x="1229795"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4759706"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0" name="文本框 39"/>
          <p:cNvSpPr txBox="1"/>
          <p:nvPr/>
        </p:nvSpPr>
        <p:spPr>
          <a:xfrm>
            <a:off x="5168738"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3" name="文本框 2"/>
          <p:cNvSpPr txBox="1"/>
          <p:nvPr/>
        </p:nvSpPr>
        <p:spPr>
          <a:xfrm>
            <a:off x="8635585"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 name="文本框 3"/>
          <p:cNvSpPr txBox="1"/>
          <p:nvPr/>
        </p:nvSpPr>
        <p:spPr>
          <a:xfrm>
            <a:off x="9044617" y="417340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5" name="文本框 4"/>
          <p:cNvSpPr txBox="1"/>
          <p:nvPr/>
        </p:nvSpPr>
        <p:spPr>
          <a:xfrm>
            <a:off x="2790879"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6" name="文本框 5"/>
          <p:cNvSpPr txBox="1"/>
          <p:nvPr/>
        </p:nvSpPr>
        <p:spPr>
          <a:xfrm>
            <a:off x="3199911" y="150095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9" name="文本框 8"/>
          <p:cNvSpPr txBox="1"/>
          <p:nvPr/>
        </p:nvSpPr>
        <p:spPr>
          <a:xfrm>
            <a:off x="6699106"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22" name="文本框 21"/>
          <p:cNvSpPr txBox="1"/>
          <p:nvPr/>
        </p:nvSpPr>
        <p:spPr>
          <a:xfrm>
            <a:off x="7108138" y="1500952"/>
            <a:ext cx="1980000" cy="400110"/>
          </a:xfrm>
          <a:prstGeom prst="rect">
            <a:avLst/>
          </a:prstGeom>
          <a:noFill/>
        </p:spPr>
        <p:txBody>
          <a:bodyPr wrap="square" rtlCol="0">
            <a:spAutoFit/>
          </a:bodyPr>
          <a:lstStyle/>
          <a:p>
            <a:pPr algn="ctr"/>
            <a:r>
              <a:rPr lang="zh-CN" altLang="en-US" sz="2000" b="1" dirty="0" smtClean="0">
                <a:solidFill>
                  <a:srgbClr val="EB642F"/>
                </a:solidFill>
                <a:latin typeface="微软雅黑" panose="020B0503020204020204" charset="-122"/>
                <a:ea typeface="微软雅黑" panose="020B0503020204020204" charset="-122"/>
                <a:cs typeface="Aharoni" panose="02010803020104030203" pitchFamily="2" charset="-79"/>
              </a:rPr>
              <a:t>添加您的标题</a:t>
            </a:r>
          </a:p>
        </p:txBody>
      </p:sp>
      <p:sp>
        <p:nvSpPr>
          <p:cNvPr id="47" name="Freeform 182"/>
          <p:cNvSpPr>
            <a:spLocks noChangeAspect="1" noEditPoints="1"/>
          </p:cNvSpPr>
          <p:nvPr/>
        </p:nvSpPr>
        <p:spPr bwMode="auto">
          <a:xfrm>
            <a:off x="4020289" y="331506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8" name="Freeform 172"/>
          <p:cNvSpPr>
            <a:spLocks noChangeAspect="1" noEditPoints="1"/>
          </p:cNvSpPr>
          <p:nvPr/>
        </p:nvSpPr>
        <p:spPr bwMode="auto">
          <a:xfrm>
            <a:off x="5971816" y="332354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9" name="Freeform 130"/>
          <p:cNvSpPr>
            <a:spLocks noChangeAspect="1" noEditPoints="1"/>
          </p:cNvSpPr>
          <p:nvPr/>
        </p:nvSpPr>
        <p:spPr bwMode="auto">
          <a:xfrm>
            <a:off x="9875596" y="335624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50" name="组合 49"/>
          <p:cNvGrpSpPr>
            <a:grpSpLocks noChangeAspect="1"/>
          </p:cNvGrpSpPr>
          <p:nvPr/>
        </p:nvGrpSpPr>
        <p:grpSpPr>
          <a:xfrm>
            <a:off x="7909671" y="3320963"/>
            <a:ext cx="396000" cy="398677"/>
            <a:chOff x="5042691" y="2273920"/>
            <a:chExt cx="702937" cy="707692"/>
          </a:xfrm>
          <a:solidFill>
            <a:schemeClr val="bg1"/>
          </a:solidFill>
        </p:grpSpPr>
        <p:sp>
          <p:nvSpPr>
            <p:cNvPr id="51"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3" name="Freeform 67"/>
          <p:cNvSpPr>
            <a:spLocks noChangeAspect="1" noEditPoints="1"/>
          </p:cNvSpPr>
          <p:nvPr/>
        </p:nvSpPr>
        <p:spPr bwMode="auto">
          <a:xfrm>
            <a:off x="2043603" y="338162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3" name="矩形 22"/>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4" name="矩形 23"/>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1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3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nodeType="withEffect">
                                  <p:stCondLst>
                                    <p:cond delay="4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p:tgtEl>
                                          <p:spTgt spid="31"/>
                                        </p:tgtEl>
                                        <p:attrNameLst>
                                          <p:attrName>ppt_x</p:attrName>
                                        </p:attrNameLst>
                                      </p:cBhvr>
                                      <p:tavLst>
                                        <p:tav tm="0">
                                          <p:val>
                                            <p:strVal val="#ppt_x-#ppt_w*1.125000"/>
                                          </p:val>
                                        </p:tav>
                                        <p:tav tm="100000">
                                          <p:val>
                                            <p:strVal val="#ppt_x"/>
                                          </p:val>
                                        </p:tav>
                                      </p:tavLst>
                                    </p:anim>
                                    <p:animEffect transition="in" filter="wipe(right)">
                                      <p:cBhvr>
                                        <p:cTn id="34" dur="500"/>
                                        <p:tgtEl>
                                          <p:spTgt spid="31"/>
                                        </p:tgtEl>
                                      </p:cBhvr>
                                    </p:animEffect>
                                  </p:childTnLst>
                                </p:cTn>
                              </p:par>
                              <p:par>
                                <p:cTn id="35" presetID="12" presetClass="entr" presetSubtype="8" fill="hold" nodeType="withEffect">
                                  <p:stCondLst>
                                    <p:cond delay="15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200"/>
                                        <p:tgtEl>
                                          <p:spTgt spid="2"/>
                                        </p:tgtEl>
                                        <p:attrNameLst>
                                          <p:attrName>ppt_x</p:attrName>
                                        </p:attrNameLst>
                                      </p:cBhvr>
                                      <p:tavLst>
                                        <p:tav tm="0">
                                          <p:val>
                                            <p:strVal val="#ppt_x-#ppt_w*1.125000"/>
                                          </p:val>
                                        </p:tav>
                                        <p:tav tm="100000">
                                          <p:val>
                                            <p:strVal val="#ppt_x"/>
                                          </p:val>
                                        </p:tav>
                                      </p:tavLst>
                                    </p:anim>
                                    <p:animEffect transition="in" filter="wipe(right)">
                                      <p:cBhvr>
                                        <p:cTn id="38" dur="200"/>
                                        <p:tgtEl>
                                          <p:spTgt spid="2"/>
                                        </p:tgtEl>
                                      </p:cBhvr>
                                    </p:animEffect>
                                  </p:childTnLst>
                                </p:cTn>
                              </p:par>
                              <p:par>
                                <p:cTn id="39" presetID="12" presetClass="entr" presetSubtype="8" fill="hold" nodeType="withEffect">
                                  <p:stCondLst>
                                    <p:cond delay="3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p:tgtEl>
                                          <p:spTgt spid="25"/>
                                        </p:tgtEl>
                                        <p:attrNameLst>
                                          <p:attrName>ppt_x</p:attrName>
                                        </p:attrNameLst>
                                      </p:cBhvr>
                                      <p:tavLst>
                                        <p:tav tm="0">
                                          <p:val>
                                            <p:strVal val="#ppt_x-#ppt_w*1.125000"/>
                                          </p:val>
                                        </p:tav>
                                        <p:tav tm="100000">
                                          <p:val>
                                            <p:strVal val="#ppt_x"/>
                                          </p:val>
                                        </p:tav>
                                      </p:tavLst>
                                    </p:anim>
                                    <p:animEffect transition="in" filter="wipe(right)">
                                      <p:cBhvr>
                                        <p:cTn id="42" dur="500"/>
                                        <p:tgtEl>
                                          <p:spTgt spid="25"/>
                                        </p:tgtEl>
                                      </p:cBhvr>
                                    </p:animEffect>
                                  </p:childTnLst>
                                </p:cTn>
                              </p:par>
                              <p:par>
                                <p:cTn id="43" presetID="12" presetClass="entr" presetSubtype="8" fill="hold" nodeType="withEffect">
                                  <p:stCondLst>
                                    <p:cond delay="45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ppt_x</p:attrName>
                                        </p:attrNameLst>
                                      </p:cBhvr>
                                      <p:tavLst>
                                        <p:tav tm="0">
                                          <p:val>
                                            <p:strVal val="#ppt_x-#ppt_w*1.125000"/>
                                          </p:val>
                                        </p:tav>
                                        <p:tav tm="100000">
                                          <p:val>
                                            <p:strVal val="#ppt_x"/>
                                          </p:val>
                                        </p:tav>
                                      </p:tavLst>
                                    </p:anim>
                                    <p:animEffect transition="in" filter="wipe(right)">
                                      <p:cBhvr>
                                        <p:cTn id="46" dur="500"/>
                                        <p:tgtEl>
                                          <p:spTgt spid="28"/>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250" fill="hold"/>
                                        <p:tgtEl>
                                          <p:spTgt spid="53"/>
                                        </p:tgtEl>
                                        <p:attrNameLst>
                                          <p:attrName>ppt_w</p:attrName>
                                        </p:attrNameLst>
                                      </p:cBhvr>
                                      <p:tavLst>
                                        <p:tav tm="0">
                                          <p:val>
                                            <p:fltVal val="0"/>
                                          </p:val>
                                        </p:tav>
                                        <p:tav tm="100000">
                                          <p:val>
                                            <p:strVal val="#ppt_w"/>
                                          </p:val>
                                        </p:tav>
                                      </p:tavLst>
                                    </p:anim>
                                    <p:anim calcmode="lin" valueType="num">
                                      <p:cBhvr>
                                        <p:cTn id="51" dur="250" fill="hold"/>
                                        <p:tgtEl>
                                          <p:spTgt spid="53"/>
                                        </p:tgtEl>
                                        <p:attrNameLst>
                                          <p:attrName>ppt_h</p:attrName>
                                        </p:attrNameLst>
                                      </p:cBhvr>
                                      <p:tavLst>
                                        <p:tav tm="0">
                                          <p:val>
                                            <p:fltVal val="0"/>
                                          </p:val>
                                        </p:tav>
                                        <p:tav tm="100000">
                                          <p:val>
                                            <p:strVal val="#ppt_h"/>
                                          </p:val>
                                        </p:tav>
                                      </p:tavLst>
                                    </p:anim>
                                    <p:animEffect transition="in" filter="fade">
                                      <p:cBhvr>
                                        <p:cTn id="52" dur="250"/>
                                        <p:tgtEl>
                                          <p:spTgt spid="53"/>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250" fill="hold"/>
                                        <p:tgtEl>
                                          <p:spTgt spid="38"/>
                                        </p:tgtEl>
                                        <p:attrNameLst>
                                          <p:attrName>ppt_w</p:attrName>
                                        </p:attrNameLst>
                                      </p:cBhvr>
                                      <p:tavLst>
                                        <p:tav tm="0">
                                          <p:val>
                                            <p:fltVal val="0"/>
                                          </p:val>
                                        </p:tav>
                                        <p:tav tm="100000">
                                          <p:val>
                                            <p:strVal val="#ppt_w"/>
                                          </p:val>
                                        </p:tav>
                                      </p:tavLst>
                                    </p:anim>
                                    <p:anim calcmode="lin" valueType="num">
                                      <p:cBhvr>
                                        <p:cTn id="57" dur="250" fill="hold"/>
                                        <p:tgtEl>
                                          <p:spTgt spid="38"/>
                                        </p:tgtEl>
                                        <p:attrNameLst>
                                          <p:attrName>ppt_h</p:attrName>
                                        </p:attrNameLst>
                                      </p:cBhvr>
                                      <p:tavLst>
                                        <p:tav tm="0">
                                          <p:val>
                                            <p:fltVal val="0"/>
                                          </p:val>
                                        </p:tav>
                                        <p:tav tm="100000">
                                          <p:val>
                                            <p:strVal val="#ppt_h"/>
                                          </p:val>
                                        </p:tav>
                                      </p:tavLst>
                                    </p:anim>
                                    <p:animEffect transition="in" filter="fade">
                                      <p:cBhvr>
                                        <p:cTn id="58" dur="250"/>
                                        <p:tgtEl>
                                          <p:spTgt spid="38"/>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7"/>
                                        </p:tgtEl>
                                        <p:attrNameLst>
                                          <p:attrName>style.visibility</p:attrName>
                                        </p:attrNameLst>
                                      </p:cBhvr>
                                      <p:to>
                                        <p:strVal val="visible"/>
                                      </p:to>
                                    </p:set>
                                    <p:anim calcmode="lin" valueType="num">
                                      <p:cBhvr>
                                        <p:cTn id="62" dur="250" fill="hold"/>
                                        <p:tgtEl>
                                          <p:spTgt spid="37"/>
                                        </p:tgtEl>
                                        <p:attrNameLst>
                                          <p:attrName>ppt_w</p:attrName>
                                        </p:attrNameLst>
                                      </p:cBhvr>
                                      <p:tavLst>
                                        <p:tav tm="0">
                                          <p:val>
                                            <p:fltVal val="0"/>
                                          </p:val>
                                        </p:tav>
                                        <p:tav tm="100000">
                                          <p:val>
                                            <p:strVal val="#ppt_w"/>
                                          </p:val>
                                        </p:tav>
                                      </p:tavLst>
                                    </p:anim>
                                    <p:anim calcmode="lin" valueType="num">
                                      <p:cBhvr>
                                        <p:cTn id="63" dur="250" fill="hold"/>
                                        <p:tgtEl>
                                          <p:spTgt spid="37"/>
                                        </p:tgtEl>
                                        <p:attrNameLst>
                                          <p:attrName>ppt_h</p:attrName>
                                        </p:attrNameLst>
                                      </p:cBhvr>
                                      <p:tavLst>
                                        <p:tav tm="0">
                                          <p:val>
                                            <p:fltVal val="0"/>
                                          </p:val>
                                        </p:tav>
                                        <p:tav tm="100000">
                                          <p:val>
                                            <p:strVal val="#ppt_h"/>
                                          </p:val>
                                        </p:tav>
                                      </p:tavLst>
                                    </p:anim>
                                    <p:animEffect transition="in" filter="fade">
                                      <p:cBhvr>
                                        <p:cTn id="64" dur="250"/>
                                        <p:tgtEl>
                                          <p:spTgt spid="37"/>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250" fill="hold"/>
                                        <p:tgtEl>
                                          <p:spTgt spid="47"/>
                                        </p:tgtEl>
                                        <p:attrNameLst>
                                          <p:attrName>ppt_w</p:attrName>
                                        </p:attrNameLst>
                                      </p:cBhvr>
                                      <p:tavLst>
                                        <p:tav tm="0">
                                          <p:val>
                                            <p:fltVal val="0"/>
                                          </p:val>
                                        </p:tav>
                                        <p:tav tm="100000">
                                          <p:val>
                                            <p:strVal val="#ppt_w"/>
                                          </p:val>
                                        </p:tav>
                                      </p:tavLst>
                                    </p:anim>
                                    <p:anim calcmode="lin" valueType="num">
                                      <p:cBhvr>
                                        <p:cTn id="69" dur="250" fill="hold"/>
                                        <p:tgtEl>
                                          <p:spTgt spid="47"/>
                                        </p:tgtEl>
                                        <p:attrNameLst>
                                          <p:attrName>ppt_h</p:attrName>
                                        </p:attrNameLst>
                                      </p:cBhvr>
                                      <p:tavLst>
                                        <p:tav tm="0">
                                          <p:val>
                                            <p:fltVal val="0"/>
                                          </p:val>
                                        </p:tav>
                                        <p:tav tm="100000">
                                          <p:val>
                                            <p:strVal val="#ppt_h"/>
                                          </p:val>
                                        </p:tav>
                                      </p:tavLst>
                                    </p:anim>
                                    <p:animEffect transition="in" filter="fade">
                                      <p:cBhvr>
                                        <p:cTn id="70" dur="250"/>
                                        <p:tgtEl>
                                          <p:spTgt spid="47"/>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250" fill="hold"/>
                                        <p:tgtEl>
                                          <p:spTgt spid="6"/>
                                        </p:tgtEl>
                                        <p:attrNameLst>
                                          <p:attrName>ppt_w</p:attrName>
                                        </p:attrNameLst>
                                      </p:cBhvr>
                                      <p:tavLst>
                                        <p:tav tm="0">
                                          <p:val>
                                            <p:fltVal val="0"/>
                                          </p:val>
                                        </p:tav>
                                        <p:tav tm="100000">
                                          <p:val>
                                            <p:strVal val="#ppt_w"/>
                                          </p:val>
                                        </p:tav>
                                      </p:tavLst>
                                    </p:anim>
                                    <p:anim calcmode="lin" valueType="num">
                                      <p:cBhvr>
                                        <p:cTn id="75" dur="250" fill="hold"/>
                                        <p:tgtEl>
                                          <p:spTgt spid="6"/>
                                        </p:tgtEl>
                                        <p:attrNameLst>
                                          <p:attrName>ppt_h</p:attrName>
                                        </p:attrNameLst>
                                      </p:cBhvr>
                                      <p:tavLst>
                                        <p:tav tm="0">
                                          <p:val>
                                            <p:fltVal val="0"/>
                                          </p:val>
                                        </p:tav>
                                        <p:tav tm="100000">
                                          <p:val>
                                            <p:strVal val="#ppt_h"/>
                                          </p:val>
                                        </p:tav>
                                      </p:tavLst>
                                    </p:anim>
                                    <p:animEffect transition="in" filter="fade">
                                      <p:cBhvr>
                                        <p:cTn id="76" dur="250"/>
                                        <p:tgtEl>
                                          <p:spTgt spid="6"/>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
                                        </p:tgtEl>
                                        <p:attrNameLst>
                                          <p:attrName>style.visibility</p:attrName>
                                        </p:attrNameLst>
                                      </p:cBhvr>
                                      <p:to>
                                        <p:strVal val="visible"/>
                                      </p:to>
                                    </p:set>
                                    <p:anim calcmode="lin" valueType="num">
                                      <p:cBhvr>
                                        <p:cTn id="80" dur="250" fill="hold"/>
                                        <p:tgtEl>
                                          <p:spTgt spid="5"/>
                                        </p:tgtEl>
                                        <p:attrNameLst>
                                          <p:attrName>ppt_w</p:attrName>
                                        </p:attrNameLst>
                                      </p:cBhvr>
                                      <p:tavLst>
                                        <p:tav tm="0">
                                          <p:val>
                                            <p:fltVal val="0"/>
                                          </p:val>
                                        </p:tav>
                                        <p:tav tm="100000">
                                          <p:val>
                                            <p:strVal val="#ppt_w"/>
                                          </p:val>
                                        </p:tav>
                                      </p:tavLst>
                                    </p:anim>
                                    <p:anim calcmode="lin" valueType="num">
                                      <p:cBhvr>
                                        <p:cTn id="81" dur="250" fill="hold"/>
                                        <p:tgtEl>
                                          <p:spTgt spid="5"/>
                                        </p:tgtEl>
                                        <p:attrNameLst>
                                          <p:attrName>ppt_h</p:attrName>
                                        </p:attrNameLst>
                                      </p:cBhvr>
                                      <p:tavLst>
                                        <p:tav tm="0">
                                          <p:val>
                                            <p:fltVal val="0"/>
                                          </p:val>
                                        </p:tav>
                                        <p:tav tm="100000">
                                          <p:val>
                                            <p:strVal val="#ppt_h"/>
                                          </p:val>
                                        </p:tav>
                                      </p:tavLst>
                                    </p:anim>
                                    <p:animEffect transition="in" filter="fade">
                                      <p:cBhvr>
                                        <p:cTn id="82" dur="250"/>
                                        <p:tgtEl>
                                          <p:spTgt spid="5"/>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250" fill="hold"/>
                                        <p:tgtEl>
                                          <p:spTgt spid="48"/>
                                        </p:tgtEl>
                                        <p:attrNameLst>
                                          <p:attrName>ppt_w</p:attrName>
                                        </p:attrNameLst>
                                      </p:cBhvr>
                                      <p:tavLst>
                                        <p:tav tm="0">
                                          <p:val>
                                            <p:fltVal val="0"/>
                                          </p:val>
                                        </p:tav>
                                        <p:tav tm="100000">
                                          <p:val>
                                            <p:strVal val="#ppt_w"/>
                                          </p:val>
                                        </p:tav>
                                      </p:tavLst>
                                    </p:anim>
                                    <p:anim calcmode="lin" valueType="num">
                                      <p:cBhvr>
                                        <p:cTn id="87" dur="250" fill="hold"/>
                                        <p:tgtEl>
                                          <p:spTgt spid="48"/>
                                        </p:tgtEl>
                                        <p:attrNameLst>
                                          <p:attrName>ppt_h</p:attrName>
                                        </p:attrNameLst>
                                      </p:cBhvr>
                                      <p:tavLst>
                                        <p:tav tm="0">
                                          <p:val>
                                            <p:fltVal val="0"/>
                                          </p:val>
                                        </p:tav>
                                        <p:tav tm="100000">
                                          <p:val>
                                            <p:strVal val="#ppt_h"/>
                                          </p:val>
                                        </p:tav>
                                      </p:tavLst>
                                    </p:anim>
                                    <p:animEffect transition="in" filter="fade">
                                      <p:cBhvr>
                                        <p:cTn id="88" dur="250"/>
                                        <p:tgtEl>
                                          <p:spTgt spid="48"/>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p:cTn id="92" dur="250" fill="hold"/>
                                        <p:tgtEl>
                                          <p:spTgt spid="40"/>
                                        </p:tgtEl>
                                        <p:attrNameLst>
                                          <p:attrName>ppt_w</p:attrName>
                                        </p:attrNameLst>
                                      </p:cBhvr>
                                      <p:tavLst>
                                        <p:tav tm="0">
                                          <p:val>
                                            <p:fltVal val="0"/>
                                          </p:val>
                                        </p:tav>
                                        <p:tav tm="100000">
                                          <p:val>
                                            <p:strVal val="#ppt_w"/>
                                          </p:val>
                                        </p:tav>
                                      </p:tavLst>
                                    </p:anim>
                                    <p:anim calcmode="lin" valueType="num">
                                      <p:cBhvr>
                                        <p:cTn id="93" dur="250" fill="hold"/>
                                        <p:tgtEl>
                                          <p:spTgt spid="40"/>
                                        </p:tgtEl>
                                        <p:attrNameLst>
                                          <p:attrName>ppt_h</p:attrName>
                                        </p:attrNameLst>
                                      </p:cBhvr>
                                      <p:tavLst>
                                        <p:tav tm="0">
                                          <p:val>
                                            <p:fltVal val="0"/>
                                          </p:val>
                                        </p:tav>
                                        <p:tav tm="100000">
                                          <p:val>
                                            <p:strVal val="#ppt_h"/>
                                          </p:val>
                                        </p:tav>
                                      </p:tavLst>
                                    </p:anim>
                                    <p:animEffect transition="in" filter="fade">
                                      <p:cBhvr>
                                        <p:cTn id="94" dur="250"/>
                                        <p:tgtEl>
                                          <p:spTgt spid="40"/>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9"/>
                                        </p:tgtEl>
                                        <p:attrNameLst>
                                          <p:attrName>style.visibility</p:attrName>
                                        </p:attrNameLst>
                                      </p:cBhvr>
                                      <p:to>
                                        <p:strVal val="visible"/>
                                      </p:to>
                                    </p:set>
                                    <p:anim calcmode="lin" valueType="num">
                                      <p:cBhvr>
                                        <p:cTn id="98" dur="250" fill="hold"/>
                                        <p:tgtEl>
                                          <p:spTgt spid="39"/>
                                        </p:tgtEl>
                                        <p:attrNameLst>
                                          <p:attrName>ppt_w</p:attrName>
                                        </p:attrNameLst>
                                      </p:cBhvr>
                                      <p:tavLst>
                                        <p:tav tm="0">
                                          <p:val>
                                            <p:fltVal val="0"/>
                                          </p:val>
                                        </p:tav>
                                        <p:tav tm="100000">
                                          <p:val>
                                            <p:strVal val="#ppt_w"/>
                                          </p:val>
                                        </p:tav>
                                      </p:tavLst>
                                    </p:anim>
                                    <p:anim calcmode="lin" valueType="num">
                                      <p:cBhvr>
                                        <p:cTn id="99" dur="250" fill="hold"/>
                                        <p:tgtEl>
                                          <p:spTgt spid="39"/>
                                        </p:tgtEl>
                                        <p:attrNameLst>
                                          <p:attrName>ppt_h</p:attrName>
                                        </p:attrNameLst>
                                      </p:cBhvr>
                                      <p:tavLst>
                                        <p:tav tm="0">
                                          <p:val>
                                            <p:fltVal val="0"/>
                                          </p:val>
                                        </p:tav>
                                        <p:tav tm="100000">
                                          <p:val>
                                            <p:strVal val="#ppt_h"/>
                                          </p:val>
                                        </p:tav>
                                      </p:tavLst>
                                    </p:anim>
                                    <p:animEffect transition="in" filter="fade">
                                      <p:cBhvr>
                                        <p:cTn id="100" dur="250"/>
                                        <p:tgtEl>
                                          <p:spTgt spid="39"/>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50"/>
                                        </p:tgtEl>
                                        <p:attrNameLst>
                                          <p:attrName>style.visibility</p:attrName>
                                        </p:attrNameLst>
                                      </p:cBhvr>
                                      <p:to>
                                        <p:strVal val="visible"/>
                                      </p:to>
                                    </p:set>
                                    <p:anim calcmode="lin" valueType="num">
                                      <p:cBhvr>
                                        <p:cTn id="104" dur="250" fill="hold"/>
                                        <p:tgtEl>
                                          <p:spTgt spid="50"/>
                                        </p:tgtEl>
                                        <p:attrNameLst>
                                          <p:attrName>ppt_w</p:attrName>
                                        </p:attrNameLst>
                                      </p:cBhvr>
                                      <p:tavLst>
                                        <p:tav tm="0">
                                          <p:val>
                                            <p:fltVal val="0"/>
                                          </p:val>
                                        </p:tav>
                                        <p:tav tm="100000">
                                          <p:val>
                                            <p:strVal val="#ppt_w"/>
                                          </p:val>
                                        </p:tav>
                                      </p:tavLst>
                                    </p:anim>
                                    <p:anim calcmode="lin" valueType="num">
                                      <p:cBhvr>
                                        <p:cTn id="105" dur="250" fill="hold"/>
                                        <p:tgtEl>
                                          <p:spTgt spid="50"/>
                                        </p:tgtEl>
                                        <p:attrNameLst>
                                          <p:attrName>ppt_h</p:attrName>
                                        </p:attrNameLst>
                                      </p:cBhvr>
                                      <p:tavLst>
                                        <p:tav tm="0">
                                          <p:val>
                                            <p:fltVal val="0"/>
                                          </p:val>
                                        </p:tav>
                                        <p:tav tm="100000">
                                          <p:val>
                                            <p:strVal val="#ppt_h"/>
                                          </p:val>
                                        </p:tav>
                                      </p:tavLst>
                                    </p:anim>
                                    <p:animEffect transition="in" filter="fade">
                                      <p:cBhvr>
                                        <p:cTn id="106" dur="250"/>
                                        <p:tgtEl>
                                          <p:spTgt spid="50"/>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p:cTn id="110" dur="250" fill="hold"/>
                                        <p:tgtEl>
                                          <p:spTgt spid="22"/>
                                        </p:tgtEl>
                                        <p:attrNameLst>
                                          <p:attrName>ppt_w</p:attrName>
                                        </p:attrNameLst>
                                      </p:cBhvr>
                                      <p:tavLst>
                                        <p:tav tm="0">
                                          <p:val>
                                            <p:fltVal val="0"/>
                                          </p:val>
                                        </p:tav>
                                        <p:tav tm="100000">
                                          <p:val>
                                            <p:strVal val="#ppt_w"/>
                                          </p:val>
                                        </p:tav>
                                      </p:tavLst>
                                    </p:anim>
                                    <p:anim calcmode="lin" valueType="num">
                                      <p:cBhvr>
                                        <p:cTn id="111" dur="250" fill="hold"/>
                                        <p:tgtEl>
                                          <p:spTgt spid="22"/>
                                        </p:tgtEl>
                                        <p:attrNameLst>
                                          <p:attrName>ppt_h</p:attrName>
                                        </p:attrNameLst>
                                      </p:cBhvr>
                                      <p:tavLst>
                                        <p:tav tm="0">
                                          <p:val>
                                            <p:fltVal val="0"/>
                                          </p:val>
                                        </p:tav>
                                        <p:tav tm="100000">
                                          <p:val>
                                            <p:strVal val="#ppt_h"/>
                                          </p:val>
                                        </p:tav>
                                      </p:tavLst>
                                    </p:anim>
                                    <p:animEffect transition="in" filter="fade">
                                      <p:cBhvr>
                                        <p:cTn id="112" dur="250"/>
                                        <p:tgtEl>
                                          <p:spTgt spid="22"/>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9"/>
                                        </p:tgtEl>
                                        <p:attrNameLst>
                                          <p:attrName>style.visibility</p:attrName>
                                        </p:attrNameLst>
                                      </p:cBhvr>
                                      <p:to>
                                        <p:strVal val="visible"/>
                                      </p:to>
                                    </p:set>
                                    <p:anim calcmode="lin" valueType="num">
                                      <p:cBhvr>
                                        <p:cTn id="116" dur="250" fill="hold"/>
                                        <p:tgtEl>
                                          <p:spTgt spid="9"/>
                                        </p:tgtEl>
                                        <p:attrNameLst>
                                          <p:attrName>ppt_w</p:attrName>
                                        </p:attrNameLst>
                                      </p:cBhvr>
                                      <p:tavLst>
                                        <p:tav tm="0">
                                          <p:val>
                                            <p:fltVal val="0"/>
                                          </p:val>
                                        </p:tav>
                                        <p:tav tm="100000">
                                          <p:val>
                                            <p:strVal val="#ppt_w"/>
                                          </p:val>
                                        </p:tav>
                                      </p:tavLst>
                                    </p:anim>
                                    <p:anim calcmode="lin" valueType="num">
                                      <p:cBhvr>
                                        <p:cTn id="117" dur="250" fill="hold"/>
                                        <p:tgtEl>
                                          <p:spTgt spid="9"/>
                                        </p:tgtEl>
                                        <p:attrNameLst>
                                          <p:attrName>ppt_h</p:attrName>
                                        </p:attrNameLst>
                                      </p:cBhvr>
                                      <p:tavLst>
                                        <p:tav tm="0">
                                          <p:val>
                                            <p:fltVal val="0"/>
                                          </p:val>
                                        </p:tav>
                                        <p:tav tm="100000">
                                          <p:val>
                                            <p:strVal val="#ppt_h"/>
                                          </p:val>
                                        </p:tav>
                                      </p:tavLst>
                                    </p:anim>
                                    <p:animEffect transition="in" filter="fade">
                                      <p:cBhvr>
                                        <p:cTn id="118" dur="250"/>
                                        <p:tgtEl>
                                          <p:spTgt spid="9"/>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9"/>
                                        </p:tgtEl>
                                        <p:attrNameLst>
                                          <p:attrName>style.visibility</p:attrName>
                                        </p:attrNameLst>
                                      </p:cBhvr>
                                      <p:to>
                                        <p:strVal val="visible"/>
                                      </p:to>
                                    </p:set>
                                    <p:anim calcmode="lin" valueType="num">
                                      <p:cBhvr>
                                        <p:cTn id="122" dur="250" fill="hold"/>
                                        <p:tgtEl>
                                          <p:spTgt spid="49"/>
                                        </p:tgtEl>
                                        <p:attrNameLst>
                                          <p:attrName>ppt_w</p:attrName>
                                        </p:attrNameLst>
                                      </p:cBhvr>
                                      <p:tavLst>
                                        <p:tav tm="0">
                                          <p:val>
                                            <p:fltVal val="0"/>
                                          </p:val>
                                        </p:tav>
                                        <p:tav tm="100000">
                                          <p:val>
                                            <p:strVal val="#ppt_w"/>
                                          </p:val>
                                        </p:tav>
                                      </p:tavLst>
                                    </p:anim>
                                    <p:anim calcmode="lin" valueType="num">
                                      <p:cBhvr>
                                        <p:cTn id="123" dur="250" fill="hold"/>
                                        <p:tgtEl>
                                          <p:spTgt spid="49"/>
                                        </p:tgtEl>
                                        <p:attrNameLst>
                                          <p:attrName>ppt_h</p:attrName>
                                        </p:attrNameLst>
                                      </p:cBhvr>
                                      <p:tavLst>
                                        <p:tav tm="0">
                                          <p:val>
                                            <p:fltVal val="0"/>
                                          </p:val>
                                        </p:tav>
                                        <p:tav tm="100000">
                                          <p:val>
                                            <p:strVal val="#ppt_h"/>
                                          </p:val>
                                        </p:tav>
                                      </p:tavLst>
                                    </p:anim>
                                    <p:animEffect transition="in" filter="fade">
                                      <p:cBhvr>
                                        <p:cTn id="124" dur="250"/>
                                        <p:tgtEl>
                                          <p:spTgt spid="49"/>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4"/>
                                        </p:tgtEl>
                                        <p:attrNameLst>
                                          <p:attrName>style.visibility</p:attrName>
                                        </p:attrNameLst>
                                      </p:cBhvr>
                                      <p:to>
                                        <p:strVal val="visible"/>
                                      </p:to>
                                    </p:set>
                                    <p:anim calcmode="lin" valueType="num">
                                      <p:cBhvr>
                                        <p:cTn id="128" dur="250" fill="hold"/>
                                        <p:tgtEl>
                                          <p:spTgt spid="4"/>
                                        </p:tgtEl>
                                        <p:attrNameLst>
                                          <p:attrName>ppt_w</p:attrName>
                                        </p:attrNameLst>
                                      </p:cBhvr>
                                      <p:tavLst>
                                        <p:tav tm="0">
                                          <p:val>
                                            <p:fltVal val="0"/>
                                          </p:val>
                                        </p:tav>
                                        <p:tav tm="100000">
                                          <p:val>
                                            <p:strVal val="#ppt_w"/>
                                          </p:val>
                                        </p:tav>
                                      </p:tavLst>
                                    </p:anim>
                                    <p:anim calcmode="lin" valueType="num">
                                      <p:cBhvr>
                                        <p:cTn id="129" dur="250" fill="hold"/>
                                        <p:tgtEl>
                                          <p:spTgt spid="4"/>
                                        </p:tgtEl>
                                        <p:attrNameLst>
                                          <p:attrName>ppt_h</p:attrName>
                                        </p:attrNameLst>
                                      </p:cBhvr>
                                      <p:tavLst>
                                        <p:tav tm="0">
                                          <p:val>
                                            <p:fltVal val="0"/>
                                          </p:val>
                                        </p:tav>
                                        <p:tav tm="100000">
                                          <p:val>
                                            <p:strVal val="#ppt_h"/>
                                          </p:val>
                                        </p:tav>
                                      </p:tavLst>
                                    </p:anim>
                                    <p:animEffect transition="in" filter="fade">
                                      <p:cBhvr>
                                        <p:cTn id="130" dur="250"/>
                                        <p:tgtEl>
                                          <p:spTgt spid="4"/>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
                                        </p:tgtEl>
                                        <p:attrNameLst>
                                          <p:attrName>style.visibility</p:attrName>
                                        </p:attrNameLst>
                                      </p:cBhvr>
                                      <p:to>
                                        <p:strVal val="visible"/>
                                      </p:to>
                                    </p:set>
                                    <p:anim calcmode="lin" valueType="num">
                                      <p:cBhvr>
                                        <p:cTn id="134" dur="250" fill="hold"/>
                                        <p:tgtEl>
                                          <p:spTgt spid="3"/>
                                        </p:tgtEl>
                                        <p:attrNameLst>
                                          <p:attrName>ppt_w</p:attrName>
                                        </p:attrNameLst>
                                      </p:cBhvr>
                                      <p:tavLst>
                                        <p:tav tm="0">
                                          <p:val>
                                            <p:fltVal val="0"/>
                                          </p:val>
                                        </p:tav>
                                        <p:tav tm="100000">
                                          <p:val>
                                            <p:strVal val="#ppt_w"/>
                                          </p:val>
                                        </p:tav>
                                      </p:tavLst>
                                    </p:anim>
                                    <p:anim calcmode="lin" valueType="num">
                                      <p:cBhvr>
                                        <p:cTn id="135" dur="250" fill="hold"/>
                                        <p:tgtEl>
                                          <p:spTgt spid="3"/>
                                        </p:tgtEl>
                                        <p:attrNameLst>
                                          <p:attrName>ppt_h</p:attrName>
                                        </p:attrNameLst>
                                      </p:cBhvr>
                                      <p:tavLst>
                                        <p:tav tm="0">
                                          <p:val>
                                            <p:fltVal val="0"/>
                                          </p:val>
                                        </p:tav>
                                        <p:tav tm="100000">
                                          <p:val>
                                            <p:strVal val="#ppt_h"/>
                                          </p:val>
                                        </p:tav>
                                      </p:tavLst>
                                    </p:anim>
                                    <p:animEffect transition="in" filter="fade">
                                      <p:cBhvr>
                                        <p:cTn id="136"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3" grpId="0"/>
      <p:bldP spid="4" grpId="0"/>
      <p:bldP spid="5" grpId="0"/>
      <p:bldP spid="6" grpId="0"/>
      <p:bldP spid="9" grpId="0"/>
      <p:bldP spid="22" grpId="0"/>
      <p:bldP spid="47" grpId="0" bldLvl="0" animBg="1"/>
      <p:bldP spid="48" grpId="0" bldLvl="0" animBg="1"/>
      <p:bldP spid="49" grpId="0" bldLvl="0" animBg="1"/>
      <p:bldP spid="5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4" name="图片 3" descr="C:\Users\Administrator\Desktop\QQ截图20170224150125.jpgQQ截图2017022415012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27710" y="1704975"/>
            <a:ext cx="2495550" cy="1844040"/>
          </a:xfrm>
          <a:prstGeom prst="rect">
            <a:avLst/>
          </a:prstGeom>
          <a:effectLst>
            <a:innerShdw blurRad="63500" dist="50800" dir="13500000">
              <a:prstClr val="black">
                <a:alpha val="50000"/>
              </a:prstClr>
            </a:innerShdw>
          </a:effectLst>
        </p:spPr>
      </p:pic>
      <p:sp>
        <p:nvSpPr>
          <p:cNvPr id="9" name="矩形 8"/>
          <p:cNvSpPr/>
          <p:nvPr/>
        </p:nvSpPr>
        <p:spPr>
          <a:xfrm>
            <a:off x="3348278" y="2232505"/>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11" name="图片 10" descr="C:\Users\Administrator\Desktop\QQ截图20170224150145.jpgQQ截图2017022415014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435985" y="3912870"/>
            <a:ext cx="2453005" cy="1682750"/>
          </a:xfrm>
          <a:prstGeom prst="rect">
            <a:avLst/>
          </a:prstGeom>
          <a:effectLst>
            <a:innerShdw blurRad="63500" dist="50800" dir="13500000">
              <a:prstClr val="black">
                <a:alpha val="50000"/>
              </a:prstClr>
            </a:innerShdw>
          </a:effectLst>
        </p:spPr>
      </p:pic>
      <p:sp>
        <p:nvSpPr>
          <p:cNvPr id="15" name="矩形 14"/>
          <p:cNvSpPr/>
          <p:nvPr/>
        </p:nvSpPr>
        <p:spPr>
          <a:xfrm>
            <a:off x="703806" y="4332721"/>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17" name="图片 16" descr="C:\Users\Administrator\Desktop\QQ截图20170224150136.jpgQQ截图2017022415013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231255" y="1704975"/>
            <a:ext cx="2383155" cy="1844040"/>
          </a:xfrm>
          <a:prstGeom prst="rect">
            <a:avLst/>
          </a:prstGeom>
          <a:effectLst>
            <a:innerShdw blurRad="63500" dist="50800" dir="13500000">
              <a:prstClr val="black">
                <a:alpha val="50000"/>
              </a:prstClr>
            </a:innerShdw>
          </a:effectLst>
        </p:spPr>
      </p:pic>
      <p:sp>
        <p:nvSpPr>
          <p:cNvPr id="22" name="矩形 21"/>
          <p:cNvSpPr/>
          <p:nvPr/>
        </p:nvSpPr>
        <p:spPr>
          <a:xfrm>
            <a:off x="8806535" y="2238164"/>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24" name="图片 23" descr="C:\Users\Administrator\Desktop\QQ截图20170224150202.jpgQQ截图2017022415020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8879840" y="3912870"/>
            <a:ext cx="2462530" cy="1682750"/>
          </a:xfrm>
          <a:prstGeom prst="rect">
            <a:avLst/>
          </a:prstGeom>
          <a:effectLst>
            <a:innerShdw blurRad="63500" dist="50800" dir="13500000">
              <a:prstClr val="black">
                <a:alpha val="50000"/>
              </a:prstClr>
            </a:innerShdw>
          </a:effectLst>
        </p:spPr>
      </p:pic>
      <p:sp>
        <p:nvSpPr>
          <p:cNvPr id="29" name="矩形 28"/>
          <p:cNvSpPr/>
          <p:nvPr/>
        </p:nvSpPr>
        <p:spPr>
          <a:xfrm>
            <a:off x="6150934" y="4349599"/>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grpSp>
        <p:nvGrpSpPr>
          <p:cNvPr id="60" name="组合 59"/>
          <p:cNvGrpSpPr/>
          <p:nvPr/>
        </p:nvGrpSpPr>
        <p:grpSpPr>
          <a:xfrm>
            <a:off x="3392398" y="1683456"/>
            <a:ext cx="2496047" cy="396240"/>
            <a:chOff x="3391797" y="1823154"/>
            <a:chExt cx="2496046" cy="396240"/>
          </a:xfrm>
        </p:grpSpPr>
        <p:sp>
          <p:nvSpPr>
            <p:cNvPr id="31" name="圆角矩形 30"/>
            <p:cNvSpPr/>
            <p:nvPr/>
          </p:nvSpPr>
          <p:spPr>
            <a:xfrm>
              <a:off x="3391797" y="1844597"/>
              <a:ext cx="2496046" cy="326446"/>
            </a:xfrm>
            <a:prstGeom prst="roundRect">
              <a:avLst/>
            </a:prstGeom>
            <a:solidFill>
              <a:srgbClr val="E689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4212031"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7" name="组合 56"/>
          <p:cNvGrpSpPr/>
          <p:nvPr/>
        </p:nvGrpSpPr>
        <p:grpSpPr>
          <a:xfrm>
            <a:off x="726331" y="3855433"/>
            <a:ext cx="2497028" cy="396240"/>
            <a:chOff x="725731" y="3995131"/>
            <a:chExt cx="2497028" cy="396240"/>
          </a:xfrm>
        </p:grpSpPr>
        <p:sp>
          <p:nvSpPr>
            <p:cNvPr id="37" name="圆角矩形 36"/>
            <p:cNvSpPr/>
            <p:nvPr/>
          </p:nvSpPr>
          <p:spPr>
            <a:xfrm flipH="1">
              <a:off x="725731" y="4008319"/>
              <a:ext cx="2497028" cy="326446"/>
            </a:xfrm>
            <a:prstGeom prst="roundRect">
              <a:avLst/>
            </a:prstGeom>
            <a:solidFill>
              <a:srgbClr val="E689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2" name="文本框 3"/>
            <p:cNvSpPr txBox="1">
              <a:spLocks noChangeArrowheads="1"/>
            </p:cNvSpPr>
            <p:nvPr/>
          </p:nvSpPr>
          <p:spPr bwMode="auto">
            <a:xfrm flipH="1">
              <a:off x="1250408" y="3995131"/>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9" name="组合 58"/>
          <p:cNvGrpSpPr/>
          <p:nvPr/>
        </p:nvGrpSpPr>
        <p:grpSpPr>
          <a:xfrm>
            <a:off x="8826200" y="1661866"/>
            <a:ext cx="2539240" cy="396240"/>
            <a:chOff x="8825600" y="1823154"/>
            <a:chExt cx="2539240" cy="396240"/>
          </a:xfrm>
        </p:grpSpPr>
        <p:sp>
          <p:nvSpPr>
            <p:cNvPr id="3" name="圆角矩形 2"/>
            <p:cNvSpPr/>
            <p:nvPr/>
          </p:nvSpPr>
          <p:spPr>
            <a:xfrm>
              <a:off x="8825600" y="1844597"/>
              <a:ext cx="2539240" cy="326446"/>
            </a:xfrm>
            <a:prstGeom prst="roundRect">
              <a:avLst/>
            </a:prstGeom>
            <a:solidFill>
              <a:srgbClr val="FFC000"/>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5" name="任意多边形 4"/>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6" name="任意多边形 5"/>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8" name="组合 57"/>
          <p:cNvGrpSpPr/>
          <p:nvPr/>
        </p:nvGrpSpPr>
        <p:grpSpPr>
          <a:xfrm>
            <a:off x="6150934" y="3833415"/>
            <a:ext cx="2539240" cy="396240"/>
            <a:chOff x="6150333" y="3973112"/>
            <a:chExt cx="2539240" cy="396240"/>
          </a:xfrm>
        </p:grpSpPr>
        <p:sp>
          <p:nvSpPr>
            <p:cNvPr id="49" name="圆角矩形 48"/>
            <p:cNvSpPr/>
            <p:nvPr/>
          </p:nvSpPr>
          <p:spPr>
            <a:xfrm flipH="1">
              <a:off x="6150333" y="3994555"/>
              <a:ext cx="2539240" cy="326446"/>
            </a:xfrm>
            <a:prstGeom prst="roundRect">
              <a:avLst/>
            </a:prstGeom>
            <a:solidFill>
              <a:srgbClr val="EB642F"/>
            </a:soli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sp>
        <p:nvSpPr>
          <p:cNvPr id="7" name="矩形 6"/>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矩形 7"/>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p:tgtEl>
                                          <p:spTgt spid="60"/>
                                        </p:tgtEl>
                                        <p:attrNameLst>
                                          <p:attrName>ppt_x</p:attrName>
                                        </p:attrNameLst>
                                      </p:cBhvr>
                                      <p:tavLst>
                                        <p:tav tm="0">
                                          <p:val>
                                            <p:strVal val="#ppt_x+#ppt_w*1.125000"/>
                                          </p:val>
                                        </p:tav>
                                        <p:tav tm="100000">
                                          <p:val>
                                            <p:strVal val="#ppt_x"/>
                                          </p:val>
                                        </p:tav>
                                      </p:tavLst>
                                    </p:anim>
                                    <p:animEffect transition="in" filter="wipe(left)">
                                      <p:cBhvr>
                                        <p:cTn id="14" dur="500"/>
                                        <p:tgtEl>
                                          <p:spTgt spid="60"/>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left)">
                                      <p:cBhvr>
                                        <p:cTn id="29" dur="500"/>
                                        <p:tgtEl>
                                          <p:spTgt spid="59"/>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p:tgtEl>
                                          <p:spTgt spid="57"/>
                                        </p:tgtEl>
                                        <p:attrNameLst>
                                          <p:attrName>ppt_x</p:attrName>
                                        </p:attrNameLst>
                                      </p:cBhvr>
                                      <p:tavLst>
                                        <p:tav tm="0">
                                          <p:val>
                                            <p:strVal val="#ppt_x-#ppt_w*1.125000"/>
                                          </p:val>
                                        </p:tav>
                                        <p:tav tm="100000">
                                          <p:val>
                                            <p:strVal val="#ppt_x"/>
                                          </p:val>
                                        </p:tav>
                                      </p:tavLst>
                                    </p:anim>
                                    <p:animEffect transition="in" filter="wipe(right)">
                                      <p:cBhvr>
                                        <p:cTn id="44" dur="500"/>
                                        <p:tgtEl>
                                          <p:spTgt spid="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ppt_x</p:attrName>
                                        </p:attrNameLst>
                                      </p:cBhvr>
                                      <p:tavLst>
                                        <p:tav tm="0">
                                          <p:val>
                                            <p:strVal val="#ppt_x-#ppt_w*1.125000"/>
                                          </p:val>
                                        </p:tav>
                                        <p:tav tm="100000">
                                          <p:val>
                                            <p:strVal val="#ppt_x"/>
                                          </p:val>
                                        </p:tav>
                                      </p:tavLst>
                                    </p:anim>
                                    <p:animEffect transition="in" filter="wipe(right)">
                                      <p:cBhvr>
                                        <p:cTn id="59" dur="500"/>
                                        <p:tgtEl>
                                          <p:spTgt spid="5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2" name="Oval 16"/>
          <p:cNvSpPr/>
          <p:nvPr/>
        </p:nvSpPr>
        <p:spPr>
          <a:xfrm rot="16200000">
            <a:off x="5120817" y="3748617"/>
            <a:ext cx="247650"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grpSp>
        <p:nvGrpSpPr>
          <p:cNvPr id="47" name="Group 1"/>
          <p:cNvGrpSpPr/>
          <p:nvPr/>
        </p:nvGrpSpPr>
        <p:grpSpPr>
          <a:xfrm rot="16200000">
            <a:off x="4249456" y="3026332"/>
            <a:ext cx="53959" cy="1704828"/>
            <a:chOff x="6077893" y="2108487"/>
            <a:chExt cx="36214" cy="1552769"/>
          </a:xfrm>
          <a:solidFill>
            <a:schemeClr val="accent2">
              <a:lumMod val="75000"/>
            </a:schemeClr>
          </a:solidFill>
        </p:grpSpPr>
        <p:sp>
          <p:nvSpPr>
            <p:cNvPr id="48" name="Straight Connector 14"/>
            <p:cNvSpPr/>
            <p:nvPr/>
          </p:nvSpPr>
          <p:spPr>
            <a:xfrm>
              <a:off x="6114107" y="2108487"/>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49" name="Straight Connector 24"/>
            <p:cNvSpPr/>
            <p:nvPr/>
          </p:nvSpPr>
          <p:spPr>
            <a:xfrm>
              <a:off x="6077893" y="2108487"/>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50" name="Group 2"/>
          <p:cNvGrpSpPr/>
          <p:nvPr/>
        </p:nvGrpSpPr>
        <p:grpSpPr>
          <a:xfrm rot="16200000">
            <a:off x="6098620" y="3133721"/>
            <a:ext cx="53964" cy="1505936"/>
            <a:chOff x="6077893" y="3797444"/>
            <a:chExt cx="36214" cy="1371599"/>
          </a:xfrm>
          <a:solidFill>
            <a:schemeClr val="accent2">
              <a:lumMod val="75000"/>
            </a:schemeClr>
          </a:solidFill>
        </p:grpSpPr>
        <p:sp>
          <p:nvSpPr>
            <p:cNvPr id="51" name="Straight Connector 19"/>
            <p:cNvSpPr/>
            <p:nvPr/>
          </p:nvSpPr>
          <p:spPr>
            <a:xfrm>
              <a:off x="6114107" y="3797444"/>
              <a:ext cx="0" cy="137159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52" name="Straight Connector 25"/>
            <p:cNvSpPr/>
            <p:nvPr/>
          </p:nvSpPr>
          <p:spPr>
            <a:xfrm>
              <a:off x="6077893" y="3797444"/>
              <a:ext cx="0" cy="137159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53" name="Group 3"/>
          <p:cNvGrpSpPr/>
          <p:nvPr/>
        </p:nvGrpSpPr>
        <p:grpSpPr>
          <a:xfrm rot="16200000">
            <a:off x="7983537" y="3036177"/>
            <a:ext cx="53961" cy="1704845"/>
            <a:chOff x="6077893" y="5305231"/>
            <a:chExt cx="36214" cy="1552769"/>
          </a:xfrm>
          <a:solidFill>
            <a:schemeClr val="accent2">
              <a:lumMod val="75000"/>
            </a:schemeClr>
          </a:solidFill>
        </p:grpSpPr>
        <p:sp>
          <p:nvSpPr>
            <p:cNvPr id="54" name="Straight Connector 21"/>
            <p:cNvSpPr/>
            <p:nvPr/>
          </p:nvSpPr>
          <p:spPr>
            <a:xfrm>
              <a:off x="6114107" y="5305231"/>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55" name="Straight Connector 26"/>
            <p:cNvSpPr/>
            <p:nvPr/>
          </p:nvSpPr>
          <p:spPr>
            <a:xfrm>
              <a:off x="6077893" y="5305231"/>
              <a:ext cx="0" cy="1552769"/>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sp>
        <p:nvSpPr>
          <p:cNvPr id="56" name="Oval 40"/>
          <p:cNvSpPr/>
          <p:nvPr/>
        </p:nvSpPr>
        <p:spPr>
          <a:xfrm rot="16200000">
            <a:off x="3158667" y="3731683"/>
            <a:ext cx="247650"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7" name="Oval 41"/>
          <p:cNvSpPr/>
          <p:nvPr/>
        </p:nvSpPr>
        <p:spPr>
          <a:xfrm rot="16200000">
            <a:off x="6884000" y="3750733"/>
            <a:ext cx="245533" cy="258233"/>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58" name="Isosceles Triangle 45"/>
          <p:cNvSpPr/>
          <p:nvPr/>
        </p:nvSpPr>
        <p:spPr>
          <a:xfrm>
            <a:off x="3228517" y="3471333"/>
            <a:ext cx="127000" cy="218017"/>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59" name="Isosceles Triangle 48"/>
          <p:cNvSpPr/>
          <p:nvPr/>
        </p:nvSpPr>
        <p:spPr>
          <a:xfrm rot="10800000" flipH="1">
            <a:off x="5190667" y="4053417"/>
            <a:ext cx="124883" cy="220133"/>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0" name="Isosceles Triangle 69"/>
          <p:cNvSpPr/>
          <p:nvPr/>
        </p:nvSpPr>
        <p:spPr>
          <a:xfrm>
            <a:off x="6941150" y="3496733"/>
            <a:ext cx="124883" cy="218017"/>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1" name="Rectangle 70"/>
          <p:cNvSpPr/>
          <p:nvPr/>
        </p:nvSpPr>
        <p:spPr>
          <a:xfrm>
            <a:off x="1776484" y="1849967"/>
            <a:ext cx="3060700" cy="1418167"/>
          </a:xfrm>
          <a:prstGeom prst="rect">
            <a:avLst/>
          </a:prstGeom>
          <a:noFill/>
          <a:ln w="38100">
            <a:solidFill>
              <a:srgbClr val="E689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62" name="TextBox 61"/>
          <p:cNvSpPr txBox="1"/>
          <p:nvPr/>
        </p:nvSpPr>
        <p:spPr>
          <a:xfrm>
            <a:off x="1776484"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63" name="TextBox 62"/>
          <p:cNvSpPr txBox="1"/>
          <p:nvPr/>
        </p:nvSpPr>
        <p:spPr>
          <a:xfrm>
            <a:off x="1776484" y="1869017"/>
            <a:ext cx="3060700" cy="352425"/>
          </a:xfrm>
          <a:prstGeom prst="rect">
            <a:avLst/>
          </a:prstGeom>
          <a:solidFill>
            <a:srgbClr val="E68900"/>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p>
        </p:txBody>
      </p:sp>
      <p:sp>
        <p:nvSpPr>
          <p:cNvPr id="64" name="Oval 40"/>
          <p:cNvSpPr/>
          <p:nvPr/>
        </p:nvSpPr>
        <p:spPr>
          <a:xfrm rot="16200000">
            <a:off x="8874725" y="3756025"/>
            <a:ext cx="245533" cy="256117"/>
          </a:xfrm>
          <a:prstGeom prst="ellipse">
            <a:avLst/>
          </a:prstGeom>
          <a:noFill/>
          <a:ln w="25400">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sp>
        <p:nvSpPr>
          <p:cNvPr id="65" name="Isosceles Triangle 45"/>
          <p:cNvSpPr/>
          <p:nvPr/>
        </p:nvSpPr>
        <p:spPr>
          <a:xfrm rot="10800000">
            <a:off x="8943517" y="4074583"/>
            <a:ext cx="124883" cy="220133"/>
          </a:xfrm>
          <a:prstGeom prst="triangle">
            <a:avLst/>
          </a:prstGeom>
          <a:solidFill>
            <a:schemeClr val="bg1">
              <a:lumMod val="65000"/>
            </a:schemeClr>
          </a:solidFill>
          <a:ln>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335" strike="noStrike" noProof="1"/>
          </a:p>
        </p:txBody>
      </p:sp>
      <p:grpSp>
        <p:nvGrpSpPr>
          <p:cNvPr id="66" name="Group 1"/>
          <p:cNvGrpSpPr/>
          <p:nvPr/>
        </p:nvGrpSpPr>
        <p:grpSpPr>
          <a:xfrm rot="16200000">
            <a:off x="10272548" y="2713178"/>
            <a:ext cx="54020" cy="2347281"/>
            <a:chOff x="6077892" y="2108486"/>
            <a:chExt cx="36254" cy="2137898"/>
          </a:xfrm>
          <a:solidFill>
            <a:schemeClr val="accent2">
              <a:lumMod val="75000"/>
            </a:schemeClr>
          </a:solidFill>
        </p:grpSpPr>
        <p:sp>
          <p:nvSpPr>
            <p:cNvPr id="67" name="Straight Connector 14"/>
            <p:cNvSpPr/>
            <p:nvPr/>
          </p:nvSpPr>
          <p:spPr>
            <a:xfrm rot="5400000" flipV="1">
              <a:off x="5045170" y="3177408"/>
              <a:ext cx="2137897" cy="54"/>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68" name="Straight Connector 24"/>
            <p:cNvSpPr/>
            <p:nvPr/>
          </p:nvSpPr>
          <p:spPr>
            <a:xfrm rot="5400000" flipV="1">
              <a:off x="5008945" y="3177435"/>
              <a:ext cx="2137896" cy="1"/>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grpSp>
        <p:nvGrpSpPr>
          <p:cNvPr id="69" name="Group 1"/>
          <p:cNvGrpSpPr/>
          <p:nvPr/>
        </p:nvGrpSpPr>
        <p:grpSpPr>
          <a:xfrm rot="16200000">
            <a:off x="1862048" y="2594709"/>
            <a:ext cx="54719" cy="2568935"/>
            <a:chOff x="6077893" y="1321466"/>
            <a:chExt cx="36727" cy="2339790"/>
          </a:xfrm>
          <a:solidFill>
            <a:schemeClr val="accent2">
              <a:lumMod val="75000"/>
            </a:schemeClr>
          </a:solidFill>
        </p:grpSpPr>
        <p:sp>
          <p:nvSpPr>
            <p:cNvPr id="70" name="Straight Connector 14"/>
            <p:cNvSpPr/>
            <p:nvPr/>
          </p:nvSpPr>
          <p:spPr>
            <a:xfrm rot="5400000">
              <a:off x="4944469" y="2491105"/>
              <a:ext cx="2339789" cy="513"/>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sp>
          <p:nvSpPr>
            <p:cNvPr id="71" name="Straight Connector 24"/>
            <p:cNvSpPr/>
            <p:nvPr/>
          </p:nvSpPr>
          <p:spPr>
            <a:xfrm rot="5400000">
              <a:off x="4908253" y="2491106"/>
              <a:ext cx="2339789" cy="510"/>
            </a:xfrm>
            <a:prstGeom prst="line">
              <a:avLst/>
            </a:prstGeom>
            <a:grpFill/>
            <a:ln w="19050" cmpd="sng">
              <a:solidFill>
                <a:srgbClr val="EB642F"/>
              </a:solidFill>
              <a:prstDash val="solid"/>
            </a:ln>
          </p:spPr>
          <p:style>
            <a:lnRef idx="1">
              <a:schemeClr val="accent1"/>
            </a:lnRef>
            <a:fillRef idx="0">
              <a:schemeClr val="accent1"/>
            </a:fillRef>
            <a:effectRef idx="0">
              <a:schemeClr val="accent1"/>
            </a:effectRef>
            <a:fontRef idx="minor">
              <a:schemeClr val="tx1"/>
            </a:fontRef>
          </p:style>
        </p:sp>
      </p:grpSp>
      <p:sp>
        <p:nvSpPr>
          <p:cNvPr id="72" name="Oval 71"/>
          <p:cNvSpPr/>
          <p:nvPr/>
        </p:nvSpPr>
        <p:spPr>
          <a:xfrm>
            <a:off x="4473329" y="1519978"/>
            <a:ext cx="639233" cy="639233"/>
          </a:xfrm>
          <a:prstGeom prst="ellipse">
            <a:avLst/>
          </a:prstGeom>
          <a:solidFill>
            <a:schemeClr val="bg1">
              <a:lumMod val="95000"/>
            </a:schemeClr>
          </a:solidFill>
          <a:ln w="73025">
            <a:solidFill>
              <a:srgbClr val="E689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1</a:t>
            </a:r>
          </a:p>
        </p:txBody>
      </p:sp>
      <p:sp>
        <p:nvSpPr>
          <p:cNvPr id="74" name="Rectangle 70"/>
          <p:cNvSpPr/>
          <p:nvPr/>
        </p:nvSpPr>
        <p:spPr>
          <a:xfrm>
            <a:off x="5476417" y="1849967"/>
            <a:ext cx="3060700" cy="1418167"/>
          </a:xfrm>
          <a:prstGeom prst="rect">
            <a:avLst/>
          </a:prstGeom>
          <a:noFill/>
          <a:ln w="38100">
            <a:solidFill>
              <a:srgbClr val="EB642F"/>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5" name="TextBox 74"/>
          <p:cNvSpPr txBox="1"/>
          <p:nvPr/>
        </p:nvSpPr>
        <p:spPr>
          <a:xfrm>
            <a:off x="5476418" y="2279651"/>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76" name="TextBox 75"/>
          <p:cNvSpPr txBox="1"/>
          <p:nvPr/>
        </p:nvSpPr>
        <p:spPr>
          <a:xfrm>
            <a:off x="5476418" y="1866900"/>
            <a:ext cx="3060700" cy="352425"/>
          </a:xfrm>
          <a:prstGeom prst="rect">
            <a:avLst/>
          </a:prstGeom>
          <a:solidFill>
            <a:srgbClr val="EB642F"/>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p>
        </p:txBody>
      </p:sp>
      <p:sp>
        <p:nvSpPr>
          <p:cNvPr id="77" name="Oval 71"/>
          <p:cNvSpPr/>
          <p:nvPr/>
        </p:nvSpPr>
        <p:spPr>
          <a:xfrm>
            <a:off x="8173262" y="1519978"/>
            <a:ext cx="639233" cy="639233"/>
          </a:xfrm>
          <a:prstGeom prst="ellipse">
            <a:avLst/>
          </a:prstGeom>
          <a:solidFill>
            <a:schemeClr val="bg1">
              <a:lumMod val="95000"/>
            </a:schemeClr>
          </a:solidFill>
          <a:ln w="73025">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3</a:t>
            </a:r>
          </a:p>
        </p:txBody>
      </p:sp>
      <p:sp>
        <p:nvSpPr>
          <p:cNvPr id="78" name="Rectangle 70"/>
          <p:cNvSpPr/>
          <p:nvPr/>
        </p:nvSpPr>
        <p:spPr>
          <a:xfrm>
            <a:off x="3730167" y="4603750"/>
            <a:ext cx="3060700" cy="1418167"/>
          </a:xfrm>
          <a:prstGeom prst="rect">
            <a:avLst/>
          </a:prstGeom>
          <a:noFill/>
          <a:ln w="38100">
            <a:solidFill>
              <a:srgbClr val="FFC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79" name="TextBox 78"/>
          <p:cNvSpPr txBox="1"/>
          <p:nvPr/>
        </p:nvSpPr>
        <p:spPr>
          <a:xfrm>
            <a:off x="3730167" y="5033433"/>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80" name="TextBox 79"/>
          <p:cNvSpPr txBox="1"/>
          <p:nvPr/>
        </p:nvSpPr>
        <p:spPr>
          <a:xfrm>
            <a:off x="3730167" y="4620684"/>
            <a:ext cx="3060700" cy="352425"/>
          </a:xfrm>
          <a:prstGeom prst="rect">
            <a:avLst/>
          </a:prstGeom>
          <a:solidFill>
            <a:srgbClr val="FFC000"/>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p>
        </p:txBody>
      </p:sp>
      <p:sp>
        <p:nvSpPr>
          <p:cNvPr id="81" name="Oval 71"/>
          <p:cNvSpPr/>
          <p:nvPr/>
        </p:nvSpPr>
        <p:spPr>
          <a:xfrm>
            <a:off x="6427012" y="4273762"/>
            <a:ext cx="639233" cy="637117"/>
          </a:xfrm>
          <a:prstGeom prst="ellipse">
            <a:avLst/>
          </a:prstGeom>
          <a:solidFill>
            <a:schemeClr val="bg1">
              <a:lumMod val="95000"/>
            </a:schemeClr>
          </a:solidFill>
          <a:ln w="730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2</a:t>
            </a:r>
          </a:p>
        </p:txBody>
      </p:sp>
      <p:sp>
        <p:nvSpPr>
          <p:cNvPr id="83" name="Rectangle 70"/>
          <p:cNvSpPr/>
          <p:nvPr/>
        </p:nvSpPr>
        <p:spPr>
          <a:xfrm>
            <a:off x="7485134" y="4601633"/>
            <a:ext cx="3060700" cy="1418167"/>
          </a:xfrm>
          <a:prstGeom prst="rect">
            <a:avLst/>
          </a:prstGeom>
          <a:noFill/>
          <a:ln w="38100">
            <a:solidFill>
              <a:srgbClr val="EB642F"/>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endParaRPr lang="id-ID" sz="1465" strike="noStrike" noProof="1">
              <a:latin typeface="微软雅黑" panose="020B0503020204020204" charset="-122"/>
              <a:ea typeface="微软雅黑" panose="020B0503020204020204" charset="-122"/>
            </a:endParaRPr>
          </a:p>
        </p:txBody>
      </p:sp>
      <p:sp>
        <p:nvSpPr>
          <p:cNvPr id="84" name="TextBox 83"/>
          <p:cNvSpPr txBox="1"/>
          <p:nvPr/>
        </p:nvSpPr>
        <p:spPr>
          <a:xfrm>
            <a:off x="7485134" y="5031317"/>
            <a:ext cx="3060700" cy="777875"/>
          </a:xfrm>
          <a:prstGeom prst="rect">
            <a:avLst/>
          </a:prstGeom>
          <a:noFill/>
          <a:ln w="9525">
            <a:noFill/>
          </a:ln>
        </p:spPr>
        <p:txBody>
          <a:bodyPr wrap="square" lIns="91440" tIns="45720" rIns="91440" bIns="45720" anchor="t">
            <a:spAutoFit/>
          </a:bodyPr>
          <a:lstStyle/>
          <a:p>
            <a:pPr lvl="0" algn="ct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85" name="TextBox 84"/>
          <p:cNvSpPr txBox="1"/>
          <p:nvPr/>
        </p:nvSpPr>
        <p:spPr>
          <a:xfrm>
            <a:off x="7485134" y="4620684"/>
            <a:ext cx="3060700" cy="352425"/>
          </a:xfrm>
          <a:prstGeom prst="rect">
            <a:avLst/>
          </a:prstGeom>
          <a:solidFill>
            <a:srgbClr val="EB642F"/>
          </a:solidFill>
          <a:ln w="9525">
            <a:noFill/>
          </a:ln>
        </p:spPr>
        <p:txBody>
          <a:bodyPr wrap="square" lIns="91440" tIns="45720" rIns="91440" bIns="45720"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单击此处添加标题</a:t>
            </a:r>
          </a:p>
        </p:txBody>
      </p:sp>
      <p:sp>
        <p:nvSpPr>
          <p:cNvPr id="86" name="Oval 71"/>
          <p:cNvSpPr/>
          <p:nvPr/>
        </p:nvSpPr>
        <p:spPr>
          <a:xfrm>
            <a:off x="10171184" y="4260850"/>
            <a:ext cx="639233" cy="639233"/>
          </a:xfrm>
          <a:prstGeom prst="ellipse">
            <a:avLst/>
          </a:prstGeom>
          <a:solidFill>
            <a:schemeClr val="bg1">
              <a:lumMod val="95000"/>
            </a:schemeClr>
          </a:solidFill>
          <a:ln w="73025">
            <a:solidFill>
              <a:srgbClr val="EB642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r>
              <a:rPr lang="en-US" sz="3065" b="1" strike="noStrike" noProof="1">
                <a:solidFill>
                  <a:srgbClr val="EB642F"/>
                </a:solidFill>
                <a:latin typeface="微软雅黑" panose="020B0503020204020204" charset="-122"/>
                <a:ea typeface="微软雅黑" panose="020B0503020204020204" charset="-122"/>
              </a:rPr>
              <a:t>4</a:t>
            </a:r>
          </a:p>
        </p:txBody>
      </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300" fill="hold"/>
                                        <p:tgtEl>
                                          <p:spTgt spid="2"/>
                                        </p:tgtEl>
                                        <p:attrNameLst>
                                          <p:attrName>ppt_w</p:attrName>
                                        </p:attrNameLst>
                                      </p:cBhvr>
                                      <p:tavLst>
                                        <p:tav tm="0">
                                          <p:val>
                                            <p:fltVal val="0"/>
                                          </p:val>
                                        </p:tav>
                                        <p:tav tm="100000">
                                          <p:val>
                                            <p:strVal val="#ppt_w"/>
                                          </p:val>
                                        </p:tav>
                                      </p:tavLst>
                                    </p:anim>
                                    <p:anim calcmode="lin" valueType="num">
                                      <p:cBhvr>
                                        <p:cTn id="46" dur="300" fill="hold"/>
                                        <p:tgtEl>
                                          <p:spTgt spid="2"/>
                                        </p:tgtEl>
                                        <p:attrNameLst>
                                          <p:attrName>ppt_h</p:attrName>
                                        </p:attrNameLst>
                                      </p:cBhvr>
                                      <p:tavLst>
                                        <p:tav tm="0">
                                          <p:val>
                                            <p:fltVal val="0"/>
                                          </p:val>
                                        </p:tav>
                                        <p:tav tm="100000">
                                          <p:val>
                                            <p:strVal val="#ppt_h"/>
                                          </p:val>
                                        </p:tav>
                                      </p:tavLst>
                                    </p:anim>
                                    <p:animEffect transition="in" filter="fade">
                                      <p:cBhvr>
                                        <p:cTn id="47" dur="300"/>
                                        <p:tgtEl>
                                          <p:spTgt spid="2"/>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135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140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145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15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6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4" grpId="0" bldLvl="0" animBg="1"/>
      <p:bldP spid="75" grpId="0"/>
      <p:bldP spid="76" grpId="0" bldLvl="0" animBg="1"/>
      <p:bldP spid="77" grpId="0" bldLvl="0" animBg="1"/>
      <p:bldP spid="78" grpId="0" bldLvl="0" animBg="1"/>
      <p:bldP spid="79" grpId="0"/>
      <p:bldP spid="80" grpId="0" bldLvl="0" animBg="1"/>
      <p:bldP spid="81" grpId="0" bldLvl="0" animBg="1"/>
      <p:bldP spid="83" grpId="0" bldLvl="0" animBg="1"/>
      <p:bldP spid="84" grpId="0"/>
      <p:bldP spid="85" grpId="0" bldLvl="0" animBg="1"/>
      <p:bldP spid="8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2993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5062220" y="2880995"/>
            <a:ext cx="7122795" cy="4008755"/>
          </a:xfrm>
          <a:prstGeom prst="rect">
            <a:avLst/>
          </a:prstGeom>
        </p:spPr>
      </p:pic>
      <p:pic>
        <p:nvPicPr>
          <p:cNvPr id="4" name="图片 3" descr="55d33f2819603c381a24c653bcc073b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8265" y="972820"/>
            <a:ext cx="5471160" cy="5474970"/>
          </a:xfrm>
          <a:prstGeom prst="rect">
            <a:avLst/>
          </a:prstGeom>
        </p:spPr>
      </p:pic>
      <p:pic>
        <p:nvPicPr>
          <p:cNvPr id="9" name="图片 8" descr="299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4268470"/>
            <a:ext cx="12186285" cy="2621280"/>
          </a:xfrm>
          <a:prstGeom prst="rect">
            <a:avLst/>
          </a:prstGeom>
        </p:spPr>
      </p:pic>
      <p:pic>
        <p:nvPicPr>
          <p:cNvPr id="11" name="图片 10" descr="ed04d15dd28f67389ddb93053d39838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sp>
        <p:nvSpPr>
          <p:cNvPr id="42" name="Rectangle 3"/>
          <p:cNvSpPr txBox="1">
            <a:spLocks noChangeArrowheads="1"/>
          </p:cNvSpPr>
          <p:nvPr/>
        </p:nvSpPr>
        <p:spPr bwMode="auto">
          <a:xfrm>
            <a:off x="915035" y="3384550"/>
            <a:ext cx="5396865" cy="64135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zh-CN" altLang="ko-KR" sz="3600" smtClean="0">
                <a:solidFill>
                  <a:srgbClr val="EB642F"/>
                </a:solidFill>
                <a:effectLst>
                  <a:innerShdw blurRad="50800" dist="38100" dir="16200000">
                    <a:prstClr val="black">
                      <a:alpha val="59000"/>
                    </a:prstClr>
                  </a:innerShdw>
                </a:effectLst>
                <a:latin typeface="黑体" panose="02010600030101010101" charset="-122"/>
                <a:ea typeface="黑体" panose="02010600030101010101" charset="-122"/>
              </a:rPr>
              <a:t>感谢您的下载观看</a:t>
            </a:r>
          </a:p>
        </p:txBody>
      </p:sp>
      <p:grpSp>
        <p:nvGrpSpPr>
          <p:cNvPr id="46" name="Group 45"/>
          <p:cNvGrpSpPr/>
          <p:nvPr/>
        </p:nvGrpSpPr>
        <p:grpSpPr>
          <a:xfrm>
            <a:off x="1003935" y="4028440"/>
            <a:ext cx="5307965" cy="445135"/>
            <a:chOff x="3445861" y="3961890"/>
            <a:chExt cx="5475840" cy="445394"/>
          </a:xfrm>
        </p:grpSpPr>
        <p:sp>
          <p:nvSpPr>
            <p:cNvPr id="47" name="Rectangle 3"/>
            <p:cNvSpPr txBox="1">
              <a:spLocks noChangeArrowheads="1"/>
            </p:cNvSpPr>
            <p:nvPr/>
          </p:nvSpPr>
          <p:spPr bwMode="auto">
            <a:xfrm>
              <a:off x="3445861" y="3977774"/>
              <a:ext cx="5475840" cy="4295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rgbClr val="EB642F"/>
                  </a:solidFill>
                  <a:effectLst/>
                  <a:latin typeface="Calibri" panose="020F0502020204030204" charset="0"/>
                </a:rPr>
                <a:t>Powerpoint is a complete presentation graphic package it gives you everything you need to produce a professional-looking presentation</a:t>
              </a:r>
            </a:p>
          </p:txBody>
        </p:sp>
        <p:grpSp>
          <p:nvGrpSpPr>
            <p:cNvPr id="48" name="Group 47"/>
            <p:cNvGrpSpPr/>
            <p:nvPr/>
          </p:nvGrpSpPr>
          <p:grpSpPr>
            <a:xfrm>
              <a:off x="3669560" y="3961890"/>
              <a:ext cx="4852881" cy="11430"/>
              <a:chOff x="5926470" y="6430886"/>
              <a:chExt cx="339061" cy="11430"/>
            </a:xfrm>
          </p:grpSpPr>
          <p:cxnSp>
            <p:nvCxnSpPr>
              <p:cNvPr id="49" name="Straight Connector 48"/>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pic>
        <p:nvPicPr>
          <p:cNvPr id="12" name="图片 11" descr="8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595" y="4141470"/>
            <a:ext cx="1282065" cy="1176020"/>
          </a:xfrm>
          <a:prstGeom prst="rect">
            <a:avLst/>
          </a:prstGeom>
        </p:spPr>
      </p:pic>
      <p:pic>
        <p:nvPicPr>
          <p:cNvPr id="7" name="图片 6" descr="795cf5de0e2b02caa172d8177234d8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73125" y="1737995"/>
            <a:ext cx="5758180" cy="1688465"/>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458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p>
          <a:p>
            <a:pPr algn="ctr"/>
            <a:r>
              <a:rPr lang="zh-CN" altLang="en-US" b="1" dirty="0">
                <a:solidFill>
                  <a:schemeClr val="bg1"/>
                </a:solidFill>
                <a:latin typeface="微软雅黑" panose="020B0503020204020204" charset="-122"/>
                <a:ea typeface="微软雅黑" panose="020B0503020204020204" charset="-122"/>
              </a:rPr>
              <a:t>第一章</a:t>
            </a:r>
          </a:p>
        </p:txBody>
      </p:sp>
      <p:pic>
        <p:nvPicPr>
          <p:cNvPr id="9" name="图片 8" descr="299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4513529" y="2107672"/>
            <a:ext cx="3310058" cy="3358736"/>
            <a:chOff x="3384187" y="1491630"/>
            <a:chExt cx="2483957" cy="2520280"/>
          </a:xfrm>
        </p:grpSpPr>
        <p:sp>
          <p:nvSpPr>
            <p:cNvPr id="10" name="泪滴形 9"/>
            <p:cNvSpPr/>
            <p:nvPr/>
          </p:nvSpPr>
          <p:spPr>
            <a:xfrm>
              <a:off x="4716016" y="1491630"/>
              <a:ext cx="1152128" cy="1152128"/>
            </a:xfrm>
            <a:prstGeom prst="teardrop">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泪滴形 10"/>
            <p:cNvSpPr/>
            <p:nvPr/>
          </p:nvSpPr>
          <p:spPr>
            <a:xfrm flipH="1">
              <a:off x="3384187" y="1491630"/>
              <a:ext cx="1152128" cy="1152128"/>
            </a:xfrm>
            <a:prstGeom prst="teardrop">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泪滴形 11"/>
            <p:cNvSpPr/>
            <p:nvPr/>
          </p:nvSpPr>
          <p:spPr>
            <a:xfrm flipV="1">
              <a:off x="4716016" y="2859782"/>
              <a:ext cx="1152128" cy="1152128"/>
            </a:xfrm>
            <a:prstGeom prst="teardrop">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3" name="泪滴形 12"/>
            <p:cNvSpPr/>
            <p:nvPr/>
          </p:nvSpPr>
          <p:spPr>
            <a:xfrm flipH="1" flipV="1">
              <a:off x="3384187" y="2859782"/>
              <a:ext cx="1152128" cy="1152128"/>
            </a:xfrm>
            <a:prstGeom prst="teardrop">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4" name="椭圆 13"/>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4104887" y="2247555"/>
              <a:ext cx="986726" cy="986726"/>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5" name="组合 14"/>
          <p:cNvGrpSpPr/>
          <p:nvPr/>
        </p:nvGrpSpPr>
        <p:grpSpPr>
          <a:xfrm>
            <a:off x="4752684" y="2310847"/>
            <a:ext cx="770372" cy="772489"/>
            <a:chOff x="6470831" y="836733"/>
            <a:chExt cx="871174" cy="874617"/>
          </a:xfrm>
        </p:grpSpPr>
        <p:grpSp>
          <p:nvGrpSpPr>
            <p:cNvPr id="40988" name="组合 15"/>
            <p:cNvGrpSpPr/>
            <p:nvPr/>
          </p:nvGrpSpPr>
          <p:grpSpPr>
            <a:xfrm>
              <a:off x="6676237" y="1067480"/>
              <a:ext cx="514350" cy="386732"/>
              <a:chOff x="2231238" y="1865312"/>
              <a:chExt cx="514350" cy="386732"/>
            </a:xfrm>
          </p:grpSpPr>
          <p:sp>
            <p:nvSpPr>
              <p:cNvPr id="18" name="Freeform 11">
                <a:hlinkClick r:id="rId3"/>
              </p:cNvPr>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12"/>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17"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0" name="组合 19"/>
          <p:cNvGrpSpPr/>
          <p:nvPr/>
        </p:nvGrpSpPr>
        <p:grpSpPr>
          <a:xfrm>
            <a:off x="6767501" y="4494977"/>
            <a:ext cx="768254" cy="772489"/>
            <a:chOff x="5268255" y="1947116"/>
            <a:chExt cx="871174" cy="874617"/>
          </a:xfrm>
        </p:grpSpPr>
        <p:grpSp>
          <p:nvGrpSpPr>
            <p:cNvPr id="40984" name="组合 20"/>
            <p:cNvGrpSpPr/>
            <p:nvPr/>
          </p:nvGrpSpPr>
          <p:grpSpPr>
            <a:xfrm>
              <a:off x="5436439" y="2172492"/>
              <a:ext cx="577850" cy="423863"/>
              <a:chOff x="6527800" y="3987800"/>
              <a:chExt cx="577850" cy="423863"/>
            </a:xfrm>
          </p:grpSpPr>
          <p:sp>
            <p:nvSpPr>
              <p:cNvPr id="23" name="Freeform 7">
                <a:hlinkClick r:id="rId3"/>
              </p:cNvPr>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4" name="Freeform 8">
                <a:hlinkClick r:id="rId3"/>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22"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5" name="组合 24"/>
          <p:cNvGrpSpPr/>
          <p:nvPr/>
        </p:nvGrpSpPr>
        <p:grpSpPr>
          <a:xfrm>
            <a:off x="4752684" y="4494977"/>
            <a:ext cx="770372" cy="772489"/>
            <a:chOff x="5280206" y="3148807"/>
            <a:chExt cx="871174" cy="874617"/>
          </a:xfrm>
        </p:grpSpPr>
        <p:sp>
          <p:nvSpPr>
            <p:cNvPr id="26" name="Freeform 6">
              <a:hlinkClick r:id="rId3"/>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7"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8" name="组合 27"/>
          <p:cNvGrpSpPr/>
          <p:nvPr/>
        </p:nvGrpSpPr>
        <p:grpSpPr>
          <a:xfrm>
            <a:off x="6788665" y="2310847"/>
            <a:ext cx="770372" cy="772489"/>
            <a:chOff x="7562234" y="1947116"/>
            <a:chExt cx="871174" cy="874617"/>
          </a:xfrm>
        </p:grpSpPr>
        <p:sp>
          <p:nvSpPr>
            <p:cNvPr id="29"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30" name="Freeform 17">
              <a:hlinkClick r:id="rId3"/>
            </p:cNvPr>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33" name="TextBox 32"/>
          <p:cNvSpPr txBox="1"/>
          <p:nvPr/>
        </p:nvSpPr>
        <p:spPr>
          <a:xfrm>
            <a:off x="8591843" y="2475927"/>
            <a:ext cx="3073021"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4" name="TextBox 33"/>
          <p:cNvSpPr txBox="1"/>
          <p:nvPr/>
        </p:nvSpPr>
        <p:spPr>
          <a:xfrm>
            <a:off x="8496604"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5" name="TextBox 34"/>
          <p:cNvSpPr txBox="1"/>
          <p:nvPr/>
        </p:nvSpPr>
        <p:spPr>
          <a:xfrm>
            <a:off x="1201355" y="2475927"/>
            <a:ext cx="3070905"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6" name="TextBox 35"/>
          <p:cNvSpPr txBox="1"/>
          <p:nvPr/>
        </p:nvSpPr>
        <p:spPr>
          <a:xfrm>
            <a:off x="1201355"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7" name="矩形 36"/>
          <p:cNvSpPr/>
          <p:nvPr/>
        </p:nvSpPr>
        <p:spPr>
          <a:xfrm>
            <a:off x="1201355" y="2023016"/>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p>
        </p:txBody>
      </p:sp>
      <p:sp>
        <p:nvSpPr>
          <p:cNvPr id="38" name="矩形 37"/>
          <p:cNvSpPr/>
          <p:nvPr/>
        </p:nvSpPr>
        <p:spPr>
          <a:xfrm>
            <a:off x="1201355" y="4158470"/>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p>
        </p:txBody>
      </p:sp>
      <p:sp>
        <p:nvSpPr>
          <p:cNvPr id="39" name="矩形 38"/>
          <p:cNvSpPr/>
          <p:nvPr/>
        </p:nvSpPr>
        <p:spPr>
          <a:xfrm>
            <a:off x="9264860" y="2023016"/>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p>
        </p:txBody>
      </p:sp>
      <p:sp>
        <p:nvSpPr>
          <p:cNvPr id="40" name="矩形 39"/>
          <p:cNvSpPr/>
          <p:nvPr/>
        </p:nvSpPr>
        <p:spPr>
          <a:xfrm>
            <a:off x="9264860" y="4158470"/>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1" i="0" u="none" strike="noStrike" kern="1200" cap="none" spc="0" normalizeH="0" baseline="0" noProof="0" dirty="0" smtClean="0">
                <a:ln>
                  <a:noFill/>
                </a:ln>
                <a:solidFill>
                  <a:srgbClr val="EB642F"/>
                </a:solidFill>
                <a:effectLst/>
                <a:uLnTx/>
                <a:uFillTx/>
                <a:latin typeface="微软雅黑" panose="020B0503020204020204" charset="-122"/>
                <a:ea typeface="微软雅黑" panose="020B0503020204020204" charset="-122"/>
                <a:cs typeface="+mn-cs"/>
              </a:rPr>
              <a:t>这里</a:t>
            </a:r>
            <a:r>
              <a:rPr kumimoji="0" lang="zh-CN" altLang="en-US" sz="2135" b="1" i="0" u="none" strike="noStrike" kern="1200" cap="none" spc="0" normalizeH="0" baseline="0" noProof="0" dirty="0">
                <a:ln>
                  <a:noFill/>
                </a:ln>
                <a:solidFill>
                  <a:srgbClr val="EB642F"/>
                </a:solidFill>
                <a:effectLst/>
                <a:uLnTx/>
                <a:uFillTx/>
                <a:latin typeface="微软雅黑" panose="020B0503020204020204" charset="-122"/>
                <a:ea typeface="微软雅黑" panose="020B0503020204020204" charset="-122"/>
                <a:cs typeface="+mn-cs"/>
              </a:rPr>
              <a:t>添加标题</a:t>
            </a:r>
          </a:p>
        </p:txBody>
      </p:sp>
      <p:sp>
        <p:nvSpPr>
          <p:cNvPr id="4" name="矩形 3"/>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53" presetClass="entr" presetSubtype="16" fill="hold" nodeType="withEffect">
                                  <p:stCondLst>
                                    <p:cond delay="10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par>
                                <p:cTn id="16" presetID="53" presetClass="entr" presetSubtype="16" fill="hold" nodeType="withEffect">
                                  <p:stCondLst>
                                    <p:cond delay="100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53" presetClass="entr" presetSubtype="16" fill="hold" nodeType="withEffect">
                                  <p:stCondLst>
                                    <p:cond delay="10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nodeType="withEffect">
                                  <p:stCondLst>
                                    <p:cond delay="10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500"/>
                                        <p:tgtEl>
                                          <p:spTgt spid="33"/>
                                        </p:tgtEl>
                                      </p:cBhvr>
                                    </p:animEffect>
                                  </p:childTnLst>
                                </p:cTn>
                              </p:par>
                              <p:par>
                                <p:cTn id="34" presetID="22" presetClass="entr" presetSubtype="8" fill="hold" grpId="0" nodeType="withEffect">
                                  <p:stCondLst>
                                    <p:cond delay="1750"/>
                                  </p:stCondLst>
                                  <p:childTnLst>
                                    <p:set>
                                      <p:cBhvr>
                                        <p:cTn id="35" dur="1" fill="hold">
                                          <p:stCondLst>
                                            <p:cond delay="0"/>
                                          </p:stCondLst>
                                        </p:cTn>
                                        <p:tgtEl>
                                          <p:spTgt spid="34"/>
                                        </p:tgtEl>
                                        <p:attrNameLst>
                                          <p:attrName>style.visibility</p:attrName>
                                        </p:attrNameLst>
                                      </p:cBhvr>
                                      <p:to>
                                        <p:strVal val="visible"/>
                                      </p:to>
                                    </p:set>
                                    <p:animEffect transition="in" filter="wipe(left)">
                                      <p:cBhvr>
                                        <p:cTn id="36" dur="500"/>
                                        <p:tgtEl>
                                          <p:spTgt spid="34"/>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175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par>
                                <p:cTn id="43" presetID="22" presetClass="entr" presetSubtype="2" fill="hold" grpId="0" nodeType="withEffect">
                                  <p:stCondLst>
                                    <p:cond delay="1750"/>
                                  </p:stCondLst>
                                  <p:childTnLst>
                                    <p:set>
                                      <p:cBhvr>
                                        <p:cTn id="44" dur="1" fill="hold">
                                          <p:stCondLst>
                                            <p:cond delay="0"/>
                                          </p:stCondLst>
                                        </p:cTn>
                                        <p:tgtEl>
                                          <p:spTgt spid="35"/>
                                        </p:tgtEl>
                                        <p:attrNameLst>
                                          <p:attrName>style.visibility</p:attrName>
                                        </p:attrNameLst>
                                      </p:cBhvr>
                                      <p:to>
                                        <p:strVal val="visible"/>
                                      </p:to>
                                    </p:set>
                                    <p:animEffect transition="in" filter="wipe(right)">
                                      <p:cBhvr>
                                        <p:cTn id="45" dur="500"/>
                                        <p:tgtEl>
                                          <p:spTgt spid="35"/>
                                        </p:tgtEl>
                                      </p:cBhvr>
                                    </p:animEffect>
                                  </p:childTnLst>
                                </p:cTn>
                              </p:par>
                              <p:par>
                                <p:cTn id="46" presetID="22" presetClass="entr" presetSubtype="2" fill="hold" grpId="0" nodeType="withEffect">
                                  <p:stCondLst>
                                    <p:cond delay="1750"/>
                                  </p:stCondLst>
                                  <p:childTnLst>
                                    <p:set>
                                      <p:cBhvr>
                                        <p:cTn id="47" dur="1" fill="hold">
                                          <p:stCondLst>
                                            <p:cond delay="0"/>
                                          </p:stCondLst>
                                        </p:cTn>
                                        <p:tgtEl>
                                          <p:spTgt spid="36"/>
                                        </p:tgtEl>
                                        <p:attrNameLst>
                                          <p:attrName>style.visibility</p:attrName>
                                        </p:attrNameLst>
                                      </p:cBhvr>
                                      <p:to>
                                        <p:strVal val="visible"/>
                                      </p:to>
                                    </p:set>
                                    <p:animEffect transition="in" filter="wipe(right)">
                                      <p:cBhvr>
                                        <p:cTn id="48" dur="500"/>
                                        <p:tgtEl>
                                          <p:spTgt spid="36"/>
                                        </p:tgtEl>
                                      </p:cBhvr>
                                    </p:animEffect>
                                  </p:childTnLst>
                                </p:cTn>
                              </p:par>
                              <p:par>
                                <p:cTn id="49" presetID="22" presetClass="entr" presetSubtype="2" fill="hold" grpId="0" nodeType="withEffect">
                                  <p:stCondLst>
                                    <p:cond delay="175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par>
                                <p:cTn id="52" presetID="22" presetClass="entr" presetSubtype="2" fill="hold" grpId="0" nodeType="withEffect">
                                  <p:stCondLst>
                                    <p:cond delay="1750"/>
                                  </p:stCondLst>
                                  <p:childTnLst>
                                    <p:set>
                                      <p:cBhvr>
                                        <p:cTn id="53" dur="1" fill="hold">
                                          <p:stCondLst>
                                            <p:cond delay="0"/>
                                          </p:stCondLst>
                                        </p:cTn>
                                        <p:tgtEl>
                                          <p:spTgt spid="38"/>
                                        </p:tgtEl>
                                        <p:attrNameLst>
                                          <p:attrName>style.visibility</p:attrName>
                                        </p:attrNameLst>
                                      </p:cBhvr>
                                      <p:to>
                                        <p:strVal val="visible"/>
                                      </p:to>
                                    </p:set>
                                    <p:animEffect transition="in" filter="wipe(right)">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 name="矩形 7"/>
          <p:cNvSpPr>
            <a:spLocks noChangeAspect="1"/>
          </p:cNvSpPr>
          <p:nvPr/>
        </p:nvSpPr>
        <p:spPr>
          <a:xfrm>
            <a:off x="1596600" y="3769723"/>
            <a:ext cx="2880000" cy="172800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a:spLocks noChangeAspect="1"/>
          </p:cNvSpPr>
          <p:nvPr/>
        </p:nvSpPr>
        <p:spPr>
          <a:xfrm>
            <a:off x="4656600" y="3769723"/>
            <a:ext cx="2880000" cy="1728000"/>
          </a:xfrm>
          <a:prstGeom prst="rect">
            <a:avLst/>
          </a:prstGeom>
          <a:solidFill>
            <a:srgbClr val="E6890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a:spLocks noChangeAspect="1"/>
          </p:cNvSpPr>
          <p:nvPr/>
        </p:nvSpPr>
        <p:spPr>
          <a:xfrm>
            <a:off x="7716600" y="3769723"/>
            <a:ext cx="2880000" cy="17280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596600" y="1861723"/>
            <a:ext cx="5940000" cy="1728000"/>
          </a:xfrm>
          <a:prstGeom prst="rect">
            <a:avLst/>
          </a:prstGeom>
          <a:solidFill>
            <a:srgbClr val="EB642F"/>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nvSpPr>
        <p:spPr>
          <a:xfrm>
            <a:off x="7716600" y="1861723"/>
            <a:ext cx="2880000" cy="1728000"/>
          </a:xfrm>
          <a:prstGeom prst="rect">
            <a:avLst/>
          </a:prstGeom>
          <a:solidFill>
            <a:srgbClr val="E6890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p:nvPr/>
        </p:nvSpPr>
        <p:spPr bwMode="auto">
          <a:xfrm rot="2700000">
            <a:off x="90330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5"/>
          <p:cNvSpPr/>
          <p:nvPr/>
        </p:nvSpPr>
        <p:spPr bwMode="auto">
          <a:xfrm rot="2700000" flipH="1">
            <a:off x="48389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矩形 28"/>
          <p:cNvSpPr/>
          <p:nvPr/>
        </p:nvSpPr>
        <p:spPr>
          <a:xfrm>
            <a:off x="1850400" y="2572907"/>
            <a:ext cx="3169875" cy="652780"/>
          </a:xfrm>
          <a:prstGeom prst="rect">
            <a:avLst/>
          </a:prstGeom>
        </p:spPr>
        <p:txBody>
          <a:bodyPr wrap="square">
            <a:spAutoFit/>
          </a:bodyPr>
          <a:lstStyle/>
          <a:p>
            <a:r>
              <a:rPr lang="zh-CN" altLang="en-US" sz="1200" dirty="0">
                <a:solidFill>
                  <a:schemeClr val="bg1"/>
                </a:solidFill>
                <a:latin typeface="微软雅黑" panose="020B0503020204020204" charset="-122"/>
                <a:ea typeface="微软雅黑" panose="020B0503020204020204" charset="-122"/>
              </a:rPr>
              <a:t>请先将要替换的图片裁剪成原图片长宽比</a:t>
            </a:r>
            <a:r>
              <a:rPr lang="zh-CN" altLang="en-US" sz="1200" dirty="0" smtClean="0">
                <a:solidFill>
                  <a:schemeClr val="bg1"/>
                </a:solidFill>
                <a:latin typeface="微软雅黑" panose="020B0503020204020204" charset="-122"/>
                <a:ea typeface="微软雅黑" panose="020B0503020204020204" charset="-122"/>
              </a:rPr>
              <a:t>例然后</a:t>
            </a:r>
            <a:r>
              <a:rPr lang="zh-CN" altLang="en-US" sz="1200" dirty="0">
                <a:solidFill>
                  <a:schemeClr val="bg1"/>
                </a:solidFill>
                <a:latin typeface="微软雅黑" panose="020B0503020204020204" charset="-122"/>
                <a:ea typeface="微软雅黑" panose="020B0503020204020204" charset="-122"/>
              </a:rPr>
              <a:t>在原图片上单击右键填充图片，这样替换后图片就不会变形</a:t>
            </a:r>
          </a:p>
        </p:txBody>
      </p:sp>
      <p:sp>
        <p:nvSpPr>
          <p:cNvPr id="30" name="矩形 29"/>
          <p:cNvSpPr/>
          <p:nvPr/>
        </p:nvSpPr>
        <p:spPr>
          <a:xfrm>
            <a:off x="1850400" y="2132380"/>
            <a:ext cx="3169875" cy="417830"/>
          </a:xfrm>
          <a:prstGeom prst="rect">
            <a:avLst/>
          </a:prstGeom>
        </p:spPr>
        <p:txBody>
          <a:bodyPr wrap="square">
            <a:spAutoFit/>
          </a:bodyPr>
          <a:lstStyle/>
          <a:p>
            <a:r>
              <a:rPr lang="zh-CN" altLang="en-US" sz="2000" b="1" dirty="0" smtClean="0">
                <a:solidFill>
                  <a:schemeClr val="bg1"/>
                </a:solidFill>
                <a:latin typeface="微软雅黑" panose="020B0503020204020204" charset="-122"/>
                <a:ea typeface="微软雅黑" panose="020B0503020204020204" charset="-122"/>
              </a:rPr>
              <a:t>单击添加您的标题</a:t>
            </a:r>
            <a:endParaRPr lang="zh-CN" altLang="en-US" sz="2000" b="1" dirty="0">
              <a:solidFill>
                <a:schemeClr val="bg1"/>
              </a:solidFill>
              <a:latin typeface="微软雅黑" panose="020B0503020204020204" charset="-122"/>
              <a:ea typeface="微软雅黑" panose="020B0503020204020204" charset="-122"/>
            </a:endParaRPr>
          </a:p>
        </p:txBody>
      </p:sp>
      <p:sp>
        <p:nvSpPr>
          <p:cNvPr id="31" name="矩形 30"/>
          <p:cNvSpPr/>
          <p:nvPr/>
        </p:nvSpPr>
        <p:spPr>
          <a:xfrm>
            <a:off x="5139647" y="4218222"/>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32" name="矩形 31"/>
          <p:cNvSpPr/>
          <p:nvPr/>
        </p:nvSpPr>
        <p:spPr>
          <a:xfrm>
            <a:off x="8014410" y="2179727"/>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5" name="矩形 4"/>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 name="矩形 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childTnLst>
                                </p:cTn>
                              </p:par>
                            </p:childTnLst>
                          </p:cTn>
                        </p:par>
                        <p:par>
                          <p:cTn id="31" fill="hold">
                            <p:stCondLst>
                              <p:cond delay="10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250" fill="hold"/>
                                        <p:tgtEl>
                                          <p:spTgt spid="29"/>
                                        </p:tgtEl>
                                        <p:attrNameLst>
                                          <p:attrName>ppt_w</p:attrName>
                                        </p:attrNameLst>
                                      </p:cBhvr>
                                      <p:tavLst>
                                        <p:tav tm="0">
                                          <p:val>
                                            <p:fltVal val="0"/>
                                          </p:val>
                                        </p:tav>
                                        <p:tav tm="100000">
                                          <p:val>
                                            <p:strVal val="#ppt_w"/>
                                          </p:val>
                                        </p:tav>
                                      </p:tavLst>
                                    </p:anim>
                                    <p:anim calcmode="lin" valueType="num">
                                      <p:cBhvr>
                                        <p:cTn id="35" dur="250" fill="hold"/>
                                        <p:tgtEl>
                                          <p:spTgt spid="29"/>
                                        </p:tgtEl>
                                        <p:attrNameLst>
                                          <p:attrName>ppt_h</p:attrName>
                                        </p:attrNameLst>
                                      </p:cBhvr>
                                      <p:tavLst>
                                        <p:tav tm="0">
                                          <p:val>
                                            <p:fltVal val="0"/>
                                          </p:val>
                                        </p:tav>
                                        <p:tav tm="100000">
                                          <p:val>
                                            <p:strVal val="#ppt_h"/>
                                          </p:val>
                                        </p:tav>
                                      </p:tavLst>
                                    </p:anim>
                                    <p:animEffect transition="in" filter="fade">
                                      <p:cBhvr>
                                        <p:cTn id="36" dur="250"/>
                                        <p:tgtEl>
                                          <p:spTgt spid="29"/>
                                        </p:tgtEl>
                                      </p:cBhvr>
                                    </p:animEffect>
                                  </p:childTnLst>
                                </p:cTn>
                              </p:par>
                            </p:childTnLst>
                          </p:cTn>
                        </p:par>
                        <p:par>
                          <p:cTn id="37" fill="hold">
                            <p:stCondLst>
                              <p:cond delay="3199"/>
                            </p:stCondLst>
                            <p:childTnLst>
                              <p:par>
                                <p:cTn id="38" presetID="2" presetClass="entr" presetSubtype="2"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childTnLst>
                          </p:cTn>
                        </p:par>
                        <p:par>
                          <p:cTn id="42" fill="hold">
                            <p:stCondLst>
                              <p:cond delay="3699"/>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1"/>
                                        </p:tgtEl>
                                        <p:attrNameLst>
                                          <p:attrName>style.visibility</p:attrName>
                                        </p:attrNameLst>
                                      </p:cBhvr>
                                      <p:to>
                                        <p:strVal val="visible"/>
                                      </p:to>
                                    </p:set>
                                    <p:anim calcmode="lin" valueType="num">
                                      <p:cBhvr>
                                        <p:cTn id="45" dur="250" fill="hold"/>
                                        <p:tgtEl>
                                          <p:spTgt spid="31"/>
                                        </p:tgtEl>
                                        <p:attrNameLst>
                                          <p:attrName>ppt_w</p:attrName>
                                        </p:attrNameLst>
                                      </p:cBhvr>
                                      <p:tavLst>
                                        <p:tav tm="0">
                                          <p:val>
                                            <p:fltVal val="0"/>
                                          </p:val>
                                        </p:tav>
                                        <p:tav tm="100000">
                                          <p:val>
                                            <p:strVal val="#ppt_w"/>
                                          </p:val>
                                        </p:tav>
                                      </p:tavLst>
                                    </p:anim>
                                    <p:anim calcmode="lin" valueType="num">
                                      <p:cBhvr>
                                        <p:cTn id="46" dur="250" fill="hold"/>
                                        <p:tgtEl>
                                          <p:spTgt spid="31"/>
                                        </p:tgtEl>
                                        <p:attrNameLst>
                                          <p:attrName>ppt_h</p:attrName>
                                        </p:attrNameLst>
                                      </p:cBhvr>
                                      <p:tavLst>
                                        <p:tav tm="0">
                                          <p:val>
                                            <p:fltVal val="0"/>
                                          </p:val>
                                        </p:tav>
                                        <p:tav tm="100000">
                                          <p:val>
                                            <p:strVal val="#ppt_h"/>
                                          </p:val>
                                        </p:tav>
                                      </p:tavLst>
                                    </p:anim>
                                    <p:animEffect transition="in" filter="fade">
                                      <p:cBhvr>
                                        <p:cTn id="47" dur="250"/>
                                        <p:tgtEl>
                                          <p:spTgt spid="31"/>
                                        </p:tgtEl>
                                      </p:cBhvr>
                                    </p:animEffect>
                                  </p:childTnLst>
                                </p:cTn>
                              </p:par>
                            </p:childTnLst>
                          </p:cTn>
                        </p:par>
                        <p:par>
                          <p:cTn id="48" fill="hold">
                            <p:stCondLst>
                              <p:cond delay="5225"/>
                            </p:stCondLst>
                            <p:childTnLst>
                              <p:par>
                                <p:cTn id="49" presetID="2" presetClass="entr" presetSubtype="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0-#ppt_h/2"/>
                                          </p:val>
                                        </p:tav>
                                        <p:tav tm="100000">
                                          <p:val>
                                            <p:strVal val="#ppt_y"/>
                                          </p:val>
                                        </p:tav>
                                      </p:tavLst>
                                    </p:anim>
                                  </p:childTnLst>
                                </p:cTn>
                              </p:par>
                            </p:childTnLst>
                          </p:cTn>
                        </p:par>
                        <p:par>
                          <p:cTn id="53" fill="hold">
                            <p:stCondLst>
                              <p:cond delay="5725"/>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2" grpId="0" bldLvl="0" animBg="1"/>
      <p:bldP spid="15" grpId="0" bldLvl="0" animBg="1"/>
      <p:bldP spid="26" grpId="0" bldLvl="0" animBg="1"/>
      <p:bldP spid="27" grpId="0" bldLvl="0" animBg="1"/>
      <p:bldP spid="28" grpId="0" bldLvl="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cxnSp>
        <p:nvCxnSpPr>
          <p:cNvPr id="9" name="直接连接符 8"/>
          <p:cNvCxnSpPr/>
          <p:nvPr/>
        </p:nvCxnSpPr>
        <p:spPr>
          <a:xfrm>
            <a:off x="5584430" y="3022827"/>
            <a:ext cx="1384129" cy="1102648"/>
          </a:xfrm>
          <a:prstGeom prst="line">
            <a:avLst/>
          </a:prstGeom>
          <a:ln w="28575">
            <a:solidFill>
              <a:schemeClr val="tx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041577" y="4720184"/>
            <a:ext cx="3142863"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39" name="矩形 38"/>
          <p:cNvSpPr/>
          <p:nvPr/>
        </p:nvSpPr>
        <p:spPr>
          <a:xfrm>
            <a:off x="11305075" y="4720184"/>
            <a:ext cx="71958" cy="1106881"/>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rot="-223018">
            <a:off x="6368135" y="1195944"/>
            <a:ext cx="4526992" cy="3898419"/>
            <a:chOff x="4509788" y="699542"/>
            <a:chExt cx="3395512" cy="2922726"/>
          </a:xfrm>
        </p:grpSpPr>
        <p:sp>
          <p:nvSpPr>
            <p:cNvPr id="4" name="等腰三角形 3"/>
            <p:cNvSpPr/>
            <p:nvPr/>
          </p:nvSpPr>
          <p:spPr>
            <a:xfrm rot="20832195">
              <a:off x="4909528" y="119309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30" name="组合 2"/>
            <p:cNvGrpSpPr/>
            <p:nvPr/>
          </p:nvGrpSpPr>
          <p:grpSpPr>
            <a:xfrm>
              <a:off x="5722715" y="699542"/>
              <a:ext cx="937516" cy="937516"/>
              <a:chOff x="5722715" y="952973"/>
              <a:chExt cx="937516" cy="937516"/>
            </a:xfrm>
          </p:grpSpPr>
          <p:sp>
            <p:nvSpPr>
              <p:cNvPr id="31" name="椭圆 3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5829324" y="1059582"/>
                <a:ext cx="724298" cy="724298"/>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1" name="组合 40"/>
            <p:cNvGrpSpPr/>
            <p:nvPr/>
          </p:nvGrpSpPr>
          <p:grpSpPr>
            <a:xfrm>
              <a:off x="4509788" y="2302732"/>
              <a:ext cx="1319536" cy="1319536"/>
              <a:chOff x="5722715" y="952973"/>
              <a:chExt cx="937516" cy="937516"/>
            </a:xfrm>
          </p:grpSpPr>
          <p:sp>
            <p:nvSpPr>
              <p:cNvPr id="48" name="椭圆 4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9" name="椭圆 48"/>
              <p:cNvSpPr/>
              <p:nvPr/>
            </p:nvSpPr>
            <p:spPr>
              <a:xfrm>
                <a:off x="5829324" y="1059582"/>
                <a:ext cx="724298" cy="724298"/>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2" name="组合 49"/>
            <p:cNvGrpSpPr/>
            <p:nvPr/>
          </p:nvGrpSpPr>
          <p:grpSpPr>
            <a:xfrm>
              <a:off x="6885864" y="1943064"/>
              <a:ext cx="1019436" cy="1019436"/>
              <a:chOff x="5722715" y="952973"/>
              <a:chExt cx="937516" cy="937516"/>
            </a:xfrm>
          </p:grpSpPr>
          <p:sp>
            <p:nvSpPr>
              <p:cNvPr id="51" name="椭圆 5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2" name="椭圆 51"/>
              <p:cNvSpPr/>
              <p:nvPr/>
            </p:nvSpPr>
            <p:spPr>
              <a:xfrm>
                <a:off x="5829324" y="1059582"/>
                <a:ext cx="724298" cy="724298"/>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grpSp>
        <p:nvGrpSpPr>
          <p:cNvPr id="5" name="组合 4"/>
          <p:cNvGrpSpPr/>
          <p:nvPr/>
        </p:nvGrpSpPr>
        <p:grpSpPr>
          <a:xfrm flipH="1" flipV="1">
            <a:off x="1417229" y="2229175"/>
            <a:ext cx="4526990" cy="3792598"/>
            <a:chOff x="563347" y="1352664"/>
            <a:chExt cx="3395512" cy="2844134"/>
          </a:xfrm>
        </p:grpSpPr>
        <p:sp>
          <p:nvSpPr>
            <p:cNvPr id="53" name="等腰三角形 52"/>
            <p:cNvSpPr/>
            <p:nvPr/>
          </p:nvSpPr>
          <p:spPr>
            <a:xfrm rot="20553846">
              <a:off x="963087" y="176762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20" name="组合 53"/>
            <p:cNvGrpSpPr/>
            <p:nvPr/>
          </p:nvGrpSpPr>
          <p:grpSpPr>
            <a:xfrm>
              <a:off x="1726611" y="1352664"/>
              <a:ext cx="937516" cy="937516"/>
              <a:chOff x="5673052" y="1031565"/>
              <a:chExt cx="937516" cy="937516"/>
            </a:xfrm>
          </p:grpSpPr>
          <p:sp>
            <p:nvSpPr>
              <p:cNvPr id="55" name="椭圆 54"/>
              <p:cNvSpPr/>
              <p:nvPr/>
            </p:nvSpPr>
            <p:spPr>
              <a:xfrm>
                <a:off x="5673052" y="1031565"/>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6" name="椭圆 55"/>
              <p:cNvSpPr/>
              <p:nvPr/>
            </p:nvSpPr>
            <p:spPr>
              <a:xfrm>
                <a:off x="5779661" y="1138174"/>
                <a:ext cx="724298" cy="724298"/>
              </a:xfrm>
              <a:prstGeom prst="ellipse">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1" name="组合 56"/>
            <p:cNvGrpSpPr/>
            <p:nvPr/>
          </p:nvGrpSpPr>
          <p:grpSpPr>
            <a:xfrm>
              <a:off x="563347" y="2877262"/>
              <a:ext cx="1319536" cy="1319536"/>
              <a:chOff x="5722715" y="952973"/>
              <a:chExt cx="937516" cy="937516"/>
            </a:xfrm>
          </p:grpSpPr>
          <p:sp>
            <p:nvSpPr>
              <p:cNvPr id="58" name="椭圆 5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9" name="椭圆 58"/>
              <p:cNvSpPr/>
              <p:nvPr/>
            </p:nvSpPr>
            <p:spPr>
              <a:xfrm rot="10800000">
                <a:off x="5829324" y="1059582"/>
                <a:ext cx="724298" cy="724298"/>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2" name="组合 59"/>
            <p:cNvGrpSpPr/>
            <p:nvPr/>
          </p:nvGrpSpPr>
          <p:grpSpPr>
            <a:xfrm>
              <a:off x="2939423" y="2517594"/>
              <a:ext cx="1019436" cy="1019436"/>
              <a:chOff x="5722715" y="952973"/>
              <a:chExt cx="937516" cy="937516"/>
            </a:xfrm>
          </p:grpSpPr>
          <p:sp>
            <p:nvSpPr>
              <p:cNvPr id="61" name="椭圆 6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2" name="椭圆 61"/>
              <p:cNvSpPr/>
              <p:nvPr/>
            </p:nvSpPr>
            <p:spPr>
              <a:xfrm>
                <a:off x="5829324" y="1059582"/>
                <a:ext cx="724298" cy="724298"/>
              </a:xfrm>
              <a:prstGeom prst="ellipse">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63" name="TextBox 62"/>
          <p:cNvSpPr txBox="1"/>
          <p:nvPr/>
        </p:nvSpPr>
        <p:spPr>
          <a:xfrm>
            <a:off x="1048974" y="1909598"/>
            <a:ext cx="3144978" cy="1066800"/>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64" name="矩形 63"/>
          <p:cNvSpPr/>
          <p:nvPr/>
        </p:nvSpPr>
        <p:spPr>
          <a:xfrm>
            <a:off x="936804" y="1913830"/>
            <a:ext cx="71958" cy="1108996"/>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0"/>
          <p:cNvSpPr txBox="1"/>
          <p:nvPr/>
        </p:nvSpPr>
        <p:spPr>
          <a:xfrm>
            <a:off x="8086021" y="1615418"/>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6" name="TextBox 65"/>
          <p:cNvSpPr txBox="1"/>
          <p:nvPr/>
        </p:nvSpPr>
        <p:spPr>
          <a:xfrm>
            <a:off x="9817241" y="3219653"/>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7" name="TextBox 66"/>
          <p:cNvSpPr txBox="1"/>
          <p:nvPr/>
        </p:nvSpPr>
        <p:spPr>
          <a:xfrm>
            <a:off x="3343158" y="5170979"/>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8" name="TextBox 67"/>
          <p:cNvSpPr txBox="1"/>
          <p:nvPr/>
        </p:nvSpPr>
        <p:spPr>
          <a:xfrm>
            <a:off x="1675430" y="3537114"/>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3" name="矩形 2"/>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 name="矩形 5"/>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par>
                                <p:cTn id="17" presetID="16" presetClass="entr" presetSubtype="21"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ppt_w</p:attrName>
                                        </p:attrNameLst>
                                      </p:cBhvr>
                                      <p:tavLst>
                                        <p:tav tm="0">
                                          <p:val>
                                            <p:fltVal val="0"/>
                                          </p:val>
                                        </p:tav>
                                        <p:tav tm="100000">
                                          <p:val>
                                            <p:strVal val="#ppt_w"/>
                                          </p:val>
                                        </p:tav>
                                      </p:tavLst>
                                    </p:anim>
                                    <p:anim calcmode="lin" valueType="num">
                                      <p:cBhvr>
                                        <p:cTn id="38" dur="500" fill="hold"/>
                                        <p:tgtEl>
                                          <p:spTgt spid="66"/>
                                        </p:tgtEl>
                                        <p:attrNameLst>
                                          <p:attrName>ppt_h</p:attrName>
                                        </p:attrNameLst>
                                      </p:cBhvr>
                                      <p:tavLst>
                                        <p:tav tm="0">
                                          <p:val>
                                            <p:fltVal val="0"/>
                                          </p:val>
                                        </p:tav>
                                        <p:tav tm="100000">
                                          <p:val>
                                            <p:strVal val="#ppt_h"/>
                                          </p:val>
                                        </p:tav>
                                      </p:tavLst>
                                    </p:anim>
                                    <p:animEffect transition="in" filter="fade">
                                      <p:cBhvr>
                                        <p:cTn id="39" dur="500"/>
                                        <p:tgtEl>
                                          <p:spTgt spid="66"/>
                                        </p:tgtEl>
                                      </p:cBhvr>
                                    </p:animEffect>
                                  </p:childTnLst>
                                </p:cTn>
                              </p:par>
                              <p:par>
                                <p:cTn id="40" presetID="53" presetClass="entr" presetSubtype="16" fill="hold" grpId="0" nodeType="withEffect">
                                  <p:stCondLst>
                                    <p:cond delay="200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22" presetClass="entr" presetSubtype="4" fill="hold" grpId="0" nodeType="withEffect">
                                  <p:stCondLst>
                                    <p:cond delay="2500"/>
                                  </p:stCondLst>
                                  <p:childTnLst>
                                    <p:set>
                                      <p:cBhvr>
                                        <p:cTn id="51" dur="1" fill="hold">
                                          <p:stCondLst>
                                            <p:cond delay="0"/>
                                          </p:stCondLst>
                                        </p:cTn>
                                        <p:tgtEl>
                                          <p:spTgt spid="39"/>
                                        </p:tgtEl>
                                        <p:attrNameLst>
                                          <p:attrName>style.visibility</p:attrName>
                                        </p:attrNameLst>
                                      </p:cBhvr>
                                      <p:to>
                                        <p:strVal val="visible"/>
                                      </p:to>
                                    </p:set>
                                    <p:animEffect transition="in" filter="wipe(down)">
                                      <p:cBhvr>
                                        <p:cTn id="52" dur="500"/>
                                        <p:tgtEl>
                                          <p:spTgt spid="39"/>
                                        </p:tgtEl>
                                      </p:cBhvr>
                                    </p:animEffect>
                                  </p:childTnLst>
                                </p:cTn>
                              </p:par>
                              <p:par>
                                <p:cTn id="53" presetID="22" presetClass="entr" presetSubtype="4" fill="hold" grpId="0" nodeType="withEffect">
                                  <p:stCondLst>
                                    <p:cond delay="2500"/>
                                  </p:stCondLst>
                                  <p:childTnLst>
                                    <p:set>
                                      <p:cBhvr>
                                        <p:cTn id="54" dur="1" fill="hold">
                                          <p:stCondLst>
                                            <p:cond delay="0"/>
                                          </p:stCondLst>
                                        </p:cTn>
                                        <p:tgtEl>
                                          <p:spTgt spid="64"/>
                                        </p:tgtEl>
                                        <p:attrNameLst>
                                          <p:attrName>style.visibility</p:attrName>
                                        </p:attrNameLst>
                                      </p:cBhvr>
                                      <p:to>
                                        <p:strVal val="visible"/>
                                      </p:to>
                                    </p:set>
                                    <p:animEffect transition="in" filter="wipe(down)">
                                      <p:cBhvr>
                                        <p:cTn id="5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9" grpId="0" bldLvl="0" animBg="1"/>
      <p:bldP spid="63" grpId="0"/>
      <p:bldP spid="64" grpId="0" bldLvl="0" animBg="1"/>
      <p:bldP spid="11" grpId="0"/>
      <p:bldP spid="66" grpId="0"/>
      <p:bldP spid="67"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4397127" y="2205894"/>
            <a:ext cx="3331222" cy="3430694"/>
            <a:chOff x="3297560" y="1437574"/>
            <a:chExt cx="2498576" cy="2574336"/>
          </a:xfrm>
        </p:grpSpPr>
        <p:sp>
          <p:nvSpPr>
            <p:cNvPr id="2" name="椭圆 1"/>
            <p:cNvSpPr/>
            <p:nvPr/>
          </p:nvSpPr>
          <p:spPr>
            <a:xfrm>
              <a:off x="3297560" y="1437574"/>
              <a:ext cx="914400" cy="914400"/>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9" name="椭圆 28"/>
            <p:cNvSpPr/>
            <p:nvPr/>
          </p:nvSpPr>
          <p:spPr>
            <a:xfrm>
              <a:off x="4881736" y="1437574"/>
              <a:ext cx="914400" cy="914400"/>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椭圆 29"/>
            <p:cNvSpPr/>
            <p:nvPr/>
          </p:nvSpPr>
          <p:spPr>
            <a:xfrm>
              <a:off x="3297560" y="3097510"/>
              <a:ext cx="914400" cy="914400"/>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1" name="椭圆 30"/>
            <p:cNvSpPr/>
            <p:nvPr/>
          </p:nvSpPr>
          <p:spPr>
            <a:xfrm>
              <a:off x="4881736" y="3097510"/>
              <a:ext cx="914400" cy="914400"/>
            </a:xfrm>
            <a:prstGeom prst="ellipse">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同心圆 4"/>
            <p:cNvSpPr/>
            <p:nvPr/>
          </p:nvSpPr>
          <p:spPr>
            <a:xfrm>
              <a:off x="3624257" y="1789727"/>
              <a:ext cx="1845182" cy="1845182"/>
            </a:xfrm>
            <a:prstGeom prst="donut">
              <a:avLst>
                <a:gd name="adj" fmla="val 12374"/>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3826242" y="1991712"/>
              <a:ext cx="1441212" cy="1441212"/>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7" name="椭圆 46"/>
            <p:cNvSpPr/>
            <p:nvPr/>
          </p:nvSpPr>
          <p:spPr>
            <a:xfrm>
              <a:off x="3973090" y="2138071"/>
              <a:ext cx="1147516" cy="1147516"/>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51" name="TextBox 50"/>
          <p:cNvSpPr txBox="1"/>
          <p:nvPr/>
        </p:nvSpPr>
        <p:spPr>
          <a:xfrm>
            <a:off x="8016181" y="2593197"/>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2" name="矩形 51"/>
          <p:cNvSpPr/>
          <p:nvPr/>
        </p:nvSpPr>
        <p:spPr>
          <a:xfrm>
            <a:off x="8016181" y="214240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3" name="TextBox 52"/>
          <p:cNvSpPr txBox="1"/>
          <p:nvPr/>
        </p:nvSpPr>
        <p:spPr>
          <a:xfrm>
            <a:off x="8016181" y="4842935"/>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4" name="矩形 53"/>
          <p:cNvSpPr/>
          <p:nvPr/>
        </p:nvSpPr>
        <p:spPr>
          <a:xfrm>
            <a:off x="8016181" y="439214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5" name="TextBox 54"/>
          <p:cNvSpPr txBox="1"/>
          <p:nvPr/>
        </p:nvSpPr>
        <p:spPr>
          <a:xfrm>
            <a:off x="1391832" y="2593197"/>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a:t>
            </a:r>
          </a:p>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输入</a:t>
            </a: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6" name="矩形 55"/>
          <p:cNvSpPr/>
          <p:nvPr/>
        </p:nvSpPr>
        <p:spPr>
          <a:xfrm>
            <a:off x="2289188" y="214240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7" name="TextBox 56"/>
          <p:cNvSpPr txBox="1"/>
          <p:nvPr/>
        </p:nvSpPr>
        <p:spPr>
          <a:xfrm>
            <a:off x="1391832" y="4842935"/>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的文</a:t>
            </a:r>
          </a:p>
        </p:txBody>
      </p:sp>
      <p:sp>
        <p:nvSpPr>
          <p:cNvPr id="58" name="矩形 57"/>
          <p:cNvSpPr/>
          <p:nvPr/>
        </p:nvSpPr>
        <p:spPr>
          <a:xfrm>
            <a:off x="2289188" y="439214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7" name="矩形 6"/>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矩形 7"/>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22" presetClass="entr" presetSubtype="8" fill="hold" grpId="0" nodeType="withEffect">
                                  <p:stCondLst>
                                    <p:cond delay="200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750"/>
                                        <p:tgtEl>
                                          <p:spTgt spid="51"/>
                                        </p:tgtEl>
                                      </p:cBhvr>
                                    </p:animEffect>
                                  </p:childTnLst>
                                </p:cTn>
                              </p:par>
                              <p:par>
                                <p:cTn id="14" presetID="22" presetClass="entr" presetSubtype="8" fill="hold" grpId="0" nodeType="withEffect">
                                  <p:stCondLst>
                                    <p:cond delay="200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750"/>
                                        <p:tgtEl>
                                          <p:spTgt spid="52"/>
                                        </p:tgtEl>
                                      </p:cBhvr>
                                    </p:animEffect>
                                  </p:childTnLst>
                                </p:cTn>
                              </p:par>
                              <p:par>
                                <p:cTn id="17" presetID="22" presetClass="entr" presetSubtype="8" fill="hold" grpId="0" nodeType="withEffect">
                                  <p:stCondLst>
                                    <p:cond delay="200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750"/>
                                        <p:tgtEl>
                                          <p:spTgt spid="53"/>
                                        </p:tgtEl>
                                      </p:cBhvr>
                                    </p:animEffect>
                                  </p:childTnLst>
                                </p:cTn>
                              </p:par>
                              <p:par>
                                <p:cTn id="20" presetID="22" presetClass="entr" presetSubtype="8" fill="hold" grpId="0" nodeType="withEffect">
                                  <p:stCondLst>
                                    <p:cond delay="20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750"/>
                                        <p:tgtEl>
                                          <p:spTgt spid="54"/>
                                        </p:tgtEl>
                                      </p:cBhvr>
                                    </p:animEffect>
                                  </p:childTnLst>
                                </p:cTn>
                              </p:par>
                              <p:par>
                                <p:cTn id="23" presetID="22" presetClass="entr" presetSubtype="2" fill="hold" grpId="0" nodeType="withEffect">
                                  <p:stCondLst>
                                    <p:cond delay="200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750"/>
                                        <p:tgtEl>
                                          <p:spTgt spid="55"/>
                                        </p:tgtEl>
                                      </p:cBhvr>
                                    </p:animEffect>
                                  </p:childTnLst>
                                </p:cTn>
                              </p:par>
                              <p:par>
                                <p:cTn id="26" presetID="22" presetClass="entr" presetSubtype="2" fill="hold" grpId="0" nodeType="withEffect">
                                  <p:stCondLst>
                                    <p:cond delay="2000"/>
                                  </p:stCondLst>
                                  <p:childTnLst>
                                    <p:set>
                                      <p:cBhvr>
                                        <p:cTn id="27" dur="1" fill="hold">
                                          <p:stCondLst>
                                            <p:cond delay="0"/>
                                          </p:stCondLst>
                                        </p:cTn>
                                        <p:tgtEl>
                                          <p:spTgt spid="56"/>
                                        </p:tgtEl>
                                        <p:attrNameLst>
                                          <p:attrName>style.visibility</p:attrName>
                                        </p:attrNameLst>
                                      </p:cBhvr>
                                      <p:to>
                                        <p:strVal val="visible"/>
                                      </p:to>
                                    </p:set>
                                    <p:animEffect transition="in" filter="wipe(right)">
                                      <p:cBhvr>
                                        <p:cTn id="28" dur="750"/>
                                        <p:tgtEl>
                                          <p:spTgt spid="56"/>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7"/>
                                        </p:tgtEl>
                                        <p:attrNameLst>
                                          <p:attrName>style.visibility</p:attrName>
                                        </p:attrNameLst>
                                      </p:cBhvr>
                                      <p:to>
                                        <p:strVal val="visible"/>
                                      </p:to>
                                    </p:set>
                                    <p:animEffect transition="in" filter="wipe(right)">
                                      <p:cBhvr>
                                        <p:cTn id="31" dur="750"/>
                                        <p:tgtEl>
                                          <p:spTgt spid="57"/>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58"/>
                                        </p:tgtEl>
                                        <p:attrNameLst>
                                          <p:attrName>style.visibility</p:attrName>
                                        </p:attrNameLst>
                                      </p:cBhvr>
                                      <p:to>
                                        <p:strVal val="visible"/>
                                      </p:to>
                                    </p:set>
                                    <p:animEffect transition="in" filter="wipe(right)">
                                      <p:cBhvr>
                                        <p:cTn id="34"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0300" y="1074420"/>
            <a:ext cx="10058400" cy="3666490"/>
          </a:xfrm>
          <a:prstGeom prst="rect">
            <a:avLst/>
          </a:prstGeom>
        </p:spPr>
      </p:pic>
      <p:sp>
        <p:nvSpPr>
          <p:cNvPr id="147" name="Rounded Rectangle 4"/>
          <p:cNvSpPr/>
          <p:nvPr/>
        </p:nvSpPr>
        <p:spPr>
          <a:xfrm>
            <a:off x="5599430" y="169354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58461" y="3057419"/>
            <a:ext cx="1402080" cy="352425"/>
          </a:xfrm>
          <a:prstGeom prst="rect">
            <a:avLst/>
          </a:prstGeom>
          <a:noFill/>
        </p:spPr>
        <p:txBody>
          <a:bodyPr wrap="none" rtlCol="0">
            <a:spAutoFit/>
          </a:bodyPr>
          <a:lstStyle/>
          <a:p>
            <a:r>
              <a:rPr lang="zh-CN" altLang="en-US" sz="1600" b="1" dirty="0">
                <a:solidFill>
                  <a:srgbClr val="EB642F"/>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371434"/>
            <a:ext cx="2779659" cy="835660"/>
          </a:xfrm>
          <a:prstGeom prst="rect">
            <a:avLst/>
          </a:prstGeom>
          <a:noFill/>
        </p:spPr>
        <p:txBody>
          <a:bodyPr wrap="square" rtlCol="0">
            <a:spAutoFit/>
          </a:bodyPr>
          <a:lstStyle/>
          <a:p>
            <a:pPr algn="ctr"/>
            <a:r>
              <a:rPr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Rounded Rectangle 4"/>
          <p:cNvSpPr/>
          <p:nvPr/>
        </p:nvSpPr>
        <p:spPr>
          <a:xfrm>
            <a:off x="5513070" y="1791335"/>
            <a:ext cx="1097280" cy="1097280"/>
          </a:xfrm>
          <a:prstGeom prst="round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27370" y="201041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p>
          <a:p>
            <a:pPr algn="ctr"/>
            <a:r>
              <a:rPr lang="zh-CN" altLang="en-US" b="1" dirty="0">
                <a:solidFill>
                  <a:schemeClr val="bg1"/>
                </a:solidFill>
                <a:latin typeface="微软雅黑" panose="020B0503020204020204" charset="-122"/>
                <a:ea typeface="微软雅黑" panose="020B0503020204020204" charset="-122"/>
              </a:rPr>
              <a:t>第一章</a:t>
            </a:r>
          </a:p>
        </p:txBody>
      </p:sp>
      <p:pic>
        <p:nvPicPr>
          <p:cNvPr id="9" name="图片 8" descr="299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 y="3686175"/>
            <a:ext cx="12186285" cy="3203575"/>
          </a:xfrm>
          <a:prstGeom prst="rect">
            <a:avLst/>
          </a:prstGeom>
        </p:spPr>
      </p:pic>
      <p:pic>
        <p:nvPicPr>
          <p:cNvPr id="11" name="图片 10" descr="ed04d15dd28f67389ddb93053d39838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 y="-39370"/>
            <a:ext cx="4423410" cy="4423410"/>
          </a:xfrm>
          <a:prstGeom prst="rect">
            <a:avLst/>
          </a:prstGeom>
        </p:spPr>
      </p:pic>
      <p:pic>
        <p:nvPicPr>
          <p:cNvPr id="12" name="图片 11"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991090" y="205105"/>
            <a:ext cx="1106170" cy="1010920"/>
          </a:xfrm>
          <a:prstGeom prst="rect">
            <a:avLst/>
          </a:prstGeom>
        </p:spPr>
      </p:pic>
      <p:pic>
        <p:nvPicPr>
          <p:cNvPr id="13" name="图片 12" descr="99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95" y="4141470"/>
            <a:ext cx="1282065" cy="1176020"/>
          </a:xfrm>
          <a:prstGeom prst="rect">
            <a:avLst/>
          </a:prstGeom>
        </p:spPr>
      </p:pic>
      <p:pic>
        <p:nvPicPr>
          <p:cNvPr id="4" name="图片 3" descr="9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9140825" y="2580640"/>
            <a:ext cx="1153160" cy="1057910"/>
          </a:xfrm>
          <a:prstGeom prst="rect">
            <a:avLst/>
          </a:prstGeom>
        </p:spPr>
      </p:pic>
      <p:pic>
        <p:nvPicPr>
          <p:cNvPr id="5" name="图片 4" descr="8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0190" y="4740910"/>
            <a:ext cx="1106170" cy="1010920"/>
          </a:xfrm>
          <a:prstGeom prst="rect">
            <a:avLst/>
          </a:prstGeom>
        </p:spPr>
      </p:pic>
      <p:pic>
        <p:nvPicPr>
          <p:cNvPr id="6" name="图片 5" descr="fbd6c54210fac217221341ec6f6497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08035" y="3101975"/>
            <a:ext cx="3158490" cy="3924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3568700" y="186058"/>
            <a:ext cx="5054600" cy="1116519"/>
            <a:chOff x="3568700" y="186058"/>
            <a:chExt cx="5054600" cy="1116519"/>
          </a:xfrm>
        </p:grpSpPr>
        <p:sp>
          <p:nvSpPr>
            <p:cNvPr id="42" name="Rectangle 3"/>
            <p:cNvSpPr txBox="1">
              <a:spLocks noChangeArrowheads="1"/>
            </p:cNvSpPr>
            <p:nvPr/>
          </p:nvSpPr>
          <p:spPr bwMode="auto">
            <a:xfrm>
              <a:off x="3568700" y="186058"/>
              <a:ext cx="5054600" cy="70231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4000" smtClean="0">
                  <a:solidFill>
                    <a:srgbClr val="E68900"/>
                  </a:solidFill>
                  <a:effectLst>
                    <a:innerShdw blurRad="50800" dist="38100" dir="16200000">
                      <a:prstClr val="black">
                        <a:alpha val="59000"/>
                      </a:prstClr>
                    </a:innerShdw>
                  </a:effectLst>
                  <a:latin typeface="黑体" panose="02010600030101010101" charset="-122"/>
                  <a:ea typeface="黑体" panose="02010600030101010101" charset="-122"/>
                </a:rPr>
                <a:t>单击此处添加标题</a:t>
              </a:r>
            </a:p>
          </p:txBody>
        </p:sp>
        <p:sp>
          <p:nvSpPr>
            <p:cNvPr id="43" name="Rectangle 3"/>
            <p:cNvSpPr txBox="1">
              <a:spLocks noChangeArrowheads="1"/>
            </p:cNvSpPr>
            <p:nvPr/>
          </p:nvSpPr>
          <p:spPr bwMode="auto">
            <a:xfrm>
              <a:off x="3577190" y="869509"/>
              <a:ext cx="5037619" cy="43306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dist" latinLnBrk="0"/>
              <a:r>
                <a:rPr lang="en-US" altLang="ko-KR" sz="1100" b="0">
                  <a:solidFill>
                    <a:schemeClr val="tx1">
                      <a:lumMod val="65000"/>
                      <a:lumOff val="35000"/>
                    </a:schemeClr>
                  </a:solidFill>
                  <a:effectLst/>
                  <a:latin typeface="Calibri" panose="020F0502020204030204" charset="0"/>
                </a:rPr>
                <a:t>Our user-friendly and functional search engine helps you locate the right templates, effectively saving your </a:t>
              </a:r>
              <a:r>
                <a:rPr lang="en-US" altLang="ko-KR" sz="1100" b="0" smtClean="0">
                  <a:solidFill>
                    <a:schemeClr val="tx1">
                      <a:lumMod val="65000"/>
                      <a:lumOff val="35000"/>
                    </a:schemeClr>
                  </a:solidFill>
                  <a:effectLst/>
                  <a:latin typeface="Calibri" panose="020F0502020204030204" charset="0"/>
                </a:rPr>
                <a:t>time</a:t>
              </a:r>
              <a:endParaRPr lang="en-US" altLang="ko-KR" sz="1100" b="0">
                <a:solidFill>
                  <a:schemeClr val="tx1">
                    <a:lumMod val="65000"/>
                    <a:lumOff val="35000"/>
                  </a:schemeClr>
                </a:solidFill>
                <a:effectLst/>
                <a:latin typeface="Calibri" panose="020F0502020204030204" charset="0"/>
              </a:endParaRPr>
            </a:p>
          </p:txBody>
        </p:sp>
        <p:grpSp>
          <p:nvGrpSpPr>
            <p:cNvPr id="44" name="Group 43"/>
            <p:cNvGrpSpPr/>
            <p:nvPr/>
          </p:nvGrpSpPr>
          <p:grpSpPr>
            <a:xfrm>
              <a:off x="3669560" y="853565"/>
              <a:ext cx="4852881" cy="11430"/>
              <a:chOff x="5926470" y="6430886"/>
              <a:chExt cx="339061" cy="11430"/>
            </a:xfrm>
          </p:grpSpPr>
          <p:cxnSp>
            <p:nvCxnSpPr>
              <p:cNvPr id="45" name="Straight Connector 44"/>
              <p:cNvCxnSpPr/>
              <p:nvPr userDrawn="1"/>
            </p:nvCxnSpPr>
            <p:spPr>
              <a:xfrm>
                <a:off x="5926470" y="6430886"/>
                <a:ext cx="339061" cy="0"/>
              </a:xfrm>
              <a:prstGeom prst="line">
                <a:avLst/>
              </a:prstGeom>
              <a:ln w="1270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926470" y="6442316"/>
                <a:ext cx="339061" cy="0"/>
              </a:xfrm>
              <a:prstGeom prst="line">
                <a:avLst/>
              </a:prstGeom>
              <a:ln w="127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 name="Freeform 5"/>
          <p:cNvSpPr/>
          <p:nvPr/>
        </p:nvSpPr>
        <p:spPr bwMode="auto">
          <a:xfrm>
            <a:off x="13400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2" cstate="email">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7132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689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93909"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3" cstate="email">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67045"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B642F"/>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7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4" cstate="email">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8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689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30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5" cstate="email">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61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EB642F"/>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 name="组合 2"/>
          <p:cNvGrpSpPr/>
          <p:nvPr/>
        </p:nvGrpSpPr>
        <p:grpSpPr>
          <a:xfrm>
            <a:off x="22103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51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8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6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67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8" name="矩形 37"/>
          <p:cNvSpPr/>
          <p:nvPr/>
        </p:nvSpPr>
        <p:spPr>
          <a:xfrm>
            <a:off x="382861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9" name="矩形 38"/>
          <p:cNvSpPr/>
          <p:nvPr/>
        </p:nvSpPr>
        <p:spPr>
          <a:xfrm>
            <a:off x="6267783"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40" name="矩形 39"/>
          <p:cNvSpPr/>
          <p:nvPr/>
        </p:nvSpPr>
        <p:spPr>
          <a:xfrm>
            <a:off x="8714237"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2" name="矩形 1"/>
          <p:cNvSpPr/>
          <p:nvPr/>
        </p:nvSpPr>
        <p:spPr>
          <a:xfrm>
            <a:off x="1353" y="6692674"/>
            <a:ext cx="9407423" cy="165080"/>
          </a:xfrm>
          <a:prstGeom prst="rect">
            <a:avLst/>
          </a:prstGeom>
          <a:solidFill>
            <a:srgbClr val="EB6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矩形 11"/>
          <p:cNvSpPr/>
          <p:nvPr/>
        </p:nvSpPr>
        <p:spPr>
          <a:xfrm>
            <a:off x="8879674" y="6692674"/>
            <a:ext cx="3322756" cy="16508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4"/>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450" decel="100000" fill="hold"/>
                                        <p:tgtEl>
                                          <p:spTgt spid="5"/>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2000"/>
                            </p:stCondLst>
                            <p:childTnLst>
                              <p:par>
                                <p:cTn id="31" presetID="25"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4"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5"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anim calcmode="lin" valueType="num">
                                      <p:cBhvr>
                                        <p:cTn id="37"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8"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9"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40" dur="500" decel="50000">
                                          <p:stCondLst>
                                            <p:cond delay="0"/>
                                          </p:stCondLst>
                                        </p:cTn>
                                        <p:tgtEl>
                                          <p:spTgt spid="6"/>
                                        </p:tgtEl>
                                      </p:cBhvr>
                                    </p:animEffect>
                                  </p:childTnLst>
                                </p:cTn>
                              </p:par>
                            </p:childTnLst>
                          </p:cTn>
                        </p:par>
                        <p:par>
                          <p:cTn id="41" fill="hold">
                            <p:stCondLst>
                              <p:cond delay="2500"/>
                            </p:stCondLst>
                            <p:childTnLst>
                              <p:par>
                                <p:cTn id="42" presetID="37"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anim calcmode="lin" valueType="num">
                                      <p:cBhvr>
                                        <p:cTn id="45" dur="500" fill="hold"/>
                                        <p:tgtEl>
                                          <p:spTgt spid="7"/>
                                        </p:tgtEl>
                                        <p:attrNameLst>
                                          <p:attrName>ppt_x</p:attrName>
                                        </p:attrNameLst>
                                      </p:cBhvr>
                                      <p:tavLst>
                                        <p:tav tm="0">
                                          <p:val>
                                            <p:strVal val="#ppt_x"/>
                                          </p:val>
                                        </p:tav>
                                        <p:tav tm="100000">
                                          <p:val>
                                            <p:strVal val="#ppt_x"/>
                                          </p:val>
                                        </p:tav>
                                      </p:tavLst>
                                    </p:anim>
                                    <p:anim calcmode="lin" valueType="num">
                                      <p:cBhvr>
                                        <p:cTn id="46" dur="450" decel="100000" fill="hold"/>
                                        <p:tgtEl>
                                          <p:spTgt spid="7"/>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500"/>
                            </p:stCondLst>
                            <p:childTnLst>
                              <p:par>
                                <p:cTn id="53" presetID="22" presetClass="entr" presetSubtype="1"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childTnLst>
                          </p:cTn>
                        </p:par>
                        <p:par>
                          <p:cTn id="56" fill="hold">
                            <p:stCondLst>
                              <p:cond delay="4000"/>
                            </p:stCondLst>
                            <p:childTnLst>
                              <p:par>
                                <p:cTn id="57" presetID="25"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0"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1"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62" dur="500" fill="hold"/>
                                        <p:tgtEl>
                                          <p:spTgt spid="8"/>
                                        </p:tgtEl>
                                        <p:attrNameLst>
                                          <p:attrName>ppt_h</p:attrName>
                                        </p:attrNameLst>
                                      </p:cBhvr>
                                      <p:tavLst>
                                        <p:tav tm="0">
                                          <p:val>
                                            <p:strVal val="#ppt_h"/>
                                          </p:val>
                                        </p:tav>
                                        <p:tav tm="100000">
                                          <p:val>
                                            <p:strVal val="#ppt_h"/>
                                          </p:val>
                                        </p:tav>
                                      </p:tavLst>
                                    </p:anim>
                                    <p:anim calcmode="lin" valueType="num">
                                      <p:cBhvr>
                                        <p:cTn id="63"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4"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5"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66" dur="500" decel="50000">
                                          <p:stCondLst>
                                            <p:cond delay="0"/>
                                          </p:stCondLst>
                                        </p:cTn>
                                        <p:tgtEl>
                                          <p:spTgt spid="8"/>
                                        </p:tgtEl>
                                      </p:cBhvr>
                                    </p:animEffect>
                                  </p:childTnLst>
                                </p:cTn>
                              </p:par>
                            </p:childTnLst>
                          </p:cTn>
                        </p:par>
                        <p:par>
                          <p:cTn id="67" fill="hold">
                            <p:stCondLst>
                              <p:cond delay="4500"/>
                            </p:stCondLst>
                            <p:childTnLst>
                              <p:par>
                                <p:cTn id="68" presetID="37" presetClass="entr" presetSubtype="0"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anim calcmode="lin" valueType="num">
                                      <p:cBhvr>
                                        <p:cTn id="71" dur="500" fill="hold"/>
                                        <p:tgtEl>
                                          <p:spTgt spid="9"/>
                                        </p:tgtEl>
                                        <p:attrNameLst>
                                          <p:attrName>ppt_x</p:attrName>
                                        </p:attrNameLst>
                                      </p:cBhvr>
                                      <p:tavLst>
                                        <p:tav tm="0">
                                          <p:val>
                                            <p:strVal val="#ppt_x"/>
                                          </p:val>
                                        </p:tav>
                                        <p:tav tm="100000">
                                          <p:val>
                                            <p:strVal val="#ppt_x"/>
                                          </p:val>
                                        </p:tav>
                                      </p:tavLst>
                                    </p:anim>
                                    <p:anim calcmode="lin" valueType="num">
                                      <p:cBhvr>
                                        <p:cTn id="72" dur="450" decel="100000" fill="hold"/>
                                        <p:tgtEl>
                                          <p:spTgt spid="9"/>
                                        </p:tgtEl>
                                        <p:attrNameLst>
                                          <p:attrName>ppt_y</p:attrName>
                                        </p:attrNameLst>
                                      </p:cBhvr>
                                      <p:tavLst>
                                        <p:tav tm="0">
                                          <p:val>
                                            <p:strVal val="#ppt_y+1"/>
                                          </p:val>
                                        </p:tav>
                                        <p:tav tm="100000">
                                          <p:val>
                                            <p:strVal val="#ppt_y-.03"/>
                                          </p:val>
                                        </p:tav>
                                      </p:tavLst>
                                    </p:anim>
                                    <p:anim calcmode="lin" valueType="num">
                                      <p:cBhvr>
                                        <p:cTn id="73"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74" fill="hold">
                            <p:stCondLst>
                              <p:cond delay="5000"/>
                            </p:stCondLst>
                            <p:childTnLst>
                              <p:par>
                                <p:cTn id="75" presetID="10" presetClass="entr" presetSubtype="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500"/>
                                        <p:tgtEl>
                                          <p:spTgt spid="39"/>
                                        </p:tgtEl>
                                      </p:cBhvr>
                                    </p:animEffect>
                                  </p:childTnLst>
                                </p:cTn>
                              </p:par>
                            </p:childTnLst>
                          </p:cTn>
                        </p:par>
                        <p:par>
                          <p:cTn id="82" fill="hold">
                            <p:stCondLst>
                              <p:cond delay="6000"/>
                            </p:stCondLst>
                            <p:childTnLst>
                              <p:par>
                                <p:cTn id="83" presetID="25"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p:cTn id="85"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6"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7"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anim calcmode="lin" valueType="num">
                                      <p:cBhvr>
                                        <p:cTn id="89"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0"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1"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92" dur="500" decel="50000">
                                          <p:stCondLst>
                                            <p:cond delay="0"/>
                                          </p:stCondLst>
                                        </p:cTn>
                                        <p:tgtEl>
                                          <p:spTgt spid="10"/>
                                        </p:tgtEl>
                                      </p:cBhvr>
                                    </p:animEffect>
                                  </p:childTnLst>
                                </p:cTn>
                              </p:par>
                            </p:childTnLst>
                          </p:cTn>
                        </p:par>
                        <p:par>
                          <p:cTn id="93" fill="hold">
                            <p:stCondLst>
                              <p:cond delay="6500"/>
                            </p:stCondLst>
                            <p:childTnLst>
                              <p:par>
                                <p:cTn id="94" presetID="37" presetClass="entr" presetSubtype="0"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500"/>
                                        <p:tgtEl>
                                          <p:spTgt spid="11"/>
                                        </p:tgtEl>
                                      </p:cBhvr>
                                    </p:animEffect>
                                    <p:anim calcmode="lin" valueType="num">
                                      <p:cBhvr>
                                        <p:cTn id="97" dur="500" fill="hold"/>
                                        <p:tgtEl>
                                          <p:spTgt spid="11"/>
                                        </p:tgtEl>
                                        <p:attrNameLst>
                                          <p:attrName>ppt_x</p:attrName>
                                        </p:attrNameLst>
                                      </p:cBhvr>
                                      <p:tavLst>
                                        <p:tav tm="0">
                                          <p:val>
                                            <p:strVal val="#ppt_x"/>
                                          </p:val>
                                        </p:tav>
                                        <p:tav tm="100000">
                                          <p:val>
                                            <p:strVal val="#ppt_x"/>
                                          </p:val>
                                        </p:tav>
                                      </p:tavLst>
                                    </p:anim>
                                    <p:anim calcmode="lin" valueType="num">
                                      <p:cBhvr>
                                        <p:cTn id="98" dur="450" decel="100000" fill="hold"/>
                                        <p:tgtEl>
                                          <p:spTgt spid="11"/>
                                        </p:tgtEl>
                                        <p:attrNameLst>
                                          <p:attrName>ppt_y</p:attrName>
                                        </p:attrNameLst>
                                      </p:cBhvr>
                                      <p:tavLst>
                                        <p:tav tm="0">
                                          <p:val>
                                            <p:strVal val="#ppt_y+1"/>
                                          </p:val>
                                        </p:tav>
                                        <p:tav tm="100000">
                                          <p:val>
                                            <p:strVal val="#ppt_y-.03"/>
                                          </p:val>
                                        </p:tav>
                                      </p:tavLst>
                                    </p:anim>
                                    <p:anim calcmode="lin" valueType="num">
                                      <p:cBhvr>
                                        <p:cTn id="99"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00" fill="hold">
                            <p:stCondLst>
                              <p:cond delay="7000"/>
                            </p:stCondLst>
                            <p:childTnLst>
                              <p:par>
                                <p:cTn id="101" presetID="10"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childTnLst>
                          </p:cTn>
                        </p:par>
                        <p:par>
                          <p:cTn id="104" fill="hold">
                            <p:stCondLst>
                              <p:cond delay="7500"/>
                            </p:stCondLst>
                            <p:childTnLst>
                              <p:par>
                                <p:cTn id="105" presetID="22" presetClass="entr" presetSubtype="1"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up)">
                                      <p:cBhvr>
                                        <p:cTn id="10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22" grpId="0" bldLvl="0" animBg="1"/>
      <p:bldP spid="37" grpId="0"/>
      <p:bldP spid="38" grpId="0"/>
      <p:bldP spid="39" grpId="0"/>
      <p:bldP spid="4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4330</Words>
  <Application>Microsoft Office PowerPoint</Application>
  <PresentationFormat>自定义</PresentationFormat>
  <Paragraphs>243</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果汁</dc:title>
  <dc:creator>第一PPT</dc:creator>
  <cp:keywords>www.1ppt.com</cp:keywords>
  <cp:lastModifiedBy>Windows User</cp:lastModifiedBy>
  <cp:revision>17</cp:revision>
  <dcterms:created xsi:type="dcterms:W3CDTF">2017-02-24T05:33:36Z</dcterms:created>
  <dcterms:modified xsi:type="dcterms:W3CDTF">2019-06-05T09:08:13Z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